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notesSlides/notesSlide11.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10" r:id="rId1"/>
    <p:sldMasterId id="2147483820" r:id="rId2"/>
    <p:sldMasterId id="2147483851" r:id="rId3"/>
  </p:sldMasterIdLst>
  <p:notesMasterIdLst>
    <p:notesMasterId r:id="rId25"/>
  </p:notesMasterIdLst>
  <p:handoutMasterIdLst>
    <p:handoutMasterId r:id="rId26"/>
  </p:handoutMasterIdLst>
  <p:sldIdLst>
    <p:sldId id="305" r:id="rId4"/>
    <p:sldId id="293" r:id="rId5"/>
    <p:sldId id="291" r:id="rId6"/>
    <p:sldId id="297" r:id="rId7"/>
    <p:sldId id="265" r:id="rId8"/>
    <p:sldId id="292" r:id="rId9"/>
    <p:sldId id="262" r:id="rId10"/>
    <p:sldId id="294" r:id="rId11"/>
    <p:sldId id="302" r:id="rId12"/>
    <p:sldId id="303" r:id="rId13"/>
    <p:sldId id="304" r:id="rId14"/>
    <p:sldId id="295" r:id="rId15"/>
    <p:sldId id="298" r:id="rId16"/>
    <p:sldId id="299" r:id="rId17"/>
    <p:sldId id="300" r:id="rId18"/>
    <p:sldId id="301" r:id="rId19"/>
    <p:sldId id="296" r:id="rId20"/>
    <p:sldId id="287" r:id="rId21"/>
    <p:sldId id="288" r:id="rId22"/>
    <p:sldId id="289" r:id="rId23"/>
    <p:sldId id="258"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7F7F"/>
    <a:srgbClr val="968C6D"/>
    <a:srgbClr val="E6E6E6"/>
    <a:srgbClr val="EB8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83" autoAdjust="0"/>
    <p:restoredTop sz="94660"/>
  </p:normalViewPr>
  <p:slideViewPr>
    <p:cSldViewPr snapToGrid="0" snapToObjects="1">
      <p:cViewPr varScale="1">
        <p:scale>
          <a:sx n="110" d="100"/>
          <a:sy n="110" d="100"/>
        </p:scale>
        <p:origin x="912" y="108"/>
      </p:cViewPr>
      <p:guideLst>
        <p:guide orient="horz" pos="2183"/>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C51BA1E-CEDD-4751-9749-1D7CC43B990E}" type="datetimeFigureOut">
              <a:rPr lang="en-US" smtClean="0"/>
              <a:t>4/9/2018</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DA5ACB5-65B8-4CA1-A51B-B22B57ACF282}" type="slidenum">
              <a:rPr lang="en-US" smtClean="0"/>
              <a:t>‹#›</a:t>
            </a:fld>
            <a:endParaRPr lang="en-US" dirty="0"/>
          </a:p>
        </p:txBody>
      </p:sp>
    </p:spTree>
    <p:extLst>
      <p:ext uri="{BB962C8B-B14F-4D97-AF65-F5344CB8AC3E}">
        <p14:creationId xmlns:p14="http://schemas.microsoft.com/office/powerpoint/2010/main" val="3921526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B6C947C-EE04-457A-A261-507A2693AD50}" type="datetimeFigureOut">
              <a:rPr lang="en-US" smtClean="0"/>
              <a:t>4/9/2018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8B2C9A5-C305-4076-BDCA-B67201EFE63A}" type="slidenum">
              <a:rPr lang="en-US" smtClean="0"/>
              <a:t>‹#›</a:t>
            </a:fld>
            <a:endParaRPr lang="en-US" dirty="0"/>
          </a:p>
        </p:txBody>
      </p:sp>
    </p:spTree>
    <p:extLst>
      <p:ext uri="{BB962C8B-B14F-4D97-AF65-F5344CB8AC3E}">
        <p14:creationId xmlns:p14="http://schemas.microsoft.com/office/powerpoint/2010/main" val="27496855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D5EE04-6622-4AD6-A6DC-40BC47304F9B}" type="slidenum">
              <a:rPr kumimoji="0" lang="en-GB" sz="10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0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40250356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F07B8F03-BC93-4120-96CA-A36DF640BE24}" type="slidenum">
              <a:rPr lang="en-US" smtClean="0"/>
              <a:pPr/>
              <a:t>11</a:t>
            </a:fld>
            <a:endParaRPr lang="en-US" dirty="0"/>
          </a:p>
        </p:txBody>
      </p:sp>
    </p:spTree>
    <p:extLst>
      <p:ext uri="{BB962C8B-B14F-4D97-AF65-F5344CB8AC3E}">
        <p14:creationId xmlns:p14="http://schemas.microsoft.com/office/powerpoint/2010/main" val="12689713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E6D5EE04-6622-4AD6-A6DC-40BC47304F9B}" type="slidenum">
              <a:rPr lang="en-GB" smtClean="0"/>
              <a:pPr/>
              <a:t>12</a:t>
            </a:fld>
            <a:endParaRPr lang="en-GB" dirty="0"/>
          </a:p>
        </p:txBody>
      </p:sp>
    </p:spTree>
    <p:extLst>
      <p:ext uri="{BB962C8B-B14F-4D97-AF65-F5344CB8AC3E}">
        <p14:creationId xmlns:p14="http://schemas.microsoft.com/office/powerpoint/2010/main" val="29861331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B2C9A5-C305-4076-BDCA-B67201EFE63A}" type="slidenum">
              <a:rPr lang="en-US" smtClean="0"/>
              <a:t>15</a:t>
            </a:fld>
            <a:endParaRPr lang="en-US" dirty="0"/>
          </a:p>
        </p:txBody>
      </p:sp>
    </p:spTree>
    <p:extLst>
      <p:ext uri="{BB962C8B-B14F-4D97-AF65-F5344CB8AC3E}">
        <p14:creationId xmlns:p14="http://schemas.microsoft.com/office/powerpoint/2010/main" val="9416258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07B8F03-BC93-4120-96CA-A36DF640BE24}" type="slidenum">
              <a:rPr lang="en-US" smtClean="0"/>
              <a:pPr/>
              <a:t>16</a:t>
            </a:fld>
            <a:endParaRPr lang="en-US" dirty="0"/>
          </a:p>
        </p:txBody>
      </p:sp>
    </p:spTree>
    <p:extLst>
      <p:ext uri="{BB962C8B-B14F-4D97-AF65-F5344CB8AC3E}">
        <p14:creationId xmlns:p14="http://schemas.microsoft.com/office/powerpoint/2010/main" val="42144003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E6D5EE04-6622-4AD6-A6DC-40BC47304F9B}" type="slidenum">
              <a:rPr lang="en-GB" smtClean="0"/>
              <a:pPr/>
              <a:t>17</a:t>
            </a:fld>
            <a:endParaRPr lang="en-GB" dirty="0"/>
          </a:p>
        </p:txBody>
      </p:sp>
    </p:spTree>
    <p:extLst>
      <p:ext uri="{BB962C8B-B14F-4D97-AF65-F5344CB8AC3E}">
        <p14:creationId xmlns:p14="http://schemas.microsoft.com/office/powerpoint/2010/main" val="14449731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07B8F03-BC93-4120-96CA-A36DF640BE24}" type="slidenum">
              <a:rPr lang="en-US" smtClean="0"/>
              <a:pPr/>
              <a:t>18</a:t>
            </a:fld>
            <a:endParaRPr lang="en-US" dirty="0"/>
          </a:p>
        </p:txBody>
      </p:sp>
    </p:spTree>
    <p:extLst>
      <p:ext uri="{BB962C8B-B14F-4D97-AF65-F5344CB8AC3E}">
        <p14:creationId xmlns:p14="http://schemas.microsoft.com/office/powerpoint/2010/main" val="19194329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7B8F03-BC93-4120-96CA-A36DF640BE24}" type="slidenum">
              <a:rPr lang="en-US" smtClean="0"/>
              <a:pPr/>
              <a:t>19</a:t>
            </a:fld>
            <a:endParaRPr lang="en-US" dirty="0"/>
          </a:p>
        </p:txBody>
      </p:sp>
    </p:spTree>
    <p:extLst>
      <p:ext uri="{BB962C8B-B14F-4D97-AF65-F5344CB8AC3E}">
        <p14:creationId xmlns:p14="http://schemas.microsoft.com/office/powerpoint/2010/main" val="5758847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07B8F03-BC93-4120-96CA-A36DF640BE24}" type="slidenum">
              <a:rPr lang="en-US" smtClean="0"/>
              <a:pPr/>
              <a:t>20</a:t>
            </a:fld>
            <a:endParaRPr lang="en-US" dirty="0"/>
          </a:p>
        </p:txBody>
      </p:sp>
    </p:spTree>
    <p:extLst>
      <p:ext uri="{BB962C8B-B14F-4D97-AF65-F5344CB8AC3E}">
        <p14:creationId xmlns:p14="http://schemas.microsoft.com/office/powerpoint/2010/main" val="27558023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07B8F03-BC93-4120-96CA-A36DF640BE24}" type="slidenum">
              <a:rPr lang="en-GB" smtClean="0"/>
              <a:pPr/>
              <a:t>21</a:t>
            </a:fld>
            <a:endParaRPr lang="en-GB"/>
          </a:p>
        </p:txBody>
      </p:sp>
    </p:spTree>
    <p:extLst>
      <p:ext uri="{BB962C8B-B14F-4D97-AF65-F5344CB8AC3E}">
        <p14:creationId xmlns:p14="http://schemas.microsoft.com/office/powerpoint/2010/main" val="36978706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3"/>
        <p:cNvGrpSpPr/>
        <p:nvPr/>
      </p:nvGrpSpPr>
      <p:grpSpPr>
        <a:xfrm>
          <a:off x="0" y="0"/>
          <a:ext cx="0" cy="0"/>
          <a:chOff x="0" y="0"/>
          <a:chExt cx="0" cy="0"/>
        </a:xfrm>
      </p:grpSpPr>
      <p:sp>
        <p:nvSpPr>
          <p:cNvPr id="3314" name="Shape 331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15" name="Shape 3315"/>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dirty="0">
              <a:solidFill>
                <a:schemeClr val="dk1"/>
              </a:solidFill>
              <a:latin typeface="Calibri"/>
              <a:ea typeface="Calibri"/>
              <a:cs typeface="Calibri"/>
              <a:sym typeface="Calibri"/>
            </a:endParaRPr>
          </a:p>
        </p:txBody>
      </p:sp>
      <p:sp>
        <p:nvSpPr>
          <p:cNvPr id="3316" name="Shape 3316"/>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 sz="1200" b="0" i="0" u="none" strike="noStrike" cap="none">
                <a:solidFill>
                  <a:schemeClr val="dk1"/>
                </a:solidFill>
                <a:latin typeface="Calibri"/>
                <a:ea typeface="Calibri"/>
                <a:cs typeface="Calibri"/>
                <a:sym typeface="Calibri"/>
              </a:rPr>
              <a:t>3</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331131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3"/>
        <p:cNvGrpSpPr/>
        <p:nvPr/>
      </p:nvGrpSpPr>
      <p:grpSpPr>
        <a:xfrm>
          <a:off x="0" y="0"/>
          <a:ext cx="0" cy="0"/>
          <a:chOff x="0" y="0"/>
          <a:chExt cx="0" cy="0"/>
        </a:xfrm>
      </p:grpSpPr>
      <p:sp>
        <p:nvSpPr>
          <p:cNvPr id="3314" name="Shape 331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15" name="Shape 3315"/>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3316" name="Shape 3316"/>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 sz="1200" b="0" i="0" u="none" strike="noStrike" cap="none">
                <a:solidFill>
                  <a:schemeClr val="dk1"/>
                </a:solidFill>
                <a:latin typeface="Calibri"/>
                <a:ea typeface="Calibri"/>
                <a:cs typeface="Calibri"/>
                <a:sym typeface="Calibri"/>
              </a:rPr>
              <a:t>4</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573921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96"/>
        <p:cNvGrpSpPr/>
        <p:nvPr/>
      </p:nvGrpSpPr>
      <p:grpSpPr>
        <a:xfrm>
          <a:off x="0" y="0"/>
          <a:ext cx="0" cy="0"/>
          <a:chOff x="0" y="0"/>
          <a:chExt cx="0" cy="0"/>
        </a:xfrm>
      </p:grpSpPr>
      <p:sp>
        <p:nvSpPr>
          <p:cNvPr id="8897" name="Shape 8897"/>
          <p:cNvSpPr>
            <a:spLocks noGrp="1" noRot="1" noChangeAspect="1"/>
          </p:cNvSpPr>
          <p:nvPr>
            <p:ph type="sldImg" idx="2"/>
          </p:nvPr>
        </p:nvSpPr>
        <p:spPr>
          <a:xfrm>
            <a:off x="901700" y="739775"/>
            <a:ext cx="4938713" cy="370363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8898" name="Shape 8898"/>
          <p:cNvSpPr txBox="1">
            <a:spLocks noGrp="1"/>
          </p:cNvSpPr>
          <p:nvPr>
            <p:ph type="body" idx="1"/>
          </p:nvPr>
        </p:nvSpPr>
        <p:spPr>
          <a:xfrm>
            <a:off x="674212" y="4689514"/>
            <a:ext cx="5393689" cy="4442698"/>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300"/>
              <a:buFont typeface="Calibri"/>
              <a:buNone/>
            </a:pPr>
            <a:endParaRPr sz="1200" b="0" i="0" u="none" strike="noStrike" cap="none">
              <a:solidFill>
                <a:schemeClr val="dk1"/>
              </a:solidFill>
              <a:latin typeface="Calibri"/>
              <a:ea typeface="Calibri"/>
              <a:cs typeface="Calibri"/>
              <a:sym typeface="Calibri"/>
            </a:endParaRPr>
          </a:p>
        </p:txBody>
      </p:sp>
      <p:sp>
        <p:nvSpPr>
          <p:cNvPr id="8899" name="Shape 8899"/>
          <p:cNvSpPr txBox="1">
            <a:spLocks noGrp="1"/>
          </p:cNvSpPr>
          <p:nvPr>
            <p:ph type="sldNum" idx="12"/>
          </p:nvPr>
        </p:nvSpPr>
        <p:spPr>
          <a:xfrm>
            <a:off x="3818971" y="9377317"/>
            <a:ext cx="2921582" cy="493632"/>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rgbClr val="000000"/>
              </a:buClr>
              <a:buSzPts val="300"/>
              <a:buFont typeface="Arial"/>
              <a:buNone/>
            </a:pPr>
            <a:fld id="{00000000-1234-1234-1234-123412341234}" type="slidenum">
              <a:rPr lang="en-US" sz="1200">
                <a:solidFill>
                  <a:schemeClr val="dk1"/>
                </a:solidFill>
                <a:latin typeface="Calibri"/>
                <a:ea typeface="Calibri"/>
                <a:cs typeface="Calibri"/>
                <a:sym typeface="Calibri"/>
              </a:rPr>
              <a:t>5</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407927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9"/>
        <p:cNvGrpSpPr/>
        <p:nvPr/>
      </p:nvGrpSpPr>
      <p:grpSpPr>
        <a:xfrm>
          <a:off x="0" y="0"/>
          <a:ext cx="0" cy="0"/>
          <a:chOff x="0" y="0"/>
          <a:chExt cx="0" cy="0"/>
        </a:xfrm>
      </p:grpSpPr>
      <p:sp>
        <p:nvSpPr>
          <p:cNvPr id="3360" name="Shape 33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61" name="Shape 3361"/>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200" b="0" i="0" u="none" strike="noStrike" cap="none" dirty="0">
                <a:solidFill>
                  <a:schemeClr val="dk1"/>
                </a:solidFill>
                <a:latin typeface="Calibri"/>
                <a:ea typeface="Calibri"/>
                <a:cs typeface="Calibri"/>
                <a:sym typeface="Calibri"/>
              </a:rPr>
              <a:t>Highlight the meaning for each stage. </a:t>
            </a:r>
            <a:endParaRPr sz="1200" b="0" i="0" u="none" strike="noStrike" cap="none" dirty="0">
              <a:solidFill>
                <a:schemeClr val="dk1"/>
              </a:solidFill>
              <a:latin typeface="Calibri"/>
              <a:ea typeface="Calibri"/>
              <a:cs typeface="Calibri"/>
              <a:sym typeface="Calibri"/>
            </a:endParaRPr>
          </a:p>
        </p:txBody>
      </p:sp>
      <p:sp>
        <p:nvSpPr>
          <p:cNvPr id="3362" name="Shape 3362"/>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 sz="1200" b="0" i="0" u="none" strike="noStrike" cap="none">
                <a:solidFill>
                  <a:schemeClr val="dk1"/>
                </a:solidFill>
                <a:latin typeface="Calibri"/>
                <a:ea typeface="Calibri"/>
                <a:cs typeface="Calibri"/>
                <a:sym typeface="Calibri"/>
              </a:rPr>
              <a:t>6</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521368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85800"/>
            <a:ext cx="4573588" cy="3429000"/>
          </a:xfrm>
        </p:spPr>
      </p:sp>
      <p:sp>
        <p:nvSpPr>
          <p:cNvPr id="3" name="Notes Placeholder 2"/>
          <p:cNvSpPr>
            <a:spLocks noGrp="1"/>
          </p:cNvSpPr>
          <p:nvPr>
            <p:ph type="body" idx="1"/>
          </p:nvPr>
        </p:nvSpPr>
        <p:spPr/>
        <p:txBody>
          <a:bodyPr>
            <a:normAutofit/>
          </a:bodyPr>
          <a:lstStyle/>
          <a:p>
            <a:r>
              <a:rPr lang="en-US" dirty="0" smtClean="0"/>
              <a:t>Hana please fix icons</a:t>
            </a:r>
            <a:endParaRPr lang="en-US" dirty="0"/>
          </a:p>
        </p:txBody>
      </p:sp>
      <p:sp>
        <p:nvSpPr>
          <p:cNvPr id="4" name="Slide Number Placeholder 3"/>
          <p:cNvSpPr>
            <a:spLocks noGrp="1"/>
          </p:cNvSpPr>
          <p:nvPr>
            <p:ph type="sldNum" sz="quarter" idx="10"/>
          </p:nvPr>
        </p:nvSpPr>
        <p:spPr/>
        <p:txBody>
          <a:bodyPr/>
          <a:lstStyle/>
          <a:p>
            <a:fld id="{6B2C06E8-48A6-4E03-8711-C45C0018F498}" type="slidenum">
              <a:rPr lang="en-US" smtClean="0">
                <a:solidFill>
                  <a:prstClr val="black"/>
                </a:solidFill>
                <a:latin typeface="Calibri"/>
              </a:rPr>
              <a:pPr/>
              <a:t>7</a:t>
            </a:fld>
            <a:endParaRPr lang="en-US" dirty="0">
              <a:solidFill>
                <a:prstClr val="black"/>
              </a:solidFill>
              <a:latin typeface="Calibri"/>
            </a:endParaRPr>
          </a:p>
        </p:txBody>
      </p:sp>
    </p:spTree>
    <p:extLst>
      <p:ext uri="{BB962C8B-B14F-4D97-AF65-F5344CB8AC3E}">
        <p14:creationId xmlns:p14="http://schemas.microsoft.com/office/powerpoint/2010/main" val="10218546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E6D5EE04-6622-4AD6-A6DC-40BC47304F9B}" type="slidenum">
              <a:rPr lang="en-GB" smtClean="0"/>
              <a:pPr/>
              <a:t>8</a:t>
            </a:fld>
            <a:endParaRPr lang="en-GB" dirty="0"/>
          </a:p>
        </p:txBody>
      </p:sp>
    </p:spTree>
    <p:extLst>
      <p:ext uri="{BB962C8B-B14F-4D97-AF65-F5344CB8AC3E}">
        <p14:creationId xmlns:p14="http://schemas.microsoft.com/office/powerpoint/2010/main" val="34580201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Hana</a:t>
            </a:r>
            <a:r>
              <a:rPr lang="en-AU" baseline="0" dirty="0" smtClean="0"/>
              <a:t> can you please insert appropriate icons for each finance area?</a:t>
            </a:r>
            <a:endParaRPr lang="en-AU" dirty="0"/>
          </a:p>
        </p:txBody>
      </p:sp>
      <p:sp>
        <p:nvSpPr>
          <p:cNvPr id="4" name="Slide Number Placeholder 3"/>
          <p:cNvSpPr>
            <a:spLocks noGrp="1"/>
          </p:cNvSpPr>
          <p:nvPr>
            <p:ph type="sldNum" sz="quarter" idx="10"/>
          </p:nvPr>
        </p:nvSpPr>
        <p:spPr/>
        <p:txBody>
          <a:bodyPr/>
          <a:lstStyle/>
          <a:p>
            <a:fld id="{F07B8F03-BC93-4120-96CA-A36DF640BE24}" type="slidenum">
              <a:rPr lang="en-US" smtClean="0"/>
              <a:pPr/>
              <a:t>9</a:t>
            </a:fld>
            <a:endParaRPr lang="en-US" dirty="0"/>
          </a:p>
        </p:txBody>
      </p:sp>
    </p:spTree>
    <p:extLst>
      <p:ext uri="{BB962C8B-B14F-4D97-AF65-F5344CB8AC3E}">
        <p14:creationId xmlns:p14="http://schemas.microsoft.com/office/powerpoint/2010/main" val="31724077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Hana can you please</a:t>
            </a:r>
            <a:r>
              <a:rPr lang="en-AU" baseline="0" dirty="0" smtClean="0"/>
              <a:t> fix 01 02 and 04</a:t>
            </a:r>
            <a:endParaRPr lang="en-AU" dirty="0"/>
          </a:p>
        </p:txBody>
      </p:sp>
      <p:sp>
        <p:nvSpPr>
          <p:cNvPr id="4" name="Slide Number Placeholder 3"/>
          <p:cNvSpPr>
            <a:spLocks noGrp="1"/>
          </p:cNvSpPr>
          <p:nvPr>
            <p:ph type="sldNum" sz="quarter" idx="10"/>
          </p:nvPr>
        </p:nvSpPr>
        <p:spPr/>
        <p:txBody>
          <a:bodyPr/>
          <a:lstStyle/>
          <a:p>
            <a:fld id="{F07B8F03-BC93-4120-96CA-A36DF640BE24}" type="slidenum">
              <a:rPr lang="en-US" smtClean="0"/>
              <a:pPr/>
              <a:t>10</a:t>
            </a:fld>
            <a:endParaRPr lang="en-US" dirty="0"/>
          </a:p>
        </p:txBody>
      </p:sp>
    </p:spTree>
    <p:extLst>
      <p:ext uri="{BB962C8B-B14F-4D97-AF65-F5344CB8AC3E}">
        <p14:creationId xmlns:p14="http://schemas.microsoft.com/office/powerpoint/2010/main" val="1380126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xml"/></Relationships>
</file>

<file path=ppt/slideLayouts/_rels/slideLayout5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xml"/></Relationships>
</file>

<file path=ppt/slideLayouts/_rels/slideLayout5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xml"/></Relationships>
</file>

<file path=ppt/slideLayouts/_rels/slideLayout5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7.xml"/></Relationships>
</file>

<file path=ppt/slideLayouts/_rels/slideLayout6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8.xml"/></Relationships>
</file>

<file path=ppt/slideLayouts/_rels/slideLayout6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9.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0.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23" name="Group 22"/>
          <p:cNvGrpSpPr/>
          <p:nvPr userDrawn="1"/>
        </p:nvGrpSpPr>
        <p:grpSpPr>
          <a:xfrm>
            <a:off x="968592" y="1"/>
            <a:ext cx="8175409" cy="6704469"/>
            <a:chOff x="968592" y="1"/>
            <a:chExt cx="8175409" cy="6704469"/>
          </a:xfrm>
        </p:grpSpPr>
        <p:grpSp>
          <p:nvGrpSpPr>
            <p:cNvPr id="21" name="Group 20"/>
            <p:cNvGrpSpPr/>
            <p:nvPr userDrawn="1"/>
          </p:nvGrpSpPr>
          <p:grpSpPr bwMode="gray">
            <a:xfrm>
              <a:off x="1752601" y="1"/>
              <a:ext cx="7391400" cy="6176009"/>
              <a:chOff x="19140488" y="13674"/>
              <a:chExt cx="7443798" cy="6145827"/>
            </a:xfrm>
          </p:grpSpPr>
          <p:sp>
            <p:nvSpPr>
              <p:cNvPr id="22" name="Rectangle 17"/>
              <p:cNvSpPr>
                <a:spLocks noChangeArrowheads="1"/>
              </p:cNvSpPr>
              <p:nvPr/>
            </p:nvSpPr>
            <p:spPr bwMode="gray">
              <a:xfrm>
                <a:off x="19140488" y="4188799"/>
                <a:ext cx="2302206" cy="1970702"/>
              </a:xfrm>
              <a:prstGeom prst="rect">
                <a:avLst/>
              </a:prstGeom>
              <a:solidFill>
                <a:srgbClr val="9A170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AU"/>
              </a:p>
            </p:txBody>
          </p:sp>
          <p:sp>
            <p:nvSpPr>
              <p:cNvPr id="26" name="Rectangle 7"/>
              <p:cNvSpPr>
                <a:spLocks noChangeArrowheads="1"/>
              </p:cNvSpPr>
              <p:nvPr/>
            </p:nvSpPr>
            <p:spPr bwMode="gray">
              <a:xfrm>
                <a:off x="25663403" y="4032250"/>
                <a:ext cx="920883" cy="2127250"/>
              </a:xfrm>
              <a:prstGeom prst="rect">
                <a:avLst/>
              </a:prstGeom>
              <a:solidFill>
                <a:srgbClr val="F3BE2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AU"/>
              </a:p>
            </p:txBody>
          </p:sp>
          <p:sp>
            <p:nvSpPr>
              <p:cNvPr id="27" name="Rectangle 8"/>
              <p:cNvSpPr>
                <a:spLocks noChangeArrowheads="1"/>
              </p:cNvSpPr>
              <p:nvPr/>
            </p:nvSpPr>
            <p:spPr bwMode="gray">
              <a:xfrm>
                <a:off x="25049482" y="2899477"/>
                <a:ext cx="734694" cy="1289321"/>
              </a:xfrm>
              <a:prstGeom prst="rect">
                <a:avLst/>
              </a:prstGeom>
              <a:solidFill>
                <a:srgbClr val="F3BC87"/>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AU"/>
              </a:p>
            </p:txBody>
          </p:sp>
          <p:sp>
            <p:nvSpPr>
              <p:cNvPr id="29" name="Rectangle 9"/>
              <p:cNvSpPr>
                <a:spLocks noChangeArrowheads="1"/>
              </p:cNvSpPr>
              <p:nvPr/>
            </p:nvSpPr>
            <p:spPr bwMode="gray">
              <a:xfrm>
                <a:off x="25049482" y="4032250"/>
                <a:ext cx="734693" cy="2127250"/>
              </a:xfrm>
              <a:prstGeom prst="rect">
                <a:avLst/>
              </a:prstGeom>
              <a:solidFill>
                <a:srgbClr val="E88C1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AU"/>
              </a:p>
            </p:txBody>
          </p:sp>
          <p:sp>
            <p:nvSpPr>
              <p:cNvPr id="30" name="Rectangle 11"/>
              <p:cNvSpPr>
                <a:spLocks noChangeArrowheads="1"/>
              </p:cNvSpPr>
              <p:nvPr/>
            </p:nvSpPr>
            <p:spPr bwMode="gray">
              <a:xfrm>
                <a:off x="24665780" y="706365"/>
                <a:ext cx="477045" cy="2263848"/>
              </a:xfrm>
              <a:prstGeom prst="rect">
                <a:avLst/>
              </a:prstGeom>
              <a:solidFill>
                <a:srgbClr val="E669A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AU"/>
              </a:p>
            </p:txBody>
          </p:sp>
          <p:sp>
            <p:nvSpPr>
              <p:cNvPr id="31" name="Rectangle 12"/>
              <p:cNvSpPr>
                <a:spLocks noChangeArrowheads="1"/>
              </p:cNvSpPr>
              <p:nvPr/>
            </p:nvSpPr>
            <p:spPr bwMode="gray">
              <a:xfrm>
                <a:off x="24665780" y="2899478"/>
                <a:ext cx="477045" cy="1289321"/>
              </a:xfrm>
              <a:prstGeom prst="rect">
                <a:avLst/>
              </a:prstGeom>
              <a:solidFill>
                <a:srgbClr val="DB4D5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AU"/>
              </a:p>
            </p:txBody>
          </p:sp>
          <p:sp>
            <p:nvSpPr>
              <p:cNvPr id="32" name="Rectangle 13"/>
              <p:cNvSpPr>
                <a:spLocks noChangeArrowheads="1"/>
              </p:cNvSpPr>
              <p:nvPr/>
            </p:nvSpPr>
            <p:spPr bwMode="gray">
              <a:xfrm>
                <a:off x="24665780" y="4032250"/>
                <a:ext cx="477045" cy="2127250"/>
              </a:xfrm>
              <a:prstGeom prst="rect">
                <a:avLst/>
              </a:prstGeom>
              <a:solidFill>
                <a:srgbClr val="D13A0D"/>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AU"/>
              </a:p>
            </p:txBody>
          </p:sp>
          <p:sp>
            <p:nvSpPr>
              <p:cNvPr id="41" name="Rectangle 14"/>
              <p:cNvSpPr>
                <a:spLocks noChangeArrowheads="1"/>
              </p:cNvSpPr>
              <p:nvPr/>
            </p:nvSpPr>
            <p:spPr bwMode="gray">
              <a:xfrm>
                <a:off x="19140488" y="669925"/>
                <a:ext cx="5662612" cy="2300288"/>
              </a:xfrm>
              <a:prstGeom prst="rect">
                <a:avLst/>
              </a:prstGeom>
              <a:solidFill>
                <a:srgbClr val="D7402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AU"/>
              </a:p>
            </p:txBody>
          </p:sp>
          <p:sp>
            <p:nvSpPr>
              <p:cNvPr id="42" name="Rectangle 15"/>
              <p:cNvSpPr>
                <a:spLocks noChangeArrowheads="1"/>
              </p:cNvSpPr>
              <p:nvPr/>
            </p:nvSpPr>
            <p:spPr bwMode="gray">
              <a:xfrm>
                <a:off x="19140488" y="2899478"/>
                <a:ext cx="5662612" cy="1289321"/>
              </a:xfrm>
              <a:prstGeom prst="rect">
                <a:avLst/>
              </a:prstGeom>
              <a:solidFill>
                <a:srgbClr val="CD2F1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AU"/>
              </a:p>
            </p:txBody>
          </p:sp>
          <p:sp>
            <p:nvSpPr>
              <p:cNvPr id="43" name="Freeform 16"/>
              <p:cNvSpPr>
                <a:spLocks/>
              </p:cNvSpPr>
              <p:nvPr/>
            </p:nvSpPr>
            <p:spPr bwMode="gray">
              <a:xfrm>
                <a:off x="19140488" y="4032250"/>
                <a:ext cx="5662612" cy="2127250"/>
              </a:xfrm>
              <a:custGeom>
                <a:avLst/>
                <a:gdLst/>
                <a:ahLst/>
                <a:cxnLst>
                  <a:cxn ang="0">
                    <a:pos x="0" y="0"/>
                  </a:cxn>
                  <a:cxn ang="0">
                    <a:pos x="3567" y="0"/>
                  </a:cxn>
                  <a:cxn ang="0">
                    <a:pos x="3567" y="1340"/>
                  </a:cxn>
                  <a:cxn ang="0">
                    <a:pos x="1372" y="1340"/>
                  </a:cxn>
                  <a:cxn ang="0">
                    <a:pos x="1372" y="181"/>
                  </a:cxn>
                  <a:cxn ang="0">
                    <a:pos x="0" y="181"/>
                  </a:cxn>
                  <a:cxn ang="0">
                    <a:pos x="0" y="0"/>
                  </a:cxn>
                </a:cxnLst>
                <a:rect l="0" t="0" r="r" b="b"/>
                <a:pathLst>
                  <a:path w="3567" h="1340">
                    <a:moveTo>
                      <a:pt x="0" y="0"/>
                    </a:moveTo>
                    <a:lnTo>
                      <a:pt x="3567" y="0"/>
                    </a:lnTo>
                    <a:lnTo>
                      <a:pt x="3567" y="1340"/>
                    </a:lnTo>
                    <a:lnTo>
                      <a:pt x="1372" y="1340"/>
                    </a:lnTo>
                    <a:lnTo>
                      <a:pt x="1372" y="181"/>
                    </a:lnTo>
                    <a:lnTo>
                      <a:pt x="0" y="181"/>
                    </a:lnTo>
                    <a:lnTo>
                      <a:pt x="0" y="0"/>
                    </a:lnTo>
                    <a:close/>
                  </a:path>
                </a:pathLst>
              </a:custGeom>
              <a:solidFill>
                <a:srgbClr val="C4230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44" name="Rectangle 10"/>
              <p:cNvSpPr>
                <a:spLocks noChangeArrowheads="1"/>
              </p:cNvSpPr>
              <p:nvPr/>
            </p:nvSpPr>
            <p:spPr bwMode="gray">
              <a:xfrm>
                <a:off x="19140488" y="13674"/>
                <a:ext cx="5662612" cy="692692"/>
              </a:xfrm>
              <a:prstGeom prst="rect">
                <a:avLst/>
              </a:prstGeom>
              <a:solidFill>
                <a:srgbClr val="EE9C3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AU"/>
              </a:p>
            </p:txBody>
          </p:sp>
        </p:grpSp>
        <p:grpSp>
          <p:nvGrpSpPr>
            <p:cNvPr id="16" name="Group 32"/>
            <p:cNvGrpSpPr/>
            <p:nvPr/>
          </p:nvGrpSpPr>
          <p:grpSpPr>
            <a:xfrm>
              <a:off x="968592" y="6170991"/>
              <a:ext cx="914400" cy="533479"/>
              <a:chOff x="518032" y="978681"/>
              <a:chExt cx="4572000" cy="2667393"/>
            </a:xfrm>
          </p:grpSpPr>
          <p:sp>
            <p:nvSpPr>
              <p:cNvPr id="17" name="Rectangle 37"/>
              <p:cNvSpPr>
                <a:spLocks noChangeArrowheads="1"/>
              </p:cNvSpPr>
              <p:nvPr userDrawn="1"/>
            </p:nvSpPr>
            <p:spPr bwMode="black">
              <a:xfrm>
                <a:off x="3295650" y="978681"/>
                <a:ext cx="1143000" cy="263229"/>
              </a:xfrm>
              <a:prstGeom prst="rect">
                <a:avLst/>
              </a:prstGeom>
              <a:solidFill>
                <a:srgbClr val="A1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AU" noProof="0"/>
              </a:p>
            </p:txBody>
          </p:sp>
          <p:sp>
            <p:nvSpPr>
              <p:cNvPr id="20" name="Freeform 7"/>
              <p:cNvSpPr>
                <a:spLocks noEditPoints="1"/>
              </p:cNvSpPr>
              <p:nvPr userDrawn="1"/>
            </p:nvSpPr>
            <p:spPr bwMode="black">
              <a:xfrm>
                <a:off x="518032" y="1922794"/>
                <a:ext cx="4572000" cy="1723280"/>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noProof="0"/>
              </a:p>
            </p:txBody>
          </p:sp>
        </p:grpSp>
      </p:grpSp>
      <p:sp>
        <p:nvSpPr>
          <p:cNvPr id="15" name="Title 1"/>
          <p:cNvSpPr>
            <a:spLocks noGrp="1"/>
          </p:cNvSpPr>
          <p:nvPr>
            <p:ph type="ctrTitle" hasCustomPrompt="1"/>
          </p:nvPr>
        </p:nvSpPr>
        <p:spPr bwMode="white">
          <a:xfrm>
            <a:off x="1895475" y="838200"/>
            <a:ext cx="5343525" cy="914400"/>
          </a:xfrm>
        </p:spPr>
        <p:txBody>
          <a:bodyPr anchor="t" anchorCtr="0">
            <a:noAutofit/>
          </a:bodyPr>
          <a:lstStyle>
            <a:lvl1pPr>
              <a:lnSpc>
                <a:spcPct val="90000"/>
              </a:lnSpc>
              <a:defRPr sz="3200" b="1" i="1" baseline="0">
                <a:solidFill>
                  <a:schemeClr val="bg1"/>
                </a:solidFill>
              </a:defRPr>
            </a:lvl1pPr>
          </a:lstStyle>
          <a:p>
            <a:r>
              <a:rPr lang="en-US" noProof="0" dirty="0" smtClean="0"/>
              <a:t>Click to add the presentation’s main title</a:t>
            </a:r>
            <a:endParaRPr lang="en-US" noProof="0" dirty="0"/>
          </a:p>
        </p:txBody>
      </p:sp>
      <p:sp>
        <p:nvSpPr>
          <p:cNvPr id="18" name="Subtitle 2"/>
          <p:cNvSpPr>
            <a:spLocks noGrp="1"/>
          </p:cNvSpPr>
          <p:nvPr>
            <p:ph type="subTitle" idx="1" hasCustomPrompt="1"/>
          </p:nvPr>
        </p:nvSpPr>
        <p:spPr bwMode="white">
          <a:xfrm>
            <a:off x="1895475" y="1828799"/>
            <a:ext cx="5343525" cy="914401"/>
          </a:xfrm>
        </p:spPr>
        <p:txBody>
          <a:bodyPr>
            <a:noAutofit/>
          </a:bodyPr>
          <a:lstStyle>
            <a:lvl1pPr marL="0" indent="0" algn="l">
              <a:lnSpc>
                <a:spcPct val="90000"/>
              </a:lnSpc>
              <a:spcAft>
                <a:spcPts val="0"/>
              </a:spcAft>
              <a:buNone/>
              <a:defRPr sz="3200" baseline="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US" noProof="0" dirty="0" smtClean="0"/>
              <a:t>Subtitle and date (move higher if title is only one line)</a:t>
            </a:r>
          </a:p>
        </p:txBody>
      </p:sp>
      <p:sp>
        <p:nvSpPr>
          <p:cNvPr id="49" name="Text Placeholder 31"/>
          <p:cNvSpPr>
            <a:spLocks noGrp="1"/>
          </p:cNvSpPr>
          <p:nvPr>
            <p:ph type="body" sz="quarter" idx="10" hasCustomPrompt="1"/>
          </p:nvPr>
        </p:nvSpPr>
        <p:spPr bwMode="white">
          <a:xfrm>
            <a:off x="1895475" y="374904"/>
            <a:ext cx="4105656" cy="146304"/>
          </a:xfrm>
        </p:spPr>
        <p:txBody>
          <a:bodyPr/>
          <a:lstStyle>
            <a:lvl1pPr>
              <a:defRPr sz="1100">
                <a:solidFill>
                  <a:schemeClr val="bg1"/>
                </a:solidFill>
                <a:latin typeface="+mj-lt"/>
              </a:defRPr>
            </a:lvl1pPr>
            <a:lvl2pPr>
              <a:defRPr sz="1000">
                <a:solidFill>
                  <a:schemeClr val="bg1"/>
                </a:solidFill>
                <a:latin typeface="+mj-lt"/>
              </a:defRPr>
            </a:lvl2pPr>
            <a:lvl3pPr>
              <a:defRPr sz="1000">
                <a:solidFill>
                  <a:schemeClr val="bg1"/>
                </a:solidFill>
                <a:latin typeface="+mj-lt"/>
              </a:defRPr>
            </a:lvl3pPr>
            <a:lvl4pPr>
              <a:defRPr sz="1000">
                <a:solidFill>
                  <a:schemeClr val="bg1"/>
                </a:solidFill>
                <a:latin typeface="+mj-lt"/>
              </a:defRPr>
            </a:lvl4pPr>
            <a:lvl5pPr>
              <a:defRPr sz="1000">
                <a:solidFill>
                  <a:schemeClr val="bg1"/>
                </a:solidFill>
                <a:latin typeface="+mj-lt"/>
              </a:defRPr>
            </a:lvl5pPr>
          </a:lstStyle>
          <a:p>
            <a:pPr lvl="0"/>
            <a:r>
              <a:rPr lang="en-US" noProof="0" dirty="0" smtClean="0"/>
              <a:t>www.pwc.com.au</a:t>
            </a:r>
            <a:endParaRPr lang="en-US" noProof="0"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Empty no Footer">
    <p:spTree>
      <p:nvGrpSpPr>
        <p:cNvPr id="1" name=""/>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
        <p:nvSpPr>
          <p:cNvPr id="11" name="Footer Placeholder 4"/>
          <p:cNvSpPr>
            <a:spLocks noGrp="1"/>
          </p:cNvSpPr>
          <p:nvPr>
            <p:ph type="ftr" sz="quarter" idx="3"/>
          </p:nvPr>
        </p:nvSpPr>
        <p:spPr>
          <a:xfrm>
            <a:off x="533400" y="6324600"/>
            <a:ext cx="5257800" cy="152400"/>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endParaRPr lang="en-US" dirty="0"/>
          </a:p>
        </p:txBody>
      </p:sp>
      <p:sp>
        <p:nvSpPr>
          <p:cNvPr id="6"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9EBD5762-3BDC-484D-9503-7EA6D5A9A8CE}" type="slidenum">
              <a:rPr lang="en-US" smtClean="0"/>
              <a:pPr/>
              <a:t>‹#›</a:t>
            </a:fld>
            <a:endParaRPr lang="en-US" dirty="0"/>
          </a:p>
        </p:txBody>
      </p:sp>
      <p:sp>
        <p:nvSpPr>
          <p:cNvPr id="8"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endParaRPr lang="en-US" dirty="0"/>
          </a:p>
        </p:txBody>
      </p:sp>
      <p:sp>
        <p:nvSpPr>
          <p:cNvPr id="7" name="PwCFirm"/>
          <p:cNvSpPr txBox="1"/>
          <p:nvPr/>
        </p:nvSpPr>
        <p:spPr>
          <a:xfrm>
            <a:off x="533400" y="6477000"/>
            <a:ext cx="2590800" cy="152401"/>
          </a:xfrm>
          <a:prstGeom prst="rect">
            <a:avLst/>
          </a:prstGeom>
          <a:noFill/>
        </p:spPr>
        <p:txBody>
          <a:bodyPr vert="horz" wrap="square" lIns="0" tIns="0" rIns="0" bIns="0" rtlCol="0" anchor="t" anchorCtr="0">
            <a:noAutofit/>
          </a:bodyPr>
          <a:lstStyle/>
          <a:p>
            <a:r>
              <a:rPr lang="en-US" sz="1000" noProof="0" dirty="0" smtClean="0">
                <a:latin typeface="Arial" pitchFamily="34" charset="0"/>
                <a:cs typeface="Arial" pitchFamily="34" charset="0"/>
              </a:rPr>
              <a:t>PwC</a:t>
            </a:r>
            <a:endParaRPr lang="en-US" sz="1000" noProof="0" dirty="0">
              <a:latin typeface="Arial" pitchFamily="34" charset="0"/>
              <a:cs typeface="Arial" pitchFamily="34"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Key poi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914400"/>
          </a:xfrm>
        </p:spPr>
        <p:txBody>
          <a:bodyPr/>
          <a:lstStyle>
            <a:lvl1pPr>
              <a:lnSpc>
                <a:spcPct val="100000"/>
              </a:lnSpc>
              <a:defRPr baseline="0">
                <a:solidFill>
                  <a:schemeClr val="tx1"/>
                </a:solidFill>
              </a:defRPr>
            </a:lvl1pPr>
          </a:lstStyle>
          <a:p>
            <a:r>
              <a:rPr lang="en-US" noProof="0" dirty="0" smtClean="0"/>
              <a:t>Click to edit Master title style</a:t>
            </a:r>
            <a:endParaRPr lang="en-US" noProof="0" dirty="0"/>
          </a:p>
        </p:txBody>
      </p:sp>
      <p:cxnSp>
        <p:nvCxnSpPr>
          <p:cNvPr id="11" name="Shape 10"/>
          <p:cNvCxnSpPr/>
          <p:nvPr/>
        </p:nvCxnSpPr>
        <p:spPr>
          <a:xfrm rot="5400000" flipH="1" flipV="1">
            <a:off x="4423800" y="-3433199"/>
            <a:ext cx="144000"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Footer Placeholder 4"/>
          <p:cNvSpPr>
            <a:spLocks noGrp="1"/>
          </p:cNvSpPr>
          <p:nvPr>
            <p:ph type="ftr" sz="quarter" idx="3"/>
          </p:nvPr>
        </p:nvSpPr>
        <p:spPr>
          <a:xfrm>
            <a:off x="533400" y="6324600"/>
            <a:ext cx="5257800" cy="152400"/>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endParaRPr lang="en-US" dirty="0"/>
          </a:p>
        </p:txBody>
      </p:sp>
      <p:sp>
        <p:nvSpPr>
          <p:cNvPr id="15" name="Content Placeholder 26"/>
          <p:cNvSpPr>
            <a:spLocks noGrp="1"/>
          </p:cNvSpPr>
          <p:nvPr>
            <p:ph sz="quarter" idx="15"/>
          </p:nvPr>
        </p:nvSpPr>
        <p:spPr>
          <a:xfrm>
            <a:off x="533400" y="1752600"/>
            <a:ext cx="8077200" cy="4419600"/>
          </a:xfrm>
        </p:spPr>
        <p:txBody>
          <a:bodyPr/>
          <a:lstStyle>
            <a:lvl1pPr>
              <a:defRPr sz="3200" baseline="0">
                <a:solidFill>
                  <a:schemeClr val="tx2"/>
                </a:solidFill>
              </a:defRPr>
            </a:lvl1pPr>
            <a:lvl2pPr>
              <a:buClr>
                <a:schemeClr val="tx2"/>
              </a:buClr>
              <a:defRPr sz="3200">
                <a:solidFill>
                  <a:schemeClr val="tx2"/>
                </a:solidFill>
              </a:defRPr>
            </a:lvl2pPr>
            <a:lvl3pPr>
              <a:buClr>
                <a:schemeClr val="tx2"/>
              </a:buClr>
              <a:defRPr sz="3200">
                <a:solidFill>
                  <a:schemeClr val="tx2"/>
                </a:solidFill>
              </a:defRPr>
            </a:lvl3pPr>
            <a:lvl4pPr>
              <a:buClr>
                <a:schemeClr val="tx2"/>
              </a:buClr>
              <a:defRPr sz="3200">
                <a:solidFill>
                  <a:schemeClr val="tx2"/>
                </a:solidFill>
              </a:defRPr>
            </a:lvl4pPr>
            <a:lvl5pPr>
              <a:buClr>
                <a:schemeClr val="tx2"/>
              </a:buClr>
              <a:defRPr sz="3200">
                <a:solidFill>
                  <a:schemeClr val="tx2"/>
                </a:solidFill>
              </a:defRPr>
            </a:lvl5pPr>
            <a:lvl6pPr>
              <a:buClr>
                <a:schemeClr val="tx2"/>
              </a:buClr>
              <a:defRPr sz="3200" baseline="0">
                <a:solidFill>
                  <a:schemeClr val="tx2"/>
                </a:solidFill>
              </a:defRPr>
            </a:lvl6pPr>
            <a:lvl7pPr>
              <a:buClr>
                <a:schemeClr val="tx2"/>
              </a:buClr>
              <a:buAutoNum type="alphaLcPeriod"/>
              <a:defRPr sz="3200" baseline="0">
                <a:solidFill>
                  <a:schemeClr val="tx2"/>
                </a:solidFill>
              </a:defRPr>
            </a:lvl7pPr>
            <a:lvl8pPr>
              <a:buClr>
                <a:schemeClr val="tx2"/>
              </a:buClr>
              <a:buNone/>
              <a:defRPr sz="3200">
                <a:solidFill>
                  <a:schemeClr val="tx2"/>
                </a:solidFill>
              </a:defRPr>
            </a:lvl8pPr>
            <a:lvl9pPr>
              <a:defRPr sz="3200"/>
            </a:lvl9pPr>
          </a:lstStyle>
          <a:p>
            <a:pPr lvl="0"/>
            <a:r>
              <a:rPr lang="en-US" noProof="0" dirty="0" smtClean="0"/>
              <a:t>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14"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9EBD5762-3BDC-484D-9503-7EA6D5A9A8CE}" type="slidenum">
              <a:rPr lang="en-US" smtClean="0"/>
              <a:pPr/>
              <a:t>‹#›</a:t>
            </a:fld>
            <a:endParaRPr lang="en-US" dirty="0"/>
          </a:p>
        </p:txBody>
      </p:sp>
      <p:sp>
        <p:nvSpPr>
          <p:cNvPr id="16"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endParaRPr lang="en-US" dirty="0"/>
          </a:p>
        </p:txBody>
      </p:sp>
      <p:sp>
        <p:nvSpPr>
          <p:cNvPr id="9" name="PwCFirm"/>
          <p:cNvSpPr txBox="1"/>
          <p:nvPr/>
        </p:nvSpPr>
        <p:spPr>
          <a:xfrm>
            <a:off x="533400" y="6477000"/>
            <a:ext cx="2590800" cy="152401"/>
          </a:xfrm>
          <a:prstGeom prst="rect">
            <a:avLst/>
          </a:prstGeom>
          <a:noFill/>
        </p:spPr>
        <p:txBody>
          <a:bodyPr vert="horz" wrap="square" lIns="0" tIns="0" rIns="0" bIns="0" rtlCol="0" anchor="t" anchorCtr="0">
            <a:noAutofit/>
          </a:bodyPr>
          <a:lstStyle/>
          <a:p>
            <a:r>
              <a:rPr lang="en-US" sz="1000" noProof="0" dirty="0" smtClean="0">
                <a:latin typeface="Arial" pitchFamily="34" charset="0"/>
                <a:cs typeface="Arial" pitchFamily="34" charset="0"/>
              </a:rPr>
              <a:t>PwC</a:t>
            </a:r>
            <a:endParaRPr lang="en-US" sz="1000" noProof="0" dirty="0">
              <a:latin typeface="Arial" pitchFamily="34" charset="0"/>
              <a:cs typeface="Arial" pitchFamily="34" charset="0"/>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Key point: Colour">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914400"/>
          </a:xfrm>
        </p:spPr>
        <p:txBody>
          <a:bodyPr/>
          <a:lstStyle>
            <a:lvl1pPr>
              <a:lnSpc>
                <a:spcPct val="100000"/>
              </a:lnSpc>
              <a:defRPr baseline="0">
                <a:solidFill>
                  <a:schemeClr val="bg1"/>
                </a:solidFill>
              </a:defRPr>
            </a:lvl1pPr>
          </a:lstStyle>
          <a:p>
            <a:r>
              <a:rPr lang="en-US" noProof="0" dirty="0" smtClean="0"/>
              <a:t>Click to edit Master title style</a:t>
            </a:r>
            <a:endParaRPr lang="en-US" noProof="0" dirty="0"/>
          </a:p>
        </p:txBody>
      </p:sp>
      <p:sp>
        <p:nvSpPr>
          <p:cNvPr id="3" name="Content Placeholder 2"/>
          <p:cNvSpPr>
            <a:spLocks noGrp="1"/>
          </p:cNvSpPr>
          <p:nvPr>
            <p:ph idx="1"/>
          </p:nvPr>
        </p:nvSpPr>
        <p:spPr>
          <a:xfrm>
            <a:off x="533400" y="1752600"/>
            <a:ext cx="8077200" cy="4419600"/>
          </a:xfrm>
        </p:spPr>
        <p:txBody>
          <a:bodyPr>
            <a:noAutofit/>
          </a:bodyPr>
          <a:lstStyle>
            <a:lvl1pPr>
              <a:lnSpc>
                <a:spcPts val="3600"/>
              </a:lnSpc>
              <a:spcBef>
                <a:spcPts val="0"/>
              </a:spcBef>
              <a:spcAft>
                <a:spcPts val="600"/>
              </a:spcAft>
              <a:defRPr sz="3200" baseline="0">
                <a:solidFill>
                  <a:schemeClr val="bg1"/>
                </a:solidFill>
              </a:defRPr>
            </a:lvl1pPr>
            <a:lvl2pPr marL="444500" indent="-263525">
              <a:lnSpc>
                <a:spcPts val="3600"/>
              </a:lnSpc>
              <a:spcBef>
                <a:spcPts val="0"/>
              </a:spcBef>
              <a:spcAft>
                <a:spcPts val="600"/>
              </a:spcAft>
              <a:buClr>
                <a:schemeClr val="bg1"/>
              </a:buClr>
              <a:defRPr sz="3200">
                <a:solidFill>
                  <a:schemeClr val="bg1"/>
                </a:solidFill>
              </a:defRPr>
            </a:lvl2pPr>
            <a:lvl3pPr marL="714375" indent="-266700">
              <a:lnSpc>
                <a:spcPts val="3600"/>
              </a:lnSpc>
              <a:spcBef>
                <a:spcPts val="0"/>
              </a:spcBef>
              <a:spcAft>
                <a:spcPts val="600"/>
              </a:spcAft>
              <a:buClr>
                <a:schemeClr val="bg1"/>
              </a:buClr>
              <a:defRPr sz="3200">
                <a:solidFill>
                  <a:schemeClr val="bg1"/>
                </a:solidFill>
              </a:defRPr>
            </a:lvl3pPr>
            <a:lvl4pPr marL="984250" indent="-266700">
              <a:lnSpc>
                <a:spcPts val="3600"/>
              </a:lnSpc>
              <a:spcBef>
                <a:spcPts val="0"/>
              </a:spcBef>
              <a:spcAft>
                <a:spcPts val="600"/>
              </a:spcAft>
              <a:buClr>
                <a:schemeClr val="bg1"/>
              </a:buClr>
              <a:defRPr sz="3200">
                <a:solidFill>
                  <a:schemeClr val="bg1"/>
                </a:solidFill>
              </a:defRPr>
            </a:lvl4pPr>
            <a:lvl5pPr marL="1341438" indent="-266700">
              <a:lnSpc>
                <a:spcPts val="3600"/>
              </a:lnSpc>
              <a:spcBef>
                <a:spcPts val="0"/>
              </a:spcBef>
              <a:spcAft>
                <a:spcPts val="600"/>
              </a:spcAft>
              <a:buClr>
                <a:schemeClr val="bg1"/>
              </a:buClr>
              <a:defRPr sz="3200">
                <a:solidFill>
                  <a:schemeClr val="bg1"/>
                </a:solidFill>
              </a:defRPr>
            </a:lvl5pPr>
            <a:lvl6pPr marL="1611313" indent="-271463">
              <a:lnSpc>
                <a:spcPts val="3600"/>
              </a:lnSpc>
              <a:spcBef>
                <a:spcPts val="0"/>
              </a:spcBef>
              <a:spcAft>
                <a:spcPts val="60"/>
              </a:spcAft>
              <a:buClr>
                <a:schemeClr val="bg1"/>
              </a:buClr>
              <a:buFont typeface="Arial" pitchFamily="34" charset="0"/>
              <a:buNone/>
              <a:defRPr sz="2800">
                <a:solidFill>
                  <a:schemeClr val="bg1"/>
                </a:solidFill>
              </a:defRPr>
            </a:lvl6pPr>
            <a:lvl7pPr>
              <a:defRPr sz="2800">
                <a:solidFill>
                  <a:schemeClr val="bg1"/>
                </a:solidFill>
              </a:defRPr>
            </a:lvl7pPr>
            <a:lvl8pPr>
              <a:lnSpc>
                <a:spcPts val="3600"/>
              </a:lnSpc>
              <a:defRPr sz="2800">
                <a:solidFill>
                  <a:schemeClr val="bg1"/>
                </a:solidFill>
              </a:defRPr>
            </a:lvl8pPr>
            <a:lvl9pPr>
              <a:defRPr sz="2800">
                <a:solidFill>
                  <a:schemeClr val="bg1"/>
                </a:solidFill>
              </a:defRPr>
            </a:lvl9pPr>
          </a:lstStyle>
          <a:p>
            <a:pPr lvl="0"/>
            <a:r>
              <a:rPr lang="en-US" noProof="0" dirty="0" smtClean="0"/>
              <a:t>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28" name="Footer Placeholder 4"/>
          <p:cNvSpPr>
            <a:spLocks noGrp="1"/>
          </p:cNvSpPr>
          <p:nvPr>
            <p:ph type="ftr" sz="quarter" idx="3"/>
          </p:nvPr>
        </p:nvSpPr>
        <p:spPr>
          <a:xfrm>
            <a:off x="533400" y="6324600"/>
            <a:ext cx="5257800" cy="152400"/>
          </a:xfrm>
          <a:prstGeom prst="rect">
            <a:avLst/>
          </a:prstGeom>
        </p:spPr>
        <p:txBody>
          <a:bodyPr vert="horz" lIns="0" tIns="0" rIns="0" bIns="0" anchor="b" anchorCtr="0">
            <a:noAutofit/>
          </a:bodyPr>
          <a:lstStyle>
            <a:lvl1pPr algn="l">
              <a:defRPr sz="1000">
                <a:solidFill>
                  <a:schemeClr val="bg1"/>
                </a:solidFill>
                <a:latin typeface="Arial" pitchFamily="34" charset="0"/>
                <a:cs typeface="Arial" pitchFamily="34" charset="0"/>
              </a:defRPr>
            </a:lvl1pPr>
          </a:lstStyle>
          <a:p>
            <a:endParaRPr lang="en-US" dirty="0"/>
          </a:p>
        </p:txBody>
      </p:sp>
      <p:cxnSp>
        <p:nvCxnSpPr>
          <p:cNvPr id="11" name="Shape 10"/>
          <p:cNvCxnSpPr/>
          <p:nvPr/>
        </p:nvCxnSpPr>
        <p:spPr>
          <a:xfrm rot="5400000" flipH="1" flipV="1">
            <a:off x="4423800" y="-3433199"/>
            <a:ext cx="144000" cy="8229600"/>
          </a:xfrm>
          <a:prstGeom prst="bentConnector2">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bg1"/>
                </a:solidFill>
                <a:latin typeface="Arial" pitchFamily="34" charset="0"/>
                <a:cs typeface="Arial" pitchFamily="34" charset="0"/>
              </a:defRPr>
            </a:lvl1pPr>
          </a:lstStyle>
          <a:p>
            <a:fld id="{9EBD5762-3BDC-484D-9503-7EA6D5A9A8CE}" type="slidenum">
              <a:rPr lang="en-US" smtClean="0"/>
              <a:pPr/>
              <a:t>‹#›</a:t>
            </a:fld>
            <a:endParaRPr lang="en-US" dirty="0"/>
          </a:p>
        </p:txBody>
      </p:sp>
      <p:sp>
        <p:nvSpPr>
          <p:cNvPr id="10"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bg1"/>
                </a:solidFill>
                <a:latin typeface="Arial" pitchFamily="34" charset="0"/>
                <a:cs typeface="Arial" pitchFamily="34" charset="0"/>
              </a:defRPr>
            </a:lvl1pPr>
          </a:lstStyle>
          <a:p>
            <a:endParaRPr lang="en-US" dirty="0"/>
          </a:p>
        </p:txBody>
      </p:sp>
      <p:sp>
        <p:nvSpPr>
          <p:cNvPr id="12" name="PwCFirm"/>
          <p:cNvSpPr txBox="1"/>
          <p:nvPr/>
        </p:nvSpPr>
        <p:spPr>
          <a:xfrm>
            <a:off x="533400" y="6477000"/>
            <a:ext cx="2590800" cy="152401"/>
          </a:xfrm>
          <a:prstGeom prst="rect">
            <a:avLst/>
          </a:prstGeom>
          <a:noFill/>
        </p:spPr>
        <p:txBody>
          <a:bodyPr vert="horz" wrap="square" lIns="0" tIns="0" rIns="0" bIns="0" rtlCol="0" anchor="t" anchorCtr="0">
            <a:noAutofit/>
          </a:bodyPr>
          <a:lstStyle/>
          <a:p>
            <a:r>
              <a:rPr lang="en-US" sz="1000" noProof="0" dirty="0" smtClean="0">
                <a:solidFill>
                  <a:schemeClr val="bg1"/>
                </a:solidFill>
                <a:latin typeface="Arial" pitchFamily="34" charset="0"/>
                <a:cs typeface="Arial" pitchFamily="34" charset="0"/>
              </a:rPr>
              <a:t>PwC</a:t>
            </a:r>
            <a:endParaRPr lang="en-US" sz="1000" noProof="0" dirty="0">
              <a:solidFill>
                <a:schemeClr val="bg1"/>
              </a:solidFill>
              <a:latin typeface="Arial" pitchFamily="34" charset="0"/>
              <a:cs typeface="Arial" pitchFamily="34" charset="0"/>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ection Divider">
    <p:spTree>
      <p:nvGrpSpPr>
        <p:cNvPr id="1" name=""/>
        <p:cNvGrpSpPr/>
        <p:nvPr/>
      </p:nvGrpSpPr>
      <p:grpSpPr>
        <a:xfrm>
          <a:off x="0" y="0"/>
          <a:ext cx="0" cy="0"/>
          <a:chOff x="0" y="0"/>
          <a:chExt cx="0" cy="0"/>
        </a:xfrm>
      </p:grpSpPr>
      <p:sp>
        <p:nvSpPr>
          <p:cNvPr id="57" name="Title 1"/>
          <p:cNvSpPr>
            <a:spLocks noGrp="1"/>
          </p:cNvSpPr>
          <p:nvPr>
            <p:ph type="ctrTitle"/>
          </p:nvPr>
        </p:nvSpPr>
        <p:spPr bwMode="black">
          <a:xfrm>
            <a:off x="533400" y="685801"/>
            <a:ext cx="8077200" cy="1066799"/>
          </a:xfrm>
        </p:spPr>
        <p:txBody>
          <a:bodyPr anchor="t" anchorCtr="0">
            <a:noAutofit/>
          </a:bodyPr>
          <a:lstStyle>
            <a:lvl1pPr>
              <a:lnSpc>
                <a:spcPct val="90000"/>
              </a:lnSpc>
              <a:defRPr sz="3200">
                <a:solidFill>
                  <a:schemeClr val="tx1"/>
                </a:solidFill>
              </a:defRPr>
            </a:lvl1pPr>
          </a:lstStyle>
          <a:p>
            <a:r>
              <a:rPr lang="en-US" noProof="0" dirty="0" smtClean="0"/>
              <a:t>Click to edit Master title style</a:t>
            </a:r>
          </a:p>
        </p:txBody>
      </p:sp>
      <p:sp>
        <p:nvSpPr>
          <p:cNvPr id="58" name="Subtitle 2"/>
          <p:cNvSpPr>
            <a:spLocks noGrp="1"/>
          </p:cNvSpPr>
          <p:nvPr>
            <p:ph type="subTitle" idx="1"/>
          </p:nvPr>
        </p:nvSpPr>
        <p:spPr bwMode="black">
          <a:xfrm>
            <a:off x="533400" y="1905001"/>
            <a:ext cx="8077200" cy="1371599"/>
          </a:xfrm>
        </p:spPr>
        <p:txBody>
          <a:bodyPr>
            <a:noAutofit/>
          </a:bodyPr>
          <a:lstStyle>
            <a:lvl1pPr marL="0" indent="0" algn="l">
              <a:lnSpc>
                <a:spcPct val="90000"/>
              </a:lnSpc>
              <a:buNone/>
              <a:defRPr sz="3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Master subtitle style</a:t>
            </a:r>
          </a:p>
        </p:txBody>
      </p:sp>
      <p:sp>
        <p:nvSpPr>
          <p:cNvPr id="33" name="Footer Placeholder 4"/>
          <p:cNvSpPr>
            <a:spLocks noGrp="1"/>
          </p:cNvSpPr>
          <p:nvPr>
            <p:ph type="ftr" sz="quarter" idx="3"/>
          </p:nvPr>
        </p:nvSpPr>
        <p:spPr>
          <a:xfrm>
            <a:off x="533400" y="6324600"/>
            <a:ext cx="5257800" cy="152400"/>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endParaRPr lang="en-US" dirty="0"/>
          </a:p>
        </p:txBody>
      </p:sp>
      <p:cxnSp>
        <p:nvCxnSpPr>
          <p:cNvPr id="12" name="Shape 11"/>
          <p:cNvCxnSpPr/>
          <p:nvPr/>
        </p:nvCxnSpPr>
        <p:spPr>
          <a:xfrm rot="5400000" flipH="1" flipV="1">
            <a:off x="4423800" y="-3433199"/>
            <a:ext cx="144000"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9"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9EBD5762-3BDC-484D-9503-7EA6D5A9A8CE}" type="slidenum">
              <a:rPr lang="en-US" smtClean="0"/>
              <a:pPr/>
              <a:t>‹#›</a:t>
            </a:fld>
            <a:endParaRPr lang="en-US" dirty="0"/>
          </a:p>
        </p:txBody>
      </p:sp>
      <p:sp>
        <p:nvSpPr>
          <p:cNvPr id="10"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endParaRPr lang="en-US" dirty="0"/>
          </a:p>
        </p:txBody>
      </p:sp>
      <p:sp>
        <p:nvSpPr>
          <p:cNvPr id="11" name="PwCFirm"/>
          <p:cNvSpPr txBox="1"/>
          <p:nvPr/>
        </p:nvSpPr>
        <p:spPr>
          <a:xfrm>
            <a:off x="533400" y="6477000"/>
            <a:ext cx="2590800" cy="152401"/>
          </a:xfrm>
          <a:prstGeom prst="rect">
            <a:avLst/>
          </a:prstGeom>
          <a:noFill/>
        </p:spPr>
        <p:txBody>
          <a:bodyPr vert="horz" wrap="square" lIns="0" tIns="0" rIns="0" bIns="0" rtlCol="0" anchor="t" anchorCtr="0">
            <a:noAutofit/>
          </a:bodyPr>
          <a:lstStyle/>
          <a:p>
            <a:r>
              <a:rPr lang="en-US" sz="1000" noProof="0" dirty="0" smtClean="0">
                <a:latin typeface="Arial" pitchFamily="34" charset="0"/>
                <a:cs typeface="Arial" pitchFamily="34" charset="0"/>
              </a:rPr>
              <a:t>PwC</a:t>
            </a:r>
            <a:endParaRPr lang="en-US" sz="1000" noProof="0" dirty="0">
              <a:latin typeface="Arial" pitchFamily="34" charset="0"/>
              <a:cs typeface="Arial" pitchFamily="34" charset="0"/>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ection Divider: Colour">
    <p:bg>
      <p:bgPr>
        <a:solidFill>
          <a:schemeClr val="tx2"/>
        </a:solidFill>
        <a:effectLst/>
      </p:bgPr>
    </p:bg>
    <p:spTree>
      <p:nvGrpSpPr>
        <p:cNvPr id="1" name=""/>
        <p:cNvGrpSpPr/>
        <p:nvPr/>
      </p:nvGrpSpPr>
      <p:grpSpPr>
        <a:xfrm>
          <a:off x="0" y="0"/>
          <a:ext cx="0" cy="0"/>
          <a:chOff x="0" y="0"/>
          <a:chExt cx="0" cy="0"/>
        </a:xfrm>
      </p:grpSpPr>
      <p:sp>
        <p:nvSpPr>
          <p:cNvPr id="57" name="Title 1"/>
          <p:cNvSpPr>
            <a:spLocks noGrp="1"/>
          </p:cNvSpPr>
          <p:nvPr>
            <p:ph type="ctrTitle"/>
          </p:nvPr>
        </p:nvSpPr>
        <p:spPr bwMode="black">
          <a:xfrm>
            <a:off x="533400" y="685800"/>
            <a:ext cx="8077200" cy="1066800"/>
          </a:xfrm>
        </p:spPr>
        <p:txBody>
          <a:bodyPr anchor="t" anchorCtr="0">
            <a:noAutofit/>
          </a:bodyPr>
          <a:lstStyle>
            <a:lvl1pPr>
              <a:lnSpc>
                <a:spcPct val="90000"/>
              </a:lnSpc>
              <a:defRPr sz="3200" baseline="0">
                <a:solidFill>
                  <a:schemeClr val="bg1"/>
                </a:solidFill>
              </a:defRPr>
            </a:lvl1pPr>
          </a:lstStyle>
          <a:p>
            <a:r>
              <a:rPr lang="en-US" noProof="0" dirty="0" smtClean="0"/>
              <a:t>Click to edit Master title style</a:t>
            </a:r>
            <a:endParaRPr lang="en-US" noProof="0" dirty="0"/>
          </a:p>
        </p:txBody>
      </p:sp>
      <p:sp>
        <p:nvSpPr>
          <p:cNvPr id="22" name="Subtitle 2"/>
          <p:cNvSpPr>
            <a:spLocks noGrp="1"/>
          </p:cNvSpPr>
          <p:nvPr>
            <p:ph type="subTitle" idx="1"/>
          </p:nvPr>
        </p:nvSpPr>
        <p:spPr bwMode="black">
          <a:xfrm>
            <a:off x="533400" y="1905000"/>
            <a:ext cx="8077200" cy="1371600"/>
          </a:xfrm>
        </p:spPr>
        <p:txBody>
          <a:bodyPr>
            <a:noAutofit/>
          </a:bodyPr>
          <a:lstStyle>
            <a:lvl1pPr marL="0" indent="0" algn="l">
              <a:lnSpc>
                <a:spcPct val="90000"/>
              </a:lnSpc>
              <a:buNone/>
              <a:defRPr sz="3200" baseline="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US" noProof="0" dirty="0" smtClean="0"/>
              <a:t>Click to edit Master subtitle style</a:t>
            </a:r>
          </a:p>
        </p:txBody>
      </p:sp>
      <p:sp>
        <p:nvSpPr>
          <p:cNvPr id="37" name="Footer Placeholder 4"/>
          <p:cNvSpPr>
            <a:spLocks noGrp="1"/>
          </p:cNvSpPr>
          <p:nvPr>
            <p:ph type="ftr" sz="quarter" idx="3"/>
          </p:nvPr>
        </p:nvSpPr>
        <p:spPr>
          <a:xfrm>
            <a:off x="533400" y="6324600"/>
            <a:ext cx="5257800" cy="152400"/>
          </a:xfrm>
          <a:prstGeom prst="rect">
            <a:avLst/>
          </a:prstGeom>
        </p:spPr>
        <p:txBody>
          <a:bodyPr vert="horz" lIns="0" tIns="0" rIns="0" bIns="0" anchor="b" anchorCtr="0">
            <a:noAutofit/>
          </a:bodyPr>
          <a:lstStyle>
            <a:lvl1pPr algn="l">
              <a:defRPr sz="1000">
                <a:solidFill>
                  <a:schemeClr val="bg1"/>
                </a:solidFill>
                <a:latin typeface="Arial" pitchFamily="34" charset="0"/>
                <a:cs typeface="Arial" pitchFamily="34" charset="0"/>
              </a:defRPr>
            </a:lvl1pPr>
          </a:lstStyle>
          <a:p>
            <a:endParaRPr lang="en-US" dirty="0"/>
          </a:p>
        </p:txBody>
      </p:sp>
      <p:cxnSp>
        <p:nvCxnSpPr>
          <p:cNvPr id="11" name="Shape 10"/>
          <p:cNvCxnSpPr/>
          <p:nvPr/>
        </p:nvCxnSpPr>
        <p:spPr>
          <a:xfrm rot="5400000" flipH="1" flipV="1">
            <a:off x="4423800" y="-3433199"/>
            <a:ext cx="144000" cy="8229600"/>
          </a:xfrm>
          <a:prstGeom prst="bentConnector2">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bg1"/>
                </a:solidFill>
                <a:latin typeface="Arial" pitchFamily="34" charset="0"/>
                <a:cs typeface="Arial" pitchFamily="34" charset="0"/>
              </a:defRPr>
            </a:lvl1pPr>
          </a:lstStyle>
          <a:p>
            <a:fld id="{9EBD5762-3BDC-484D-9503-7EA6D5A9A8CE}" type="slidenum">
              <a:rPr lang="en-US" smtClean="0"/>
              <a:pPr/>
              <a:t>‹#›</a:t>
            </a:fld>
            <a:endParaRPr lang="en-US" dirty="0"/>
          </a:p>
        </p:txBody>
      </p:sp>
      <p:sp>
        <p:nvSpPr>
          <p:cNvPr id="10"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bg1"/>
                </a:solidFill>
                <a:latin typeface="Arial" pitchFamily="34" charset="0"/>
                <a:cs typeface="Arial" pitchFamily="34" charset="0"/>
              </a:defRPr>
            </a:lvl1pPr>
          </a:lstStyle>
          <a:p>
            <a:endParaRPr lang="en-US" dirty="0"/>
          </a:p>
        </p:txBody>
      </p:sp>
      <p:sp>
        <p:nvSpPr>
          <p:cNvPr id="12" name="PwCFirm"/>
          <p:cNvSpPr txBox="1"/>
          <p:nvPr/>
        </p:nvSpPr>
        <p:spPr>
          <a:xfrm>
            <a:off x="533400" y="6477000"/>
            <a:ext cx="2590800" cy="152401"/>
          </a:xfrm>
          <a:prstGeom prst="rect">
            <a:avLst/>
          </a:prstGeom>
          <a:noFill/>
        </p:spPr>
        <p:txBody>
          <a:bodyPr vert="horz" wrap="square" lIns="0" tIns="0" rIns="0" bIns="0" rtlCol="0" anchor="t" anchorCtr="0">
            <a:noAutofit/>
          </a:bodyPr>
          <a:lstStyle/>
          <a:p>
            <a:r>
              <a:rPr lang="en-US" sz="1000" noProof="0" dirty="0" smtClean="0">
                <a:solidFill>
                  <a:schemeClr val="bg1"/>
                </a:solidFill>
                <a:latin typeface="Arial" pitchFamily="34" charset="0"/>
                <a:cs typeface="Arial" pitchFamily="34" charset="0"/>
              </a:rPr>
              <a:t>PwC</a:t>
            </a:r>
            <a:endParaRPr lang="en-US" sz="1000" noProof="0" dirty="0">
              <a:solidFill>
                <a:schemeClr val="bg1"/>
              </a:solidFill>
              <a:latin typeface="Arial" pitchFamily="34" charset="0"/>
              <a:cs typeface="Arial" pitchFamily="34" charset="0"/>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Section Divider: Content">
    <p:bg>
      <p:bgPr>
        <a:solidFill>
          <a:schemeClr val="tx2"/>
        </a:solidFill>
        <a:effectLst/>
      </p:bgPr>
    </p:bg>
    <p:spTree>
      <p:nvGrpSpPr>
        <p:cNvPr id="1" name=""/>
        <p:cNvGrpSpPr/>
        <p:nvPr/>
      </p:nvGrpSpPr>
      <p:grpSpPr>
        <a:xfrm>
          <a:off x="0" y="0"/>
          <a:ext cx="0" cy="0"/>
          <a:chOff x="0" y="0"/>
          <a:chExt cx="0" cy="0"/>
        </a:xfrm>
      </p:grpSpPr>
      <p:sp>
        <p:nvSpPr>
          <p:cNvPr id="57" name="Title 1"/>
          <p:cNvSpPr>
            <a:spLocks noGrp="1"/>
          </p:cNvSpPr>
          <p:nvPr>
            <p:ph type="ctrTitle"/>
          </p:nvPr>
        </p:nvSpPr>
        <p:spPr bwMode="black">
          <a:xfrm>
            <a:off x="533400" y="685800"/>
            <a:ext cx="8077200" cy="1066800"/>
          </a:xfrm>
        </p:spPr>
        <p:txBody>
          <a:bodyPr anchor="t" anchorCtr="0">
            <a:noAutofit/>
          </a:bodyPr>
          <a:lstStyle>
            <a:lvl1pPr>
              <a:lnSpc>
                <a:spcPct val="90000"/>
              </a:lnSpc>
              <a:defRPr sz="3200">
                <a:solidFill>
                  <a:schemeClr val="bg1"/>
                </a:solidFill>
              </a:defRPr>
            </a:lvl1pPr>
          </a:lstStyle>
          <a:p>
            <a:r>
              <a:rPr lang="en-US" noProof="0" dirty="0" smtClean="0"/>
              <a:t>Click to edit Master title style</a:t>
            </a:r>
          </a:p>
        </p:txBody>
      </p:sp>
      <p:sp>
        <p:nvSpPr>
          <p:cNvPr id="20" name="Content Placeholder 19"/>
          <p:cNvSpPr>
            <a:spLocks noGrp="1"/>
          </p:cNvSpPr>
          <p:nvPr>
            <p:ph sz="quarter" idx="13"/>
          </p:nvPr>
        </p:nvSpPr>
        <p:spPr>
          <a:xfrm>
            <a:off x="533401" y="2819400"/>
            <a:ext cx="3962399" cy="3352800"/>
          </a:xfr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noProof="0" dirty="0" smtClean="0"/>
              <a:t>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33" name="Subtitle 2"/>
          <p:cNvSpPr>
            <a:spLocks noGrp="1"/>
          </p:cNvSpPr>
          <p:nvPr>
            <p:ph type="subTitle" idx="1"/>
          </p:nvPr>
        </p:nvSpPr>
        <p:spPr bwMode="black">
          <a:xfrm>
            <a:off x="533400" y="1905001"/>
            <a:ext cx="8077200" cy="762000"/>
          </a:xfrm>
        </p:spPr>
        <p:txBody>
          <a:bodyPr>
            <a:noAutofit/>
          </a:bodyPr>
          <a:lstStyle>
            <a:lvl1pPr marL="0" indent="0" algn="l">
              <a:lnSpc>
                <a:spcPct val="90000"/>
              </a:lnSpc>
              <a:buNone/>
              <a:defRPr sz="320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US" noProof="0" dirty="0" smtClean="0"/>
              <a:t>Click to edit Master subtitle style</a:t>
            </a:r>
          </a:p>
        </p:txBody>
      </p:sp>
      <p:sp>
        <p:nvSpPr>
          <p:cNvPr id="31" name="Footer Placeholder 4"/>
          <p:cNvSpPr>
            <a:spLocks noGrp="1"/>
          </p:cNvSpPr>
          <p:nvPr>
            <p:ph type="ftr" sz="quarter" idx="3"/>
          </p:nvPr>
        </p:nvSpPr>
        <p:spPr>
          <a:xfrm>
            <a:off x="533400" y="6324600"/>
            <a:ext cx="5257800" cy="152400"/>
          </a:xfrm>
          <a:prstGeom prst="rect">
            <a:avLst/>
          </a:prstGeom>
        </p:spPr>
        <p:txBody>
          <a:bodyPr vert="horz" lIns="0" tIns="0" rIns="0" bIns="0" anchor="b" anchorCtr="0">
            <a:noAutofit/>
          </a:bodyPr>
          <a:lstStyle>
            <a:lvl1pPr algn="l">
              <a:defRPr sz="1000">
                <a:solidFill>
                  <a:schemeClr val="bg1"/>
                </a:solidFill>
                <a:latin typeface="Arial" pitchFamily="34" charset="0"/>
                <a:cs typeface="Arial" pitchFamily="34" charset="0"/>
              </a:defRPr>
            </a:lvl1pPr>
          </a:lstStyle>
          <a:p>
            <a:endParaRPr lang="en-US" dirty="0"/>
          </a:p>
        </p:txBody>
      </p:sp>
      <p:cxnSp>
        <p:nvCxnSpPr>
          <p:cNvPr id="12" name="Shape 11"/>
          <p:cNvCxnSpPr/>
          <p:nvPr/>
        </p:nvCxnSpPr>
        <p:spPr>
          <a:xfrm rot="5400000" flipH="1" flipV="1">
            <a:off x="4423800" y="-3433199"/>
            <a:ext cx="144000" cy="8229600"/>
          </a:xfrm>
          <a:prstGeom prst="bentConnector2">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bg1"/>
                </a:solidFill>
                <a:latin typeface="Arial" pitchFamily="34" charset="0"/>
                <a:cs typeface="Arial" pitchFamily="34" charset="0"/>
              </a:defRPr>
            </a:lvl1pPr>
          </a:lstStyle>
          <a:p>
            <a:fld id="{9EBD5762-3BDC-484D-9503-7EA6D5A9A8CE}" type="slidenum">
              <a:rPr lang="en-US" smtClean="0"/>
              <a:pPr/>
              <a:t>‹#›</a:t>
            </a:fld>
            <a:endParaRPr lang="en-US" dirty="0"/>
          </a:p>
        </p:txBody>
      </p:sp>
      <p:sp>
        <p:nvSpPr>
          <p:cNvPr id="11"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bg1"/>
                </a:solidFill>
                <a:latin typeface="Arial" pitchFamily="34" charset="0"/>
                <a:cs typeface="Arial" pitchFamily="34" charset="0"/>
              </a:defRPr>
            </a:lvl1pPr>
          </a:lstStyle>
          <a:p>
            <a:endParaRPr lang="en-US" dirty="0"/>
          </a:p>
        </p:txBody>
      </p:sp>
      <p:sp>
        <p:nvSpPr>
          <p:cNvPr id="13" name="PwCFirm"/>
          <p:cNvSpPr txBox="1"/>
          <p:nvPr/>
        </p:nvSpPr>
        <p:spPr>
          <a:xfrm>
            <a:off x="533400" y="6477000"/>
            <a:ext cx="2590800" cy="152401"/>
          </a:xfrm>
          <a:prstGeom prst="rect">
            <a:avLst/>
          </a:prstGeom>
          <a:noFill/>
        </p:spPr>
        <p:txBody>
          <a:bodyPr vert="horz" wrap="square" lIns="0" tIns="0" rIns="0" bIns="0" rtlCol="0" anchor="t" anchorCtr="0">
            <a:noAutofit/>
          </a:bodyPr>
          <a:lstStyle/>
          <a:p>
            <a:r>
              <a:rPr lang="en-US" sz="1000" noProof="0" dirty="0" smtClean="0">
                <a:solidFill>
                  <a:schemeClr val="bg1"/>
                </a:solidFill>
                <a:latin typeface="Arial" pitchFamily="34" charset="0"/>
                <a:cs typeface="Arial" pitchFamily="34" charset="0"/>
              </a:rPr>
              <a:t>PwC</a:t>
            </a:r>
            <a:endParaRPr lang="en-US" sz="1000" noProof="0" dirty="0">
              <a:solidFill>
                <a:schemeClr val="bg1"/>
              </a:solidFill>
              <a:latin typeface="Arial" pitchFamily="34" charset="0"/>
              <a:cs typeface="Arial" pitchFamily="34" charset="0"/>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ver Slide: Fixed Logo">
    <p:spTree>
      <p:nvGrpSpPr>
        <p:cNvPr id="1" name=""/>
        <p:cNvGrpSpPr/>
        <p:nvPr/>
      </p:nvGrpSpPr>
      <p:grpSpPr>
        <a:xfrm>
          <a:off x="0" y="0"/>
          <a:ext cx="0" cy="0"/>
          <a:chOff x="0" y="0"/>
          <a:chExt cx="0" cy="0"/>
        </a:xfrm>
      </p:grpSpPr>
      <p:sp>
        <p:nvSpPr>
          <p:cNvPr id="142" name="Title 1"/>
          <p:cNvSpPr>
            <a:spLocks noGrp="1"/>
          </p:cNvSpPr>
          <p:nvPr>
            <p:ph type="ctrTitle" hasCustomPrompt="1"/>
          </p:nvPr>
        </p:nvSpPr>
        <p:spPr bwMode="black">
          <a:xfrm>
            <a:off x="1895475" y="838200"/>
            <a:ext cx="5343525" cy="914400"/>
          </a:xfrm>
        </p:spPr>
        <p:txBody>
          <a:bodyPr anchor="t" anchorCtr="0">
            <a:noAutofit/>
          </a:bodyPr>
          <a:lstStyle>
            <a:lvl1pPr>
              <a:lnSpc>
                <a:spcPct val="90000"/>
              </a:lnSpc>
              <a:defRPr sz="3200" b="1" i="1" baseline="0">
                <a:solidFill>
                  <a:schemeClr val="tx1"/>
                </a:solidFill>
              </a:defRPr>
            </a:lvl1pPr>
          </a:lstStyle>
          <a:p>
            <a:r>
              <a:rPr lang="en-US" noProof="0" dirty="0" smtClean="0"/>
              <a:t>Click to add the presentation’s main title</a:t>
            </a:r>
            <a:endParaRPr lang="en-US" noProof="0" dirty="0"/>
          </a:p>
        </p:txBody>
      </p:sp>
      <p:sp>
        <p:nvSpPr>
          <p:cNvPr id="143" name="Subtitle 2"/>
          <p:cNvSpPr>
            <a:spLocks noGrp="1"/>
          </p:cNvSpPr>
          <p:nvPr>
            <p:ph type="subTitle" idx="1" hasCustomPrompt="1"/>
          </p:nvPr>
        </p:nvSpPr>
        <p:spPr bwMode="black">
          <a:xfrm>
            <a:off x="1895475" y="1828799"/>
            <a:ext cx="5343525" cy="914401"/>
          </a:xfrm>
        </p:spPr>
        <p:txBody>
          <a:bodyPr>
            <a:noAutofit/>
          </a:bodyPr>
          <a:lstStyle>
            <a:lvl1pPr marL="0" indent="0" algn="l">
              <a:lnSpc>
                <a:spcPct val="90000"/>
              </a:lnSpc>
              <a:spcAft>
                <a:spcPts val="0"/>
              </a:spcAft>
              <a:buNone/>
              <a:defRPr sz="3200" baseline="0">
                <a:solidFill>
                  <a:schemeClr val="tx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US" noProof="0" dirty="0" smtClean="0"/>
              <a:t>Subtitle and date (move higher if title is only one line)</a:t>
            </a:r>
          </a:p>
        </p:txBody>
      </p:sp>
      <p:grpSp>
        <p:nvGrpSpPr>
          <p:cNvPr id="102" name="Group 101"/>
          <p:cNvGrpSpPr>
            <a:grpSpLocks noChangeAspect="1"/>
          </p:cNvGrpSpPr>
          <p:nvPr/>
        </p:nvGrpSpPr>
        <p:grpSpPr>
          <a:xfrm>
            <a:off x="968592" y="5768681"/>
            <a:ext cx="1232283" cy="935789"/>
            <a:chOff x="518032" y="-1032869"/>
            <a:chExt cx="6161413" cy="4678943"/>
          </a:xfrm>
        </p:grpSpPr>
        <p:grpSp>
          <p:nvGrpSpPr>
            <p:cNvPr id="103" name="Group 73"/>
            <p:cNvGrpSpPr>
              <a:grpSpLocks noChangeAspect="1"/>
            </p:cNvGrpSpPr>
            <p:nvPr/>
          </p:nvGrpSpPr>
          <p:grpSpPr>
            <a:xfrm>
              <a:off x="4438637" y="-1032863"/>
              <a:ext cx="2240792" cy="2011550"/>
              <a:chOff x="1905000" y="5715000"/>
              <a:chExt cx="445770" cy="381000"/>
            </a:xfrm>
          </p:grpSpPr>
          <p:sp>
            <p:nvSpPr>
              <p:cNvPr id="107" name="Rectangle 25"/>
              <p:cNvSpPr>
                <a:spLocks noChangeArrowheads="1"/>
              </p:cNvSpPr>
              <p:nvPr userDrawn="1"/>
            </p:nvSpPr>
            <p:spPr bwMode="gray">
              <a:xfrm>
                <a:off x="2293620" y="5988118"/>
                <a:ext cx="57150" cy="107882"/>
              </a:xfrm>
              <a:prstGeom prst="rect">
                <a:avLst/>
              </a:prstGeom>
              <a:solidFill>
                <a:srgbClr val="F445F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AU" noProof="0"/>
              </a:p>
            </p:txBody>
          </p:sp>
          <p:sp>
            <p:nvSpPr>
              <p:cNvPr id="108" name="Rectangle 26"/>
              <p:cNvSpPr>
                <a:spLocks noChangeArrowheads="1"/>
              </p:cNvSpPr>
              <p:nvPr userDrawn="1"/>
            </p:nvSpPr>
            <p:spPr bwMode="gray">
              <a:xfrm>
                <a:off x="2132171" y="5757333"/>
                <a:ext cx="44291" cy="66914"/>
              </a:xfrm>
              <a:prstGeom prst="rect">
                <a:avLst/>
              </a:prstGeom>
              <a:solidFill>
                <a:srgbClr val="F6B67F"/>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AU" noProof="0"/>
              </a:p>
            </p:txBody>
          </p:sp>
          <p:sp>
            <p:nvSpPr>
              <p:cNvPr id="109" name="Rectangle 27"/>
              <p:cNvSpPr>
                <a:spLocks noChangeArrowheads="1"/>
              </p:cNvSpPr>
              <p:nvPr userDrawn="1"/>
            </p:nvSpPr>
            <p:spPr bwMode="gray">
              <a:xfrm>
                <a:off x="1905000" y="5715000"/>
                <a:ext cx="227171" cy="42333"/>
              </a:xfrm>
              <a:prstGeom prst="rect">
                <a:avLst/>
              </a:prstGeom>
              <a:solidFill>
                <a:srgbClr val="F48F17"/>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AU" noProof="0"/>
              </a:p>
            </p:txBody>
          </p:sp>
          <p:sp>
            <p:nvSpPr>
              <p:cNvPr id="110" name="Rectangle 28"/>
              <p:cNvSpPr>
                <a:spLocks noChangeArrowheads="1"/>
              </p:cNvSpPr>
              <p:nvPr userDrawn="1"/>
            </p:nvSpPr>
            <p:spPr bwMode="gray">
              <a:xfrm>
                <a:off x="1905000" y="5757333"/>
                <a:ext cx="227171" cy="66914"/>
              </a:xfrm>
              <a:prstGeom prst="rect">
                <a:avLst/>
              </a:prstGeom>
              <a:solidFill>
                <a:srgbClr val="EB660B"/>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AU" noProof="0"/>
              </a:p>
            </p:txBody>
          </p:sp>
          <p:sp>
            <p:nvSpPr>
              <p:cNvPr id="111" name="Rectangle 29"/>
              <p:cNvSpPr>
                <a:spLocks noChangeArrowheads="1"/>
              </p:cNvSpPr>
              <p:nvPr userDrawn="1"/>
            </p:nvSpPr>
            <p:spPr bwMode="gray">
              <a:xfrm>
                <a:off x="2176462" y="5824247"/>
                <a:ext cx="117158" cy="163871"/>
              </a:xfrm>
              <a:prstGeom prst="rect">
                <a:avLst/>
              </a:prstGeom>
              <a:solidFill>
                <a:srgbClr val="F3BF09"/>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AU" noProof="0"/>
              </a:p>
            </p:txBody>
          </p:sp>
          <p:sp>
            <p:nvSpPr>
              <p:cNvPr id="112" name="Rectangle 30"/>
              <p:cNvSpPr>
                <a:spLocks noChangeArrowheads="1"/>
              </p:cNvSpPr>
              <p:nvPr userDrawn="1"/>
            </p:nvSpPr>
            <p:spPr bwMode="gray">
              <a:xfrm>
                <a:off x="2176462" y="5988118"/>
                <a:ext cx="117158" cy="107882"/>
              </a:xfrm>
              <a:prstGeom prst="rect">
                <a:avLst/>
              </a:prstGeom>
              <a:solidFill>
                <a:srgbClr val="E93409"/>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AU" noProof="0"/>
              </a:p>
            </p:txBody>
          </p:sp>
          <p:sp>
            <p:nvSpPr>
              <p:cNvPr id="113" name="Rectangle 31"/>
              <p:cNvSpPr>
                <a:spLocks noChangeArrowheads="1"/>
              </p:cNvSpPr>
              <p:nvPr userDrawn="1"/>
            </p:nvSpPr>
            <p:spPr bwMode="gray">
              <a:xfrm>
                <a:off x="2132171" y="5824247"/>
                <a:ext cx="44291" cy="163871"/>
              </a:xfrm>
              <a:prstGeom prst="rect">
                <a:avLst/>
              </a:prstGeom>
              <a:solidFill>
                <a:srgbClr val="EA880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AU" noProof="0"/>
              </a:p>
            </p:txBody>
          </p:sp>
          <p:sp>
            <p:nvSpPr>
              <p:cNvPr id="114" name="Rectangle 32"/>
              <p:cNvSpPr>
                <a:spLocks noChangeArrowheads="1"/>
              </p:cNvSpPr>
              <p:nvPr userDrawn="1"/>
            </p:nvSpPr>
            <p:spPr bwMode="gray">
              <a:xfrm>
                <a:off x="2132171" y="5988118"/>
                <a:ext cx="44291" cy="107882"/>
              </a:xfrm>
              <a:prstGeom prst="rect">
                <a:avLst/>
              </a:prstGeom>
              <a:solidFill>
                <a:srgbClr val="E0250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AU" noProof="0"/>
              </a:p>
            </p:txBody>
          </p:sp>
          <p:sp>
            <p:nvSpPr>
              <p:cNvPr id="115" name="Freeform 33"/>
              <p:cNvSpPr>
                <a:spLocks/>
              </p:cNvSpPr>
              <p:nvPr userDrawn="1"/>
            </p:nvSpPr>
            <p:spPr bwMode="gray">
              <a:xfrm>
                <a:off x="1905000" y="5824247"/>
                <a:ext cx="227171" cy="163871"/>
              </a:xfrm>
              <a:custGeom>
                <a:avLst/>
                <a:gdLst/>
                <a:ahLst/>
                <a:cxnLst>
                  <a:cxn ang="0">
                    <a:pos x="0" y="0"/>
                  </a:cxn>
                  <a:cxn ang="0">
                    <a:pos x="159" y="0"/>
                  </a:cxn>
                  <a:cxn ang="0">
                    <a:pos x="159" y="120"/>
                  </a:cxn>
                  <a:cxn ang="0">
                    <a:pos x="99" y="120"/>
                  </a:cxn>
                  <a:cxn ang="0">
                    <a:pos x="99" y="80"/>
                  </a:cxn>
                  <a:cxn ang="0">
                    <a:pos x="0" y="80"/>
                  </a:cxn>
                  <a:cxn ang="0">
                    <a:pos x="0" y="0"/>
                  </a:cxn>
                </a:cxnLst>
                <a:rect l="0" t="0" r="r" b="b"/>
                <a:pathLst>
                  <a:path w="159" h="120">
                    <a:moveTo>
                      <a:pt x="0" y="0"/>
                    </a:moveTo>
                    <a:lnTo>
                      <a:pt x="159" y="0"/>
                    </a:lnTo>
                    <a:lnTo>
                      <a:pt x="159" y="120"/>
                    </a:lnTo>
                    <a:lnTo>
                      <a:pt x="99" y="120"/>
                    </a:lnTo>
                    <a:lnTo>
                      <a:pt x="99" y="80"/>
                    </a:lnTo>
                    <a:lnTo>
                      <a:pt x="0" y="80"/>
                    </a:lnTo>
                    <a:lnTo>
                      <a:pt x="0" y="0"/>
                    </a:lnTo>
                    <a:close/>
                  </a:path>
                </a:pathLst>
              </a:custGeom>
              <a:solidFill>
                <a:srgbClr val="E04C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noProof="0"/>
              </a:p>
            </p:txBody>
          </p:sp>
          <p:sp>
            <p:nvSpPr>
              <p:cNvPr id="116" name="Rectangle 34"/>
              <p:cNvSpPr>
                <a:spLocks noChangeArrowheads="1"/>
              </p:cNvSpPr>
              <p:nvPr userDrawn="1"/>
            </p:nvSpPr>
            <p:spPr bwMode="gray">
              <a:xfrm>
                <a:off x="2046446" y="5988118"/>
                <a:ext cx="85725" cy="107882"/>
              </a:xfrm>
              <a:prstGeom prst="rect">
                <a:avLst/>
              </a:prstGeom>
              <a:solidFill>
                <a:srgbClr val="D614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AU" noProof="0"/>
              </a:p>
            </p:txBody>
          </p:sp>
          <p:sp>
            <p:nvSpPr>
              <p:cNvPr id="117" name="Rectangle 35"/>
              <p:cNvSpPr>
                <a:spLocks noChangeArrowheads="1"/>
              </p:cNvSpPr>
              <p:nvPr userDrawn="1"/>
            </p:nvSpPr>
            <p:spPr bwMode="gray">
              <a:xfrm>
                <a:off x="1905000" y="5933495"/>
                <a:ext cx="141446" cy="54624"/>
              </a:xfrm>
              <a:prstGeom prst="rect">
                <a:avLst/>
              </a:prstGeom>
              <a:solidFill>
                <a:srgbClr val="C93C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AU" noProof="0"/>
              </a:p>
            </p:txBody>
          </p:sp>
          <p:sp>
            <p:nvSpPr>
              <p:cNvPr id="118" name="Rectangle 36"/>
              <p:cNvSpPr>
                <a:spLocks noChangeArrowheads="1"/>
              </p:cNvSpPr>
              <p:nvPr userDrawn="1"/>
            </p:nvSpPr>
            <p:spPr bwMode="gray">
              <a:xfrm>
                <a:off x="1905000" y="5988118"/>
                <a:ext cx="141446" cy="107882"/>
              </a:xfrm>
              <a:prstGeom prst="rect">
                <a:avLst/>
              </a:prstGeom>
              <a:solidFill>
                <a:srgbClr val="C01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AU" noProof="0"/>
              </a:p>
            </p:txBody>
          </p:sp>
          <p:sp>
            <p:nvSpPr>
              <p:cNvPr id="119" name="Rectangle 25"/>
              <p:cNvSpPr>
                <a:spLocks noChangeArrowheads="1"/>
              </p:cNvSpPr>
              <p:nvPr/>
            </p:nvSpPr>
            <p:spPr bwMode="gray">
              <a:xfrm>
                <a:off x="2293620" y="5988118"/>
                <a:ext cx="57150" cy="107882"/>
              </a:xfrm>
              <a:prstGeom prst="rect">
                <a:avLst/>
              </a:prstGeom>
              <a:solidFill>
                <a:srgbClr val="F445F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AU" noProof="0"/>
              </a:p>
            </p:txBody>
          </p:sp>
          <p:sp>
            <p:nvSpPr>
              <p:cNvPr id="120" name="Rectangle 26"/>
              <p:cNvSpPr>
                <a:spLocks noChangeArrowheads="1"/>
              </p:cNvSpPr>
              <p:nvPr/>
            </p:nvSpPr>
            <p:spPr bwMode="gray">
              <a:xfrm>
                <a:off x="2132171" y="5757333"/>
                <a:ext cx="44291" cy="66914"/>
              </a:xfrm>
              <a:prstGeom prst="rect">
                <a:avLst/>
              </a:prstGeom>
              <a:solidFill>
                <a:srgbClr val="F6B67F"/>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AU" noProof="0"/>
              </a:p>
            </p:txBody>
          </p:sp>
          <p:sp>
            <p:nvSpPr>
              <p:cNvPr id="121" name="Rectangle 27"/>
              <p:cNvSpPr>
                <a:spLocks noChangeArrowheads="1"/>
              </p:cNvSpPr>
              <p:nvPr/>
            </p:nvSpPr>
            <p:spPr bwMode="gray">
              <a:xfrm>
                <a:off x="1905000" y="5715000"/>
                <a:ext cx="227171" cy="42333"/>
              </a:xfrm>
              <a:prstGeom prst="rect">
                <a:avLst/>
              </a:prstGeom>
              <a:solidFill>
                <a:srgbClr val="F48F17"/>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AU" noProof="0"/>
              </a:p>
            </p:txBody>
          </p:sp>
          <p:sp>
            <p:nvSpPr>
              <p:cNvPr id="122" name="Rectangle 28"/>
              <p:cNvSpPr>
                <a:spLocks noChangeArrowheads="1"/>
              </p:cNvSpPr>
              <p:nvPr/>
            </p:nvSpPr>
            <p:spPr bwMode="gray">
              <a:xfrm>
                <a:off x="1905000" y="5757333"/>
                <a:ext cx="227171" cy="66914"/>
              </a:xfrm>
              <a:prstGeom prst="rect">
                <a:avLst/>
              </a:prstGeom>
              <a:solidFill>
                <a:srgbClr val="EB660B"/>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AU" noProof="0"/>
              </a:p>
            </p:txBody>
          </p:sp>
          <p:sp>
            <p:nvSpPr>
              <p:cNvPr id="123" name="Rectangle 29"/>
              <p:cNvSpPr>
                <a:spLocks noChangeArrowheads="1"/>
              </p:cNvSpPr>
              <p:nvPr/>
            </p:nvSpPr>
            <p:spPr bwMode="gray">
              <a:xfrm>
                <a:off x="2176462" y="5824247"/>
                <a:ext cx="117158" cy="163871"/>
              </a:xfrm>
              <a:prstGeom prst="rect">
                <a:avLst/>
              </a:prstGeom>
              <a:solidFill>
                <a:srgbClr val="F3BF09"/>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AU" noProof="0"/>
              </a:p>
            </p:txBody>
          </p:sp>
          <p:sp>
            <p:nvSpPr>
              <p:cNvPr id="124" name="Rectangle 30"/>
              <p:cNvSpPr>
                <a:spLocks noChangeArrowheads="1"/>
              </p:cNvSpPr>
              <p:nvPr/>
            </p:nvSpPr>
            <p:spPr bwMode="gray">
              <a:xfrm>
                <a:off x="2176462" y="5988118"/>
                <a:ext cx="117158" cy="107882"/>
              </a:xfrm>
              <a:prstGeom prst="rect">
                <a:avLst/>
              </a:prstGeom>
              <a:solidFill>
                <a:srgbClr val="E93409"/>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AU" noProof="0"/>
              </a:p>
            </p:txBody>
          </p:sp>
          <p:sp>
            <p:nvSpPr>
              <p:cNvPr id="125" name="Rectangle 31"/>
              <p:cNvSpPr>
                <a:spLocks noChangeArrowheads="1"/>
              </p:cNvSpPr>
              <p:nvPr/>
            </p:nvSpPr>
            <p:spPr bwMode="gray">
              <a:xfrm>
                <a:off x="2132171" y="5824247"/>
                <a:ext cx="44291" cy="163871"/>
              </a:xfrm>
              <a:prstGeom prst="rect">
                <a:avLst/>
              </a:prstGeom>
              <a:solidFill>
                <a:srgbClr val="EA880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AU" noProof="0"/>
              </a:p>
            </p:txBody>
          </p:sp>
          <p:sp>
            <p:nvSpPr>
              <p:cNvPr id="126" name="Rectangle 32"/>
              <p:cNvSpPr>
                <a:spLocks noChangeArrowheads="1"/>
              </p:cNvSpPr>
              <p:nvPr/>
            </p:nvSpPr>
            <p:spPr bwMode="gray">
              <a:xfrm>
                <a:off x="2132171" y="5988118"/>
                <a:ext cx="44291" cy="107882"/>
              </a:xfrm>
              <a:prstGeom prst="rect">
                <a:avLst/>
              </a:prstGeom>
              <a:solidFill>
                <a:srgbClr val="E0250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AU" noProof="0"/>
              </a:p>
            </p:txBody>
          </p:sp>
          <p:sp>
            <p:nvSpPr>
              <p:cNvPr id="127" name="Freeform 33"/>
              <p:cNvSpPr>
                <a:spLocks/>
              </p:cNvSpPr>
              <p:nvPr/>
            </p:nvSpPr>
            <p:spPr bwMode="gray">
              <a:xfrm>
                <a:off x="1905000" y="5824247"/>
                <a:ext cx="227171" cy="163871"/>
              </a:xfrm>
              <a:custGeom>
                <a:avLst/>
                <a:gdLst/>
                <a:ahLst/>
                <a:cxnLst>
                  <a:cxn ang="0">
                    <a:pos x="0" y="0"/>
                  </a:cxn>
                  <a:cxn ang="0">
                    <a:pos x="159" y="0"/>
                  </a:cxn>
                  <a:cxn ang="0">
                    <a:pos x="159" y="120"/>
                  </a:cxn>
                  <a:cxn ang="0">
                    <a:pos x="99" y="120"/>
                  </a:cxn>
                  <a:cxn ang="0">
                    <a:pos x="99" y="80"/>
                  </a:cxn>
                  <a:cxn ang="0">
                    <a:pos x="0" y="80"/>
                  </a:cxn>
                  <a:cxn ang="0">
                    <a:pos x="0" y="0"/>
                  </a:cxn>
                </a:cxnLst>
                <a:rect l="0" t="0" r="r" b="b"/>
                <a:pathLst>
                  <a:path w="159" h="120">
                    <a:moveTo>
                      <a:pt x="0" y="0"/>
                    </a:moveTo>
                    <a:lnTo>
                      <a:pt x="159" y="0"/>
                    </a:lnTo>
                    <a:lnTo>
                      <a:pt x="159" y="120"/>
                    </a:lnTo>
                    <a:lnTo>
                      <a:pt x="99" y="120"/>
                    </a:lnTo>
                    <a:lnTo>
                      <a:pt x="99" y="80"/>
                    </a:lnTo>
                    <a:lnTo>
                      <a:pt x="0" y="80"/>
                    </a:lnTo>
                    <a:lnTo>
                      <a:pt x="0" y="0"/>
                    </a:lnTo>
                    <a:close/>
                  </a:path>
                </a:pathLst>
              </a:custGeom>
              <a:solidFill>
                <a:srgbClr val="E04C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noProof="0"/>
              </a:p>
            </p:txBody>
          </p:sp>
          <p:sp>
            <p:nvSpPr>
              <p:cNvPr id="128" name="Rectangle 34"/>
              <p:cNvSpPr>
                <a:spLocks noChangeArrowheads="1"/>
              </p:cNvSpPr>
              <p:nvPr/>
            </p:nvSpPr>
            <p:spPr bwMode="gray">
              <a:xfrm>
                <a:off x="2046446" y="5988118"/>
                <a:ext cx="85725" cy="107882"/>
              </a:xfrm>
              <a:prstGeom prst="rect">
                <a:avLst/>
              </a:prstGeom>
              <a:solidFill>
                <a:srgbClr val="D614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AU" noProof="0"/>
              </a:p>
            </p:txBody>
          </p:sp>
          <p:sp>
            <p:nvSpPr>
              <p:cNvPr id="129" name="Rectangle 35"/>
              <p:cNvSpPr>
                <a:spLocks noChangeArrowheads="1"/>
              </p:cNvSpPr>
              <p:nvPr/>
            </p:nvSpPr>
            <p:spPr bwMode="gray">
              <a:xfrm>
                <a:off x="1905000" y="5933495"/>
                <a:ext cx="141446" cy="54624"/>
              </a:xfrm>
              <a:prstGeom prst="rect">
                <a:avLst/>
              </a:prstGeom>
              <a:solidFill>
                <a:srgbClr val="C93C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AU" noProof="0"/>
              </a:p>
            </p:txBody>
          </p:sp>
          <p:sp>
            <p:nvSpPr>
              <p:cNvPr id="130" name="Rectangle 36"/>
              <p:cNvSpPr>
                <a:spLocks noChangeArrowheads="1"/>
              </p:cNvSpPr>
              <p:nvPr/>
            </p:nvSpPr>
            <p:spPr bwMode="gray">
              <a:xfrm>
                <a:off x="1905000" y="5988118"/>
                <a:ext cx="141446" cy="107882"/>
              </a:xfrm>
              <a:prstGeom prst="rect">
                <a:avLst/>
              </a:prstGeom>
              <a:solidFill>
                <a:srgbClr val="C01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AU" noProof="0"/>
              </a:p>
            </p:txBody>
          </p:sp>
        </p:grpSp>
        <p:grpSp>
          <p:nvGrpSpPr>
            <p:cNvPr id="104" name="Group 32"/>
            <p:cNvGrpSpPr/>
            <p:nvPr/>
          </p:nvGrpSpPr>
          <p:grpSpPr>
            <a:xfrm>
              <a:off x="518032" y="978681"/>
              <a:ext cx="4572000" cy="2667393"/>
              <a:chOff x="518032" y="978681"/>
              <a:chExt cx="4572000" cy="2667393"/>
            </a:xfrm>
          </p:grpSpPr>
          <p:sp>
            <p:nvSpPr>
              <p:cNvPr id="105" name="Rectangle 37"/>
              <p:cNvSpPr>
                <a:spLocks noChangeArrowheads="1"/>
              </p:cNvSpPr>
              <p:nvPr userDrawn="1"/>
            </p:nvSpPr>
            <p:spPr bwMode="black">
              <a:xfrm>
                <a:off x="3295650" y="978681"/>
                <a:ext cx="1143000" cy="263229"/>
              </a:xfrm>
              <a:prstGeom prst="rect">
                <a:avLst/>
              </a:prstGeom>
              <a:solidFill>
                <a:srgbClr val="A1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AU" noProof="0"/>
              </a:p>
            </p:txBody>
          </p:sp>
          <p:sp>
            <p:nvSpPr>
              <p:cNvPr id="106" name="Freeform 7"/>
              <p:cNvSpPr>
                <a:spLocks noEditPoints="1"/>
              </p:cNvSpPr>
              <p:nvPr userDrawn="1"/>
            </p:nvSpPr>
            <p:spPr bwMode="black">
              <a:xfrm>
                <a:off x="518032" y="1922794"/>
                <a:ext cx="4572000" cy="1723280"/>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noProof="0"/>
              </a:p>
            </p:txBody>
          </p:sp>
        </p:grpSp>
      </p:grpSp>
      <p:cxnSp>
        <p:nvCxnSpPr>
          <p:cNvPr id="36" name="Shape 35"/>
          <p:cNvCxnSpPr/>
          <p:nvPr/>
        </p:nvCxnSpPr>
        <p:spPr>
          <a:xfrm rot="5400000" flipH="1" flipV="1">
            <a:off x="5100456" y="-2592965"/>
            <a:ext cx="144000" cy="6839712"/>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68" name="Text Placeholder 31"/>
          <p:cNvSpPr>
            <a:spLocks noGrp="1"/>
          </p:cNvSpPr>
          <p:nvPr>
            <p:ph type="body" sz="quarter" idx="10" hasCustomPrompt="1"/>
          </p:nvPr>
        </p:nvSpPr>
        <p:spPr bwMode="white">
          <a:xfrm>
            <a:off x="1895475" y="374904"/>
            <a:ext cx="4105656" cy="146304"/>
          </a:xfrm>
        </p:spPr>
        <p:txBody>
          <a:bodyPr/>
          <a:lstStyle>
            <a:lvl1pPr>
              <a:defRPr sz="1100">
                <a:solidFill>
                  <a:sysClr val="windowText" lastClr="000000"/>
                </a:solidFill>
                <a:latin typeface="+mj-lt"/>
              </a:defRPr>
            </a:lvl1pPr>
            <a:lvl2pPr>
              <a:defRPr sz="1000">
                <a:solidFill>
                  <a:schemeClr val="bg1"/>
                </a:solidFill>
                <a:latin typeface="+mj-lt"/>
              </a:defRPr>
            </a:lvl2pPr>
            <a:lvl3pPr>
              <a:defRPr sz="1000">
                <a:solidFill>
                  <a:schemeClr val="bg1"/>
                </a:solidFill>
                <a:latin typeface="+mj-lt"/>
              </a:defRPr>
            </a:lvl3pPr>
            <a:lvl4pPr>
              <a:defRPr sz="1000">
                <a:solidFill>
                  <a:schemeClr val="bg1"/>
                </a:solidFill>
                <a:latin typeface="+mj-lt"/>
              </a:defRPr>
            </a:lvl4pPr>
            <a:lvl5pPr>
              <a:defRPr sz="1000">
                <a:solidFill>
                  <a:schemeClr val="bg1"/>
                </a:solidFill>
                <a:latin typeface="+mj-lt"/>
              </a:defRPr>
            </a:lvl5pPr>
          </a:lstStyle>
          <a:p>
            <a:pPr lvl="0"/>
            <a:r>
              <a:rPr lang="en-US" noProof="0" dirty="0" smtClean="0"/>
              <a:t>www.pwc.com.au</a:t>
            </a:r>
            <a:endParaRPr lang="en-US" noProof="0"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ver Slide: Client Logo">
    <p:spTree>
      <p:nvGrpSpPr>
        <p:cNvPr id="1" name=""/>
        <p:cNvGrpSpPr/>
        <p:nvPr/>
      </p:nvGrpSpPr>
      <p:grpSpPr>
        <a:xfrm>
          <a:off x="0" y="0"/>
          <a:ext cx="0" cy="0"/>
          <a:chOff x="0" y="0"/>
          <a:chExt cx="0" cy="0"/>
        </a:xfrm>
      </p:grpSpPr>
      <p:grpSp>
        <p:nvGrpSpPr>
          <p:cNvPr id="25" name="Group 24"/>
          <p:cNvGrpSpPr/>
          <p:nvPr userDrawn="1"/>
        </p:nvGrpSpPr>
        <p:grpSpPr bwMode="gray">
          <a:xfrm>
            <a:off x="1752601" y="1"/>
            <a:ext cx="7391400" cy="6176009"/>
            <a:chOff x="19140488" y="13674"/>
            <a:chExt cx="7443798" cy="6145827"/>
          </a:xfrm>
        </p:grpSpPr>
        <p:sp>
          <p:nvSpPr>
            <p:cNvPr id="26" name="Rectangle 17"/>
            <p:cNvSpPr>
              <a:spLocks noChangeArrowheads="1"/>
            </p:cNvSpPr>
            <p:nvPr/>
          </p:nvSpPr>
          <p:spPr bwMode="gray">
            <a:xfrm>
              <a:off x="19140488" y="4188799"/>
              <a:ext cx="2302206" cy="1970702"/>
            </a:xfrm>
            <a:prstGeom prst="rect">
              <a:avLst/>
            </a:prstGeom>
            <a:solidFill>
              <a:srgbClr val="9A170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AU"/>
            </a:p>
          </p:txBody>
        </p:sp>
        <p:sp>
          <p:nvSpPr>
            <p:cNvPr id="27" name="Rectangle 7"/>
            <p:cNvSpPr>
              <a:spLocks noChangeArrowheads="1"/>
            </p:cNvSpPr>
            <p:nvPr/>
          </p:nvSpPr>
          <p:spPr bwMode="gray">
            <a:xfrm>
              <a:off x="25663403" y="4032250"/>
              <a:ext cx="920883" cy="2127250"/>
            </a:xfrm>
            <a:prstGeom prst="rect">
              <a:avLst/>
            </a:prstGeom>
            <a:solidFill>
              <a:srgbClr val="F3BE2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AU"/>
            </a:p>
          </p:txBody>
        </p:sp>
        <p:sp>
          <p:nvSpPr>
            <p:cNvPr id="28" name="Rectangle 8"/>
            <p:cNvSpPr>
              <a:spLocks noChangeArrowheads="1"/>
            </p:cNvSpPr>
            <p:nvPr/>
          </p:nvSpPr>
          <p:spPr bwMode="gray">
            <a:xfrm>
              <a:off x="25049482" y="2899477"/>
              <a:ext cx="734694" cy="1289321"/>
            </a:xfrm>
            <a:prstGeom prst="rect">
              <a:avLst/>
            </a:prstGeom>
            <a:solidFill>
              <a:srgbClr val="F3BC87"/>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AU"/>
            </a:p>
          </p:txBody>
        </p:sp>
        <p:sp>
          <p:nvSpPr>
            <p:cNvPr id="29" name="Rectangle 9"/>
            <p:cNvSpPr>
              <a:spLocks noChangeArrowheads="1"/>
            </p:cNvSpPr>
            <p:nvPr/>
          </p:nvSpPr>
          <p:spPr bwMode="gray">
            <a:xfrm>
              <a:off x="25049482" y="4032250"/>
              <a:ext cx="734693" cy="2127250"/>
            </a:xfrm>
            <a:prstGeom prst="rect">
              <a:avLst/>
            </a:prstGeom>
            <a:solidFill>
              <a:srgbClr val="E88C1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AU"/>
            </a:p>
          </p:txBody>
        </p:sp>
        <p:sp>
          <p:nvSpPr>
            <p:cNvPr id="30" name="Rectangle 11"/>
            <p:cNvSpPr>
              <a:spLocks noChangeArrowheads="1"/>
            </p:cNvSpPr>
            <p:nvPr/>
          </p:nvSpPr>
          <p:spPr bwMode="gray">
            <a:xfrm>
              <a:off x="24665780" y="706365"/>
              <a:ext cx="477045" cy="2263848"/>
            </a:xfrm>
            <a:prstGeom prst="rect">
              <a:avLst/>
            </a:prstGeom>
            <a:solidFill>
              <a:srgbClr val="E669A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AU"/>
            </a:p>
          </p:txBody>
        </p:sp>
        <p:sp>
          <p:nvSpPr>
            <p:cNvPr id="38" name="Rectangle 12"/>
            <p:cNvSpPr>
              <a:spLocks noChangeArrowheads="1"/>
            </p:cNvSpPr>
            <p:nvPr/>
          </p:nvSpPr>
          <p:spPr bwMode="gray">
            <a:xfrm>
              <a:off x="24665780" y="2899478"/>
              <a:ext cx="477045" cy="1289321"/>
            </a:xfrm>
            <a:prstGeom prst="rect">
              <a:avLst/>
            </a:prstGeom>
            <a:solidFill>
              <a:srgbClr val="DB4D5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AU"/>
            </a:p>
          </p:txBody>
        </p:sp>
        <p:sp>
          <p:nvSpPr>
            <p:cNvPr id="39" name="Rectangle 13"/>
            <p:cNvSpPr>
              <a:spLocks noChangeArrowheads="1"/>
            </p:cNvSpPr>
            <p:nvPr/>
          </p:nvSpPr>
          <p:spPr bwMode="gray">
            <a:xfrm>
              <a:off x="24665780" y="4032250"/>
              <a:ext cx="477045" cy="2127250"/>
            </a:xfrm>
            <a:prstGeom prst="rect">
              <a:avLst/>
            </a:prstGeom>
            <a:solidFill>
              <a:srgbClr val="D13A0D"/>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AU"/>
            </a:p>
          </p:txBody>
        </p:sp>
        <p:sp>
          <p:nvSpPr>
            <p:cNvPr id="40" name="Rectangle 14"/>
            <p:cNvSpPr>
              <a:spLocks noChangeArrowheads="1"/>
            </p:cNvSpPr>
            <p:nvPr/>
          </p:nvSpPr>
          <p:spPr bwMode="gray">
            <a:xfrm>
              <a:off x="19140488" y="669925"/>
              <a:ext cx="5662612" cy="2300288"/>
            </a:xfrm>
            <a:prstGeom prst="rect">
              <a:avLst/>
            </a:prstGeom>
            <a:solidFill>
              <a:srgbClr val="D7402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AU"/>
            </a:p>
          </p:txBody>
        </p:sp>
        <p:sp>
          <p:nvSpPr>
            <p:cNvPr id="41" name="Rectangle 15"/>
            <p:cNvSpPr>
              <a:spLocks noChangeArrowheads="1"/>
            </p:cNvSpPr>
            <p:nvPr/>
          </p:nvSpPr>
          <p:spPr bwMode="gray">
            <a:xfrm>
              <a:off x="19140488" y="2899478"/>
              <a:ext cx="5662612" cy="1289321"/>
            </a:xfrm>
            <a:prstGeom prst="rect">
              <a:avLst/>
            </a:prstGeom>
            <a:solidFill>
              <a:srgbClr val="CD2F1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AU"/>
            </a:p>
          </p:txBody>
        </p:sp>
        <p:sp>
          <p:nvSpPr>
            <p:cNvPr id="47" name="Freeform 16"/>
            <p:cNvSpPr>
              <a:spLocks/>
            </p:cNvSpPr>
            <p:nvPr/>
          </p:nvSpPr>
          <p:spPr bwMode="gray">
            <a:xfrm>
              <a:off x="19140488" y="4032250"/>
              <a:ext cx="5662612" cy="2127250"/>
            </a:xfrm>
            <a:custGeom>
              <a:avLst/>
              <a:gdLst/>
              <a:ahLst/>
              <a:cxnLst>
                <a:cxn ang="0">
                  <a:pos x="0" y="0"/>
                </a:cxn>
                <a:cxn ang="0">
                  <a:pos x="3567" y="0"/>
                </a:cxn>
                <a:cxn ang="0">
                  <a:pos x="3567" y="1340"/>
                </a:cxn>
                <a:cxn ang="0">
                  <a:pos x="1372" y="1340"/>
                </a:cxn>
                <a:cxn ang="0">
                  <a:pos x="1372" y="181"/>
                </a:cxn>
                <a:cxn ang="0">
                  <a:pos x="0" y="181"/>
                </a:cxn>
                <a:cxn ang="0">
                  <a:pos x="0" y="0"/>
                </a:cxn>
              </a:cxnLst>
              <a:rect l="0" t="0" r="r" b="b"/>
              <a:pathLst>
                <a:path w="3567" h="1340">
                  <a:moveTo>
                    <a:pt x="0" y="0"/>
                  </a:moveTo>
                  <a:lnTo>
                    <a:pt x="3567" y="0"/>
                  </a:lnTo>
                  <a:lnTo>
                    <a:pt x="3567" y="1340"/>
                  </a:lnTo>
                  <a:lnTo>
                    <a:pt x="1372" y="1340"/>
                  </a:lnTo>
                  <a:lnTo>
                    <a:pt x="1372" y="181"/>
                  </a:lnTo>
                  <a:lnTo>
                    <a:pt x="0" y="181"/>
                  </a:lnTo>
                  <a:lnTo>
                    <a:pt x="0" y="0"/>
                  </a:lnTo>
                  <a:close/>
                </a:path>
              </a:pathLst>
            </a:custGeom>
            <a:solidFill>
              <a:srgbClr val="C4230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53" name="Rectangle 10"/>
            <p:cNvSpPr>
              <a:spLocks noChangeArrowheads="1"/>
            </p:cNvSpPr>
            <p:nvPr/>
          </p:nvSpPr>
          <p:spPr bwMode="gray">
            <a:xfrm>
              <a:off x="19140488" y="13674"/>
              <a:ext cx="5662612" cy="692692"/>
            </a:xfrm>
            <a:prstGeom prst="rect">
              <a:avLst/>
            </a:prstGeom>
            <a:solidFill>
              <a:srgbClr val="EE9C3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AU"/>
            </a:p>
          </p:txBody>
        </p:sp>
      </p:grpSp>
      <p:sp>
        <p:nvSpPr>
          <p:cNvPr id="31" name="Picture Placeholder 76"/>
          <p:cNvSpPr>
            <a:spLocks noGrp="1"/>
          </p:cNvSpPr>
          <p:nvPr>
            <p:ph type="pic" sz="quarter" idx="13"/>
          </p:nvPr>
        </p:nvSpPr>
        <p:spPr>
          <a:xfrm>
            <a:off x="609601" y="3048000"/>
            <a:ext cx="914400" cy="762000"/>
          </a:xfrm>
        </p:spPr>
        <p:txBody>
          <a:bodyPr/>
          <a:lstStyle>
            <a:lvl1pPr>
              <a:defRPr sz="1400"/>
            </a:lvl1pPr>
          </a:lstStyle>
          <a:p>
            <a:r>
              <a:rPr lang="en-US" noProof="0" dirty="0" smtClean="0"/>
              <a:t>Click icon to add picture</a:t>
            </a:r>
            <a:endParaRPr lang="en-US" noProof="0" dirty="0"/>
          </a:p>
        </p:txBody>
      </p:sp>
      <p:grpSp>
        <p:nvGrpSpPr>
          <p:cNvPr id="3" name="Group 31"/>
          <p:cNvGrpSpPr/>
          <p:nvPr/>
        </p:nvGrpSpPr>
        <p:grpSpPr>
          <a:xfrm>
            <a:off x="489086" y="2901697"/>
            <a:ext cx="1209752" cy="151219"/>
            <a:chOff x="489087" y="2521685"/>
            <a:chExt cx="1209752" cy="151219"/>
          </a:xfrm>
        </p:grpSpPr>
        <p:cxnSp>
          <p:nvCxnSpPr>
            <p:cNvPr id="33" name="Straight Connector 32"/>
            <p:cNvCxnSpPr/>
            <p:nvPr userDrawn="1"/>
          </p:nvCxnSpPr>
          <p:spPr>
            <a:xfrm rot="10800000">
              <a:off x="489087" y="2521686"/>
              <a:ext cx="1209752" cy="0"/>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a:xfrm rot="5400000">
              <a:off x="413478" y="2597295"/>
              <a:ext cx="151219" cy="0"/>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sp>
        <p:nvSpPr>
          <p:cNvPr id="45" name="Title 1"/>
          <p:cNvSpPr>
            <a:spLocks noGrp="1"/>
          </p:cNvSpPr>
          <p:nvPr>
            <p:ph type="ctrTitle" hasCustomPrompt="1"/>
          </p:nvPr>
        </p:nvSpPr>
        <p:spPr bwMode="white">
          <a:xfrm>
            <a:off x="1895475" y="838200"/>
            <a:ext cx="5343525" cy="914400"/>
          </a:xfrm>
        </p:spPr>
        <p:txBody>
          <a:bodyPr anchor="t" anchorCtr="0">
            <a:noAutofit/>
          </a:bodyPr>
          <a:lstStyle>
            <a:lvl1pPr>
              <a:lnSpc>
                <a:spcPct val="90000"/>
              </a:lnSpc>
              <a:defRPr sz="3200" b="1" i="1" baseline="0">
                <a:solidFill>
                  <a:schemeClr val="bg1"/>
                </a:solidFill>
              </a:defRPr>
            </a:lvl1pPr>
          </a:lstStyle>
          <a:p>
            <a:r>
              <a:rPr lang="en-US" noProof="0" dirty="0" smtClean="0"/>
              <a:t>Click to add the presentation’s main title</a:t>
            </a:r>
            <a:endParaRPr lang="en-US" noProof="0" dirty="0"/>
          </a:p>
        </p:txBody>
      </p:sp>
      <p:sp>
        <p:nvSpPr>
          <p:cNvPr id="46" name="Subtitle 2"/>
          <p:cNvSpPr>
            <a:spLocks noGrp="1"/>
          </p:cNvSpPr>
          <p:nvPr>
            <p:ph type="subTitle" idx="1" hasCustomPrompt="1"/>
          </p:nvPr>
        </p:nvSpPr>
        <p:spPr bwMode="white">
          <a:xfrm>
            <a:off x="1895475" y="1828799"/>
            <a:ext cx="5343525" cy="914401"/>
          </a:xfrm>
        </p:spPr>
        <p:txBody>
          <a:bodyPr>
            <a:noAutofit/>
          </a:bodyPr>
          <a:lstStyle>
            <a:lvl1pPr marL="0" indent="0" algn="l">
              <a:lnSpc>
                <a:spcPct val="90000"/>
              </a:lnSpc>
              <a:spcAft>
                <a:spcPts val="0"/>
              </a:spcAft>
              <a:buNone/>
              <a:defRPr sz="3200" baseline="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US" noProof="0" dirty="0" smtClean="0"/>
              <a:t>Subtitle and date (move higher if title is only one line)</a:t>
            </a:r>
          </a:p>
        </p:txBody>
      </p:sp>
      <p:grpSp>
        <p:nvGrpSpPr>
          <p:cNvPr id="96" name="Group 32"/>
          <p:cNvGrpSpPr/>
          <p:nvPr/>
        </p:nvGrpSpPr>
        <p:grpSpPr>
          <a:xfrm>
            <a:off x="968592" y="6170991"/>
            <a:ext cx="914400" cy="533479"/>
            <a:chOff x="518032" y="978681"/>
            <a:chExt cx="4572000" cy="2667393"/>
          </a:xfrm>
        </p:grpSpPr>
        <p:sp>
          <p:nvSpPr>
            <p:cNvPr id="97" name="Rectangle 37"/>
            <p:cNvSpPr>
              <a:spLocks noChangeArrowheads="1"/>
            </p:cNvSpPr>
            <p:nvPr userDrawn="1"/>
          </p:nvSpPr>
          <p:spPr bwMode="black">
            <a:xfrm>
              <a:off x="3295650" y="978681"/>
              <a:ext cx="1143000" cy="263229"/>
            </a:xfrm>
            <a:prstGeom prst="rect">
              <a:avLst/>
            </a:prstGeom>
            <a:solidFill>
              <a:srgbClr val="A1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AU" noProof="0"/>
            </a:p>
          </p:txBody>
        </p:sp>
        <p:sp>
          <p:nvSpPr>
            <p:cNvPr id="98" name="Freeform 7"/>
            <p:cNvSpPr>
              <a:spLocks noEditPoints="1"/>
            </p:cNvSpPr>
            <p:nvPr userDrawn="1"/>
          </p:nvSpPr>
          <p:spPr bwMode="black">
            <a:xfrm>
              <a:off x="518032" y="1922794"/>
              <a:ext cx="4572000" cy="1723280"/>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noProof="0"/>
            </a:p>
          </p:txBody>
        </p:sp>
      </p:grpSp>
      <p:sp>
        <p:nvSpPr>
          <p:cNvPr id="55" name="Text Placeholder 31"/>
          <p:cNvSpPr>
            <a:spLocks noGrp="1"/>
          </p:cNvSpPr>
          <p:nvPr>
            <p:ph type="body" sz="quarter" idx="10" hasCustomPrompt="1"/>
          </p:nvPr>
        </p:nvSpPr>
        <p:spPr bwMode="white">
          <a:xfrm>
            <a:off x="1895475" y="374904"/>
            <a:ext cx="4105656" cy="146304"/>
          </a:xfrm>
        </p:spPr>
        <p:txBody>
          <a:bodyPr/>
          <a:lstStyle>
            <a:lvl1pPr>
              <a:defRPr sz="1100">
                <a:solidFill>
                  <a:schemeClr val="bg1"/>
                </a:solidFill>
                <a:latin typeface="+mj-lt"/>
              </a:defRPr>
            </a:lvl1pPr>
            <a:lvl2pPr>
              <a:defRPr sz="1000">
                <a:solidFill>
                  <a:schemeClr val="bg1"/>
                </a:solidFill>
                <a:latin typeface="+mj-lt"/>
              </a:defRPr>
            </a:lvl2pPr>
            <a:lvl3pPr>
              <a:defRPr sz="1000">
                <a:solidFill>
                  <a:schemeClr val="bg1"/>
                </a:solidFill>
                <a:latin typeface="+mj-lt"/>
              </a:defRPr>
            </a:lvl3pPr>
            <a:lvl4pPr>
              <a:defRPr sz="1000">
                <a:solidFill>
                  <a:schemeClr val="bg1"/>
                </a:solidFill>
                <a:latin typeface="+mj-lt"/>
              </a:defRPr>
            </a:lvl4pPr>
            <a:lvl5pPr>
              <a:defRPr sz="1000">
                <a:solidFill>
                  <a:schemeClr val="bg1"/>
                </a:solidFill>
                <a:latin typeface="+mj-lt"/>
              </a:defRPr>
            </a:lvl5pPr>
          </a:lstStyle>
          <a:p>
            <a:pPr lvl="0"/>
            <a:r>
              <a:rPr lang="en-US" noProof="0" dirty="0" smtClean="0"/>
              <a:t>www.pwc.com.au</a:t>
            </a:r>
            <a:endParaRPr lang="en-US" noProof="0"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ver Slide: Picture">
    <p:spTree>
      <p:nvGrpSpPr>
        <p:cNvPr id="1" name=""/>
        <p:cNvGrpSpPr/>
        <p:nvPr/>
      </p:nvGrpSpPr>
      <p:grpSpPr>
        <a:xfrm>
          <a:off x="0" y="0"/>
          <a:ext cx="0" cy="0"/>
          <a:chOff x="0" y="0"/>
          <a:chExt cx="0" cy="0"/>
        </a:xfrm>
      </p:grpSpPr>
      <p:grpSp>
        <p:nvGrpSpPr>
          <p:cNvPr id="23" name="Group 22"/>
          <p:cNvGrpSpPr/>
          <p:nvPr userDrawn="1"/>
        </p:nvGrpSpPr>
        <p:grpSpPr bwMode="gray">
          <a:xfrm>
            <a:off x="1752601" y="1"/>
            <a:ext cx="7391400" cy="6176009"/>
            <a:chOff x="19140488" y="13674"/>
            <a:chExt cx="7443798" cy="6145827"/>
          </a:xfrm>
        </p:grpSpPr>
        <p:sp>
          <p:nvSpPr>
            <p:cNvPr id="24" name="Rectangle 17"/>
            <p:cNvSpPr>
              <a:spLocks noChangeArrowheads="1"/>
            </p:cNvSpPr>
            <p:nvPr/>
          </p:nvSpPr>
          <p:spPr bwMode="gray">
            <a:xfrm>
              <a:off x="19140488" y="4188799"/>
              <a:ext cx="2302206" cy="1970702"/>
            </a:xfrm>
            <a:prstGeom prst="rect">
              <a:avLst/>
            </a:prstGeom>
            <a:solidFill>
              <a:srgbClr val="9A170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AU"/>
            </a:p>
          </p:txBody>
        </p:sp>
        <p:sp>
          <p:nvSpPr>
            <p:cNvPr id="25" name="Rectangle 7"/>
            <p:cNvSpPr>
              <a:spLocks noChangeArrowheads="1"/>
            </p:cNvSpPr>
            <p:nvPr/>
          </p:nvSpPr>
          <p:spPr bwMode="gray">
            <a:xfrm>
              <a:off x="25663403" y="4032250"/>
              <a:ext cx="920883" cy="2127250"/>
            </a:xfrm>
            <a:prstGeom prst="rect">
              <a:avLst/>
            </a:prstGeom>
            <a:solidFill>
              <a:srgbClr val="F3BE2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AU"/>
            </a:p>
          </p:txBody>
        </p:sp>
        <p:sp>
          <p:nvSpPr>
            <p:cNvPr id="26" name="Rectangle 8"/>
            <p:cNvSpPr>
              <a:spLocks noChangeArrowheads="1"/>
            </p:cNvSpPr>
            <p:nvPr/>
          </p:nvSpPr>
          <p:spPr bwMode="gray">
            <a:xfrm>
              <a:off x="25049482" y="2899477"/>
              <a:ext cx="734694" cy="1289321"/>
            </a:xfrm>
            <a:prstGeom prst="rect">
              <a:avLst/>
            </a:prstGeom>
            <a:solidFill>
              <a:srgbClr val="F3BC87"/>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AU"/>
            </a:p>
          </p:txBody>
        </p:sp>
        <p:sp>
          <p:nvSpPr>
            <p:cNvPr id="34" name="Rectangle 9"/>
            <p:cNvSpPr>
              <a:spLocks noChangeArrowheads="1"/>
            </p:cNvSpPr>
            <p:nvPr/>
          </p:nvSpPr>
          <p:spPr bwMode="gray">
            <a:xfrm>
              <a:off x="25049482" y="4032250"/>
              <a:ext cx="734693" cy="2127250"/>
            </a:xfrm>
            <a:prstGeom prst="rect">
              <a:avLst/>
            </a:prstGeom>
            <a:solidFill>
              <a:srgbClr val="E88C1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AU"/>
            </a:p>
          </p:txBody>
        </p:sp>
        <p:sp>
          <p:nvSpPr>
            <p:cNvPr id="35" name="Rectangle 11"/>
            <p:cNvSpPr>
              <a:spLocks noChangeArrowheads="1"/>
            </p:cNvSpPr>
            <p:nvPr/>
          </p:nvSpPr>
          <p:spPr bwMode="gray">
            <a:xfrm>
              <a:off x="24665780" y="706365"/>
              <a:ext cx="477045" cy="2263848"/>
            </a:xfrm>
            <a:prstGeom prst="rect">
              <a:avLst/>
            </a:prstGeom>
            <a:solidFill>
              <a:srgbClr val="E669A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AU"/>
            </a:p>
          </p:txBody>
        </p:sp>
        <p:sp>
          <p:nvSpPr>
            <p:cNvPr id="36" name="Rectangle 12"/>
            <p:cNvSpPr>
              <a:spLocks noChangeArrowheads="1"/>
            </p:cNvSpPr>
            <p:nvPr/>
          </p:nvSpPr>
          <p:spPr bwMode="gray">
            <a:xfrm>
              <a:off x="24665780" y="2899478"/>
              <a:ext cx="477045" cy="1289321"/>
            </a:xfrm>
            <a:prstGeom prst="rect">
              <a:avLst/>
            </a:prstGeom>
            <a:solidFill>
              <a:srgbClr val="DB4D5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AU"/>
            </a:p>
          </p:txBody>
        </p:sp>
        <p:sp>
          <p:nvSpPr>
            <p:cNvPr id="37" name="Rectangle 13"/>
            <p:cNvSpPr>
              <a:spLocks noChangeArrowheads="1"/>
            </p:cNvSpPr>
            <p:nvPr/>
          </p:nvSpPr>
          <p:spPr bwMode="gray">
            <a:xfrm>
              <a:off x="24665780" y="4032250"/>
              <a:ext cx="477045" cy="2127250"/>
            </a:xfrm>
            <a:prstGeom prst="rect">
              <a:avLst/>
            </a:prstGeom>
            <a:solidFill>
              <a:srgbClr val="D13A0D"/>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AU"/>
            </a:p>
          </p:txBody>
        </p:sp>
        <p:sp>
          <p:nvSpPr>
            <p:cNvPr id="38" name="Rectangle 14"/>
            <p:cNvSpPr>
              <a:spLocks noChangeArrowheads="1"/>
            </p:cNvSpPr>
            <p:nvPr/>
          </p:nvSpPr>
          <p:spPr bwMode="gray">
            <a:xfrm>
              <a:off x="19140488" y="669925"/>
              <a:ext cx="5662612" cy="2300288"/>
            </a:xfrm>
            <a:prstGeom prst="rect">
              <a:avLst/>
            </a:prstGeom>
            <a:solidFill>
              <a:srgbClr val="D7402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AU"/>
            </a:p>
          </p:txBody>
        </p:sp>
        <p:sp>
          <p:nvSpPr>
            <p:cNvPr id="39" name="Rectangle 15"/>
            <p:cNvSpPr>
              <a:spLocks noChangeArrowheads="1"/>
            </p:cNvSpPr>
            <p:nvPr/>
          </p:nvSpPr>
          <p:spPr bwMode="gray">
            <a:xfrm>
              <a:off x="19140488" y="2899478"/>
              <a:ext cx="5662612" cy="1289321"/>
            </a:xfrm>
            <a:prstGeom prst="rect">
              <a:avLst/>
            </a:prstGeom>
            <a:solidFill>
              <a:srgbClr val="CD2F1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AU"/>
            </a:p>
          </p:txBody>
        </p:sp>
        <p:sp>
          <p:nvSpPr>
            <p:cNvPr id="45" name="Freeform 16"/>
            <p:cNvSpPr>
              <a:spLocks/>
            </p:cNvSpPr>
            <p:nvPr/>
          </p:nvSpPr>
          <p:spPr bwMode="gray">
            <a:xfrm>
              <a:off x="19140488" y="4032250"/>
              <a:ext cx="5662612" cy="2127250"/>
            </a:xfrm>
            <a:custGeom>
              <a:avLst/>
              <a:gdLst/>
              <a:ahLst/>
              <a:cxnLst>
                <a:cxn ang="0">
                  <a:pos x="0" y="0"/>
                </a:cxn>
                <a:cxn ang="0">
                  <a:pos x="3567" y="0"/>
                </a:cxn>
                <a:cxn ang="0">
                  <a:pos x="3567" y="1340"/>
                </a:cxn>
                <a:cxn ang="0">
                  <a:pos x="1372" y="1340"/>
                </a:cxn>
                <a:cxn ang="0">
                  <a:pos x="1372" y="181"/>
                </a:cxn>
                <a:cxn ang="0">
                  <a:pos x="0" y="181"/>
                </a:cxn>
                <a:cxn ang="0">
                  <a:pos x="0" y="0"/>
                </a:cxn>
              </a:cxnLst>
              <a:rect l="0" t="0" r="r" b="b"/>
              <a:pathLst>
                <a:path w="3567" h="1340">
                  <a:moveTo>
                    <a:pt x="0" y="0"/>
                  </a:moveTo>
                  <a:lnTo>
                    <a:pt x="3567" y="0"/>
                  </a:lnTo>
                  <a:lnTo>
                    <a:pt x="3567" y="1340"/>
                  </a:lnTo>
                  <a:lnTo>
                    <a:pt x="1372" y="1340"/>
                  </a:lnTo>
                  <a:lnTo>
                    <a:pt x="1372" y="181"/>
                  </a:lnTo>
                  <a:lnTo>
                    <a:pt x="0" y="181"/>
                  </a:lnTo>
                  <a:lnTo>
                    <a:pt x="0" y="0"/>
                  </a:lnTo>
                  <a:close/>
                </a:path>
              </a:pathLst>
            </a:custGeom>
            <a:solidFill>
              <a:srgbClr val="C4230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46" name="Rectangle 10"/>
            <p:cNvSpPr>
              <a:spLocks noChangeArrowheads="1"/>
            </p:cNvSpPr>
            <p:nvPr/>
          </p:nvSpPr>
          <p:spPr bwMode="gray">
            <a:xfrm>
              <a:off x="19140488" y="13674"/>
              <a:ext cx="5662612" cy="692692"/>
            </a:xfrm>
            <a:prstGeom prst="rect">
              <a:avLst/>
            </a:prstGeom>
            <a:solidFill>
              <a:srgbClr val="EE9C3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AU"/>
            </a:p>
          </p:txBody>
        </p:sp>
      </p:grpSp>
      <p:sp>
        <p:nvSpPr>
          <p:cNvPr id="54" name="Title 1"/>
          <p:cNvSpPr>
            <a:spLocks noGrp="1"/>
          </p:cNvSpPr>
          <p:nvPr>
            <p:ph type="ctrTitle" hasCustomPrompt="1"/>
          </p:nvPr>
        </p:nvSpPr>
        <p:spPr bwMode="white">
          <a:xfrm>
            <a:off x="1895475" y="838200"/>
            <a:ext cx="5343525" cy="914400"/>
          </a:xfrm>
        </p:spPr>
        <p:txBody>
          <a:bodyPr anchor="t" anchorCtr="0">
            <a:noAutofit/>
          </a:bodyPr>
          <a:lstStyle>
            <a:lvl1pPr>
              <a:lnSpc>
                <a:spcPct val="90000"/>
              </a:lnSpc>
              <a:defRPr sz="3200" b="1" i="1" baseline="0">
                <a:solidFill>
                  <a:schemeClr val="bg1"/>
                </a:solidFill>
              </a:defRPr>
            </a:lvl1pPr>
          </a:lstStyle>
          <a:p>
            <a:r>
              <a:rPr lang="en-US" noProof="0" dirty="0" smtClean="0"/>
              <a:t>Click to add the presentation’s main title</a:t>
            </a:r>
            <a:endParaRPr lang="en-US" noProof="0" dirty="0"/>
          </a:p>
        </p:txBody>
      </p:sp>
      <p:sp>
        <p:nvSpPr>
          <p:cNvPr id="55" name="Subtitle 2"/>
          <p:cNvSpPr>
            <a:spLocks noGrp="1"/>
          </p:cNvSpPr>
          <p:nvPr>
            <p:ph type="subTitle" idx="1" hasCustomPrompt="1"/>
          </p:nvPr>
        </p:nvSpPr>
        <p:spPr bwMode="white">
          <a:xfrm>
            <a:off x="1895475" y="1828799"/>
            <a:ext cx="5343525" cy="914401"/>
          </a:xfrm>
        </p:spPr>
        <p:txBody>
          <a:bodyPr>
            <a:noAutofit/>
          </a:bodyPr>
          <a:lstStyle>
            <a:lvl1pPr marL="0" indent="0" algn="l">
              <a:lnSpc>
                <a:spcPct val="90000"/>
              </a:lnSpc>
              <a:spcAft>
                <a:spcPts val="0"/>
              </a:spcAft>
              <a:buNone/>
              <a:defRPr sz="3200" baseline="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US" noProof="0" dirty="0" smtClean="0"/>
              <a:t>Subtitle and date (move higher if title is only one line)</a:t>
            </a:r>
          </a:p>
        </p:txBody>
      </p:sp>
      <p:sp>
        <p:nvSpPr>
          <p:cNvPr id="17" name="Picture Placeholder 76"/>
          <p:cNvSpPr>
            <a:spLocks noGrp="1"/>
          </p:cNvSpPr>
          <p:nvPr>
            <p:ph type="pic" sz="quarter" idx="13"/>
          </p:nvPr>
        </p:nvSpPr>
        <p:spPr>
          <a:xfrm>
            <a:off x="1752600" y="2899977"/>
            <a:ext cx="6324600" cy="3272223"/>
          </a:xfrm>
        </p:spPr>
        <p:txBody>
          <a:bodyPr/>
          <a:lstStyle>
            <a:lvl1pPr>
              <a:defRPr sz="1400"/>
            </a:lvl1pPr>
          </a:lstStyle>
          <a:p>
            <a:r>
              <a:rPr lang="en-US" noProof="0" dirty="0" smtClean="0"/>
              <a:t>Click icon to add picture</a:t>
            </a:r>
            <a:endParaRPr lang="en-US" noProof="0" dirty="0"/>
          </a:p>
        </p:txBody>
      </p:sp>
      <p:grpSp>
        <p:nvGrpSpPr>
          <p:cNvPr id="18" name="Group 32"/>
          <p:cNvGrpSpPr/>
          <p:nvPr/>
        </p:nvGrpSpPr>
        <p:grpSpPr>
          <a:xfrm>
            <a:off x="968592" y="6170991"/>
            <a:ext cx="914400" cy="533479"/>
            <a:chOff x="518032" y="978681"/>
            <a:chExt cx="4572000" cy="2667393"/>
          </a:xfrm>
        </p:grpSpPr>
        <p:sp>
          <p:nvSpPr>
            <p:cNvPr id="19" name="Rectangle 37"/>
            <p:cNvSpPr>
              <a:spLocks noChangeArrowheads="1"/>
            </p:cNvSpPr>
            <p:nvPr userDrawn="1"/>
          </p:nvSpPr>
          <p:spPr bwMode="black">
            <a:xfrm>
              <a:off x="3295650" y="978681"/>
              <a:ext cx="1143000" cy="263229"/>
            </a:xfrm>
            <a:prstGeom prst="rect">
              <a:avLst/>
            </a:prstGeom>
            <a:solidFill>
              <a:srgbClr val="A1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AU" noProof="0"/>
            </a:p>
          </p:txBody>
        </p:sp>
        <p:sp>
          <p:nvSpPr>
            <p:cNvPr id="21" name="Freeform 7"/>
            <p:cNvSpPr>
              <a:spLocks noEditPoints="1"/>
            </p:cNvSpPr>
            <p:nvPr userDrawn="1"/>
          </p:nvSpPr>
          <p:spPr bwMode="black">
            <a:xfrm>
              <a:off x="518032" y="1922794"/>
              <a:ext cx="4572000" cy="1723280"/>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noProof="0"/>
            </a:p>
          </p:txBody>
        </p:sp>
      </p:grpSp>
      <p:sp>
        <p:nvSpPr>
          <p:cNvPr id="51" name="Text Placeholder 31"/>
          <p:cNvSpPr>
            <a:spLocks noGrp="1"/>
          </p:cNvSpPr>
          <p:nvPr>
            <p:ph type="body" sz="quarter" idx="10" hasCustomPrompt="1"/>
          </p:nvPr>
        </p:nvSpPr>
        <p:spPr bwMode="white">
          <a:xfrm>
            <a:off x="1895475" y="374904"/>
            <a:ext cx="4105656" cy="146304"/>
          </a:xfrm>
        </p:spPr>
        <p:txBody>
          <a:bodyPr/>
          <a:lstStyle>
            <a:lvl1pPr>
              <a:defRPr sz="1100">
                <a:solidFill>
                  <a:schemeClr val="bg1"/>
                </a:solidFill>
                <a:latin typeface="+mj-lt"/>
              </a:defRPr>
            </a:lvl1pPr>
            <a:lvl2pPr>
              <a:defRPr sz="1000">
                <a:solidFill>
                  <a:schemeClr val="bg1"/>
                </a:solidFill>
                <a:latin typeface="+mj-lt"/>
              </a:defRPr>
            </a:lvl2pPr>
            <a:lvl3pPr>
              <a:defRPr sz="1000">
                <a:solidFill>
                  <a:schemeClr val="bg1"/>
                </a:solidFill>
                <a:latin typeface="+mj-lt"/>
              </a:defRPr>
            </a:lvl3pPr>
            <a:lvl4pPr>
              <a:defRPr sz="1000">
                <a:solidFill>
                  <a:schemeClr val="bg1"/>
                </a:solidFill>
                <a:latin typeface="+mj-lt"/>
              </a:defRPr>
            </a:lvl4pPr>
            <a:lvl5pPr>
              <a:defRPr sz="1000">
                <a:solidFill>
                  <a:schemeClr val="bg1"/>
                </a:solidFill>
                <a:latin typeface="+mj-lt"/>
              </a:defRPr>
            </a:lvl5pPr>
          </a:lstStyle>
          <a:p>
            <a:pPr lvl="0"/>
            <a:r>
              <a:rPr lang="en-US" noProof="0" dirty="0" smtClean="0"/>
              <a:t>www.pwc.com.au</a:t>
            </a:r>
            <a:endParaRPr lang="en-US" noProof="0"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ontent: One">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914400"/>
          </a:xfrm>
        </p:spPr>
        <p:txBody>
          <a:bodyPr/>
          <a:lstStyle>
            <a:lvl1pPr>
              <a:defRPr/>
            </a:lvl1pPr>
          </a:lstStyle>
          <a:p>
            <a:r>
              <a:rPr lang="en-US" noProof="0" dirty="0" smtClean="0"/>
              <a:t>Click to edit Master title style</a:t>
            </a:r>
            <a:endParaRPr lang="en-US" noProof="0" dirty="0"/>
          </a:p>
        </p:txBody>
      </p:sp>
      <p:sp>
        <p:nvSpPr>
          <p:cNvPr id="31" name="Content Placeholder 26"/>
          <p:cNvSpPr>
            <a:spLocks noGrp="1"/>
          </p:cNvSpPr>
          <p:nvPr>
            <p:ph sz="quarter" idx="15"/>
          </p:nvPr>
        </p:nvSpPr>
        <p:spPr>
          <a:xfrm>
            <a:off x="533400" y="1752600"/>
            <a:ext cx="8077200" cy="4419600"/>
          </a:xfrm>
        </p:spPr>
        <p:txBody>
          <a:bodyPr/>
          <a:lstStyle>
            <a:lvl1pPr>
              <a:defRPr baseline="0"/>
            </a:lvl1pPr>
          </a:lstStyle>
          <a:p>
            <a:pPr lvl="0"/>
            <a:r>
              <a:rPr lang="en-US" noProof="0" dirty="0" smtClean="0"/>
              <a:t>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27" name="Footer Placeholder 4"/>
          <p:cNvSpPr>
            <a:spLocks noGrp="1"/>
          </p:cNvSpPr>
          <p:nvPr>
            <p:ph type="ftr" sz="quarter" idx="3"/>
          </p:nvPr>
        </p:nvSpPr>
        <p:spPr>
          <a:xfrm>
            <a:off x="533400" y="6324600"/>
            <a:ext cx="5257800" cy="152400"/>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endParaRPr lang="en-US" dirty="0"/>
          </a:p>
        </p:txBody>
      </p:sp>
      <p:sp>
        <p:nvSpPr>
          <p:cNvPr id="32" name="PwCFirm"/>
          <p:cNvSpPr txBox="1"/>
          <p:nvPr/>
        </p:nvSpPr>
        <p:spPr>
          <a:xfrm>
            <a:off x="533400" y="6477000"/>
            <a:ext cx="2590800" cy="152401"/>
          </a:xfrm>
          <a:prstGeom prst="rect">
            <a:avLst/>
          </a:prstGeom>
          <a:noFill/>
        </p:spPr>
        <p:txBody>
          <a:bodyPr vert="horz" wrap="square" lIns="0" tIns="0" rIns="0" bIns="0" rtlCol="0" anchor="t" anchorCtr="0">
            <a:noAutofit/>
          </a:bodyPr>
          <a:lstStyle/>
          <a:p>
            <a:r>
              <a:rPr lang="en-US" sz="1000" noProof="0" dirty="0" smtClean="0">
                <a:latin typeface="Arial" pitchFamily="34" charset="0"/>
                <a:cs typeface="Arial" pitchFamily="34" charset="0"/>
              </a:rPr>
              <a:t>PwC</a:t>
            </a:r>
            <a:endParaRPr lang="en-US" sz="1000" noProof="0" dirty="0">
              <a:latin typeface="Arial" pitchFamily="34" charset="0"/>
              <a:cs typeface="Arial" pitchFamily="34" charset="0"/>
            </a:endParaRPr>
          </a:p>
        </p:txBody>
      </p:sp>
      <p:cxnSp>
        <p:nvCxnSpPr>
          <p:cNvPr id="15" name="Shape 14"/>
          <p:cNvCxnSpPr/>
          <p:nvPr/>
        </p:nvCxnSpPr>
        <p:spPr>
          <a:xfrm rot="5400000" flipH="1" flipV="1">
            <a:off x="4423800" y="-3433199"/>
            <a:ext cx="144000"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9"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9EBD5762-3BDC-484D-9503-7EA6D5A9A8CE}" type="slidenum">
              <a:rPr lang="en-US" smtClean="0"/>
              <a:pPr/>
              <a:t>‹#›</a:t>
            </a:fld>
            <a:endParaRPr lang="en-US" dirty="0"/>
          </a:p>
        </p:txBody>
      </p:sp>
      <p:sp>
        <p:nvSpPr>
          <p:cNvPr id="10"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ver Slide: Colour">
    <p:spTree>
      <p:nvGrpSpPr>
        <p:cNvPr id="1" name=""/>
        <p:cNvGrpSpPr/>
        <p:nvPr/>
      </p:nvGrpSpPr>
      <p:grpSpPr>
        <a:xfrm>
          <a:off x="0" y="0"/>
          <a:ext cx="0" cy="0"/>
          <a:chOff x="0" y="0"/>
          <a:chExt cx="0" cy="0"/>
        </a:xfrm>
      </p:grpSpPr>
      <p:sp>
        <p:nvSpPr>
          <p:cNvPr id="82" name="Rectangle 649"/>
          <p:cNvSpPr>
            <a:spLocks noChangeArrowheads="1"/>
          </p:cNvSpPr>
          <p:nvPr/>
        </p:nvSpPr>
        <p:spPr bwMode="gray">
          <a:xfrm>
            <a:off x="7391400" y="685801"/>
            <a:ext cx="1752600" cy="5486399"/>
          </a:xfrm>
          <a:prstGeom prst="rect">
            <a:avLst/>
          </a:prstGeom>
          <a:solidFill>
            <a:schemeClr val="tx2">
              <a:lumMod val="40000"/>
              <a:lumOff val="60000"/>
            </a:schemeClr>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81" name="Rectangle 648"/>
          <p:cNvSpPr>
            <a:spLocks noChangeArrowheads="1"/>
          </p:cNvSpPr>
          <p:nvPr/>
        </p:nvSpPr>
        <p:spPr bwMode="gray">
          <a:xfrm>
            <a:off x="1752600" y="0"/>
            <a:ext cx="5638800" cy="685800"/>
          </a:xfrm>
          <a:prstGeom prst="rect">
            <a:avLst/>
          </a:prstGeom>
          <a:solidFill>
            <a:schemeClr val="tx2">
              <a:lumMod val="60000"/>
              <a:lumOff val="40000"/>
            </a:schemeClr>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83" name="Rectangle 650"/>
          <p:cNvSpPr>
            <a:spLocks noChangeArrowheads="1"/>
          </p:cNvSpPr>
          <p:nvPr/>
        </p:nvSpPr>
        <p:spPr bwMode="gray">
          <a:xfrm>
            <a:off x="1752600" y="685800"/>
            <a:ext cx="5638800" cy="5486400"/>
          </a:xfrm>
          <a:prstGeom prst="rect">
            <a:avLst/>
          </a:prstGeom>
          <a:solidFill>
            <a:schemeClr val="tx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50" name="Title 1"/>
          <p:cNvSpPr>
            <a:spLocks noGrp="1"/>
          </p:cNvSpPr>
          <p:nvPr>
            <p:ph type="ctrTitle" hasCustomPrompt="1"/>
          </p:nvPr>
        </p:nvSpPr>
        <p:spPr bwMode="white">
          <a:xfrm>
            <a:off x="1895475" y="838200"/>
            <a:ext cx="5343525" cy="914400"/>
          </a:xfrm>
        </p:spPr>
        <p:txBody>
          <a:bodyPr anchor="t" anchorCtr="0">
            <a:noAutofit/>
          </a:bodyPr>
          <a:lstStyle>
            <a:lvl1pPr>
              <a:lnSpc>
                <a:spcPct val="90000"/>
              </a:lnSpc>
              <a:defRPr sz="3200" b="1" i="1" baseline="0">
                <a:solidFill>
                  <a:schemeClr val="bg1"/>
                </a:solidFill>
              </a:defRPr>
            </a:lvl1pPr>
          </a:lstStyle>
          <a:p>
            <a:r>
              <a:rPr lang="en-US" noProof="0" dirty="0" smtClean="0"/>
              <a:t>Click to add the presentation’s main title</a:t>
            </a:r>
            <a:endParaRPr lang="en-US" noProof="0" dirty="0"/>
          </a:p>
        </p:txBody>
      </p:sp>
      <p:sp>
        <p:nvSpPr>
          <p:cNvPr id="51" name="Subtitle 2"/>
          <p:cNvSpPr>
            <a:spLocks noGrp="1"/>
          </p:cNvSpPr>
          <p:nvPr>
            <p:ph type="subTitle" idx="1" hasCustomPrompt="1"/>
          </p:nvPr>
        </p:nvSpPr>
        <p:spPr bwMode="white">
          <a:xfrm>
            <a:off x="1895475" y="1828799"/>
            <a:ext cx="5343525" cy="914401"/>
          </a:xfrm>
        </p:spPr>
        <p:txBody>
          <a:bodyPr>
            <a:noAutofit/>
          </a:bodyPr>
          <a:lstStyle>
            <a:lvl1pPr marL="0" indent="0" algn="l">
              <a:lnSpc>
                <a:spcPct val="90000"/>
              </a:lnSpc>
              <a:spcAft>
                <a:spcPts val="0"/>
              </a:spcAft>
              <a:buNone/>
              <a:defRPr sz="3200" baseline="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US" noProof="0" dirty="0" smtClean="0"/>
              <a:t>Subtitle and date (move higher if title is only one line)</a:t>
            </a:r>
          </a:p>
        </p:txBody>
      </p:sp>
      <p:grpSp>
        <p:nvGrpSpPr>
          <p:cNvPr id="11" name="Group 32"/>
          <p:cNvGrpSpPr/>
          <p:nvPr/>
        </p:nvGrpSpPr>
        <p:grpSpPr>
          <a:xfrm>
            <a:off x="968592" y="6170991"/>
            <a:ext cx="914400" cy="533479"/>
            <a:chOff x="518032" y="978681"/>
            <a:chExt cx="4572000" cy="2667393"/>
          </a:xfrm>
        </p:grpSpPr>
        <p:sp>
          <p:nvSpPr>
            <p:cNvPr id="12" name="Rectangle 37"/>
            <p:cNvSpPr>
              <a:spLocks noChangeArrowheads="1"/>
            </p:cNvSpPr>
            <p:nvPr userDrawn="1"/>
          </p:nvSpPr>
          <p:spPr bwMode="black">
            <a:xfrm>
              <a:off x="3295650" y="978681"/>
              <a:ext cx="1143000" cy="263229"/>
            </a:xfrm>
            <a:prstGeom prst="rect">
              <a:avLst/>
            </a:prstGeom>
            <a:solidFill>
              <a:schemeClr val="tx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AU" noProof="0"/>
            </a:p>
          </p:txBody>
        </p:sp>
        <p:sp>
          <p:nvSpPr>
            <p:cNvPr id="13" name="Freeform 7"/>
            <p:cNvSpPr>
              <a:spLocks noEditPoints="1"/>
            </p:cNvSpPr>
            <p:nvPr userDrawn="1"/>
          </p:nvSpPr>
          <p:spPr bwMode="black">
            <a:xfrm>
              <a:off x="518032" y="1922794"/>
              <a:ext cx="4572000" cy="1723280"/>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noProof="0"/>
            </a:p>
          </p:txBody>
        </p:sp>
      </p:grpSp>
      <p:sp>
        <p:nvSpPr>
          <p:cNvPr id="19" name="Text Placeholder 31"/>
          <p:cNvSpPr>
            <a:spLocks noGrp="1"/>
          </p:cNvSpPr>
          <p:nvPr>
            <p:ph type="body" sz="quarter" idx="10" hasCustomPrompt="1"/>
          </p:nvPr>
        </p:nvSpPr>
        <p:spPr bwMode="white">
          <a:xfrm>
            <a:off x="1895475" y="374904"/>
            <a:ext cx="4105656" cy="146304"/>
          </a:xfrm>
        </p:spPr>
        <p:txBody>
          <a:bodyPr/>
          <a:lstStyle>
            <a:lvl1pPr>
              <a:defRPr sz="1100">
                <a:solidFill>
                  <a:schemeClr val="bg1"/>
                </a:solidFill>
                <a:latin typeface="+mj-lt"/>
              </a:defRPr>
            </a:lvl1pPr>
            <a:lvl2pPr>
              <a:defRPr sz="1000">
                <a:solidFill>
                  <a:schemeClr val="bg1"/>
                </a:solidFill>
                <a:latin typeface="+mj-lt"/>
              </a:defRPr>
            </a:lvl2pPr>
            <a:lvl3pPr>
              <a:defRPr sz="1000">
                <a:solidFill>
                  <a:schemeClr val="bg1"/>
                </a:solidFill>
                <a:latin typeface="+mj-lt"/>
              </a:defRPr>
            </a:lvl3pPr>
            <a:lvl4pPr>
              <a:defRPr sz="1000">
                <a:solidFill>
                  <a:schemeClr val="bg1"/>
                </a:solidFill>
                <a:latin typeface="+mj-lt"/>
              </a:defRPr>
            </a:lvl4pPr>
            <a:lvl5pPr>
              <a:defRPr sz="1000">
                <a:solidFill>
                  <a:schemeClr val="bg1"/>
                </a:solidFill>
                <a:latin typeface="+mj-lt"/>
              </a:defRPr>
            </a:lvl5pPr>
          </a:lstStyle>
          <a:p>
            <a:pPr lvl="0"/>
            <a:r>
              <a:rPr lang="en-US" noProof="0" dirty="0" smtClean="0"/>
              <a:t>www.pwc.com.au</a:t>
            </a:r>
            <a:endParaRPr lang="en-US" noProof="0"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losing Statement">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914400"/>
          </a:xfrm>
        </p:spPr>
        <p:txBody>
          <a:bodyPr/>
          <a:lstStyle>
            <a:lvl1pPr>
              <a:defRPr sz="3200">
                <a:solidFill>
                  <a:schemeClr val="tx1"/>
                </a:solidFill>
              </a:defRPr>
            </a:lvl1pPr>
          </a:lstStyle>
          <a:p>
            <a:r>
              <a:rPr lang="en-US" noProof="0" dirty="0" smtClean="0"/>
              <a:t>Click to edit Master title style</a:t>
            </a:r>
            <a:endParaRPr lang="en-US" noProof="0" dirty="0"/>
          </a:p>
        </p:txBody>
      </p:sp>
      <p:sp>
        <p:nvSpPr>
          <p:cNvPr id="11" name="Text Placeholder 10"/>
          <p:cNvSpPr>
            <a:spLocks noGrp="1"/>
          </p:cNvSpPr>
          <p:nvPr>
            <p:ph type="body" sz="quarter" idx="10" hasCustomPrompt="1"/>
          </p:nvPr>
        </p:nvSpPr>
        <p:spPr>
          <a:xfrm>
            <a:off x="533400" y="5867400"/>
            <a:ext cx="5029200" cy="762000"/>
          </a:xfrm>
        </p:spPr>
        <p:txBody>
          <a:bodyPr anchor="b"/>
          <a:lstStyle>
            <a:lvl1pPr>
              <a:defRPr sz="900">
                <a:latin typeface="Arial" pitchFamily="34" charset="0"/>
                <a:cs typeface="Arial" pitchFamily="34" charset="0"/>
              </a:defRPr>
            </a:lvl1pPr>
          </a:lstStyle>
          <a:p>
            <a:r>
              <a:rPr lang="en-US" dirty="0" smtClean="0"/>
              <a:t>© &lt;YEAR HERE&gt; PricewaterhouseCoopers. All rights reserved.</a:t>
            </a:r>
            <a:br>
              <a:rPr lang="en-US" dirty="0" smtClean="0"/>
            </a:br>
            <a:r>
              <a:rPr lang="en-US" dirty="0" smtClean="0"/>
              <a:t>PwC refers to the Australian member firm, and may sometimes refer to the PwC network.</a:t>
            </a:r>
            <a:br>
              <a:rPr lang="en-US" dirty="0" smtClean="0"/>
            </a:br>
            <a:r>
              <a:rPr lang="en-US" dirty="0" smtClean="0"/>
              <a:t>Each member firm is a separate legal entity. Please see www.pwc.com/structure for further details.</a:t>
            </a:r>
            <a:br>
              <a:rPr lang="en-US" dirty="0" smtClean="0"/>
            </a:br>
            <a:r>
              <a:rPr lang="en-US" dirty="0" smtClean="0"/>
              <a:t/>
            </a:r>
            <a:br>
              <a:rPr lang="en-US" dirty="0" smtClean="0"/>
            </a:br>
            <a:r>
              <a:rPr lang="en-US" dirty="0" smtClean="0"/>
              <a:t>Liability limited by a scheme approved under Professional Standards Legislation</a:t>
            </a:r>
          </a:p>
        </p:txBody>
      </p:sp>
      <p:cxnSp>
        <p:nvCxnSpPr>
          <p:cNvPr id="7" name="Shape 6"/>
          <p:cNvCxnSpPr/>
          <p:nvPr/>
        </p:nvCxnSpPr>
        <p:spPr>
          <a:xfrm rot="5400000" flipH="1" flipV="1">
            <a:off x="4423800" y="-3433199"/>
            <a:ext cx="144000"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cSld name="Cover Slide 2">
    <p:spTree>
      <p:nvGrpSpPr>
        <p:cNvPr id="1" name=""/>
        <p:cNvGrpSpPr/>
        <p:nvPr/>
      </p:nvGrpSpPr>
      <p:grpSpPr>
        <a:xfrm>
          <a:off x="0" y="0"/>
          <a:ext cx="0" cy="0"/>
          <a:chOff x="0" y="0"/>
          <a:chExt cx="0" cy="0"/>
        </a:xfrm>
      </p:grpSpPr>
      <p:grpSp>
        <p:nvGrpSpPr>
          <p:cNvPr id="27" name="Group 26"/>
          <p:cNvGrpSpPr/>
          <p:nvPr userDrawn="1"/>
        </p:nvGrpSpPr>
        <p:grpSpPr>
          <a:xfrm>
            <a:off x="968592" y="-5815"/>
            <a:ext cx="8175409" cy="6710285"/>
            <a:chOff x="968592" y="-5815"/>
            <a:chExt cx="8175409" cy="6710285"/>
          </a:xfrm>
        </p:grpSpPr>
        <p:grpSp>
          <p:nvGrpSpPr>
            <p:cNvPr id="24" name="Group 24"/>
            <p:cNvGrpSpPr/>
            <p:nvPr userDrawn="1"/>
          </p:nvGrpSpPr>
          <p:grpSpPr>
            <a:xfrm>
              <a:off x="1752601" y="-5815"/>
              <a:ext cx="7391400" cy="6181825"/>
              <a:chOff x="533400" y="228599"/>
              <a:chExt cx="3752849" cy="6266963"/>
            </a:xfrm>
          </p:grpSpPr>
          <p:sp>
            <p:nvSpPr>
              <p:cNvPr id="25" name="Rectangle 66"/>
              <p:cNvSpPr>
                <a:spLocks noChangeArrowheads="1"/>
              </p:cNvSpPr>
              <p:nvPr/>
            </p:nvSpPr>
            <p:spPr bwMode="auto">
              <a:xfrm>
                <a:off x="533400" y="4725009"/>
                <a:ext cx="3616382" cy="1770553"/>
              </a:xfrm>
              <a:prstGeom prst="rect">
                <a:avLst/>
              </a:prstGeom>
              <a:solidFill>
                <a:srgbClr val="F3BE26"/>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a:p>
            </p:txBody>
          </p:sp>
          <p:sp>
            <p:nvSpPr>
              <p:cNvPr id="28" name="Rectangle 72"/>
              <p:cNvSpPr>
                <a:spLocks noChangeArrowheads="1"/>
              </p:cNvSpPr>
              <p:nvPr/>
            </p:nvSpPr>
            <p:spPr bwMode="auto">
              <a:xfrm>
                <a:off x="533400" y="5344696"/>
                <a:ext cx="3752849" cy="1150866"/>
              </a:xfrm>
              <a:prstGeom prst="rect">
                <a:avLst/>
              </a:prstGeom>
              <a:solidFill>
                <a:srgbClr val="E4C7A7"/>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a:p>
            </p:txBody>
          </p:sp>
          <p:sp>
            <p:nvSpPr>
              <p:cNvPr id="33" name="Rectangle 68"/>
              <p:cNvSpPr>
                <a:spLocks noChangeArrowheads="1"/>
              </p:cNvSpPr>
              <p:nvPr/>
            </p:nvSpPr>
            <p:spPr bwMode="auto">
              <a:xfrm>
                <a:off x="533400" y="931376"/>
                <a:ext cx="3514031" cy="5564186"/>
              </a:xfrm>
              <a:prstGeom prst="rect">
                <a:avLst/>
              </a:prstGeom>
              <a:solidFill>
                <a:srgbClr val="E669A2"/>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a:p>
            </p:txBody>
          </p:sp>
          <p:sp>
            <p:nvSpPr>
              <p:cNvPr id="34" name="Rectangle 70"/>
              <p:cNvSpPr>
                <a:spLocks noChangeArrowheads="1"/>
              </p:cNvSpPr>
              <p:nvPr/>
            </p:nvSpPr>
            <p:spPr bwMode="auto">
              <a:xfrm>
                <a:off x="533400" y="460709"/>
                <a:ext cx="3206980" cy="6034853"/>
              </a:xfrm>
              <a:prstGeom prst="rect">
                <a:avLst/>
              </a:prstGeom>
              <a:solidFill>
                <a:srgbClr val="EE9C34"/>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a:p>
            </p:txBody>
          </p:sp>
          <p:sp>
            <p:nvSpPr>
              <p:cNvPr id="35" name="Rectangle 74"/>
              <p:cNvSpPr>
                <a:spLocks noChangeArrowheads="1"/>
              </p:cNvSpPr>
              <p:nvPr/>
            </p:nvSpPr>
            <p:spPr bwMode="auto">
              <a:xfrm>
                <a:off x="533400" y="931376"/>
                <a:ext cx="3206980" cy="5564186"/>
              </a:xfrm>
              <a:prstGeom prst="rect">
                <a:avLst/>
              </a:prstGeom>
              <a:solidFill>
                <a:srgbClr val="D64021"/>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a:p>
            </p:txBody>
          </p:sp>
          <p:sp>
            <p:nvSpPr>
              <p:cNvPr id="36" name="Rectangle 74"/>
              <p:cNvSpPr>
                <a:spLocks noChangeArrowheads="1"/>
              </p:cNvSpPr>
              <p:nvPr/>
            </p:nvSpPr>
            <p:spPr bwMode="auto">
              <a:xfrm>
                <a:off x="533400" y="4725009"/>
                <a:ext cx="3514031" cy="1770553"/>
              </a:xfrm>
              <a:prstGeom prst="rect">
                <a:avLst/>
              </a:prstGeom>
              <a:solidFill>
                <a:srgbClr val="DA4E18"/>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a:p>
            </p:txBody>
          </p:sp>
          <p:sp>
            <p:nvSpPr>
              <p:cNvPr id="37" name="Rectangle 74"/>
              <p:cNvSpPr>
                <a:spLocks noChangeArrowheads="1"/>
              </p:cNvSpPr>
              <p:nvPr/>
            </p:nvSpPr>
            <p:spPr bwMode="auto">
              <a:xfrm>
                <a:off x="533400" y="4725009"/>
                <a:ext cx="3206980" cy="1770553"/>
              </a:xfrm>
              <a:prstGeom prst="rect">
                <a:avLst/>
              </a:prstGeom>
              <a:solidFill>
                <a:srgbClr val="CB2F05"/>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a:p>
            </p:txBody>
          </p:sp>
          <p:sp>
            <p:nvSpPr>
              <p:cNvPr id="38" name="Rectangle 37"/>
              <p:cNvSpPr>
                <a:spLocks noChangeArrowheads="1"/>
              </p:cNvSpPr>
              <p:nvPr/>
            </p:nvSpPr>
            <p:spPr bwMode="auto">
              <a:xfrm>
                <a:off x="533400" y="5344696"/>
                <a:ext cx="3616382" cy="1150866"/>
              </a:xfrm>
              <a:prstGeom prst="rect">
                <a:avLst/>
              </a:prstGeom>
              <a:solidFill>
                <a:srgbClr val="D89419"/>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a:p>
            </p:txBody>
          </p:sp>
          <p:sp>
            <p:nvSpPr>
              <p:cNvPr id="39" name="Rectangle 74"/>
              <p:cNvSpPr>
                <a:spLocks noChangeArrowheads="1"/>
              </p:cNvSpPr>
              <p:nvPr/>
            </p:nvSpPr>
            <p:spPr bwMode="auto">
              <a:xfrm>
                <a:off x="533400" y="5344696"/>
                <a:ext cx="3514031" cy="1150866"/>
              </a:xfrm>
              <a:prstGeom prst="rect">
                <a:avLst/>
              </a:prstGeom>
              <a:solidFill>
                <a:srgbClr val="C23D10"/>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a:p>
            </p:txBody>
          </p:sp>
          <p:sp>
            <p:nvSpPr>
              <p:cNvPr id="40" name="Rectangle 39"/>
              <p:cNvSpPr>
                <a:spLocks noChangeArrowheads="1"/>
              </p:cNvSpPr>
              <p:nvPr/>
            </p:nvSpPr>
            <p:spPr bwMode="auto">
              <a:xfrm>
                <a:off x="533400" y="5344696"/>
                <a:ext cx="3206980" cy="1150866"/>
              </a:xfrm>
              <a:prstGeom prst="rect">
                <a:avLst/>
              </a:prstGeom>
              <a:solidFill>
                <a:srgbClr val="B52503"/>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a:p>
            </p:txBody>
          </p:sp>
          <p:sp>
            <p:nvSpPr>
              <p:cNvPr id="50" name="Rectangle 74"/>
              <p:cNvSpPr>
                <a:spLocks noChangeArrowheads="1"/>
              </p:cNvSpPr>
              <p:nvPr/>
            </p:nvSpPr>
            <p:spPr bwMode="auto">
              <a:xfrm>
                <a:off x="533400" y="228599"/>
                <a:ext cx="3138746" cy="6266963"/>
              </a:xfrm>
              <a:prstGeom prst="rect">
                <a:avLst/>
              </a:prstGeom>
              <a:solidFill>
                <a:srgbClr val="F3BC87"/>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dirty="0"/>
              </a:p>
            </p:txBody>
          </p:sp>
          <p:sp>
            <p:nvSpPr>
              <p:cNvPr id="51" name="Rectangle 74"/>
              <p:cNvSpPr>
                <a:spLocks noChangeArrowheads="1"/>
              </p:cNvSpPr>
              <p:nvPr/>
            </p:nvSpPr>
            <p:spPr bwMode="auto">
              <a:xfrm>
                <a:off x="533400" y="460709"/>
                <a:ext cx="3138746" cy="6034853"/>
              </a:xfrm>
              <a:prstGeom prst="rect">
                <a:avLst/>
              </a:prstGeom>
              <a:solidFill>
                <a:srgbClr val="E2731B"/>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a:p>
            </p:txBody>
          </p:sp>
          <p:sp>
            <p:nvSpPr>
              <p:cNvPr id="52" name="Rectangle 74"/>
              <p:cNvSpPr>
                <a:spLocks noChangeArrowheads="1"/>
              </p:cNvSpPr>
              <p:nvPr/>
            </p:nvSpPr>
            <p:spPr bwMode="auto">
              <a:xfrm>
                <a:off x="533400" y="931376"/>
                <a:ext cx="3138746" cy="5564186"/>
              </a:xfrm>
              <a:prstGeom prst="rect">
                <a:avLst/>
              </a:prstGeom>
              <a:solidFill>
                <a:srgbClr val="CB2F11"/>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a:p>
            </p:txBody>
          </p:sp>
          <p:sp>
            <p:nvSpPr>
              <p:cNvPr id="53" name="Rectangle 74"/>
              <p:cNvSpPr>
                <a:spLocks noChangeArrowheads="1"/>
              </p:cNvSpPr>
              <p:nvPr/>
            </p:nvSpPr>
            <p:spPr bwMode="auto">
              <a:xfrm>
                <a:off x="533400" y="4725009"/>
                <a:ext cx="3138746" cy="1770553"/>
              </a:xfrm>
              <a:prstGeom prst="rect">
                <a:avLst/>
              </a:prstGeom>
              <a:solidFill>
                <a:srgbClr val="C12303"/>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a:p>
            </p:txBody>
          </p:sp>
          <p:sp>
            <p:nvSpPr>
              <p:cNvPr id="54" name="Rectangle 74"/>
              <p:cNvSpPr>
                <a:spLocks noChangeArrowheads="1"/>
              </p:cNvSpPr>
              <p:nvPr/>
            </p:nvSpPr>
            <p:spPr bwMode="auto">
              <a:xfrm>
                <a:off x="533400" y="5344696"/>
                <a:ext cx="3138746" cy="1150866"/>
              </a:xfrm>
              <a:prstGeom prst="rect">
                <a:avLst/>
              </a:prstGeom>
              <a:solidFill>
                <a:srgbClr val="AC1B02"/>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a:p>
            </p:txBody>
          </p:sp>
        </p:grpSp>
        <p:grpSp>
          <p:nvGrpSpPr>
            <p:cNvPr id="3" name="Group 32"/>
            <p:cNvGrpSpPr/>
            <p:nvPr/>
          </p:nvGrpSpPr>
          <p:grpSpPr>
            <a:xfrm>
              <a:off x="968592" y="6170991"/>
              <a:ext cx="914400" cy="533479"/>
              <a:chOff x="518032" y="978681"/>
              <a:chExt cx="4572000" cy="2667393"/>
            </a:xfrm>
          </p:grpSpPr>
          <p:sp>
            <p:nvSpPr>
              <p:cNvPr id="17" name="Rectangle 37"/>
              <p:cNvSpPr>
                <a:spLocks noChangeArrowheads="1"/>
              </p:cNvSpPr>
              <p:nvPr userDrawn="1"/>
            </p:nvSpPr>
            <p:spPr bwMode="black">
              <a:xfrm>
                <a:off x="3295650" y="978681"/>
                <a:ext cx="1143000" cy="263229"/>
              </a:xfrm>
              <a:prstGeom prst="rect">
                <a:avLst/>
              </a:prstGeom>
              <a:solidFill>
                <a:srgbClr val="A1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AU" noProof="0"/>
              </a:p>
            </p:txBody>
          </p:sp>
          <p:sp>
            <p:nvSpPr>
              <p:cNvPr id="20" name="Freeform 7"/>
              <p:cNvSpPr>
                <a:spLocks noEditPoints="1"/>
              </p:cNvSpPr>
              <p:nvPr userDrawn="1"/>
            </p:nvSpPr>
            <p:spPr bwMode="black">
              <a:xfrm>
                <a:off x="518032" y="1922794"/>
                <a:ext cx="4572000" cy="1723280"/>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noProof="0"/>
              </a:p>
            </p:txBody>
          </p:sp>
        </p:grpSp>
      </p:grpSp>
      <p:sp>
        <p:nvSpPr>
          <p:cNvPr id="15" name="Title 1"/>
          <p:cNvSpPr>
            <a:spLocks noGrp="1"/>
          </p:cNvSpPr>
          <p:nvPr>
            <p:ph type="ctrTitle" hasCustomPrompt="1"/>
          </p:nvPr>
        </p:nvSpPr>
        <p:spPr bwMode="white">
          <a:xfrm>
            <a:off x="1895475" y="838200"/>
            <a:ext cx="5343525" cy="914400"/>
          </a:xfrm>
        </p:spPr>
        <p:txBody>
          <a:bodyPr anchor="t" anchorCtr="0">
            <a:noAutofit/>
          </a:bodyPr>
          <a:lstStyle>
            <a:lvl1pPr>
              <a:lnSpc>
                <a:spcPct val="90000"/>
              </a:lnSpc>
              <a:defRPr sz="3200" b="1" i="1" baseline="0">
                <a:solidFill>
                  <a:schemeClr val="bg1"/>
                </a:solidFill>
              </a:defRPr>
            </a:lvl1pPr>
          </a:lstStyle>
          <a:p>
            <a:r>
              <a:rPr lang="en-US" noProof="0" dirty="0" smtClean="0"/>
              <a:t>Click to add the presentation’s main title</a:t>
            </a:r>
            <a:endParaRPr lang="en-US" noProof="0" dirty="0"/>
          </a:p>
        </p:txBody>
      </p:sp>
      <p:sp>
        <p:nvSpPr>
          <p:cNvPr id="18" name="Subtitle 2"/>
          <p:cNvSpPr>
            <a:spLocks noGrp="1"/>
          </p:cNvSpPr>
          <p:nvPr>
            <p:ph type="subTitle" idx="1" hasCustomPrompt="1"/>
          </p:nvPr>
        </p:nvSpPr>
        <p:spPr bwMode="white">
          <a:xfrm>
            <a:off x="1895475" y="1828799"/>
            <a:ext cx="5343525" cy="914401"/>
          </a:xfrm>
        </p:spPr>
        <p:txBody>
          <a:bodyPr>
            <a:noAutofit/>
          </a:bodyPr>
          <a:lstStyle>
            <a:lvl1pPr marL="0" indent="0" algn="l">
              <a:lnSpc>
                <a:spcPct val="90000"/>
              </a:lnSpc>
              <a:spcAft>
                <a:spcPts val="0"/>
              </a:spcAft>
              <a:buNone/>
              <a:defRPr sz="3200" baseline="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US" noProof="0" dirty="0" smtClean="0"/>
              <a:t>Subtitle and date (move higher if title is only one line)</a:t>
            </a:r>
          </a:p>
        </p:txBody>
      </p:sp>
      <p:sp>
        <p:nvSpPr>
          <p:cNvPr id="21" name="Text Placeholder 31"/>
          <p:cNvSpPr>
            <a:spLocks noGrp="1"/>
          </p:cNvSpPr>
          <p:nvPr>
            <p:ph type="body" sz="quarter" idx="10" hasCustomPrompt="1"/>
          </p:nvPr>
        </p:nvSpPr>
        <p:spPr bwMode="white">
          <a:xfrm>
            <a:off x="1895475" y="374904"/>
            <a:ext cx="4105656" cy="146304"/>
          </a:xfrm>
        </p:spPr>
        <p:txBody>
          <a:bodyPr/>
          <a:lstStyle>
            <a:lvl1pPr>
              <a:defRPr sz="1100">
                <a:solidFill>
                  <a:schemeClr val="bg1"/>
                </a:solidFill>
                <a:latin typeface="+mj-lt"/>
              </a:defRPr>
            </a:lvl1pPr>
            <a:lvl2pPr>
              <a:defRPr sz="1000">
                <a:solidFill>
                  <a:schemeClr val="bg1"/>
                </a:solidFill>
                <a:latin typeface="+mj-lt"/>
              </a:defRPr>
            </a:lvl2pPr>
            <a:lvl3pPr>
              <a:defRPr sz="1000">
                <a:solidFill>
                  <a:schemeClr val="bg1"/>
                </a:solidFill>
                <a:latin typeface="+mj-lt"/>
              </a:defRPr>
            </a:lvl3pPr>
            <a:lvl4pPr>
              <a:defRPr sz="1000">
                <a:solidFill>
                  <a:schemeClr val="bg1"/>
                </a:solidFill>
                <a:latin typeface="+mj-lt"/>
              </a:defRPr>
            </a:lvl4pPr>
            <a:lvl5pPr>
              <a:defRPr sz="1000">
                <a:solidFill>
                  <a:schemeClr val="bg1"/>
                </a:solidFill>
                <a:latin typeface="+mj-lt"/>
              </a:defRPr>
            </a:lvl5pPr>
          </a:lstStyle>
          <a:p>
            <a:pPr lvl="0"/>
            <a:r>
              <a:rPr lang="en-US" noProof="0" dirty="0" smtClean="0"/>
              <a:t>www.pwc.com.au</a:t>
            </a:r>
            <a:endParaRPr lang="en-US" noProof="0"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cSld name="Cover Slide 3">
    <p:spTree>
      <p:nvGrpSpPr>
        <p:cNvPr id="1" name=""/>
        <p:cNvGrpSpPr/>
        <p:nvPr/>
      </p:nvGrpSpPr>
      <p:grpSpPr>
        <a:xfrm>
          <a:off x="0" y="0"/>
          <a:ext cx="0" cy="0"/>
          <a:chOff x="0" y="0"/>
          <a:chExt cx="0" cy="0"/>
        </a:xfrm>
      </p:grpSpPr>
      <p:grpSp>
        <p:nvGrpSpPr>
          <p:cNvPr id="27" name="Group 26"/>
          <p:cNvGrpSpPr/>
          <p:nvPr userDrawn="1"/>
        </p:nvGrpSpPr>
        <p:grpSpPr>
          <a:xfrm>
            <a:off x="968592" y="-5815"/>
            <a:ext cx="8175409" cy="6710285"/>
            <a:chOff x="968592" y="-5815"/>
            <a:chExt cx="8175409" cy="6710285"/>
          </a:xfrm>
        </p:grpSpPr>
        <p:grpSp>
          <p:nvGrpSpPr>
            <p:cNvPr id="24" name="Group 21"/>
            <p:cNvGrpSpPr/>
            <p:nvPr userDrawn="1"/>
          </p:nvGrpSpPr>
          <p:grpSpPr>
            <a:xfrm>
              <a:off x="1752601" y="-5815"/>
              <a:ext cx="7391400" cy="6181825"/>
              <a:chOff x="533400" y="228599"/>
              <a:chExt cx="3752849" cy="6266964"/>
            </a:xfrm>
          </p:grpSpPr>
          <p:sp>
            <p:nvSpPr>
              <p:cNvPr id="28" name="Rectangle 66"/>
              <p:cNvSpPr>
                <a:spLocks noChangeArrowheads="1"/>
              </p:cNvSpPr>
              <p:nvPr/>
            </p:nvSpPr>
            <p:spPr bwMode="auto">
              <a:xfrm>
                <a:off x="533400" y="1219201"/>
                <a:ext cx="3469615" cy="5276362"/>
              </a:xfrm>
              <a:prstGeom prst="rect">
                <a:avLst/>
              </a:prstGeom>
              <a:solidFill>
                <a:srgbClr val="F3BE26"/>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a:p>
            </p:txBody>
          </p:sp>
          <p:sp>
            <p:nvSpPr>
              <p:cNvPr id="33" name="Rectangle 72"/>
              <p:cNvSpPr>
                <a:spLocks noChangeArrowheads="1"/>
              </p:cNvSpPr>
              <p:nvPr/>
            </p:nvSpPr>
            <p:spPr bwMode="auto">
              <a:xfrm>
                <a:off x="533400" y="5715000"/>
                <a:ext cx="3752849" cy="780562"/>
              </a:xfrm>
              <a:prstGeom prst="rect">
                <a:avLst/>
              </a:prstGeom>
              <a:solidFill>
                <a:srgbClr val="F3BC87"/>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a:p>
            </p:txBody>
          </p:sp>
          <p:sp>
            <p:nvSpPr>
              <p:cNvPr id="34" name="Rectangle 68"/>
              <p:cNvSpPr>
                <a:spLocks noChangeArrowheads="1"/>
              </p:cNvSpPr>
              <p:nvPr/>
            </p:nvSpPr>
            <p:spPr bwMode="auto">
              <a:xfrm>
                <a:off x="533400" y="981074"/>
                <a:ext cx="3135429" cy="5514487"/>
              </a:xfrm>
              <a:prstGeom prst="rect">
                <a:avLst/>
              </a:prstGeom>
              <a:solidFill>
                <a:srgbClr val="E4C7A7"/>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a:p>
            </p:txBody>
          </p:sp>
          <p:sp>
            <p:nvSpPr>
              <p:cNvPr id="35" name="Rectangle 70"/>
              <p:cNvSpPr>
                <a:spLocks noChangeArrowheads="1"/>
              </p:cNvSpPr>
              <p:nvPr/>
            </p:nvSpPr>
            <p:spPr bwMode="auto">
              <a:xfrm>
                <a:off x="533400" y="457201"/>
                <a:ext cx="2952298" cy="6038362"/>
              </a:xfrm>
              <a:prstGeom prst="rect">
                <a:avLst/>
              </a:prstGeom>
              <a:solidFill>
                <a:srgbClr val="EE9C34"/>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a:p>
            </p:txBody>
          </p:sp>
          <p:sp>
            <p:nvSpPr>
              <p:cNvPr id="36" name="Rectangle 74"/>
              <p:cNvSpPr>
                <a:spLocks noChangeArrowheads="1"/>
              </p:cNvSpPr>
              <p:nvPr/>
            </p:nvSpPr>
            <p:spPr bwMode="auto">
              <a:xfrm>
                <a:off x="533400" y="981074"/>
                <a:ext cx="2952298" cy="5514487"/>
              </a:xfrm>
              <a:prstGeom prst="rect">
                <a:avLst/>
              </a:prstGeom>
              <a:solidFill>
                <a:srgbClr val="D47922"/>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a:p>
            </p:txBody>
          </p:sp>
          <p:sp>
            <p:nvSpPr>
              <p:cNvPr id="37" name="Rectangle 74"/>
              <p:cNvSpPr>
                <a:spLocks noChangeArrowheads="1"/>
              </p:cNvSpPr>
              <p:nvPr/>
            </p:nvSpPr>
            <p:spPr bwMode="auto">
              <a:xfrm>
                <a:off x="533400" y="1219201"/>
                <a:ext cx="3135429" cy="5276362"/>
              </a:xfrm>
              <a:prstGeom prst="rect">
                <a:avLst/>
              </a:prstGeom>
              <a:solidFill>
                <a:srgbClr val="D89419"/>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a:p>
            </p:txBody>
          </p:sp>
          <p:sp>
            <p:nvSpPr>
              <p:cNvPr id="38" name="Rectangle 74"/>
              <p:cNvSpPr>
                <a:spLocks noChangeArrowheads="1"/>
              </p:cNvSpPr>
              <p:nvPr/>
            </p:nvSpPr>
            <p:spPr bwMode="auto">
              <a:xfrm>
                <a:off x="533400" y="1219201"/>
                <a:ext cx="2952298" cy="5276362"/>
              </a:xfrm>
              <a:prstGeom prst="rect">
                <a:avLst/>
              </a:prstGeom>
              <a:solidFill>
                <a:srgbClr val="C95A05"/>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a:p>
            </p:txBody>
          </p:sp>
          <p:sp>
            <p:nvSpPr>
              <p:cNvPr id="39" name="Rectangle 72"/>
              <p:cNvSpPr>
                <a:spLocks noChangeArrowheads="1"/>
              </p:cNvSpPr>
              <p:nvPr/>
            </p:nvSpPr>
            <p:spPr bwMode="auto">
              <a:xfrm>
                <a:off x="533400" y="5715000"/>
                <a:ext cx="3469615" cy="780562"/>
              </a:xfrm>
              <a:prstGeom prst="rect">
                <a:avLst/>
              </a:prstGeom>
              <a:solidFill>
                <a:srgbClr val="E78C14"/>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a:p>
            </p:txBody>
          </p:sp>
          <p:sp>
            <p:nvSpPr>
              <p:cNvPr id="40" name="Rectangle 74"/>
              <p:cNvSpPr>
                <a:spLocks noChangeArrowheads="1"/>
              </p:cNvSpPr>
              <p:nvPr/>
            </p:nvSpPr>
            <p:spPr bwMode="auto">
              <a:xfrm>
                <a:off x="533400" y="5715000"/>
                <a:ext cx="3135429" cy="780562"/>
              </a:xfrm>
              <a:prstGeom prst="rect">
                <a:avLst/>
              </a:prstGeom>
              <a:solidFill>
                <a:srgbClr val="CD6C0D"/>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a:p>
            </p:txBody>
          </p:sp>
          <p:sp>
            <p:nvSpPr>
              <p:cNvPr id="49" name="Rectangle 74"/>
              <p:cNvSpPr>
                <a:spLocks noChangeArrowheads="1"/>
              </p:cNvSpPr>
              <p:nvPr/>
            </p:nvSpPr>
            <p:spPr bwMode="auto">
              <a:xfrm>
                <a:off x="533400" y="5715000"/>
                <a:ext cx="2952298" cy="780562"/>
              </a:xfrm>
              <a:prstGeom prst="rect">
                <a:avLst/>
              </a:prstGeom>
              <a:solidFill>
                <a:srgbClr val="BF4203"/>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a:p>
            </p:txBody>
          </p:sp>
          <p:sp>
            <p:nvSpPr>
              <p:cNvPr id="50" name="Rectangle 74"/>
              <p:cNvSpPr>
                <a:spLocks noChangeArrowheads="1"/>
              </p:cNvSpPr>
              <p:nvPr/>
            </p:nvSpPr>
            <p:spPr bwMode="auto">
              <a:xfrm>
                <a:off x="533400" y="228599"/>
                <a:ext cx="2828549" cy="6266963"/>
              </a:xfrm>
              <a:prstGeom prst="rect">
                <a:avLst/>
              </a:prstGeom>
              <a:solidFill>
                <a:srgbClr val="E669A2"/>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dirty="0"/>
              </a:p>
            </p:txBody>
          </p:sp>
          <p:sp>
            <p:nvSpPr>
              <p:cNvPr id="51" name="Rectangle 74"/>
              <p:cNvSpPr>
                <a:spLocks noChangeArrowheads="1"/>
              </p:cNvSpPr>
              <p:nvPr/>
            </p:nvSpPr>
            <p:spPr bwMode="auto">
              <a:xfrm>
                <a:off x="533400" y="457201"/>
                <a:ext cx="2828549" cy="6038362"/>
              </a:xfrm>
              <a:prstGeom prst="rect">
                <a:avLst/>
              </a:prstGeom>
              <a:solidFill>
                <a:srgbClr val="D64021"/>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a:p>
            </p:txBody>
          </p:sp>
          <p:sp>
            <p:nvSpPr>
              <p:cNvPr id="52" name="Rectangle 74"/>
              <p:cNvSpPr>
                <a:spLocks noChangeArrowheads="1"/>
              </p:cNvSpPr>
              <p:nvPr/>
            </p:nvSpPr>
            <p:spPr bwMode="auto">
              <a:xfrm>
                <a:off x="533400" y="981074"/>
                <a:ext cx="2828549" cy="5514487"/>
              </a:xfrm>
              <a:prstGeom prst="rect">
                <a:avLst/>
              </a:prstGeom>
              <a:solidFill>
                <a:srgbClr val="BE3215"/>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a:p>
            </p:txBody>
          </p:sp>
          <p:sp>
            <p:nvSpPr>
              <p:cNvPr id="53" name="Rectangle 74"/>
              <p:cNvSpPr>
                <a:spLocks noChangeArrowheads="1"/>
              </p:cNvSpPr>
              <p:nvPr/>
            </p:nvSpPr>
            <p:spPr bwMode="auto">
              <a:xfrm>
                <a:off x="533400" y="1219201"/>
                <a:ext cx="2828549" cy="5276362"/>
              </a:xfrm>
              <a:prstGeom prst="rect">
                <a:avLst/>
              </a:prstGeom>
              <a:solidFill>
                <a:srgbClr val="B52503"/>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a:p>
            </p:txBody>
          </p:sp>
          <p:sp>
            <p:nvSpPr>
              <p:cNvPr id="54" name="Rectangle 74"/>
              <p:cNvSpPr>
                <a:spLocks noChangeArrowheads="1"/>
              </p:cNvSpPr>
              <p:nvPr/>
            </p:nvSpPr>
            <p:spPr bwMode="auto">
              <a:xfrm>
                <a:off x="533400" y="5715000"/>
                <a:ext cx="2828549" cy="780562"/>
              </a:xfrm>
              <a:prstGeom prst="rect">
                <a:avLst/>
              </a:prstGeom>
              <a:solidFill>
                <a:srgbClr val="AC1B02"/>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a:p>
            </p:txBody>
          </p:sp>
        </p:grpSp>
        <p:grpSp>
          <p:nvGrpSpPr>
            <p:cNvPr id="3" name="Group 32"/>
            <p:cNvGrpSpPr/>
            <p:nvPr/>
          </p:nvGrpSpPr>
          <p:grpSpPr>
            <a:xfrm>
              <a:off x="968592" y="6170991"/>
              <a:ext cx="914400" cy="533479"/>
              <a:chOff x="518032" y="978681"/>
              <a:chExt cx="4572000" cy="2667393"/>
            </a:xfrm>
          </p:grpSpPr>
          <p:sp>
            <p:nvSpPr>
              <p:cNvPr id="17" name="Rectangle 37"/>
              <p:cNvSpPr>
                <a:spLocks noChangeArrowheads="1"/>
              </p:cNvSpPr>
              <p:nvPr userDrawn="1"/>
            </p:nvSpPr>
            <p:spPr bwMode="black">
              <a:xfrm>
                <a:off x="3295650" y="978681"/>
                <a:ext cx="1143000" cy="263229"/>
              </a:xfrm>
              <a:prstGeom prst="rect">
                <a:avLst/>
              </a:prstGeom>
              <a:solidFill>
                <a:srgbClr val="A1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AU" noProof="0"/>
              </a:p>
            </p:txBody>
          </p:sp>
          <p:sp>
            <p:nvSpPr>
              <p:cNvPr id="20" name="Freeform 7"/>
              <p:cNvSpPr>
                <a:spLocks noEditPoints="1"/>
              </p:cNvSpPr>
              <p:nvPr userDrawn="1"/>
            </p:nvSpPr>
            <p:spPr bwMode="black">
              <a:xfrm>
                <a:off x="518032" y="1922794"/>
                <a:ext cx="4572000" cy="1723280"/>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noProof="0"/>
              </a:p>
            </p:txBody>
          </p:sp>
        </p:grpSp>
      </p:grpSp>
      <p:sp>
        <p:nvSpPr>
          <p:cNvPr id="15" name="Title 1"/>
          <p:cNvSpPr>
            <a:spLocks noGrp="1"/>
          </p:cNvSpPr>
          <p:nvPr>
            <p:ph type="ctrTitle" hasCustomPrompt="1"/>
          </p:nvPr>
        </p:nvSpPr>
        <p:spPr bwMode="white">
          <a:xfrm>
            <a:off x="1895475" y="838200"/>
            <a:ext cx="5343525" cy="914400"/>
          </a:xfrm>
        </p:spPr>
        <p:txBody>
          <a:bodyPr anchor="t" anchorCtr="0">
            <a:noAutofit/>
          </a:bodyPr>
          <a:lstStyle>
            <a:lvl1pPr>
              <a:lnSpc>
                <a:spcPct val="90000"/>
              </a:lnSpc>
              <a:defRPr sz="3200" b="1" i="1" baseline="0">
                <a:solidFill>
                  <a:schemeClr val="bg1"/>
                </a:solidFill>
              </a:defRPr>
            </a:lvl1pPr>
          </a:lstStyle>
          <a:p>
            <a:r>
              <a:rPr lang="en-US" noProof="0" dirty="0" smtClean="0"/>
              <a:t>Click to add the presentation’s main title</a:t>
            </a:r>
            <a:endParaRPr lang="en-US" noProof="0" dirty="0"/>
          </a:p>
        </p:txBody>
      </p:sp>
      <p:sp>
        <p:nvSpPr>
          <p:cNvPr id="18" name="Subtitle 2"/>
          <p:cNvSpPr>
            <a:spLocks noGrp="1"/>
          </p:cNvSpPr>
          <p:nvPr>
            <p:ph type="subTitle" idx="1" hasCustomPrompt="1"/>
          </p:nvPr>
        </p:nvSpPr>
        <p:spPr bwMode="white">
          <a:xfrm>
            <a:off x="1895475" y="1828799"/>
            <a:ext cx="5343525" cy="914401"/>
          </a:xfrm>
        </p:spPr>
        <p:txBody>
          <a:bodyPr>
            <a:noAutofit/>
          </a:bodyPr>
          <a:lstStyle>
            <a:lvl1pPr marL="0" indent="0" algn="l">
              <a:lnSpc>
                <a:spcPct val="90000"/>
              </a:lnSpc>
              <a:spcAft>
                <a:spcPts val="0"/>
              </a:spcAft>
              <a:buNone/>
              <a:defRPr sz="3200" baseline="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US" noProof="0" dirty="0" smtClean="0"/>
              <a:t>Subtitle and date (move higher if title is only one line)</a:t>
            </a:r>
          </a:p>
        </p:txBody>
      </p:sp>
      <p:sp>
        <p:nvSpPr>
          <p:cNvPr id="21" name="Text Placeholder 31"/>
          <p:cNvSpPr>
            <a:spLocks noGrp="1"/>
          </p:cNvSpPr>
          <p:nvPr>
            <p:ph type="body" sz="quarter" idx="10" hasCustomPrompt="1"/>
          </p:nvPr>
        </p:nvSpPr>
        <p:spPr bwMode="white">
          <a:xfrm>
            <a:off x="1895475" y="374904"/>
            <a:ext cx="4105656" cy="146304"/>
          </a:xfrm>
        </p:spPr>
        <p:txBody>
          <a:bodyPr/>
          <a:lstStyle>
            <a:lvl1pPr>
              <a:defRPr sz="1100">
                <a:solidFill>
                  <a:schemeClr val="bg1"/>
                </a:solidFill>
                <a:latin typeface="+mj-lt"/>
              </a:defRPr>
            </a:lvl1pPr>
            <a:lvl2pPr>
              <a:defRPr sz="1000">
                <a:solidFill>
                  <a:schemeClr val="bg1"/>
                </a:solidFill>
                <a:latin typeface="+mj-lt"/>
              </a:defRPr>
            </a:lvl2pPr>
            <a:lvl3pPr>
              <a:defRPr sz="1000">
                <a:solidFill>
                  <a:schemeClr val="bg1"/>
                </a:solidFill>
                <a:latin typeface="+mj-lt"/>
              </a:defRPr>
            </a:lvl3pPr>
            <a:lvl4pPr>
              <a:defRPr sz="1000">
                <a:solidFill>
                  <a:schemeClr val="bg1"/>
                </a:solidFill>
                <a:latin typeface="+mj-lt"/>
              </a:defRPr>
            </a:lvl4pPr>
            <a:lvl5pPr>
              <a:defRPr sz="1000">
                <a:solidFill>
                  <a:schemeClr val="bg1"/>
                </a:solidFill>
                <a:latin typeface="+mj-lt"/>
              </a:defRPr>
            </a:lvl5pPr>
          </a:lstStyle>
          <a:p>
            <a:pPr lvl="0"/>
            <a:r>
              <a:rPr lang="en-US" noProof="0" dirty="0" smtClean="0"/>
              <a:t>www.pwc.com.au</a:t>
            </a:r>
            <a:endParaRPr lang="en-US" noProof="0"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cSld name="Cover Slide 4">
    <p:spTree>
      <p:nvGrpSpPr>
        <p:cNvPr id="1" name=""/>
        <p:cNvGrpSpPr/>
        <p:nvPr/>
      </p:nvGrpSpPr>
      <p:grpSpPr>
        <a:xfrm>
          <a:off x="0" y="0"/>
          <a:ext cx="0" cy="0"/>
          <a:chOff x="0" y="0"/>
          <a:chExt cx="0" cy="0"/>
        </a:xfrm>
      </p:grpSpPr>
      <p:grpSp>
        <p:nvGrpSpPr>
          <p:cNvPr id="27" name="Group 26"/>
          <p:cNvGrpSpPr/>
          <p:nvPr userDrawn="1"/>
        </p:nvGrpSpPr>
        <p:grpSpPr>
          <a:xfrm>
            <a:off x="968592" y="-5815"/>
            <a:ext cx="8175409" cy="6710285"/>
            <a:chOff x="968592" y="-5815"/>
            <a:chExt cx="8175409" cy="6710285"/>
          </a:xfrm>
        </p:grpSpPr>
        <p:grpSp>
          <p:nvGrpSpPr>
            <p:cNvPr id="24" name="Group 21"/>
            <p:cNvGrpSpPr/>
            <p:nvPr userDrawn="1"/>
          </p:nvGrpSpPr>
          <p:grpSpPr>
            <a:xfrm>
              <a:off x="1752601" y="-5815"/>
              <a:ext cx="7391400" cy="6181825"/>
              <a:chOff x="533400" y="228599"/>
              <a:chExt cx="3752849" cy="6266963"/>
            </a:xfrm>
          </p:grpSpPr>
          <p:sp>
            <p:nvSpPr>
              <p:cNvPr id="28" name="Rectangle 66"/>
              <p:cNvSpPr>
                <a:spLocks noChangeArrowheads="1"/>
              </p:cNvSpPr>
              <p:nvPr/>
            </p:nvSpPr>
            <p:spPr bwMode="auto">
              <a:xfrm>
                <a:off x="533400" y="4725009"/>
                <a:ext cx="3482025" cy="1770553"/>
              </a:xfrm>
              <a:prstGeom prst="rect">
                <a:avLst/>
              </a:prstGeom>
              <a:solidFill>
                <a:srgbClr val="F3BC87"/>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a:p>
            </p:txBody>
          </p:sp>
          <p:sp>
            <p:nvSpPr>
              <p:cNvPr id="33" name="Rectangle 72"/>
              <p:cNvSpPr>
                <a:spLocks noChangeArrowheads="1"/>
              </p:cNvSpPr>
              <p:nvPr/>
            </p:nvSpPr>
            <p:spPr bwMode="auto">
              <a:xfrm>
                <a:off x="533400" y="5344696"/>
                <a:ext cx="3752849" cy="1150866"/>
              </a:xfrm>
              <a:prstGeom prst="rect">
                <a:avLst/>
              </a:prstGeom>
              <a:solidFill>
                <a:srgbClr val="E669A2"/>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a:p>
            </p:txBody>
          </p:sp>
          <p:sp>
            <p:nvSpPr>
              <p:cNvPr id="34" name="Rectangle 68"/>
              <p:cNvSpPr>
                <a:spLocks noChangeArrowheads="1"/>
              </p:cNvSpPr>
              <p:nvPr/>
            </p:nvSpPr>
            <p:spPr bwMode="auto">
              <a:xfrm>
                <a:off x="533400" y="939078"/>
                <a:ext cx="3288579" cy="5556483"/>
              </a:xfrm>
              <a:prstGeom prst="rect">
                <a:avLst/>
              </a:prstGeom>
              <a:solidFill>
                <a:srgbClr val="E4C7A7"/>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a:p>
            </p:txBody>
          </p:sp>
          <p:sp>
            <p:nvSpPr>
              <p:cNvPr id="35" name="Rectangle 70"/>
              <p:cNvSpPr>
                <a:spLocks noChangeArrowheads="1"/>
              </p:cNvSpPr>
              <p:nvPr/>
            </p:nvSpPr>
            <p:spPr bwMode="auto">
              <a:xfrm>
                <a:off x="533400" y="463253"/>
                <a:ext cx="3172512" cy="6032309"/>
              </a:xfrm>
              <a:prstGeom prst="rect">
                <a:avLst/>
              </a:prstGeom>
              <a:solidFill>
                <a:srgbClr val="EE9C34"/>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a:p>
            </p:txBody>
          </p:sp>
          <p:sp>
            <p:nvSpPr>
              <p:cNvPr id="36" name="Rectangle 74"/>
              <p:cNvSpPr>
                <a:spLocks noChangeArrowheads="1"/>
              </p:cNvSpPr>
              <p:nvPr/>
            </p:nvSpPr>
            <p:spPr bwMode="auto">
              <a:xfrm>
                <a:off x="533400" y="939078"/>
                <a:ext cx="3172512" cy="5556483"/>
              </a:xfrm>
              <a:prstGeom prst="rect">
                <a:avLst/>
              </a:prstGeom>
              <a:solidFill>
                <a:srgbClr val="D47922"/>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a:p>
            </p:txBody>
          </p:sp>
          <p:sp>
            <p:nvSpPr>
              <p:cNvPr id="37" name="Rectangle 74"/>
              <p:cNvSpPr>
                <a:spLocks noChangeArrowheads="1"/>
              </p:cNvSpPr>
              <p:nvPr/>
            </p:nvSpPr>
            <p:spPr bwMode="auto">
              <a:xfrm>
                <a:off x="533400" y="4725009"/>
                <a:ext cx="3288579" cy="1770553"/>
              </a:xfrm>
              <a:prstGeom prst="rect">
                <a:avLst/>
              </a:prstGeom>
              <a:solidFill>
                <a:srgbClr val="D89258"/>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a:p>
            </p:txBody>
          </p:sp>
          <p:sp>
            <p:nvSpPr>
              <p:cNvPr id="38" name="Rectangle 74"/>
              <p:cNvSpPr>
                <a:spLocks noChangeArrowheads="1"/>
              </p:cNvSpPr>
              <p:nvPr/>
            </p:nvSpPr>
            <p:spPr bwMode="auto">
              <a:xfrm>
                <a:off x="533400" y="4725009"/>
                <a:ext cx="3172512" cy="1770553"/>
              </a:xfrm>
              <a:prstGeom prst="rect">
                <a:avLst/>
              </a:prstGeom>
              <a:solidFill>
                <a:srgbClr val="C95912"/>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a:p>
            </p:txBody>
          </p:sp>
          <p:sp>
            <p:nvSpPr>
              <p:cNvPr id="39" name="Rectangle 72"/>
              <p:cNvSpPr>
                <a:spLocks noChangeArrowheads="1"/>
              </p:cNvSpPr>
              <p:nvPr/>
            </p:nvSpPr>
            <p:spPr bwMode="auto">
              <a:xfrm>
                <a:off x="533400" y="5344696"/>
                <a:ext cx="3482025" cy="1150866"/>
              </a:xfrm>
              <a:prstGeom prst="rect">
                <a:avLst/>
              </a:prstGeom>
              <a:solidFill>
                <a:srgbClr val="DA4D55"/>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a:p>
            </p:txBody>
          </p:sp>
          <p:sp>
            <p:nvSpPr>
              <p:cNvPr id="40" name="Rectangle 74"/>
              <p:cNvSpPr>
                <a:spLocks noChangeArrowheads="1"/>
              </p:cNvSpPr>
              <p:nvPr/>
            </p:nvSpPr>
            <p:spPr bwMode="auto">
              <a:xfrm>
                <a:off x="533400" y="5344696"/>
                <a:ext cx="3288579" cy="1150866"/>
              </a:xfrm>
              <a:prstGeom prst="rect">
                <a:avLst/>
              </a:prstGeom>
              <a:solidFill>
                <a:srgbClr val="C23C38"/>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a:p>
            </p:txBody>
          </p:sp>
          <p:sp>
            <p:nvSpPr>
              <p:cNvPr id="49" name="Rectangle 74"/>
              <p:cNvSpPr>
                <a:spLocks noChangeArrowheads="1"/>
              </p:cNvSpPr>
              <p:nvPr/>
            </p:nvSpPr>
            <p:spPr bwMode="auto">
              <a:xfrm>
                <a:off x="533400" y="5344696"/>
                <a:ext cx="3172512" cy="1150866"/>
              </a:xfrm>
              <a:prstGeom prst="rect">
                <a:avLst/>
              </a:prstGeom>
              <a:solidFill>
                <a:srgbClr val="B5250B"/>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a:p>
            </p:txBody>
          </p:sp>
          <p:sp>
            <p:nvSpPr>
              <p:cNvPr id="50" name="Rectangle 74"/>
              <p:cNvSpPr>
                <a:spLocks noChangeArrowheads="1"/>
              </p:cNvSpPr>
              <p:nvPr/>
            </p:nvSpPr>
            <p:spPr bwMode="auto">
              <a:xfrm>
                <a:off x="533400" y="228599"/>
                <a:ext cx="2940377" cy="6266963"/>
              </a:xfrm>
              <a:prstGeom prst="rect">
                <a:avLst/>
              </a:prstGeom>
              <a:solidFill>
                <a:srgbClr val="F3BE26"/>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dirty="0"/>
              </a:p>
            </p:txBody>
          </p:sp>
          <p:sp>
            <p:nvSpPr>
              <p:cNvPr id="51" name="Rectangle 74"/>
              <p:cNvSpPr>
                <a:spLocks noChangeArrowheads="1"/>
              </p:cNvSpPr>
              <p:nvPr/>
            </p:nvSpPr>
            <p:spPr bwMode="auto">
              <a:xfrm>
                <a:off x="533400" y="463253"/>
                <a:ext cx="2940377" cy="6032309"/>
              </a:xfrm>
              <a:prstGeom prst="rect">
                <a:avLst/>
              </a:prstGeom>
              <a:solidFill>
                <a:srgbClr val="E27408"/>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a:p>
            </p:txBody>
          </p:sp>
          <p:sp>
            <p:nvSpPr>
              <p:cNvPr id="52" name="Rectangle 74"/>
              <p:cNvSpPr>
                <a:spLocks noChangeArrowheads="1"/>
              </p:cNvSpPr>
              <p:nvPr/>
            </p:nvSpPr>
            <p:spPr bwMode="auto">
              <a:xfrm>
                <a:off x="533400" y="939078"/>
                <a:ext cx="2940377" cy="5556483"/>
              </a:xfrm>
              <a:prstGeom prst="rect">
                <a:avLst/>
              </a:prstGeom>
              <a:solidFill>
                <a:srgbClr val="C95A05"/>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a:p>
            </p:txBody>
          </p:sp>
          <p:sp>
            <p:nvSpPr>
              <p:cNvPr id="53" name="Rectangle 74"/>
              <p:cNvSpPr>
                <a:spLocks noChangeArrowheads="1"/>
              </p:cNvSpPr>
              <p:nvPr/>
            </p:nvSpPr>
            <p:spPr bwMode="auto">
              <a:xfrm>
                <a:off x="533400" y="4725009"/>
                <a:ext cx="2940377" cy="1770553"/>
              </a:xfrm>
              <a:prstGeom prst="rect">
                <a:avLst/>
              </a:prstGeom>
              <a:solidFill>
                <a:srgbClr val="BF4203"/>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a:p>
            </p:txBody>
          </p:sp>
          <p:sp>
            <p:nvSpPr>
              <p:cNvPr id="54" name="Rectangle 74"/>
              <p:cNvSpPr>
                <a:spLocks noChangeArrowheads="1"/>
              </p:cNvSpPr>
              <p:nvPr/>
            </p:nvSpPr>
            <p:spPr bwMode="auto">
              <a:xfrm>
                <a:off x="533400" y="5344696"/>
                <a:ext cx="2940377" cy="1150866"/>
              </a:xfrm>
              <a:prstGeom prst="rect">
                <a:avLst/>
              </a:prstGeom>
              <a:solidFill>
                <a:srgbClr val="AC1B02"/>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a:p>
            </p:txBody>
          </p:sp>
        </p:grpSp>
        <p:grpSp>
          <p:nvGrpSpPr>
            <p:cNvPr id="3" name="Group 32"/>
            <p:cNvGrpSpPr/>
            <p:nvPr/>
          </p:nvGrpSpPr>
          <p:grpSpPr>
            <a:xfrm>
              <a:off x="968592" y="6170991"/>
              <a:ext cx="914400" cy="533479"/>
              <a:chOff x="518032" y="978681"/>
              <a:chExt cx="4572000" cy="2667393"/>
            </a:xfrm>
          </p:grpSpPr>
          <p:sp>
            <p:nvSpPr>
              <p:cNvPr id="17" name="Rectangle 37"/>
              <p:cNvSpPr>
                <a:spLocks noChangeArrowheads="1"/>
              </p:cNvSpPr>
              <p:nvPr userDrawn="1"/>
            </p:nvSpPr>
            <p:spPr bwMode="black">
              <a:xfrm>
                <a:off x="3295650" y="978681"/>
                <a:ext cx="1143000" cy="263229"/>
              </a:xfrm>
              <a:prstGeom prst="rect">
                <a:avLst/>
              </a:prstGeom>
              <a:solidFill>
                <a:srgbClr val="A1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AU" noProof="0"/>
              </a:p>
            </p:txBody>
          </p:sp>
          <p:sp>
            <p:nvSpPr>
              <p:cNvPr id="20" name="Freeform 7"/>
              <p:cNvSpPr>
                <a:spLocks noEditPoints="1"/>
              </p:cNvSpPr>
              <p:nvPr userDrawn="1"/>
            </p:nvSpPr>
            <p:spPr bwMode="black">
              <a:xfrm>
                <a:off x="518032" y="1922794"/>
                <a:ext cx="4572000" cy="1723280"/>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noProof="0"/>
              </a:p>
            </p:txBody>
          </p:sp>
        </p:grpSp>
      </p:grpSp>
      <p:sp>
        <p:nvSpPr>
          <p:cNvPr id="15" name="Title 1"/>
          <p:cNvSpPr>
            <a:spLocks noGrp="1"/>
          </p:cNvSpPr>
          <p:nvPr>
            <p:ph type="ctrTitle" hasCustomPrompt="1"/>
          </p:nvPr>
        </p:nvSpPr>
        <p:spPr bwMode="white">
          <a:xfrm>
            <a:off x="1895475" y="838200"/>
            <a:ext cx="5343525" cy="914400"/>
          </a:xfrm>
        </p:spPr>
        <p:txBody>
          <a:bodyPr anchor="t" anchorCtr="0">
            <a:noAutofit/>
          </a:bodyPr>
          <a:lstStyle>
            <a:lvl1pPr>
              <a:lnSpc>
                <a:spcPct val="90000"/>
              </a:lnSpc>
              <a:defRPr sz="3200" b="1" i="1" baseline="0">
                <a:solidFill>
                  <a:schemeClr val="bg1"/>
                </a:solidFill>
              </a:defRPr>
            </a:lvl1pPr>
          </a:lstStyle>
          <a:p>
            <a:r>
              <a:rPr lang="en-US" noProof="0" dirty="0" smtClean="0"/>
              <a:t>Click to add the presentation’s main title</a:t>
            </a:r>
            <a:endParaRPr lang="en-US" noProof="0" dirty="0"/>
          </a:p>
        </p:txBody>
      </p:sp>
      <p:sp>
        <p:nvSpPr>
          <p:cNvPr id="18" name="Subtitle 2"/>
          <p:cNvSpPr>
            <a:spLocks noGrp="1"/>
          </p:cNvSpPr>
          <p:nvPr>
            <p:ph type="subTitle" idx="1" hasCustomPrompt="1"/>
          </p:nvPr>
        </p:nvSpPr>
        <p:spPr bwMode="white">
          <a:xfrm>
            <a:off x="1895475" y="1828799"/>
            <a:ext cx="5343525" cy="914401"/>
          </a:xfrm>
        </p:spPr>
        <p:txBody>
          <a:bodyPr>
            <a:noAutofit/>
          </a:bodyPr>
          <a:lstStyle>
            <a:lvl1pPr marL="0" indent="0" algn="l">
              <a:lnSpc>
                <a:spcPct val="90000"/>
              </a:lnSpc>
              <a:spcAft>
                <a:spcPts val="0"/>
              </a:spcAft>
              <a:buNone/>
              <a:defRPr sz="3200" baseline="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US" noProof="0" dirty="0" smtClean="0"/>
              <a:t>Subtitle and date (move higher if title is only one line)</a:t>
            </a:r>
          </a:p>
        </p:txBody>
      </p:sp>
      <p:sp>
        <p:nvSpPr>
          <p:cNvPr id="21" name="Text Placeholder 31"/>
          <p:cNvSpPr>
            <a:spLocks noGrp="1"/>
          </p:cNvSpPr>
          <p:nvPr>
            <p:ph type="body" sz="quarter" idx="10" hasCustomPrompt="1"/>
          </p:nvPr>
        </p:nvSpPr>
        <p:spPr bwMode="white">
          <a:xfrm>
            <a:off x="1895475" y="374904"/>
            <a:ext cx="4105656" cy="146304"/>
          </a:xfrm>
        </p:spPr>
        <p:txBody>
          <a:bodyPr/>
          <a:lstStyle>
            <a:lvl1pPr>
              <a:defRPr sz="1100">
                <a:solidFill>
                  <a:schemeClr val="bg1"/>
                </a:solidFill>
                <a:latin typeface="+mj-lt"/>
              </a:defRPr>
            </a:lvl1pPr>
            <a:lvl2pPr>
              <a:defRPr sz="1000">
                <a:solidFill>
                  <a:schemeClr val="bg1"/>
                </a:solidFill>
                <a:latin typeface="+mj-lt"/>
              </a:defRPr>
            </a:lvl2pPr>
            <a:lvl3pPr>
              <a:defRPr sz="1000">
                <a:solidFill>
                  <a:schemeClr val="bg1"/>
                </a:solidFill>
                <a:latin typeface="+mj-lt"/>
              </a:defRPr>
            </a:lvl3pPr>
            <a:lvl4pPr>
              <a:defRPr sz="1000">
                <a:solidFill>
                  <a:schemeClr val="bg1"/>
                </a:solidFill>
                <a:latin typeface="+mj-lt"/>
              </a:defRPr>
            </a:lvl4pPr>
            <a:lvl5pPr>
              <a:defRPr sz="1000">
                <a:solidFill>
                  <a:schemeClr val="bg1"/>
                </a:solidFill>
                <a:latin typeface="+mj-lt"/>
              </a:defRPr>
            </a:lvl5pPr>
          </a:lstStyle>
          <a:p>
            <a:pPr lvl="0"/>
            <a:r>
              <a:rPr lang="en-US" noProof="0" dirty="0" smtClean="0"/>
              <a:t>www.pwc.com.au</a:t>
            </a:r>
            <a:endParaRPr lang="en-US" noProof="0"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Cover Slide: Picture 2">
    <p:spTree>
      <p:nvGrpSpPr>
        <p:cNvPr id="1" name=""/>
        <p:cNvGrpSpPr/>
        <p:nvPr/>
      </p:nvGrpSpPr>
      <p:grpSpPr>
        <a:xfrm>
          <a:off x="0" y="0"/>
          <a:ext cx="0" cy="0"/>
          <a:chOff x="0" y="0"/>
          <a:chExt cx="0" cy="0"/>
        </a:xfrm>
      </p:grpSpPr>
      <p:grpSp>
        <p:nvGrpSpPr>
          <p:cNvPr id="34" name="Group 33"/>
          <p:cNvGrpSpPr/>
          <p:nvPr userDrawn="1"/>
        </p:nvGrpSpPr>
        <p:grpSpPr>
          <a:xfrm>
            <a:off x="968592" y="-5815"/>
            <a:ext cx="8175409" cy="6710285"/>
            <a:chOff x="968592" y="-5815"/>
            <a:chExt cx="8175409" cy="6710285"/>
          </a:xfrm>
        </p:grpSpPr>
        <p:grpSp>
          <p:nvGrpSpPr>
            <p:cNvPr id="27" name="Group 21"/>
            <p:cNvGrpSpPr/>
            <p:nvPr userDrawn="1"/>
          </p:nvGrpSpPr>
          <p:grpSpPr>
            <a:xfrm>
              <a:off x="1752601" y="-5815"/>
              <a:ext cx="7391400" cy="6181825"/>
              <a:chOff x="533400" y="228599"/>
              <a:chExt cx="3752849" cy="6266963"/>
            </a:xfrm>
          </p:grpSpPr>
          <p:sp>
            <p:nvSpPr>
              <p:cNvPr id="28" name="Rectangle 66"/>
              <p:cNvSpPr>
                <a:spLocks noChangeArrowheads="1"/>
              </p:cNvSpPr>
              <p:nvPr/>
            </p:nvSpPr>
            <p:spPr bwMode="auto">
              <a:xfrm>
                <a:off x="533400" y="4725009"/>
                <a:ext cx="3616382" cy="1770553"/>
              </a:xfrm>
              <a:prstGeom prst="rect">
                <a:avLst/>
              </a:prstGeom>
              <a:solidFill>
                <a:srgbClr val="F3BE26"/>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a:p>
            </p:txBody>
          </p:sp>
          <p:sp>
            <p:nvSpPr>
              <p:cNvPr id="29" name="Rectangle 72"/>
              <p:cNvSpPr>
                <a:spLocks noChangeArrowheads="1"/>
              </p:cNvSpPr>
              <p:nvPr/>
            </p:nvSpPr>
            <p:spPr bwMode="auto">
              <a:xfrm>
                <a:off x="533400" y="5344696"/>
                <a:ext cx="3752849" cy="1150866"/>
              </a:xfrm>
              <a:prstGeom prst="rect">
                <a:avLst/>
              </a:prstGeom>
              <a:solidFill>
                <a:srgbClr val="E4C7A7"/>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a:p>
            </p:txBody>
          </p:sp>
          <p:sp>
            <p:nvSpPr>
              <p:cNvPr id="30" name="Rectangle 68"/>
              <p:cNvSpPr>
                <a:spLocks noChangeArrowheads="1"/>
              </p:cNvSpPr>
              <p:nvPr/>
            </p:nvSpPr>
            <p:spPr bwMode="auto">
              <a:xfrm>
                <a:off x="533400" y="931376"/>
                <a:ext cx="3514031" cy="5564186"/>
              </a:xfrm>
              <a:prstGeom prst="rect">
                <a:avLst/>
              </a:prstGeom>
              <a:solidFill>
                <a:srgbClr val="E669A2"/>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a:p>
            </p:txBody>
          </p:sp>
          <p:sp>
            <p:nvSpPr>
              <p:cNvPr id="31" name="Rectangle 70"/>
              <p:cNvSpPr>
                <a:spLocks noChangeArrowheads="1"/>
              </p:cNvSpPr>
              <p:nvPr/>
            </p:nvSpPr>
            <p:spPr bwMode="auto">
              <a:xfrm>
                <a:off x="533400" y="460709"/>
                <a:ext cx="3206980" cy="6034853"/>
              </a:xfrm>
              <a:prstGeom prst="rect">
                <a:avLst/>
              </a:prstGeom>
              <a:solidFill>
                <a:srgbClr val="EE9C34"/>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a:p>
            </p:txBody>
          </p:sp>
          <p:sp>
            <p:nvSpPr>
              <p:cNvPr id="32" name="Rectangle 74"/>
              <p:cNvSpPr>
                <a:spLocks noChangeArrowheads="1"/>
              </p:cNvSpPr>
              <p:nvPr/>
            </p:nvSpPr>
            <p:spPr bwMode="auto">
              <a:xfrm>
                <a:off x="533400" y="931376"/>
                <a:ext cx="3206980" cy="5564186"/>
              </a:xfrm>
              <a:prstGeom prst="rect">
                <a:avLst/>
              </a:prstGeom>
              <a:solidFill>
                <a:srgbClr val="D64021"/>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a:p>
            </p:txBody>
          </p:sp>
          <p:sp>
            <p:nvSpPr>
              <p:cNvPr id="33" name="Rectangle 74"/>
              <p:cNvSpPr>
                <a:spLocks noChangeArrowheads="1"/>
              </p:cNvSpPr>
              <p:nvPr/>
            </p:nvSpPr>
            <p:spPr bwMode="auto">
              <a:xfrm>
                <a:off x="533400" y="4725009"/>
                <a:ext cx="3514031" cy="1770553"/>
              </a:xfrm>
              <a:prstGeom prst="rect">
                <a:avLst/>
              </a:prstGeom>
              <a:solidFill>
                <a:srgbClr val="DA4E18"/>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a:p>
            </p:txBody>
          </p:sp>
          <p:sp>
            <p:nvSpPr>
              <p:cNvPr id="40" name="Rectangle 74"/>
              <p:cNvSpPr>
                <a:spLocks noChangeArrowheads="1"/>
              </p:cNvSpPr>
              <p:nvPr/>
            </p:nvSpPr>
            <p:spPr bwMode="auto">
              <a:xfrm>
                <a:off x="533400" y="4725009"/>
                <a:ext cx="3206980" cy="1770553"/>
              </a:xfrm>
              <a:prstGeom prst="rect">
                <a:avLst/>
              </a:prstGeom>
              <a:solidFill>
                <a:srgbClr val="CB2F05"/>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a:p>
            </p:txBody>
          </p:sp>
          <p:sp>
            <p:nvSpPr>
              <p:cNvPr id="41" name="Rectangle 40"/>
              <p:cNvSpPr>
                <a:spLocks noChangeArrowheads="1"/>
              </p:cNvSpPr>
              <p:nvPr/>
            </p:nvSpPr>
            <p:spPr bwMode="auto">
              <a:xfrm>
                <a:off x="533400" y="5344696"/>
                <a:ext cx="3616382" cy="1150866"/>
              </a:xfrm>
              <a:prstGeom prst="rect">
                <a:avLst/>
              </a:prstGeom>
              <a:solidFill>
                <a:srgbClr val="D89419"/>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a:p>
            </p:txBody>
          </p:sp>
          <p:sp>
            <p:nvSpPr>
              <p:cNvPr id="42" name="Rectangle 74"/>
              <p:cNvSpPr>
                <a:spLocks noChangeArrowheads="1"/>
              </p:cNvSpPr>
              <p:nvPr/>
            </p:nvSpPr>
            <p:spPr bwMode="auto">
              <a:xfrm>
                <a:off x="533400" y="5344696"/>
                <a:ext cx="3514031" cy="1150866"/>
              </a:xfrm>
              <a:prstGeom prst="rect">
                <a:avLst/>
              </a:prstGeom>
              <a:solidFill>
                <a:srgbClr val="C23D10"/>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a:p>
            </p:txBody>
          </p:sp>
          <p:sp>
            <p:nvSpPr>
              <p:cNvPr id="43" name="Rectangle 42"/>
              <p:cNvSpPr>
                <a:spLocks noChangeArrowheads="1"/>
              </p:cNvSpPr>
              <p:nvPr/>
            </p:nvSpPr>
            <p:spPr bwMode="auto">
              <a:xfrm>
                <a:off x="533400" y="5344696"/>
                <a:ext cx="3206980" cy="1150866"/>
              </a:xfrm>
              <a:prstGeom prst="rect">
                <a:avLst/>
              </a:prstGeom>
              <a:solidFill>
                <a:srgbClr val="B52503"/>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a:p>
            </p:txBody>
          </p:sp>
          <p:sp>
            <p:nvSpPr>
              <p:cNvPr id="44" name="Rectangle 74"/>
              <p:cNvSpPr>
                <a:spLocks noChangeArrowheads="1"/>
              </p:cNvSpPr>
              <p:nvPr/>
            </p:nvSpPr>
            <p:spPr bwMode="auto">
              <a:xfrm>
                <a:off x="533400" y="228599"/>
                <a:ext cx="3138746" cy="6266963"/>
              </a:xfrm>
              <a:prstGeom prst="rect">
                <a:avLst/>
              </a:prstGeom>
              <a:solidFill>
                <a:srgbClr val="F3BC87"/>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dirty="0"/>
              </a:p>
            </p:txBody>
          </p:sp>
          <p:sp>
            <p:nvSpPr>
              <p:cNvPr id="50" name="Rectangle 74"/>
              <p:cNvSpPr>
                <a:spLocks noChangeArrowheads="1"/>
              </p:cNvSpPr>
              <p:nvPr/>
            </p:nvSpPr>
            <p:spPr bwMode="auto">
              <a:xfrm>
                <a:off x="533400" y="460709"/>
                <a:ext cx="3138746" cy="6034853"/>
              </a:xfrm>
              <a:prstGeom prst="rect">
                <a:avLst/>
              </a:prstGeom>
              <a:solidFill>
                <a:srgbClr val="E2731B"/>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a:p>
            </p:txBody>
          </p:sp>
          <p:sp>
            <p:nvSpPr>
              <p:cNvPr id="51" name="Rectangle 74"/>
              <p:cNvSpPr>
                <a:spLocks noChangeArrowheads="1"/>
              </p:cNvSpPr>
              <p:nvPr/>
            </p:nvSpPr>
            <p:spPr bwMode="auto">
              <a:xfrm>
                <a:off x="533400" y="931376"/>
                <a:ext cx="3138746" cy="5564186"/>
              </a:xfrm>
              <a:prstGeom prst="rect">
                <a:avLst/>
              </a:prstGeom>
              <a:solidFill>
                <a:srgbClr val="CB2F11"/>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a:p>
            </p:txBody>
          </p:sp>
          <p:sp>
            <p:nvSpPr>
              <p:cNvPr id="52" name="Rectangle 74"/>
              <p:cNvSpPr>
                <a:spLocks noChangeArrowheads="1"/>
              </p:cNvSpPr>
              <p:nvPr/>
            </p:nvSpPr>
            <p:spPr bwMode="auto">
              <a:xfrm>
                <a:off x="533400" y="4725009"/>
                <a:ext cx="3138746" cy="1770553"/>
              </a:xfrm>
              <a:prstGeom prst="rect">
                <a:avLst/>
              </a:prstGeom>
              <a:solidFill>
                <a:srgbClr val="C12303"/>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a:p>
            </p:txBody>
          </p:sp>
          <p:sp>
            <p:nvSpPr>
              <p:cNvPr id="53" name="Rectangle 74"/>
              <p:cNvSpPr>
                <a:spLocks noChangeArrowheads="1"/>
              </p:cNvSpPr>
              <p:nvPr/>
            </p:nvSpPr>
            <p:spPr bwMode="auto">
              <a:xfrm>
                <a:off x="533400" y="5344696"/>
                <a:ext cx="3138746" cy="1150866"/>
              </a:xfrm>
              <a:prstGeom prst="rect">
                <a:avLst/>
              </a:prstGeom>
              <a:solidFill>
                <a:srgbClr val="AC1B02"/>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a:p>
            </p:txBody>
          </p:sp>
        </p:grpSp>
        <p:grpSp>
          <p:nvGrpSpPr>
            <p:cNvPr id="3" name="Group 32"/>
            <p:cNvGrpSpPr/>
            <p:nvPr/>
          </p:nvGrpSpPr>
          <p:grpSpPr>
            <a:xfrm>
              <a:off x="968592" y="6170991"/>
              <a:ext cx="914400" cy="533479"/>
              <a:chOff x="518032" y="978681"/>
              <a:chExt cx="4572000" cy="2667393"/>
            </a:xfrm>
          </p:grpSpPr>
          <p:sp>
            <p:nvSpPr>
              <p:cNvPr id="19" name="Rectangle 37"/>
              <p:cNvSpPr>
                <a:spLocks noChangeArrowheads="1"/>
              </p:cNvSpPr>
              <p:nvPr userDrawn="1"/>
            </p:nvSpPr>
            <p:spPr bwMode="black">
              <a:xfrm>
                <a:off x="3295650" y="978681"/>
                <a:ext cx="1143000" cy="263229"/>
              </a:xfrm>
              <a:prstGeom prst="rect">
                <a:avLst/>
              </a:prstGeom>
              <a:solidFill>
                <a:srgbClr val="A1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AU" noProof="0"/>
              </a:p>
            </p:txBody>
          </p:sp>
          <p:sp>
            <p:nvSpPr>
              <p:cNvPr id="21" name="Freeform 7"/>
              <p:cNvSpPr>
                <a:spLocks noEditPoints="1"/>
              </p:cNvSpPr>
              <p:nvPr userDrawn="1"/>
            </p:nvSpPr>
            <p:spPr bwMode="black">
              <a:xfrm>
                <a:off x="518032" y="1922794"/>
                <a:ext cx="4572000" cy="1723280"/>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noProof="0"/>
              </a:p>
            </p:txBody>
          </p:sp>
        </p:grpSp>
      </p:grpSp>
      <p:sp>
        <p:nvSpPr>
          <p:cNvPr id="54" name="Title 1"/>
          <p:cNvSpPr>
            <a:spLocks noGrp="1"/>
          </p:cNvSpPr>
          <p:nvPr>
            <p:ph type="ctrTitle" hasCustomPrompt="1"/>
          </p:nvPr>
        </p:nvSpPr>
        <p:spPr bwMode="white">
          <a:xfrm>
            <a:off x="1895475" y="838200"/>
            <a:ext cx="5343525" cy="914400"/>
          </a:xfrm>
        </p:spPr>
        <p:txBody>
          <a:bodyPr anchor="t" anchorCtr="0">
            <a:noAutofit/>
          </a:bodyPr>
          <a:lstStyle>
            <a:lvl1pPr>
              <a:lnSpc>
                <a:spcPct val="90000"/>
              </a:lnSpc>
              <a:defRPr sz="3200" b="1" i="1" baseline="0">
                <a:solidFill>
                  <a:schemeClr val="bg1"/>
                </a:solidFill>
              </a:defRPr>
            </a:lvl1pPr>
          </a:lstStyle>
          <a:p>
            <a:r>
              <a:rPr lang="en-US" noProof="0" dirty="0" smtClean="0"/>
              <a:t>Click to add the presentation’s main title</a:t>
            </a:r>
            <a:endParaRPr lang="en-US" noProof="0" dirty="0"/>
          </a:p>
        </p:txBody>
      </p:sp>
      <p:sp>
        <p:nvSpPr>
          <p:cNvPr id="55" name="Subtitle 2"/>
          <p:cNvSpPr>
            <a:spLocks noGrp="1"/>
          </p:cNvSpPr>
          <p:nvPr>
            <p:ph type="subTitle" idx="1" hasCustomPrompt="1"/>
          </p:nvPr>
        </p:nvSpPr>
        <p:spPr bwMode="white">
          <a:xfrm>
            <a:off x="1895475" y="1828799"/>
            <a:ext cx="5343525" cy="914401"/>
          </a:xfrm>
        </p:spPr>
        <p:txBody>
          <a:bodyPr>
            <a:noAutofit/>
          </a:bodyPr>
          <a:lstStyle>
            <a:lvl1pPr marL="0" indent="0" algn="l">
              <a:lnSpc>
                <a:spcPct val="90000"/>
              </a:lnSpc>
              <a:spcAft>
                <a:spcPts val="0"/>
              </a:spcAft>
              <a:buNone/>
              <a:defRPr sz="3200" baseline="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US" noProof="0" dirty="0" smtClean="0"/>
              <a:t>Subtitle and date (move higher if title is only one line)</a:t>
            </a:r>
          </a:p>
        </p:txBody>
      </p:sp>
      <p:sp>
        <p:nvSpPr>
          <p:cNvPr id="56" name="Text Placeholder 31"/>
          <p:cNvSpPr>
            <a:spLocks noGrp="1"/>
          </p:cNvSpPr>
          <p:nvPr>
            <p:ph type="body" sz="quarter" idx="10" hasCustomPrompt="1"/>
          </p:nvPr>
        </p:nvSpPr>
        <p:spPr bwMode="white">
          <a:xfrm>
            <a:off x="1895475" y="374904"/>
            <a:ext cx="4105656" cy="146304"/>
          </a:xfrm>
        </p:spPr>
        <p:txBody>
          <a:bodyPr/>
          <a:lstStyle>
            <a:lvl1pPr>
              <a:defRPr sz="1100">
                <a:solidFill>
                  <a:schemeClr val="bg1"/>
                </a:solidFill>
                <a:latin typeface="+mj-lt"/>
              </a:defRPr>
            </a:lvl1pPr>
            <a:lvl2pPr>
              <a:defRPr sz="1000">
                <a:solidFill>
                  <a:schemeClr val="bg1"/>
                </a:solidFill>
                <a:latin typeface="+mj-lt"/>
              </a:defRPr>
            </a:lvl2pPr>
            <a:lvl3pPr>
              <a:defRPr sz="1000">
                <a:solidFill>
                  <a:schemeClr val="bg1"/>
                </a:solidFill>
                <a:latin typeface="+mj-lt"/>
              </a:defRPr>
            </a:lvl3pPr>
            <a:lvl4pPr>
              <a:defRPr sz="1000">
                <a:solidFill>
                  <a:schemeClr val="bg1"/>
                </a:solidFill>
                <a:latin typeface="+mj-lt"/>
              </a:defRPr>
            </a:lvl4pPr>
            <a:lvl5pPr>
              <a:defRPr sz="1000">
                <a:solidFill>
                  <a:schemeClr val="bg1"/>
                </a:solidFill>
                <a:latin typeface="+mj-lt"/>
              </a:defRPr>
            </a:lvl5pPr>
          </a:lstStyle>
          <a:p>
            <a:pPr lvl="0"/>
            <a:r>
              <a:rPr lang="en-US" noProof="0" dirty="0" smtClean="0"/>
              <a:t>www.pwc.com.au</a:t>
            </a:r>
            <a:endParaRPr lang="en-US" noProof="0" dirty="0"/>
          </a:p>
        </p:txBody>
      </p:sp>
      <p:sp>
        <p:nvSpPr>
          <p:cNvPr id="17" name="Picture Placeholder 76"/>
          <p:cNvSpPr>
            <a:spLocks noGrp="1"/>
          </p:cNvSpPr>
          <p:nvPr>
            <p:ph type="pic" sz="quarter" idx="13"/>
          </p:nvPr>
        </p:nvSpPr>
        <p:spPr>
          <a:xfrm>
            <a:off x="1752601" y="2894822"/>
            <a:ext cx="6921038" cy="3272223"/>
          </a:xfrm>
        </p:spPr>
        <p:txBody>
          <a:bodyPr/>
          <a:lstStyle>
            <a:lvl1pPr>
              <a:defRPr sz="1400"/>
            </a:lvl1pPr>
          </a:lstStyle>
          <a:p>
            <a:r>
              <a:rPr lang="en-US" noProof="0" dirty="0" smtClean="0"/>
              <a:t>Click icon to add picture</a:t>
            </a:r>
            <a:endParaRPr lang="en-US" noProof="0"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Cover Slide: Picture 3">
    <p:spTree>
      <p:nvGrpSpPr>
        <p:cNvPr id="1" name=""/>
        <p:cNvGrpSpPr/>
        <p:nvPr/>
      </p:nvGrpSpPr>
      <p:grpSpPr>
        <a:xfrm>
          <a:off x="0" y="0"/>
          <a:ext cx="0" cy="0"/>
          <a:chOff x="0" y="0"/>
          <a:chExt cx="0" cy="0"/>
        </a:xfrm>
      </p:grpSpPr>
      <p:grpSp>
        <p:nvGrpSpPr>
          <p:cNvPr id="34" name="Group 33"/>
          <p:cNvGrpSpPr/>
          <p:nvPr userDrawn="1"/>
        </p:nvGrpSpPr>
        <p:grpSpPr>
          <a:xfrm>
            <a:off x="968592" y="-5815"/>
            <a:ext cx="8175409" cy="6710285"/>
            <a:chOff x="968592" y="-5815"/>
            <a:chExt cx="8175409" cy="6710285"/>
          </a:xfrm>
        </p:grpSpPr>
        <p:grpSp>
          <p:nvGrpSpPr>
            <p:cNvPr id="28" name="Group 21"/>
            <p:cNvGrpSpPr/>
            <p:nvPr userDrawn="1"/>
          </p:nvGrpSpPr>
          <p:grpSpPr>
            <a:xfrm>
              <a:off x="1752601" y="-5815"/>
              <a:ext cx="7391400" cy="6181825"/>
              <a:chOff x="533400" y="228599"/>
              <a:chExt cx="3752849" cy="6266964"/>
            </a:xfrm>
          </p:grpSpPr>
          <p:sp>
            <p:nvSpPr>
              <p:cNvPr id="29" name="Rectangle 66"/>
              <p:cNvSpPr>
                <a:spLocks noChangeArrowheads="1"/>
              </p:cNvSpPr>
              <p:nvPr/>
            </p:nvSpPr>
            <p:spPr bwMode="auto">
              <a:xfrm>
                <a:off x="533400" y="1219201"/>
                <a:ext cx="3469615" cy="5276362"/>
              </a:xfrm>
              <a:prstGeom prst="rect">
                <a:avLst/>
              </a:prstGeom>
              <a:solidFill>
                <a:srgbClr val="F3BE26"/>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a:p>
            </p:txBody>
          </p:sp>
          <p:sp>
            <p:nvSpPr>
              <p:cNvPr id="30" name="Rectangle 72"/>
              <p:cNvSpPr>
                <a:spLocks noChangeArrowheads="1"/>
              </p:cNvSpPr>
              <p:nvPr/>
            </p:nvSpPr>
            <p:spPr bwMode="auto">
              <a:xfrm>
                <a:off x="533400" y="5715000"/>
                <a:ext cx="3752849" cy="780562"/>
              </a:xfrm>
              <a:prstGeom prst="rect">
                <a:avLst/>
              </a:prstGeom>
              <a:solidFill>
                <a:srgbClr val="F3BC87"/>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a:p>
            </p:txBody>
          </p:sp>
          <p:sp>
            <p:nvSpPr>
              <p:cNvPr id="31" name="Rectangle 68"/>
              <p:cNvSpPr>
                <a:spLocks noChangeArrowheads="1"/>
              </p:cNvSpPr>
              <p:nvPr/>
            </p:nvSpPr>
            <p:spPr bwMode="auto">
              <a:xfrm>
                <a:off x="533400" y="981074"/>
                <a:ext cx="3135429" cy="5514487"/>
              </a:xfrm>
              <a:prstGeom prst="rect">
                <a:avLst/>
              </a:prstGeom>
              <a:solidFill>
                <a:srgbClr val="E4C7A7"/>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a:p>
            </p:txBody>
          </p:sp>
          <p:sp>
            <p:nvSpPr>
              <p:cNvPr id="32" name="Rectangle 70"/>
              <p:cNvSpPr>
                <a:spLocks noChangeArrowheads="1"/>
              </p:cNvSpPr>
              <p:nvPr/>
            </p:nvSpPr>
            <p:spPr bwMode="auto">
              <a:xfrm>
                <a:off x="533400" y="457201"/>
                <a:ext cx="2952298" cy="6038362"/>
              </a:xfrm>
              <a:prstGeom prst="rect">
                <a:avLst/>
              </a:prstGeom>
              <a:solidFill>
                <a:srgbClr val="EE9C34"/>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a:p>
            </p:txBody>
          </p:sp>
          <p:sp>
            <p:nvSpPr>
              <p:cNvPr id="33" name="Rectangle 74"/>
              <p:cNvSpPr>
                <a:spLocks noChangeArrowheads="1"/>
              </p:cNvSpPr>
              <p:nvPr/>
            </p:nvSpPr>
            <p:spPr bwMode="auto">
              <a:xfrm>
                <a:off x="533400" y="981074"/>
                <a:ext cx="2952298" cy="5514487"/>
              </a:xfrm>
              <a:prstGeom prst="rect">
                <a:avLst/>
              </a:prstGeom>
              <a:solidFill>
                <a:srgbClr val="D47922"/>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a:p>
            </p:txBody>
          </p:sp>
          <p:sp>
            <p:nvSpPr>
              <p:cNvPr id="40" name="Rectangle 74"/>
              <p:cNvSpPr>
                <a:spLocks noChangeArrowheads="1"/>
              </p:cNvSpPr>
              <p:nvPr/>
            </p:nvSpPr>
            <p:spPr bwMode="auto">
              <a:xfrm>
                <a:off x="533400" y="1219201"/>
                <a:ext cx="3135429" cy="5276362"/>
              </a:xfrm>
              <a:prstGeom prst="rect">
                <a:avLst/>
              </a:prstGeom>
              <a:solidFill>
                <a:srgbClr val="D89419"/>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a:p>
            </p:txBody>
          </p:sp>
          <p:sp>
            <p:nvSpPr>
              <p:cNvPr id="41" name="Rectangle 74"/>
              <p:cNvSpPr>
                <a:spLocks noChangeArrowheads="1"/>
              </p:cNvSpPr>
              <p:nvPr/>
            </p:nvSpPr>
            <p:spPr bwMode="auto">
              <a:xfrm>
                <a:off x="533400" y="1219201"/>
                <a:ext cx="2952298" cy="5276362"/>
              </a:xfrm>
              <a:prstGeom prst="rect">
                <a:avLst/>
              </a:prstGeom>
              <a:solidFill>
                <a:srgbClr val="C95A05"/>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a:p>
            </p:txBody>
          </p:sp>
          <p:sp>
            <p:nvSpPr>
              <p:cNvPr id="42" name="Rectangle 72"/>
              <p:cNvSpPr>
                <a:spLocks noChangeArrowheads="1"/>
              </p:cNvSpPr>
              <p:nvPr/>
            </p:nvSpPr>
            <p:spPr bwMode="auto">
              <a:xfrm>
                <a:off x="533400" y="5715000"/>
                <a:ext cx="3469615" cy="780562"/>
              </a:xfrm>
              <a:prstGeom prst="rect">
                <a:avLst/>
              </a:prstGeom>
              <a:solidFill>
                <a:srgbClr val="E78C14"/>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a:p>
            </p:txBody>
          </p:sp>
          <p:sp>
            <p:nvSpPr>
              <p:cNvPr id="43" name="Rectangle 74"/>
              <p:cNvSpPr>
                <a:spLocks noChangeArrowheads="1"/>
              </p:cNvSpPr>
              <p:nvPr/>
            </p:nvSpPr>
            <p:spPr bwMode="auto">
              <a:xfrm>
                <a:off x="533400" y="5715000"/>
                <a:ext cx="3135429" cy="780562"/>
              </a:xfrm>
              <a:prstGeom prst="rect">
                <a:avLst/>
              </a:prstGeom>
              <a:solidFill>
                <a:srgbClr val="CD6C0D"/>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a:p>
            </p:txBody>
          </p:sp>
          <p:sp>
            <p:nvSpPr>
              <p:cNvPr id="44" name="Rectangle 74"/>
              <p:cNvSpPr>
                <a:spLocks noChangeArrowheads="1"/>
              </p:cNvSpPr>
              <p:nvPr/>
            </p:nvSpPr>
            <p:spPr bwMode="auto">
              <a:xfrm>
                <a:off x="533400" y="5715000"/>
                <a:ext cx="2952298" cy="780562"/>
              </a:xfrm>
              <a:prstGeom prst="rect">
                <a:avLst/>
              </a:prstGeom>
              <a:solidFill>
                <a:srgbClr val="BF4203"/>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a:p>
            </p:txBody>
          </p:sp>
          <p:sp>
            <p:nvSpPr>
              <p:cNvPr id="49" name="Rectangle 74"/>
              <p:cNvSpPr>
                <a:spLocks noChangeArrowheads="1"/>
              </p:cNvSpPr>
              <p:nvPr/>
            </p:nvSpPr>
            <p:spPr bwMode="auto">
              <a:xfrm>
                <a:off x="533400" y="228599"/>
                <a:ext cx="2828549" cy="6266963"/>
              </a:xfrm>
              <a:prstGeom prst="rect">
                <a:avLst/>
              </a:prstGeom>
              <a:solidFill>
                <a:srgbClr val="E669A2"/>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dirty="0"/>
              </a:p>
            </p:txBody>
          </p:sp>
          <p:sp>
            <p:nvSpPr>
              <p:cNvPr id="50" name="Rectangle 74"/>
              <p:cNvSpPr>
                <a:spLocks noChangeArrowheads="1"/>
              </p:cNvSpPr>
              <p:nvPr/>
            </p:nvSpPr>
            <p:spPr bwMode="auto">
              <a:xfrm>
                <a:off x="533400" y="457201"/>
                <a:ext cx="2828549" cy="6038362"/>
              </a:xfrm>
              <a:prstGeom prst="rect">
                <a:avLst/>
              </a:prstGeom>
              <a:solidFill>
                <a:srgbClr val="D64021"/>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a:p>
            </p:txBody>
          </p:sp>
          <p:sp>
            <p:nvSpPr>
              <p:cNvPr id="51" name="Rectangle 74"/>
              <p:cNvSpPr>
                <a:spLocks noChangeArrowheads="1"/>
              </p:cNvSpPr>
              <p:nvPr/>
            </p:nvSpPr>
            <p:spPr bwMode="auto">
              <a:xfrm>
                <a:off x="533400" y="981074"/>
                <a:ext cx="2828549" cy="5514487"/>
              </a:xfrm>
              <a:prstGeom prst="rect">
                <a:avLst/>
              </a:prstGeom>
              <a:solidFill>
                <a:srgbClr val="BE3215"/>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a:p>
            </p:txBody>
          </p:sp>
          <p:sp>
            <p:nvSpPr>
              <p:cNvPr id="52" name="Rectangle 74"/>
              <p:cNvSpPr>
                <a:spLocks noChangeArrowheads="1"/>
              </p:cNvSpPr>
              <p:nvPr/>
            </p:nvSpPr>
            <p:spPr bwMode="auto">
              <a:xfrm>
                <a:off x="533400" y="1219201"/>
                <a:ext cx="2828549" cy="5276362"/>
              </a:xfrm>
              <a:prstGeom prst="rect">
                <a:avLst/>
              </a:prstGeom>
              <a:solidFill>
                <a:srgbClr val="B52503"/>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a:p>
            </p:txBody>
          </p:sp>
          <p:sp>
            <p:nvSpPr>
              <p:cNvPr id="53" name="Rectangle 74"/>
              <p:cNvSpPr>
                <a:spLocks noChangeArrowheads="1"/>
              </p:cNvSpPr>
              <p:nvPr/>
            </p:nvSpPr>
            <p:spPr bwMode="auto">
              <a:xfrm>
                <a:off x="533400" y="5715000"/>
                <a:ext cx="2828549" cy="780562"/>
              </a:xfrm>
              <a:prstGeom prst="rect">
                <a:avLst/>
              </a:prstGeom>
              <a:solidFill>
                <a:srgbClr val="AC1B02"/>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a:p>
            </p:txBody>
          </p:sp>
        </p:grpSp>
        <p:grpSp>
          <p:nvGrpSpPr>
            <p:cNvPr id="3" name="Group 32"/>
            <p:cNvGrpSpPr/>
            <p:nvPr/>
          </p:nvGrpSpPr>
          <p:grpSpPr>
            <a:xfrm>
              <a:off x="968592" y="6170991"/>
              <a:ext cx="914400" cy="533479"/>
              <a:chOff x="518032" y="978681"/>
              <a:chExt cx="4572000" cy="2667393"/>
            </a:xfrm>
          </p:grpSpPr>
          <p:sp>
            <p:nvSpPr>
              <p:cNvPr id="19" name="Rectangle 37"/>
              <p:cNvSpPr>
                <a:spLocks noChangeArrowheads="1"/>
              </p:cNvSpPr>
              <p:nvPr userDrawn="1"/>
            </p:nvSpPr>
            <p:spPr bwMode="black">
              <a:xfrm>
                <a:off x="3295650" y="978681"/>
                <a:ext cx="1143000" cy="263229"/>
              </a:xfrm>
              <a:prstGeom prst="rect">
                <a:avLst/>
              </a:prstGeom>
              <a:solidFill>
                <a:srgbClr val="A1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AU" noProof="0"/>
              </a:p>
            </p:txBody>
          </p:sp>
          <p:sp>
            <p:nvSpPr>
              <p:cNvPr id="21" name="Freeform 7"/>
              <p:cNvSpPr>
                <a:spLocks noEditPoints="1"/>
              </p:cNvSpPr>
              <p:nvPr userDrawn="1"/>
            </p:nvSpPr>
            <p:spPr bwMode="black">
              <a:xfrm>
                <a:off x="518032" y="1922794"/>
                <a:ext cx="4572000" cy="1723280"/>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noProof="0"/>
              </a:p>
            </p:txBody>
          </p:sp>
        </p:grpSp>
      </p:grpSp>
      <p:sp>
        <p:nvSpPr>
          <p:cNvPr id="54" name="Title 1"/>
          <p:cNvSpPr>
            <a:spLocks noGrp="1"/>
          </p:cNvSpPr>
          <p:nvPr>
            <p:ph type="ctrTitle" hasCustomPrompt="1"/>
          </p:nvPr>
        </p:nvSpPr>
        <p:spPr bwMode="white">
          <a:xfrm>
            <a:off x="1895475" y="838200"/>
            <a:ext cx="5343525" cy="914400"/>
          </a:xfrm>
        </p:spPr>
        <p:txBody>
          <a:bodyPr anchor="t" anchorCtr="0">
            <a:noAutofit/>
          </a:bodyPr>
          <a:lstStyle>
            <a:lvl1pPr>
              <a:lnSpc>
                <a:spcPct val="90000"/>
              </a:lnSpc>
              <a:defRPr sz="3200" b="1" i="1" baseline="0">
                <a:solidFill>
                  <a:schemeClr val="bg1"/>
                </a:solidFill>
              </a:defRPr>
            </a:lvl1pPr>
          </a:lstStyle>
          <a:p>
            <a:r>
              <a:rPr lang="en-US" noProof="0" dirty="0" smtClean="0"/>
              <a:t>Click to add the presentation’s main title</a:t>
            </a:r>
            <a:endParaRPr lang="en-US" noProof="0" dirty="0"/>
          </a:p>
        </p:txBody>
      </p:sp>
      <p:sp>
        <p:nvSpPr>
          <p:cNvPr id="55" name="Subtitle 2"/>
          <p:cNvSpPr>
            <a:spLocks noGrp="1"/>
          </p:cNvSpPr>
          <p:nvPr>
            <p:ph type="subTitle" idx="1" hasCustomPrompt="1"/>
          </p:nvPr>
        </p:nvSpPr>
        <p:spPr bwMode="white">
          <a:xfrm>
            <a:off x="1895475" y="1828799"/>
            <a:ext cx="5343525" cy="914401"/>
          </a:xfrm>
        </p:spPr>
        <p:txBody>
          <a:bodyPr>
            <a:noAutofit/>
          </a:bodyPr>
          <a:lstStyle>
            <a:lvl1pPr marL="0" indent="0" algn="l">
              <a:lnSpc>
                <a:spcPct val="90000"/>
              </a:lnSpc>
              <a:spcAft>
                <a:spcPts val="0"/>
              </a:spcAft>
              <a:buNone/>
              <a:defRPr sz="3200" baseline="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US" noProof="0" dirty="0" smtClean="0"/>
              <a:t>Subtitle and date (move higher if title is only one line)</a:t>
            </a:r>
          </a:p>
        </p:txBody>
      </p:sp>
      <p:sp>
        <p:nvSpPr>
          <p:cNvPr id="56" name="Text Placeholder 31"/>
          <p:cNvSpPr>
            <a:spLocks noGrp="1"/>
          </p:cNvSpPr>
          <p:nvPr>
            <p:ph type="body" sz="quarter" idx="10" hasCustomPrompt="1"/>
          </p:nvPr>
        </p:nvSpPr>
        <p:spPr bwMode="white">
          <a:xfrm>
            <a:off x="1895475" y="374904"/>
            <a:ext cx="4105656" cy="146304"/>
          </a:xfrm>
        </p:spPr>
        <p:txBody>
          <a:bodyPr/>
          <a:lstStyle>
            <a:lvl1pPr>
              <a:defRPr sz="1100">
                <a:solidFill>
                  <a:schemeClr val="bg1"/>
                </a:solidFill>
                <a:latin typeface="+mj-lt"/>
              </a:defRPr>
            </a:lvl1pPr>
            <a:lvl2pPr>
              <a:defRPr sz="1000">
                <a:solidFill>
                  <a:schemeClr val="bg1"/>
                </a:solidFill>
                <a:latin typeface="+mj-lt"/>
              </a:defRPr>
            </a:lvl2pPr>
            <a:lvl3pPr>
              <a:defRPr sz="1000">
                <a:solidFill>
                  <a:schemeClr val="bg1"/>
                </a:solidFill>
                <a:latin typeface="+mj-lt"/>
              </a:defRPr>
            </a:lvl3pPr>
            <a:lvl4pPr>
              <a:defRPr sz="1000">
                <a:solidFill>
                  <a:schemeClr val="bg1"/>
                </a:solidFill>
                <a:latin typeface="+mj-lt"/>
              </a:defRPr>
            </a:lvl4pPr>
            <a:lvl5pPr>
              <a:defRPr sz="1000">
                <a:solidFill>
                  <a:schemeClr val="bg1"/>
                </a:solidFill>
                <a:latin typeface="+mj-lt"/>
              </a:defRPr>
            </a:lvl5pPr>
          </a:lstStyle>
          <a:p>
            <a:pPr lvl="0"/>
            <a:r>
              <a:rPr lang="en-US" noProof="0" dirty="0" smtClean="0"/>
              <a:t>www.pwc.com.au</a:t>
            </a:r>
            <a:endParaRPr lang="en-US" noProof="0" dirty="0"/>
          </a:p>
        </p:txBody>
      </p:sp>
      <p:sp>
        <p:nvSpPr>
          <p:cNvPr id="17" name="Picture Placeholder 76"/>
          <p:cNvSpPr>
            <a:spLocks noGrp="1"/>
          </p:cNvSpPr>
          <p:nvPr>
            <p:ph type="pic" sz="quarter" idx="13"/>
          </p:nvPr>
        </p:nvSpPr>
        <p:spPr>
          <a:xfrm>
            <a:off x="1752601" y="2894400"/>
            <a:ext cx="6833558" cy="3271013"/>
          </a:xfrm>
        </p:spPr>
        <p:txBody>
          <a:bodyPr/>
          <a:lstStyle>
            <a:lvl1pPr>
              <a:defRPr sz="1400"/>
            </a:lvl1pPr>
          </a:lstStyle>
          <a:p>
            <a:r>
              <a:rPr lang="en-US" noProof="0" dirty="0" smtClean="0"/>
              <a:t>Click icon to add picture</a:t>
            </a:r>
            <a:endParaRPr lang="en-US" noProof="0"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Cover Slide: Picture 4">
    <p:spTree>
      <p:nvGrpSpPr>
        <p:cNvPr id="1" name=""/>
        <p:cNvGrpSpPr/>
        <p:nvPr/>
      </p:nvGrpSpPr>
      <p:grpSpPr>
        <a:xfrm>
          <a:off x="0" y="0"/>
          <a:ext cx="0" cy="0"/>
          <a:chOff x="0" y="0"/>
          <a:chExt cx="0" cy="0"/>
        </a:xfrm>
      </p:grpSpPr>
      <p:grpSp>
        <p:nvGrpSpPr>
          <p:cNvPr id="34" name="Group 33"/>
          <p:cNvGrpSpPr/>
          <p:nvPr userDrawn="1"/>
        </p:nvGrpSpPr>
        <p:grpSpPr>
          <a:xfrm>
            <a:off x="968592" y="-5815"/>
            <a:ext cx="8175409" cy="6710285"/>
            <a:chOff x="968592" y="-5815"/>
            <a:chExt cx="8175409" cy="6710285"/>
          </a:xfrm>
        </p:grpSpPr>
        <p:grpSp>
          <p:nvGrpSpPr>
            <p:cNvPr id="28" name="Group 21"/>
            <p:cNvGrpSpPr/>
            <p:nvPr userDrawn="1"/>
          </p:nvGrpSpPr>
          <p:grpSpPr>
            <a:xfrm>
              <a:off x="1752601" y="-5815"/>
              <a:ext cx="7391400" cy="6181825"/>
              <a:chOff x="533400" y="228599"/>
              <a:chExt cx="3752849" cy="6266963"/>
            </a:xfrm>
          </p:grpSpPr>
          <p:sp>
            <p:nvSpPr>
              <p:cNvPr id="29" name="Rectangle 66"/>
              <p:cNvSpPr>
                <a:spLocks noChangeArrowheads="1"/>
              </p:cNvSpPr>
              <p:nvPr/>
            </p:nvSpPr>
            <p:spPr bwMode="auto">
              <a:xfrm>
                <a:off x="533400" y="4725009"/>
                <a:ext cx="3482025" cy="1770553"/>
              </a:xfrm>
              <a:prstGeom prst="rect">
                <a:avLst/>
              </a:prstGeom>
              <a:solidFill>
                <a:srgbClr val="F3BC87"/>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a:p>
            </p:txBody>
          </p:sp>
          <p:sp>
            <p:nvSpPr>
              <p:cNvPr id="30" name="Rectangle 72"/>
              <p:cNvSpPr>
                <a:spLocks noChangeArrowheads="1"/>
              </p:cNvSpPr>
              <p:nvPr/>
            </p:nvSpPr>
            <p:spPr bwMode="auto">
              <a:xfrm>
                <a:off x="533400" y="5344696"/>
                <a:ext cx="3752849" cy="1150866"/>
              </a:xfrm>
              <a:prstGeom prst="rect">
                <a:avLst/>
              </a:prstGeom>
              <a:solidFill>
                <a:srgbClr val="E669A2"/>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a:p>
            </p:txBody>
          </p:sp>
          <p:sp>
            <p:nvSpPr>
              <p:cNvPr id="31" name="Rectangle 68"/>
              <p:cNvSpPr>
                <a:spLocks noChangeArrowheads="1"/>
              </p:cNvSpPr>
              <p:nvPr/>
            </p:nvSpPr>
            <p:spPr bwMode="auto">
              <a:xfrm>
                <a:off x="533400" y="939078"/>
                <a:ext cx="3288579" cy="5556483"/>
              </a:xfrm>
              <a:prstGeom prst="rect">
                <a:avLst/>
              </a:prstGeom>
              <a:solidFill>
                <a:srgbClr val="E4C7A7"/>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a:p>
            </p:txBody>
          </p:sp>
          <p:sp>
            <p:nvSpPr>
              <p:cNvPr id="32" name="Rectangle 70"/>
              <p:cNvSpPr>
                <a:spLocks noChangeArrowheads="1"/>
              </p:cNvSpPr>
              <p:nvPr/>
            </p:nvSpPr>
            <p:spPr bwMode="auto">
              <a:xfrm>
                <a:off x="533400" y="463253"/>
                <a:ext cx="3172512" cy="6032309"/>
              </a:xfrm>
              <a:prstGeom prst="rect">
                <a:avLst/>
              </a:prstGeom>
              <a:solidFill>
                <a:srgbClr val="EE9C34"/>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a:p>
            </p:txBody>
          </p:sp>
          <p:sp>
            <p:nvSpPr>
              <p:cNvPr id="33" name="Rectangle 74"/>
              <p:cNvSpPr>
                <a:spLocks noChangeArrowheads="1"/>
              </p:cNvSpPr>
              <p:nvPr/>
            </p:nvSpPr>
            <p:spPr bwMode="auto">
              <a:xfrm>
                <a:off x="533400" y="939078"/>
                <a:ext cx="3172512" cy="5556483"/>
              </a:xfrm>
              <a:prstGeom prst="rect">
                <a:avLst/>
              </a:prstGeom>
              <a:solidFill>
                <a:srgbClr val="D47922"/>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a:p>
            </p:txBody>
          </p:sp>
          <p:sp>
            <p:nvSpPr>
              <p:cNvPr id="40" name="Rectangle 74"/>
              <p:cNvSpPr>
                <a:spLocks noChangeArrowheads="1"/>
              </p:cNvSpPr>
              <p:nvPr/>
            </p:nvSpPr>
            <p:spPr bwMode="auto">
              <a:xfrm>
                <a:off x="533400" y="4725009"/>
                <a:ext cx="3288579" cy="1770553"/>
              </a:xfrm>
              <a:prstGeom prst="rect">
                <a:avLst/>
              </a:prstGeom>
              <a:solidFill>
                <a:srgbClr val="D89258"/>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a:p>
            </p:txBody>
          </p:sp>
          <p:sp>
            <p:nvSpPr>
              <p:cNvPr id="41" name="Rectangle 74"/>
              <p:cNvSpPr>
                <a:spLocks noChangeArrowheads="1"/>
              </p:cNvSpPr>
              <p:nvPr/>
            </p:nvSpPr>
            <p:spPr bwMode="auto">
              <a:xfrm>
                <a:off x="533400" y="4725009"/>
                <a:ext cx="3172512" cy="1770553"/>
              </a:xfrm>
              <a:prstGeom prst="rect">
                <a:avLst/>
              </a:prstGeom>
              <a:solidFill>
                <a:srgbClr val="C95912"/>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a:p>
            </p:txBody>
          </p:sp>
          <p:sp>
            <p:nvSpPr>
              <p:cNvPr id="42" name="Rectangle 72"/>
              <p:cNvSpPr>
                <a:spLocks noChangeArrowheads="1"/>
              </p:cNvSpPr>
              <p:nvPr/>
            </p:nvSpPr>
            <p:spPr bwMode="auto">
              <a:xfrm>
                <a:off x="533400" y="5344696"/>
                <a:ext cx="3482025" cy="1150866"/>
              </a:xfrm>
              <a:prstGeom prst="rect">
                <a:avLst/>
              </a:prstGeom>
              <a:solidFill>
                <a:srgbClr val="DA4D55"/>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a:p>
            </p:txBody>
          </p:sp>
          <p:sp>
            <p:nvSpPr>
              <p:cNvPr id="43" name="Rectangle 74"/>
              <p:cNvSpPr>
                <a:spLocks noChangeArrowheads="1"/>
              </p:cNvSpPr>
              <p:nvPr/>
            </p:nvSpPr>
            <p:spPr bwMode="auto">
              <a:xfrm>
                <a:off x="533400" y="5344696"/>
                <a:ext cx="3288579" cy="1150866"/>
              </a:xfrm>
              <a:prstGeom prst="rect">
                <a:avLst/>
              </a:prstGeom>
              <a:solidFill>
                <a:srgbClr val="C23C38"/>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a:p>
            </p:txBody>
          </p:sp>
          <p:sp>
            <p:nvSpPr>
              <p:cNvPr id="44" name="Rectangle 74"/>
              <p:cNvSpPr>
                <a:spLocks noChangeArrowheads="1"/>
              </p:cNvSpPr>
              <p:nvPr/>
            </p:nvSpPr>
            <p:spPr bwMode="auto">
              <a:xfrm>
                <a:off x="533400" y="5344696"/>
                <a:ext cx="3172512" cy="1150866"/>
              </a:xfrm>
              <a:prstGeom prst="rect">
                <a:avLst/>
              </a:prstGeom>
              <a:solidFill>
                <a:srgbClr val="B5250B"/>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a:p>
            </p:txBody>
          </p:sp>
          <p:sp>
            <p:nvSpPr>
              <p:cNvPr id="49" name="Rectangle 74"/>
              <p:cNvSpPr>
                <a:spLocks noChangeArrowheads="1"/>
              </p:cNvSpPr>
              <p:nvPr/>
            </p:nvSpPr>
            <p:spPr bwMode="auto">
              <a:xfrm>
                <a:off x="533400" y="228599"/>
                <a:ext cx="2940377" cy="6266963"/>
              </a:xfrm>
              <a:prstGeom prst="rect">
                <a:avLst/>
              </a:prstGeom>
              <a:solidFill>
                <a:srgbClr val="F3BE26"/>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dirty="0"/>
              </a:p>
            </p:txBody>
          </p:sp>
          <p:sp>
            <p:nvSpPr>
              <p:cNvPr id="50" name="Rectangle 74"/>
              <p:cNvSpPr>
                <a:spLocks noChangeArrowheads="1"/>
              </p:cNvSpPr>
              <p:nvPr/>
            </p:nvSpPr>
            <p:spPr bwMode="auto">
              <a:xfrm>
                <a:off x="533400" y="463253"/>
                <a:ext cx="2940377" cy="6032309"/>
              </a:xfrm>
              <a:prstGeom prst="rect">
                <a:avLst/>
              </a:prstGeom>
              <a:solidFill>
                <a:srgbClr val="E27408"/>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a:p>
            </p:txBody>
          </p:sp>
          <p:sp>
            <p:nvSpPr>
              <p:cNvPr id="51" name="Rectangle 74"/>
              <p:cNvSpPr>
                <a:spLocks noChangeArrowheads="1"/>
              </p:cNvSpPr>
              <p:nvPr/>
            </p:nvSpPr>
            <p:spPr bwMode="auto">
              <a:xfrm>
                <a:off x="533400" y="939078"/>
                <a:ext cx="2940377" cy="5556483"/>
              </a:xfrm>
              <a:prstGeom prst="rect">
                <a:avLst/>
              </a:prstGeom>
              <a:solidFill>
                <a:srgbClr val="C95A05"/>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a:p>
            </p:txBody>
          </p:sp>
          <p:sp>
            <p:nvSpPr>
              <p:cNvPr id="52" name="Rectangle 74"/>
              <p:cNvSpPr>
                <a:spLocks noChangeArrowheads="1"/>
              </p:cNvSpPr>
              <p:nvPr/>
            </p:nvSpPr>
            <p:spPr bwMode="auto">
              <a:xfrm>
                <a:off x="533400" y="4725009"/>
                <a:ext cx="2940377" cy="1770553"/>
              </a:xfrm>
              <a:prstGeom prst="rect">
                <a:avLst/>
              </a:prstGeom>
              <a:solidFill>
                <a:srgbClr val="BF4203"/>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a:p>
            </p:txBody>
          </p:sp>
          <p:sp>
            <p:nvSpPr>
              <p:cNvPr id="53" name="Rectangle 74"/>
              <p:cNvSpPr>
                <a:spLocks noChangeArrowheads="1"/>
              </p:cNvSpPr>
              <p:nvPr/>
            </p:nvSpPr>
            <p:spPr bwMode="auto">
              <a:xfrm>
                <a:off x="533400" y="5344696"/>
                <a:ext cx="2940377" cy="1150866"/>
              </a:xfrm>
              <a:prstGeom prst="rect">
                <a:avLst/>
              </a:prstGeom>
              <a:solidFill>
                <a:srgbClr val="AC1B02"/>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a:p>
            </p:txBody>
          </p:sp>
        </p:grpSp>
        <p:grpSp>
          <p:nvGrpSpPr>
            <p:cNvPr id="3" name="Group 32"/>
            <p:cNvGrpSpPr/>
            <p:nvPr/>
          </p:nvGrpSpPr>
          <p:grpSpPr>
            <a:xfrm>
              <a:off x="968592" y="6170991"/>
              <a:ext cx="914400" cy="533479"/>
              <a:chOff x="518032" y="978681"/>
              <a:chExt cx="4572000" cy="2667393"/>
            </a:xfrm>
          </p:grpSpPr>
          <p:sp>
            <p:nvSpPr>
              <p:cNvPr id="19" name="Rectangle 37"/>
              <p:cNvSpPr>
                <a:spLocks noChangeArrowheads="1"/>
              </p:cNvSpPr>
              <p:nvPr userDrawn="1"/>
            </p:nvSpPr>
            <p:spPr bwMode="black">
              <a:xfrm>
                <a:off x="3295650" y="978681"/>
                <a:ext cx="1143000" cy="263229"/>
              </a:xfrm>
              <a:prstGeom prst="rect">
                <a:avLst/>
              </a:prstGeom>
              <a:solidFill>
                <a:srgbClr val="A1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AU" noProof="0"/>
              </a:p>
            </p:txBody>
          </p:sp>
          <p:sp>
            <p:nvSpPr>
              <p:cNvPr id="21" name="Freeform 7"/>
              <p:cNvSpPr>
                <a:spLocks noEditPoints="1"/>
              </p:cNvSpPr>
              <p:nvPr userDrawn="1"/>
            </p:nvSpPr>
            <p:spPr bwMode="black">
              <a:xfrm>
                <a:off x="518032" y="1922794"/>
                <a:ext cx="4572000" cy="1723280"/>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noProof="0"/>
              </a:p>
            </p:txBody>
          </p:sp>
        </p:grpSp>
      </p:grpSp>
      <p:sp>
        <p:nvSpPr>
          <p:cNvPr id="54" name="Title 1"/>
          <p:cNvSpPr>
            <a:spLocks noGrp="1"/>
          </p:cNvSpPr>
          <p:nvPr>
            <p:ph type="ctrTitle" hasCustomPrompt="1"/>
          </p:nvPr>
        </p:nvSpPr>
        <p:spPr bwMode="white">
          <a:xfrm>
            <a:off x="1895475" y="838200"/>
            <a:ext cx="5343525" cy="914400"/>
          </a:xfrm>
        </p:spPr>
        <p:txBody>
          <a:bodyPr anchor="t" anchorCtr="0">
            <a:noAutofit/>
          </a:bodyPr>
          <a:lstStyle>
            <a:lvl1pPr>
              <a:lnSpc>
                <a:spcPct val="90000"/>
              </a:lnSpc>
              <a:defRPr sz="3200" b="1" i="1" baseline="0">
                <a:solidFill>
                  <a:schemeClr val="bg1"/>
                </a:solidFill>
              </a:defRPr>
            </a:lvl1pPr>
          </a:lstStyle>
          <a:p>
            <a:r>
              <a:rPr lang="en-US" noProof="0" dirty="0" smtClean="0"/>
              <a:t>Click to add the presentation’s main title</a:t>
            </a:r>
            <a:endParaRPr lang="en-US" noProof="0" dirty="0"/>
          </a:p>
        </p:txBody>
      </p:sp>
      <p:sp>
        <p:nvSpPr>
          <p:cNvPr id="55" name="Subtitle 2"/>
          <p:cNvSpPr>
            <a:spLocks noGrp="1"/>
          </p:cNvSpPr>
          <p:nvPr>
            <p:ph type="subTitle" idx="1" hasCustomPrompt="1"/>
          </p:nvPr>
        </p:nvSpPr>
        <p:spPr bwMode="white">
          <a:xfrm>
            <a:off x="1895475" y="1828799"/>
            <a:ext cx="5343525" cy="914401"/>
          </a:xfrm>
        </p:spPr>
        <p:txBody>
          <a:bodyPr>
            <a:noAutofit/>
          </a:bodyPr>
          <a:lstStyle>
            <a:lvl1pPr marL="0" indent="0" algn="l">
              <a:lnSpc>
                <a:spcPct val="90000"/>
              </a:lnSpc>
              <a:spcAft>
                <a:spcPts val="0"/>
              </a:spcAft>
              <a:buNone/>
              <a:defRPr sz="3200" baseline="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US" noProof="0" dirty="0" smtClean="0"/>
              <a:t>Subtitle and date (move higher if title is only one line)</a:t>
            </a:r>
          </a:p>
        </p:txBody>
      </p:sp>
      <p:sp>
        <p:nvSpPr>
          <p:cNvPr id="56" name="Text Placeholder 31"/>
          <p:cNvSpPr>
            <a:spLocks noGrp="1"/>
          </p:cNvSpPr>
          <p:nvPr>
            <p:ph type="body" sz="quarter" idx="10" hasCustomPrompt="1"/>
          </p:nvPr>
        </p:nvSpPr>
        <p:spPr bwMode="white">
          <a:xfrm>
            <a:off x="1895475" y="374904"/>
            <a:ext cx="4105656" cy="146304"/>
          </a:xfrm>
        </p:spPr>
        <p:txBody>
          <a:bodyPr/>
          <a:lstStyle>
            <a:lvl1pPr>
              <a:defRPr sz="1100">
                <a:solidFill>
                  <a:schemeClr val="bg1"/>
                </a:solidFill>
                <a:latin typeface="+mj-lt"/>
              </a:defRPr>
            </a:lvl1pPr>
            <a:lvl2pPr>
              <a:defRPr sz="1000">
                <a:solidFill>
                  <a:schemeClr val="bg1"/>
                </a:solidFill>
                <a:latin typeface="+mj-lt"/>
              </a:defRPr>
            </a:lvl2pPr>
            <a:lvl3pPr>
              <a:defRPr sz="1000">
                <a:solidFill>
                  <a:schemeClr val="bg1"/>
                </a:solidFill>
                <a:latin typeface="+mj-lt"/>
              </a:defRPr>
            </a:lvl3pPr>
            <a:lvl4pPr>
              <a:defRPr sz="1000">
                <a:solidFill>
                  <a:schemeClr val="bg1"/>
                </a:solidFill>
                <a:latin typeface="+mj-lt"/>
              </a:defRPr>
            </a:lvl4pPr>
            <a:lvl5pPr>
              <a:defRPr sz="1000">
                <a:solidFill>
                  <a:schemeClr val="bg1"/>
                </a:solidFill>
                <a:latin typeface="+mj-lt"/>
              </a:defRPr>
            </a:lvl5pPr>
          </a:lstStyle>
          <a:p>
            <a:pPr lvl="0"/>
            <a:r>
              <a:rPr lang="en-US" noProof="0" dirty="0" smtClean="0"/>
              <a:t>www.pwc.com.au</a:t>
            </a:r>
            <a:endParaRPr lang="en-US" noProof="0" dirty="0"/>
          </a:p>
        </p:txBody>
      </p:sp>
      <p:sp>
        <p:nvSpPr>
          <p:cNvPr id="17" name="Picture Placeholder 76"/>
          <p:cNvSpPr>
            <a:spLocks noGrp="1"/>
          </p:cNvSpPr>
          <p:nvPr>
            <p:ph type="pic" sz="quarter" idx="13"/>
          </p:nvPr>
        </p:nvSpPr>
        <p:spPr>
          <a:xfrm>
            <a:off x="1752716" y="2894400"/>
            <a:ext cx="6476885" cy="3271013"/>
          </a:xfrm>
        </p:spPr>
        <p:txBody>
          <a:bodyPr/>
          <a:lstStyle>
            <a:lvl1pPr>
              <a:defRPr sz="1400"/>
            </a:lvl1pPr>
          </a:lstStyle>
          <a:p>
            <a:r>
              <a:rPr lang="en-US" noProof="0" dirty="0" smtClean="0"/>
              <a:t>Click icon to add picture</a:t>
            </a:r>
            <a:endParaRPr lang="en-US" noProof="0"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Cover Slide: Client Logo 2">
    <p:spTree>
      <p:nvGrpSpPr>
        <p:cNvPr id="1" name=""/>
        <p:cNvGrpSpPr/>
        <p:nvPr/>
      </p:nvGrpSpPr>
      <p:grpSpPr>
        <a:xfrm>
          <a:off x="0" y="0"/>
          <a:ext cx="0" cy="0"/>
          <a:chOff x="0" y="0"/>
          <a:chExt cx="0" cy="0"/>
        </a:xfrm>
      </p:grpSpPr>
      <p:grpSp>
        <p:nvGrpSpPr>
          <p:cNvPr id="28" name="Group 27"/>
          <p:cNvGrpSpPr/>
          <p:nvPr userDrawn="1"/>
        </p:nvGrpSpPr>
        <p:grpSpPr>
          <a:xfrm>
            <a:off x="968592" y="-5815"/>
            <a:ext cx="8175409" cy="6710285"/>
            <a:chOff x="968592" y="-5815"/>
            <a:chExt cx="8175409" cy="6710285"/>
          </a:xfrm>
        </p:grpSpPr>
        <p:grpSp>
          <p:nvGrpSpPr>
            <p:cNvPr id="32" name="Group 23"/>
            <p:cNvGrpSpPr/>
            <p:nvPr userDrawn="1"/>
          </p:nvGrpSpPr>
          <p:grpSpPr>
            <a:xfrm>
              <a:off x="1752601" y="-5815"/>
              <a:ext cx="7391400" cy="6181825"/>
              <a:chOff x="533400" y="228599"/>
              <a:chExt cx="3752849" cy="6266963"/>
            </a:xfrm>
          </p:grpSpPr>
          <p:sp>
            <p:nvSpPr>
              <p:cNvPr id="35" name="Rectangle 66"/>
              <p:cNvSpPr>
                <a:spLocks noChangeArrowheads="1"/>
              </p:cNvSpPr>
              <p:nvPr/>
            </p:nvSpPr>
            <p:spPr bwMode="auto">
              <a:xfrm>
                <a:off x="533400" y="4725009"/>
                <a:ext cx="3616382" cy="1770553"/>
              </a:xfrm>
              <a:prstGeom prst="rect">
                <a:avLst/>
              </a:prstGeom>
              <a:solidFill>
                <a:srgbClr val="F3BE26"/>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a:p>
            </p:txBody>
          </p:sp>
          <p:sp>
            <p:nvSpPr>
              <p:cNvPr id="36" name="Rectangle 72"/>
              <p:cNvSpPr>
                <a:spLocks noChangeArrowheads="1"/>
              </p:cNvSpPr>
              <p:nvPr/>
            </p:nvSpPr>
            <p:spPr bwMode="auto">
              <a:xfrm>
                <a:off x="533400" y="5344696"/>
                <a:ext cx="3752849" cy="1150866"/>
              </a:xfrm>
              <a:prstGeom prst="rect">
                <a:avLst/>
              </a:prstGeom>
              <a:solidFill>
                <a:srgbClr val="E4C7A7"/>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a:p>
            </p:txBody>
          </p:sp>
          <p:sp>
            <p:nvSpPr>
              <p:cNvPr id="37" name="Rectangle 68"/>
              <p:cNvSpPr>
                <a:spLocks noChangeArrowheads="1"/>
              </p:cNvSpPr>
              <p:nvPr/>
            </p:nvSpPr>
            <p:spPr bwMode="auto">
              <a:xfrm>
                <a:off x="533400" y="931376"/>
                <a:ext cx="3514031" cy="5564186"/>
              </a:xfrm>
              <a:prstGeom prst="rect">
                <a:avLst/>
              </a:prstGeom>
              <a:solidFill>
                <a:srgbClr val="E669A2"/>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a:p>
            </p:txBody>
          </p:sp>
          <p:sp>
            <p:nvSpPr>
              <p:cNvPr id="42" name="Rectangle 70"/>
              <p:cNvSpPr>
                <a:spLocks noChangeArrowheads="1"/>
              </p:cNvSpPr>
              <p:nvPr/>
            </p:nvSpPr>
            <p:spPr bwMode="auto">
              <a:xfrm>
                <a:off x="533400" y="460709"/>
                <a:ext cx="3206980" cy="6034853"/>
              </a:xfrm>
              <a:prstGeom prst="rect">
                <a:avLst/>
              </a:prstGeom>
              <a:solidFill>
                <a:srgbClr val="EE9C34"/>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a:p>
            </p:txBody>
          </p:sp>
          <p:sp>
            <p:nvSpPr>
              <p:cNvPr id="43" name="Rectangle 74"/>
              <p:cNvSpPr>
                <a:spLocks noChangeArrowheads="1"/>
              </p:cNvSpPr>
              <p:nvPr/>
            </p:nvSpPr>
            <p:spPr bwMode="auto">
              <a:xfrm>
                <a:off x="533400" y="931376"/>
                <a:ext cx="3206980" cy="5564186"/>
              </a:xfrm>
              <a:prstGeom prst="rect">
                <a:avLst/>
              </a:prstGeom>
              <a:solidFill>
                <a:srgbClr val="D64021"/>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a:p>
            </p:txBody>
          </p:sp>
          <p:sp>
            <p:nvSpPr>
              <p:cNvPr id="44" name="Rectangle 74"/>
              <p:cNvSpPr>
                <a:spLocks noChangeArrowheads="1"/>
              </p:cNvSpPr>
              <p:nvPr/>
            </p:nvSpPr>
            <p:spPr bwMode="auto">
              <a:xfrm>
                <a:off x="533400" y="4725009"/>
                <a:ext cx="3514031" cy="1770553"/>
              </a:xfrm>
              <a:prstGeom prst="rect">
                <a:avLst/>
              </a:prstGeom>
              <a:solidFill>
                <a:srgbClr val="DA4E18"/>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a:p>
            </p:txBody>
          </p:sp>
          <p:sp>
            <p:nvSpPr>
              <p:cNvPr id="48" name="Rectangle 74"/>
              <p:cNvSpPr>
                <a:spLocks noChangeArrowheads="1"/>
              </p:cNvSpPr>
              <p:nvPr/>
            </p:nvSpPr>
            <p:spPr bwMode="auto">
              <a:xfrm>
                <a:off x="533400" y="4725009"/>
                <a:ext cx="3206980" cy="1770553"/>
              </a:xfrm>
              <a:prstGeom prst="rect">
                <a:avLst/>
              </a:prstGeom>
              <a:solidFill>
                <a:srgbClr val="CB2F05"/>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a:p>
            </p:txBody>
          </p:sp>
          <p:sp>
            <p:nvSpPr>
              <p:cNvPr id="49" name="Rectangle 48"/>
              <p:cNvSpPr>
                <a:spLocks noChangeArrowheads="1"/>
              </p:cNvSpPr>
              <p:nvPr/>
            </p:nvSpPr>
            <p:spPr bwMode="auto">
              <a:xfrm>
                <a:off x="533400" y="5344696"/>
                <a:ext cx="3616382" cy="1150866"/>
              </a:xfrm>
              <a:prstGeom prst="rect">
                <a:avLst/>
              </a:prstGeom>
              <a:solidFill>
                <a:srgbClr val="D89419"/>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a:p>
            </p:txBody>
          </p:sp>
          <p:sp>
            <p:nvSpPr>
              <p:cNvPr id="50" name="Rectangle 74"/>
              <p:cNvSpPr>
                <a:spLocks noChangeArrowheads="1"/>
              </p:cNvSpPr>
              <p:nvPr/>
            </p:nvSpPr>
            <p:spPr bwMode="auto">
              <a:xfrm>
                <a:off x="533400" y="5344696"/>
                <a:ext cx="3514031" cy="1150866"/>
              </a:xfrm>
              <a:prstGeom prst="rect">
                <a:avLst/>
              </a:prstGeom>
              <a:solidFill>
                <a:srgbClr val="C23D10"/>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a:p>
            </p:txBody>
          </p:sp>
          <p:sp>
            <p:nvSpPr>
              <p:cNvPr id="51" name="Rectangle 50"/>
              <p:cNvSpPr>
                <a:spLocks noChangeArrowheads="1"/>
              </p:cNvSpPr>
              <p:nvPr/>
            </p:nvSpPr>
            <p:spPr bwMode="auto">
              <a:xfrm>
                <a:off x="533400" y="5344696"/>
                <a:ext cx="3206980" cy="1150866"/>
              </a:xfrm>
              <a:prstGeom prst="rect">
                <a:avLst/>
              </a:prstGeom>
              <a:solidFill>
                <a:srgbClr val="B52503"/>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a:p>
            </p:txBody>
          </p:sp>
          <p:sp>
            <p:nvSpPr>
              <p:cNvPr id="52" name="Rectangle 74"/>
              <p:cNvSpPr>
                <a:spLocks noChangeArrowheads="1"/>
              </p:cNvSpPr>
              <p:nvPr/>
            </p:nvSpPr>
            <p:spPr bwMode="auto">
              <a:xfrm>
                <a:off x="533400" y="228599"/>
                <a:ext cx="3138746" cy="6266963"/>
              </a:xfrm>
              <a:prstGeom prst="rect">
                <a:avLst/>
              </a:prstGeom>
              <a:solidFill>
                <a:srgbClr val="F3BC87"/>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dirty="0"/>
              </a:p>
            </p:txBody>
          </p:sp>
          <p:sp>
            <p:nvSpPr>
              <p:cNvPr id="58" name="Rectangle 74"/>
              <p:cNvSpPr>
                <a:spLocks noChangeArrowheads="1"/>
              </p:cNvSpPr>
              <p:nvPr/>
            </p:nvSpPr>
            <p:spPr bwMode="auto">
              <a:xfrm>
                <a:off x="533400" y="460709"/>
                <a:ext cx="3138746" cy="6034853"/>
              </a:xfrm>
              <a:prstGeom prst="rect">
                <a:avLst/>
              </a:prstGeom>
              <a:solidFill>
                <a:srgbClr val="E2731B"/>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a:p>
            </p:txBody>
          </p:sp>
          <p:sp>
            <p:nvSpPr>
              <p:cNvPr id="59" name="Rectangle 74"/>
              <p:cNvSpPr>
                <a:spLocks noChangeArrowheads="1"/>
              </p:cNvSpPr>
              <p:nvPr/>
            </p:nvSpPr>
            <p:spPr bwMode="auto">
              <a:xfrm>
                <a:off x="533400" y="931376"/>
                <a:ext cx="3138746" cy="5564186"/>
              </a:xfrm>
              <a:prstGeom prst="rect">
                <a:avLst/>
              </a:prstGeom>
              <a:solidFill>
                <a:srgbClr val="CB2F11"/>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a:p>
            </p:txBody>
          </p:sp>
          <p:sp>
            <p:nvSpPr>
              <p:cNvPr id="60" name="Rectangle 74"/>
              <p:cNvSpPr>
                <a:spLocks noChangeArrowheads="1"/>
              </p:cNvSpPr>
              <p:nvPr/>
            </p:nvSpPr>
            <p:spPr bwMode="auto">
              <a:xfrm>
                <a:off x="533400" y="4725009"/>
                <a:ext cx="3138746" cy="1770553"/>
              </a:xfrm>
              <a:prstGeom prst="rect">
                <a:avLst/>
              </a:prstGeom>
              <a:solidFill>
                <a:srgbClr val="C12303"/>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a:p>
            </p:txBody>
          </p:sp>
          <p:sp>
            <p:nvSpPr>
              <p:cNvPr id="61" name="Rectangle 74"/>
              <p:cNvSpPr>
                <a:spLocks noChangeArrowheads="1"/>
              </p:cNvSpPr>
              <p:nvPr/>
            </p:nvSpPr>
            <p:spPr bwMode="auto">
              <a:xfrm>
                <a:off x="533400" y="5344696"/>
                <a:ext cx="3138746" cy="1150866"/>
              </a:xfrm>
              <a:prstGeom prst="rect">
                <a:avLst/>
              </a:prstGeom>
              <a:solidFill>
                <a:srgbClr val="AC1B02"/>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a:p>
            </p:txBody>
          </p:sp>
        </p:grpSp>
        <p:grpSp>
          <p:nvGrpSpPr>
            <p:cNvPr id="4" name="Group 32"/>
            <p:cNvGrpSpPr/>
            <p:nvPr/>
          </p:nvGrpSpPr>
          <p:grpSpPr>
            <a:xfrm>
              <a:off x="968592" y="6170991"/>
              <a:ext cx="914400" cy="533479"/>
              <a:chOff x="518032" y="978681"/>
              <a:chExt cx="4572000" cy="2667393"/>
            </a:xfrm>
          </p:grpSpPr>
          <p:sp>
            <p:nvSpPr>
              <p:cNvPr id="97" name="Rectangle 37"/>
              <p:cNvSpPr>
                <a:spLocks noChangeArrowheads="1"/>
              </p:cNvSpPr>
              <p:nvPr userDrawn="1"/>
            </p:nvSpPr>
            <p:spPr bwMode="black">
              <a:xfrm>
                <a:off x="3295650" y="978681"/>
                <a:ext cx="1143000" cy="263229"/>
              </a:xfrm>
              <a:prstGeom prst="rect">
                <a:avLst/>
              </a:prstGeom>
              <a:solidFill>
                <a:srgbClr val="A1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AU" noProof="0"/>
              </a:p>
            </p:txBody>
          </p:sp>
          <p:sp>
            <p:nvSpPr>
              <p:cNvPr id="98" name="Freeform 7"/>
              <p:cNvSpPr>
                <a:spLocks noEditPoints="1"/>
              </p:cNvSpPr>
              <p:nvPr userDrawn="1"/>
            </p:nvSpPr>
            <p:spPr bwMode="black">
              <a:xfrm>
                <a:off x="518032" y="1922794"/>
                <a:ext cx="4572000" cy="1723280"/>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noProof="0"/>
              </a:p>
            </p:txBody>
          </p:sp>
        </p:grpSp>
      </p:grpSp>
      <p:sp>
        <p:nvSpPr>
          <p:cNvPr id="31" name="Picture Placeholder 76"/>
          <p:cNvSpPr>
            <a:spLocks noGrp="1"/>
          </p:cNvSpPr>
          <p:nvPr>
            <p:ph type="pic" sz="quarter" idx="13"/>
          </p:nvPr>
        </p:nvSpPr>
        <p:spPr>
          <a:xfrm>
            <a:off x="609601" y="3048000"/>
            <a:ext cx="914400" cy="762000"/>
          </a:xfrm>
        </p:spPr>
        <p:txBody>
          <a:bodyPr/>
          <a:lstStyle>
            <a:lvl1pPr>
              <a:defRPr sz="1400"/>
            </a:lvl1pPr>
          </a:lstStyle>
          <a:p>
            <a:r>
              <a:rPr lang="en-US" noProof="0" dirty="0" smtClean="0"/>
              <a:t>Click icon to add picture</a:t>
            </a:r>
            <a:endParaRPr lang="en-US" noProof="0" dirty="0"/>
          </a:p>
        </p:txBody>
      </p:sp>
      <p:grpSp>
        <p:nvGrpSpPr>
          <p:cNvPr id="3" name="Group 31"/>
          <p:cNvGrpSpPr/>
          <p:nvPr/>
        </p:nvGrpSpPr>
        <p:grpSpPr>
          <a:xfrm>
            <a:off x="489086" y="2901697"/>
            <a:ext cx="1209752" cy="151219"/>
            <a:chOff x="489087" y="2521685"/>
            <a:chExt cx="1209752" cy="151219"/>
          </a:xfrm>
        </p:grpSpPr>
        <p:cxnSp>
          <p:nvCxnSpPr>
            <p:cNvPr id="33" name="Straight Connector 32"/>
            <p:cNvCxnSpPr/>
            <p:nvPr userDrawn="1"/>
          </p:nvCxnSpPr>
          <p:spPr>
            <a:xfrm rot="10800000">
              <a:off x="489087" y="2521686"/>
              <a:ext cx="1209752" cy="0"/>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a:xfrm rot="5400000">
              <a:off x="413478" y="2597295"/>
              <a:ext cx="151219" cy="0"/>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sp>
        <p:nvSpPr>
          <p:cNvPr id="45" name="Title 1"/>
          <p:cNvSpPr>
            <a:spLocks noGrp="1"/>
          </p:cNvSpPr>
          <p:nvPr>
            <p:ph type="ctrTitle" hasCustomPrompt="1"/>
          </p:nvPr>
        </p:nvSpPr>
        <p:spPr bwMode="white">
          <a:xfrm>
            <a:off x="1895475" y="838200"/>
            <a:ext cx="5343525" cy="914400"/>
          </a:xfrm>
        </p:spPr>
        <p:txBody>
          <a:bodyPr anchor="t" anchorCtr="0">
            <a:noAutofit/>
          </a:bodyPr>
          <a:lstStyle>
            <a:lvl1pPr>
              <a:lnSpc>
                <a:spcPct val="90000"/>
              </a:lnSpc>
              <a:defRPr sz="3200" b="1" i="1" baseline="0">
                <a:solidFill>
                  <a:schemeClr val="bg1"/>
                </a:solidFill>
              </a:defRPr>
            </a:lvl1pPr>
          </a:lstStyle>
          <a:p>
            <a:r>
              <a:rPr lang="en-US" noProof="0" dirty="0" smtClean="0"/>
              <a:t>Click to add the presentation’s main title</a:t>
            </a:r>
            <a:endParaRPr lang="en-US" noProof="0" dirty="0"/>
          </a:p>
        </p:txBody>
      </p:sp>
      <p:sp>
        <p:nvSpPr>
          <p:cNvPr id="46" name="Subtitle 2"/>
          <p:cNvSpPr>
            <a:spLocks noGrp="1"/>
          </p:cNvSpPr>
          <p:nvPr>
            <p:ph type="subTitle" idx="1" hasCustomPrompt="1"/>
          </p:nvPr>
        </p:nvSpPr>
        <p:spPr bwMode="white">
          <a:xfrm>
            <a:off x="1895475" y="1828799"/>
            <a:ext cx="5343525" cy="914401"/>
          </a:xfrm>
        </p:spPr>
        <p:txBody>
          <a:bodyPr>
            <a:noAutofit/>
          </a:bodyPr>
          <a:lstStyle>
            <a:lvl1pPr marL="0" indent="0" algn="l">
              <a:lnSpc>
                <a:spcPct val="90000"/>
              </a:lnSpc>
              <a:spcAft>
                <a:spcPts val="0"/>
              </a:spcAft>
              <a:buNone/>
              <a:defRPr sz="3200" baseline="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US" noProof="0" dirty="0" smtClean="0"/>
              <a:t>Subtitle and date (move higher if title is only one line)</a:t>
            </a:r>
          </a:p>
        </p:txBody>
      </p:sp>
      <p:sp>
        <p:nvSpPr>
          <p:cNvPr id="47" name="Text Placeholder 31"/>
          <p:cNvSpPr>
            <a:spLocks noGrp="1"/>
          </p:cNvSpPr>
          <p:nvPr>
            <p:ph type="body" sz="quarter" idx="10" hasCustomPrompt="1"/>
          </p:nvPr>
        </p:nvSpPr>
        <p:spPr bwMode="white">
          <a:xfrm>
            <a:off x="1895475" y="374904"/>
            <a:ext cx="4105656" cy="146304"/>
          </a:xfrm>
        </p:spPr>
        <p:txBody>
          <a:bodyPr/>
          <a:lstStyle>
            <a:lvl1pPr>
              <a:defRPr sz="1100">
                <a:solidFill>
                  <a:schemeClr val="bg1"/>
                </a:solidFill>
                <a:latin typeface="+mj-lt"/>
              </a:defRPr>
            </a:lvl1pPr>
            <a:lvl2pPr>
              <a:defRPr sz="1000">
                <a:solidFill>
                  <a:schemeClr val="bg1"/>
                </a:solidFill>
                <a:latin typeface="+mj-lt"/>
              </a:defRPr>
            </a:lvl2pPr>
            <a:lvl3pPr>
              <a:defRPr sz="1000">
                <a:solidFill>
                  <a:schemeClr val="bg1"/>
                </a:solidFill>
                <a:latin typeface="+mj-lt"/>
              </a:defRPr>
            </a:lvl3pPr>
            <a:lvl4pPr>
              <a:defRPr sz="1000">
                <a:solidFill>
                  <a:schemeClr val="bg1"/>
                </a:solidFill>
                <a:latin typeface="+mj-lt"/>
              </a:defRPr>
            </a:lvl4pPr>
            <a:lvl5pPr>
              <a:defRPr sz="1000">
                <a:solidFill>
                  <a:schemeClr val="bg1"/>
                </a:solidFill>
                <a:latin typeface="+mj-lt"/>
              </a:defRPr>
            </a:lvl5pPr>
          </a:lstStyle>
          <a:p>
            <a:pPr lvl="0"/>
            <a:r>
              <a:rPr lang="en-US" noProof="0" dirty="0" smtClean="0"/>
              <a:t>www.pwc.com.au</a:t>
            </a:r>
            <a:endParaRPr lang="en-US" noProof="0"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Cover Slide: Client Logo 3">
    <p:spTree>
      <p:nvGrpSpPr>
        <p:cNvPr id="1" name=""/>
        <p:cNvGrpSpPr/>
        <p:nvPr/>
      </p:nvGrpSpPr>
      <p:grpSpPr>
        <a:xfrm>
          <a:off x="0" y="0"/>
          <a:ext cx="0" cy="0"/>
          <a:chOff x="0" y="0"/>
          <a:chExt cx="0" cy="0"/>
        </a:xfrm>
      </p:grpSpPr>
      <p:grpSp>
        <p:nvGrpSpPr>
          <p:cNvPr id="28" name="Group 27"/>
          <p:cNvGrpSpPr/>
          <p:nvPr userDrawn="1"/>
        </p:nvGrpSpPr>
        <p:grpSpPr>
          <a:xfrm>
            <a:off x="968592" y="-5815"/>
            <a:ext cx="8175409" cy="6710285"/>
            <a:chOff x="968592" y="-5815"/>
            <a:chExt cx="8175409" cy="6710285"/>
          </a:xfrm>
        </p:grpSpPr>
        <p:grpSp>
          <p:nvGrpSpPr>
            <p:cNvPr id="35" name="Group 23"/>
            <p:cNvGrpSpPr/>
            <p:nvPr userDrawn="1"/>
          </p:nvGrpSpPr>
          <p:grpSpPr>
            <a:xfrm>
              <a:off x="1752601" y="-5815"/>
              <a:ext cx="7391400" cy="6181825"/>
              <a:chOff x="533400" y="228599"/>
              <a:chExt cx="3752849" cy="6266964"/>
            </a:xfrm>
          </p:grpSpPr>
          <p:sp>
            <p:nvSpPr>
              <p:cNvPr id="36" name="Rectangle 66"/>
              <p:cNvSpPr>
                <a:spLocks noChangeArrowheads="1"/>
              </p:cNvSpPr>
              <p:nvPr/>
            </p:nvSpPr>
            <p:spPr bwMode="auto">
              <a:xfrm>
                <a:off x="533400" y="1219201"/>
                <a:ext cx="3469615" cy="5276362"/>
              </a:xfrm>
              <a:prstGeom prst="rect">
                <a:avLst/>
              </a:prstGeom>
              <a:solidFill>
                <a:srgbClr val="F3BE26"/>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a:p>
            </p:txBody>
          </p:sp>
          <p:sp>
            <p:nvSpPr>
              <p:cNvPr id="37" name="Rectangle 72"/>
              <p:cNvSpPr>
                <a:spLocks noChangeArrowheads="1"/>
              </p:cNvSpPr>
              <p:nvPr/>
            </p:nvSpPr>
            <p:spPr bwMode="auto">
              <a:xfrm>
                <a:off x="533400" y="5715000"/>
                <a:ext cx="3752849" cy="780562"/>
              </a:xfrm>
              <a:prstGeom prst="rect">
                <a:avLst/>
              </a:prstGeom>
              <a:solidFill>
                <a:srgbClr val="F3BC87"/>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a:p>
            </p:txBody>
          </p:sp>
          <p:sp>
            <p:nvSpPr>
              <p:cNvPr id="42" name="Rectangle 68"/>
              <p:cNvSpPr>
                <a:spLocks noChangeArrowheads="1"/>
              </p:cNvSpPr>
              <p:nvPr/>
            </p:nvSpPr>
            <p:spPr bwMode="auto">
              <a:xfrm>
                <a:off x="533400" y="981074"/>
                <a:ext cx="3135429" cy="5514487"/>
              </a:xfrm>
              <a:prstGeom prst="rect">
                <a:avLst/>
              </a:prstGeom>
              <a:solidFill>
                <a:srgbClr val="E4C7A7"/>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a:p>
            </p:txBody>
          </p:sp>
          <p:sp>
            <p:nvSpPr>
              <p:cNvPr id="43" name="Rectangle 70"/>
              <p:cNvSpPr>
                <a:spLocks noChangeArrowheads="1"/>
              </p:cNvSpPr>
              <p:nvPr/>
            </p:nvSpPr>
            <p:spPr bwMode="auto">
              <a:xfrm>
                <a:off x="533400" y="457201"/>
                <a:ext cx="2952298" cy="6038362"/>
              </a:xfrm>
              <a:prstGeom prst="rect">
                <a:avLst/>
              </a:prstGeom>
              <a:solidFill>
                <a:srgbClr val="EE9C34"/>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a:p>
            </p:txBody>
          </p:sp>
          <p:sp>
            <p:nvSpPr>
              <p:cNvPr id="44" name="Rectangle 74"/>
              <p:cNvSpPr>
                <a:spLocks noChangeArrowheads="1"/>
              </p:cNvSpPr>
              <p:nvPr/>
            </p:nvSpPr>
            <p:spPr bwMode="auto">
              <a:xfrm>
                <a:off x="533400" y="981074"/>
                <a:ext cx="2952298" cy="5514487"/>
              </a:xfrm>
              <a:prstGeom prst="rect">
                <a:avLst/>
              </a:prstGeom>
              <a:solidFill>
                <a:srgbClr val="D47922"/>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a:p>
            </p:txBody>
          </p:sp>
          <p:sp>
            <p:nvSpPr>
              <p:cNvPr id="48" name="Rectangle 74"/>
              <p:cNvSpPr>
                <a:spLocks noChangeArrowheads="1"/>
              </p:cNvSpPr>
              <p:nvPr/>
            </p:nvSpPr>
            <p:spPr bwMode="auto">
              <a:xfrm>
                <a:off x="533400" y="1219201"/>
                <a:ext cx="3135429" cy="5276362"/>
              </a:xfrm>
              <a:prstGeom prst="rect">
                <a:avLst/>
              </a:prstGeom>
              <a:solidFill>
                <a:srgbClr val="D89419"/>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a:p>
            </p:txBody>
          </p:sp>
          <p:sp>
            <p:nvSpPr>
              <p:cNvPr id="49" name="Rectangle 74"/>
              <p:cNvSpPr>
                <a:spLocks noChangeArrowheads="1"/>
              </p:cNvSpPr>
              <p:nvPr/>
            </p:nvSpPr>
            <p:spPr bwMode="auto">
              <a:xfrm>
                <a:off x="533400" y="1219201"/>
                <a:ext cx="2952298" cy="5276362"/>
              </a:xfrm>
              <a:prstGeom prst="rect">
                <a:avLst/>
              </a:prstGeom>
              <a:solidFill>
                <a:srgbClr val="C95A05"/>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a:p>
            </p:txBody>
          </p:sp>
          <p:sp>
            <p:nvSpPr>
              <p:cNvPr id="50" name="Rectangle 72"/>
              <p:cNvSpPr>
                <a:spLocks noChangeArrowheads="1"/>
              </p:cNvSpPr>
              <p:nvPr/>
            </p:nvSpPr>
            <p:spPr bwMode="auto">
              <a:xfrm>
                <a:off x="533400" y="5715000"/>
                <a:ext cx="3469615" cy="780562"/>
              </a:xfrm>
              <a:prstGeom prst="rect">
                <a:avLst/>
              </a:prstGeom>
              <a:solidFill>
                <a:srgbClr val="E78C14"/>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a:p>
            </p:txBody>
          </p:sp>
          <p:sp>
            <p:nvSpPr>
              <p:cNvPr id="51" name="Rectangle 74"/>
              <p:cNvSpPr>
                <a:spLocks noChangeArrowheads="1"/>
              </p:cNvSpPr>
              <p:nvPr/>
            </p:nvSpPr>
            <p:spPr bwMode="auto">
              <a:xfrm>
                <a:off x="533400" y="5715000"/>
                <a:ext cx="3135429" cy="780562"/>
              </a:xfrm>
              <a:prstGeom prst="rect">
                <a:avLst/>
              </a:prstGeom>
              <a:solidFill>
                <a:srgbClr val="CD6C0D"/>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a:p>
            </p:txBody>
          </p:sp>
          <p:sp>
            <p:nvSpPr>
              <p:cNvPr id="52" name="Rectangle 74"/>
              <p:cNvSpPr>
                <a:spLocks noChangeArrowheads="1"/>
              </p:cNvSpPr>
              <p:nvPr/>
            </p:nvSpPr>
            <p:spPr bwMode="auto">
              <a:xfrm>
                <a:off x="533400" y="5715000"/>
                <a:ext cx="2952298" cy="780562"/>
              </a:xfrm>
              <a:prstGeom prst="rect">
                <a:avLst/>
              </a:prstGeom>
              <a:solidFill>
                <a:srgbClr val="BF4203"/>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a:p>
            </p:txBody>
          </p:sp>
          <p:sp>
            <p:nvSpPr>
              <p:cNvPr id="57" name="Rectangle 74"/>
              <p:cNvSpPr>
                <a:spLocks noChangeArrowheads="1"/>
              </p:cNvSpPr>
              <p:nvPr/>
            </p:nvSpPr>
            <p:spPr bwMode="auto">
              <a:xfrm>
                <a:off x="533400" y="228599"/>
                <a:ext cx="2828549" cy="6266963"/>
              </a:xfrm>
              <a:prstGeom prst="rect">
                <a:avLst/>
              </a:prstGeom>
              <a:solidFill>
                <a:srgbClr val="E669A2"/>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dirty="0"/>
              </a:p>
            </p:txBody>
          </p:sp>
          <p:sp>
            <p:nvSpPr>
              <p:cNvPr id="58" name="Rectangle 74"/>
              <p:cNvSpPr>
                <a:spLocks noChangeArrowheads="1"/>
              </p:cNvSpPr>
              <p:nvPr/>
            </p:nvSpPr>
            <p:spPr bwMode="auto">
              <a:xfrm>
                <a:off x="533400" y="457201"/>
                <a:ext cx="2828549" cy="6038362"/>
              </a:xfrm>
              <a:prstGeom prst="rect">
                <a:avLst/>
              </a:prstGeom>
              <a:solidFill>
                <a:srgbClr val="D64021"/>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a:p>
            </p:txBody>
          </p:sp>
          <p:sp>
            <p:nvSpPr>
              <p:cNvPr id="59" name="Rectangle 74"/>
              <p:cNvSpPr>
                <a:spLocks noChangeArrowheads="1"/>
              </p:cNvSpPr>
              <p:nvPr/>
            </p:nvSpPr>
            <p:spPr bwMode="auto">
              <a:xfrm>
                <a:off x="533400" y="981074"/>
                <a:ext cx="2828549" cy="5514487"/>
              </a:xfrm>
              <a:prstGeom prst="rect">
                <a:avLst/>
              </a:prstGeom>
              <a:solidFill>
                <a:srgbClr val="BE3215"/>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a:p>
            </p:txBody>
          </p:sp>
          <p:sp>
            <p:nvSpPr>
              <p:cNvPr id="60" name="Rectangle 74"/>
              <p:cNvSpPr>
                <a:spLocks noChangeArrowheads="1"/>
              </p:cNvSpPr>
              <p:nvPr/>
            </p:nvSpPr>
            <p:spPr bwMode="auto">
              <a:xfrm>
                <a:off x="533400" y="1219201"/>
                <a:ext cx="2828549" cy="5276362"/>
              </a:xfrm>
              <a:prstGeom prst="rect">
                <a:avLst/>
              </a:prstGeom>
              <a:solidFill>
                <a:srgbClr val="B52503"/>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a:p>
            </p:txBody>
          </p:sp>
          <p:sp>
            <p:nvSpPr>
              <p:cNvPr id="61" name="Rectangle 74"/>
              <p:cNvSpPr>
                <a:spLocks noChangeArrowheads="1"/>
              </p:cNvSpPr>
              <p:nvPr/>
            </p:nvSpPr>
            <p:spPr bwMode="auto">
              <a:xfrm>
                <a:off x="533400" y="5715000"/>
                <a:ext cx="2828549" cy="780562"/>
              </a:xfrm>
              <a:prstGeom prst="rect">
                <a:avLst/>
              </a:prstGeom>
              <a:solidFill>
                <a:srgbClr val="AC1B02"/>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a:p>
            </p:txBody>
          </p:sp>
        </p:grpSp>
        <p:grpSp>
          <p:nvGrpSpPr>
            <p:cNvPr id="4" name="Group 32"/>
            <p:cNvGrpSpPr/>
            <p:nvPr/>
          </p:nvGrpSpPr>
          <p:grpSpPr>
            <a:xfrm>
              <a:off x="968592" y="6170991"/>
              <a:ext cx="914400" cy="533479"/>
              <a:chOff x="518032" y="978681"/>
              <a:chExt cx="4572000" cy="2667393"/>
            </a:xfrm>
          </p:grpSpPr>
          <p:sp>
            <p:nvSpPr>
              <p:cNvPr id="97" name="Rectangle 37"/>
              <p:cNvSpPr>
                <a:spLocks noChangeArrowheads="1"/>
              </p:cNvSpPr>
              <p:nvPr userDrawn="1"/>
            </p:nvSpPr>
            <p:spPr bwMode="black">
              <a:xfrm>
                <a:off x="3295650" y="978681"/>
                <a:ext cx="1143000" cy="263229"/>
              </a:xfrm>
              <a:prstGeom prst="rect">
                <a:avLst/>
              </a:prstGeom>
              <a:solidFill>
                <a:srgbClr val="A1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AU" noProof="0"/>
              </a:p>
            </p:txBody>
          </p:sp>
          <p:sp>
            <p:nvSpPr>
              <p:cNvPr id="98" name="Freeform 7"/>
              <p:cNvSpPr>
                <a:spLocks noEditPoints="1"/>
              </p:cNvSpPr>
              <p:nvPr userDrawn="1"/>
            </p:nvSpPr>
            <p:spPr bwMode="black">
              <a:xfrm>
                <a:off x="518032" y="1922794"/>
                <a:ext cx="4572000" cy="1723280"/>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noProof="0"/>
              </a:p>
            </p:txBody>
          </p:sp>
        </p:grpSp>
      </p:grpSp>
      <p:sp>
        <p:nvSpPr>
          <p:cNvPr id="31" name="Picture Placeholder 76"/>
          <p:cNvSpPr>
            <a:spLocks noGrp="1"/>
          </p:cNvSpPr>
          <p:nvPr>
            <p:ph type="pic" sz="quarter" idx="13"/>
          </p:nvPr>
        </p:nvSpPr>
        <p:spPr>
          <a:xfrm>
            <a:off x="609601" y="3048000"/>
            <a:ext cx="914400" cy="762000"/>
          </a:xfrm>
        </p:spPr>
        <p:txBody>
          <a:bodyPr/>
          <a:lstStyle>
            <a:lvl1pPr>
              <a:defRPr sz="1400"/>
            </a:lvl1pPr>
          </a:lstStyle>
          <a:p>
            <a:r>
              <a:rPr lang="en-US" noProof="0" dirty="0" smtClean="0"/>
              <a:t>Click icon to add picture</a:t>
            </a:r>
            <a:endParaRPr lang="en-US" noProof="0" dirty="0"/>
          </a:p>
        </p:txBody>
      </p:sp>
      <p:grpSp>
        <p:nvGrpSpPr>
          <p:cNvPr id="3" name="Group 31"/>
          <p:cNvGrpSpPr/>
          <p:nvPr/>
        </p:nvGrpSpPr>
        <p:grpSpPr>
          <a:xfrm>
            <a:off x="489086" y="2901697"/>
            <a:ext cx="1209752" cy="151219"/>
            <a:chOff x="489087" y="2521685"/>
            <a:chExt cx="1209752" cy="151219"/>
          </a:xfrm>
        </p:grpSpPr>
        <p:cxnSp>
          <p:nvCxnSpPr>
            <p:cNvPr id="33" name="Straight Connector 32"/>
            <p:cNvCxnSpPr/>
            <p:nvPr userDrawn="1"/>
          </p:nvCxnSpPr>
          <p:spPr>
            <a:xfrm rot="10800000">
              <a:off x="489087" y="2521686"/>
              <a:ext cx="1209752" cy="0"/>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a:xfrm rot="5400000">
              <a:off x="413478" y="2597295"/>
              <a:ext cx="151219" cy="0"/>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sp>
        <p:nvSpPr>
          <p:cNvPr id="45" name="Title 1"/>
          <p:cNvSpPr>
            <a:spLocks noGrp="1"/>
          </p:cNvSpPr>
          <p:nvPr>
            <p:ph type="ctrTitle" hasCustomPrompt="1"/>
          </p:nvPr>
        </p:nvSpPr>
        <p:spPr bwMode="white">
          <a:xfrm>
            <a:off x="1895475" y="838200"/>
            <a:ext cx="5343525" cy="914400"/>
          </a:xfrm>
        </p:spPr>
        <p:txBody>
          <a:bodyPr anchor="t" anchorCtr="0">
            <a:noAutofit/>
          </a:bodyPr>
          <a:lstStyle>
            <a:lvl1pPr>
              <a:lnSpc>
                <a:spcPct val="90000"/>
              </a:lnSpc>
              <a:defRPr sz="3200" b="1" i="1" baseline="0">
                <a:solidFill>
                  <a:schemeClr val="bg1"/>
                </a:solidFill>
              </a:defRPr>
            </a:lvl1pPr>
          </a:lstStyle>
          <a:p>
            <a:r>
              <a:rPr lang="en-US" noProof="0" dirty="0" smtClean="0"/>
              <a:t>Click to add the presentation’s main title</a:t>
            </a:r>
            <a:endParaRPr lang="en-US" noProof="0" dirty="0"/>
          </a:p>
        </p:txBody>
      </p:sp>
      <p:sp>
        <p:nvSpPr>
          <p:cNvPr id="46" name="Subtitle 2"/>
          <p:cNvSpPr>
            <a:spLocks noGrp="1"/>
          </p:cNvSpPr>
          <p:nvPr>
            <p:ph type="subTitle" idx="1" hasCustomPrompt="1"/>
          </p:nvPr>
        </p:nvSpPr>
        <p:spPr bwMode="white">
          <a:xfrm>
            <a:off x="1895475" y="1828799"/>
            <a:ext cx="5343525" cy="914401"/>
          </a:xfrm>
        </p:spPr>
        <p:txBody>
          <a:bodyPr>
            <a:noAutofit/>
          </a:bodyPr>
          <a:lstStyle>
            <a:lvl1pPr marL="0" indent="0" algn="l">
              <a:lnSpc>
                <a:spcPct val="90000"/>
              </a:lnSpc>
              <a:spcAft>
                <a:spcPts val="0"/>
              </a:spcAft>
              <a:buNone/>
              <a:defRPr sz="3200" baseline="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US" noProof="0" dirty="0" smtClean="0"/>
              <a:t>Subtitle and date (move higher if title is only one line)</a:t>
            </a:r>
          </a:p>
        </p:txBody>
      </p:sp>
      <p:sp>
        <p:nvSpPr>
          <p:cNvPr id="47" name="Text Placeholder 31"/>
          <p:cNvSpPr>
            <a:spLocks noGrp="1"/>
          </p:cNvSpPr>
          <p:nvPr>
            <p:ph type="body" sz="quarter" idx="10" hasCustomPrompt="1"/>
          </p:nvPr>
        </p:nvSpPr>
        <p:spPr bwMode="white">
          <a:xfrm>
            <a:off x="1895475" y="374904"/>
            <a:ext cx="4105656" cy="146304"/>
          </a:xfrm>
        </p:spPr>
        <p:txBody>
          <a:bodyPr/>
          <a:lstStyle>
            <a:lvl1pPr>
              <a:defRPr sz="1100">
                <a:solidFill>
                  <a:schemeClr val="bg1"/>
                </a:solidFill>
                <a:latin typeface="+mj-lt"/>
              </a:defRPr>
            </a:lvl1pPr>
            <a:lvl2pPr>
              <a:defRPr sz="1000">
                <a:solidFill>
                  <a:schemeClr val="bg1"/>
                </a:solidFill>
                <a:latin typeface="+mj-lt"/>
              </a:defRPr>
            </a:lvl2pPr>
            <a:lvl3pPr>
              <a:defRPr sz="1000">
                <a:solidFill>
                  <a:schemeClr val="bg1"/>
                </a:solidFill>
                <a:latin typeface="+mj-lt"/>
              </a:defRPr>
            </a:lvl3pPr>
            <a:lvl4pPr>
              <a:defRPr sz="1000">
                <a:solidFill>
                  <a:schemeClr val="bg1"/>
                </a:solidFill>
                <a:latin typeface="+mj-lt"/>
              </a:defRPr>
            </a:lvl4pPr>
            <a:lvl5pPr>
              <a:defRPr sz="1000">
                <a:solidFill>
                  <a:schemeClr val="bg1"/>
                </a:solidFill>
                <a:latin typeface="+mj-lt"/>
              </a:defRPr>
            </a:lvl5pPr>
          </a:lstStyle>
          <a:p>
            <a:pPr lvl="0"/>
            <a:r>
              <a:rPr lang="en-US" noProof="0" dirty="0" smtClean="0"/>
              <a:t>www.pwc.com.au</a:t>
            </a:r>
            <a:endParaRPr lang="en-US" noProof="0"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ntent: Two">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914400"/>
          </a:xfrm>
        </p:spPr>
        <p:txBody>
          <a:bodyPr/>
          <a:lstStyle/>
          <a:p>
            <a:r>
              <a:rPr lang="en-US" noProof="0" dirty="0" smtClean="0"/>
              <a:t>Click to edit Master title style</a:t>
            </a:r>
            <a:endParaRPr lang="en-US" noProof="0" dirty="0"/>
          </a:p>
        </p:txBody>
      </p:sp>
      <p:sp>
        <p:nvSpPr>
          <p:cNvPr id="28" name="Content Placeholder 26"/>
          <p:cNvSpPr>
            <a:spLocks noGrp="1"/>
          </p:cNvSpPr>
          <p:nvPr>
            <p:ph sz="quarter" idx="14"/>
          </p:nvPr>
        </p:nvSpPr>
        <p:spPr>
          <a:xfrm>
            <a:off x="533400" y="1752601"/>
            <a:ext cx="3962400" cy="4419599"/>
          </a:xfrm>
        </p:spPr>
        <p:txBody>
          <a:bodyPr/>
          <a:lstStyle/>
          <a:p>
            <a:pPr lvl="0"/>
            <a:r>
              <a:rPr lang="en-US" noProof="0" dirty="0" smtClean="0"/>
              <a:t>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31" name="Content Placeholder 26"/>
          <p:cNvSpPr>
            <a:spLocks noGrp="1"/>
          </p:cNvSpPr>
          <p:nvPr>
            <p:ph sz="quarter" idx="15"/>
          </p:nvPr>
        </p:nvSpPr>
        <p:spPr>
          <a:xfrm>
            <a:off x="4648201" y="1752600"/>
            <a:ext cx="3962399" cy="4419600"/>
          </a:xfrm>
        </p:spPr>
        <p:txBody>
          <a:bodyPr/>
          <a:lstStyle/>
          <a:p>
            <a:pPr lvl="0"/>
            <a:r>
              <a:rPr lang="en-US" noProof="0" dirty="0" smtClean="0"/>
              <a:t>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32" name="Footer Placeholder 4"/>
          <p:cNvSpPr>
            <a:spLocks noGrp="1"/>
          </p:cNvSpPr>
          <p:nvPr>
            <p:ph type="ftr" sz="quarter" idx="3"/>
          </p:nvPr>
        </p:nvSpPr>
        <p:spPr>
          <a:xfrm>
            <a:off x="533400" y="6324600"/>
            <a:ext cx="5257800" cy="152400"/>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endParaRPr lang="en-US" dirty="0"/>
          </a:p>
        </p:txBody>
      </p:sp>
      <p:cxnSp>
        <p:nvCxnSpPr>
          <p:cNvPr id="62" name="Shape 61"/>
          <p:cNvCxnSpPr/>
          <p:nvPr/>
        </p:nvCxnSpPr>
        <p:spPr>
          <a:xfrm rot="5400000" flipH="1" flipV="1">
            <a:off x="4423800" y="-3433199"/>
            <a:ext cx="144000"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9EBD5762-3BDC-484D-9503-7EA6D5A9A8CE}" type="slidenum">
              <a:rPr lang="en-US" smtClean="0"/>
              <a:pPr/>
              <a:t>‹#›</a:t>
            </a:fld>
            <a:endParaRPr lang="en-US" dirty="0"/>
          </a:p>
        </p:txBody>
      </p:sp>
      <p:sp>
        <p:nvSpPr>
          <p:cNvPr id="11"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endParaRPr lang="en-US" dirty="0"/>
          </a:p>
        </p:txBody>
      </p:sp>
      <p:sp>
        <p:nvSpPr>
          <p:cNvPr id="12" name="PwCFirm"/>
          <p:cNvSpPr txBox="1"/>
          <p:nvPr/>
        </p:nvSpPr>
        <p:spPr>
          <a:xfrm>
            <a:off x="533400" y="6477000"/>
            <a:ext cx="2590800" cy="152401"/>
          </a:xfrm>
          <a:prstGeom prst="rect">
            <a:avLst/>
          </a:prstGeom>
          <a:noFill/>
        </p:spPr>
        <p:txBody>
          <a:bodyPr vert="horz" wrap="square" lIns="0" tIns="0" rIns="0" bIns="0" rtlCol="0" anchor="t" anchorCtr="0">
            <a:noAutofit/>
          </a:bodyPr>
          <a:lstStyle/>
          <a:p>
            <a:r>
              <a:rPr lang="en-US" sz="1000" noProof="0" dirty="0" smtClean="0">
                <a:latin typeface="Arial" pitchFamily="34" charset="0"/>
                <a:cs typeface="Arial" pitchFamily="34" charset="0"/>
              </a:rPr>
              <a:t>PwC</a:t>
            </a:r>
            <a:endParaRPr lang="en-US" sz="1000" noProof="0" dirty="0">
              <a:latin typeface="Arial" pitchFamily="34" charset="0"/>
              <a:cs typeface="Arial" pitchFamily="34" charset="0"/>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Cover Slide: Client Logo 4">
    <p:spTree>
      <p:nvGrpSpPr>
        <p:cNvPr id="1" name=""/>
        <p:cNvGrpSpPr/>
        <p:nvPr/>
      </p:nvGrpSpPr>
      <p:grpSpPr>
        <a:xfrm>
          <a:off x="0" y="0"/>
          <a:ext cx="0" cy="0"/>
          <a:chOff x="0" y="0"/>
          <a:chExt cx="0" cy="0"/>
        </a:xfrm>
      </p:grpSpPr>
      <p:grpSp>
        <p:nvGrpSpPr>
          <p:cNvPr id="28" name="Group 27"/>
          <p:cNvGrpSpPr/>
          <p:nvPr userDrawn="1"/>
        </p:nvGrpSpPr>
        <p:grpSpPr>
          <a:xfrm>
            <a:off x="968592" y="-5815"/>
            <a:ext cx="8175409" cy="6710285"/>
            <a:chOff x="968592" y="-5815"/>
            <a:chExt cx="8175409" cy="6710285"/>
          </a:xfrm>
        </p:grpSpPr>
        <p:grpSp>
          <p:nvGrpSpPr>
            <p:cNvPr id="35" name="Group 23"/>
            <p:cNvGrpSpPr/>
            <p:nvPr userDrawn="1"/>
          </p:nvGrpSpPr>
          <p:grpSpPr>
            <a:xfrm>
              <a:off x="1752601" y="-5815"/>
              <a:ext cx="7391400" cy="6181825"/>
              <a:chOff x="533400" y="228599"/>
              <a:chExt cx="3752849" cy="6266963"/>
            </a:xfrm>
          </p:grpSpPr>
          <p:sp>
            <p:nvSpPr>
              <p:cNvPr id="36" name="Rectangle 66"/>
              <p:cNvSpPr>
                <a:spLocks noChangeArrowheads="1"/>
              </p:cNvSpPr>
              <p:nvPr/>
            </p:nvSpPr>
            <p:spPr bwMode="auto">
              <a:xfrm>
                <a:off x="533400" y="4725009"/>
                <a:ext cx="3482025" cy="1770553"/>
              </a:xfrm>
              <a:prstGeom prst="rect">
                <a:avLst/>
              </a:prstGeom>
              <a:solidFill>
                <a:srgbClr val="F3BC87"/>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a:p>
            </p:txBody>
          </p:sp>
          <p:sp>
            <p:nvSpPr>
              <p:cNvPr id="37" name="Rectangle 72"/>
              <p:cNvSpPr>
                <a:spLocks noChangeArrowheads="1"/>
              </p:cNvSpPr>
              <p:nvPr/>
            </p:nvSpPr>
            <p:spPr bwMode="auto">
              <a:xfrm>
                <a:off x="533400" y="5344696"/>
                <a:ext cx="3752849" cy="1150866"/>
              </a:xfrm>
              <a:prstGeom prst="rect">
                <a:avLst/>
              </a:prstGeom>
              <a:solidFill>
                <a:srgbClr val="E669A2"/>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a:p>
            </p:txBody>
          </p:sp>
          <p:sp>
            <p:nvSpPr>
              <p:cNvPr id="42" name="Rectangle 68"/>
              <p:cNvSpPr>
                <a:spLocks noChangeArrowheads="1"/>
              </p:cNvSpPr>
              <p:nvPr/>
            </p:nvSpPr>
            <p:spPr bwMode="auto">
              <a:xfrm>
                <a:off x="533400" y="939078"/>
                <a:ext cx="3288579" cy="5556483"/>
              </a:xfrm>
              <a:prstGeom prst="rect">
                <a:avLst/>
              </a:prstGeom>
              <a:solidFill>
                <a:srgbClr val="E4C7A7"/>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a:p>
            </p:txBody>
          </p:sp>
          <p:sp>
            <p:nvSpPr>
              <p:cNvPr id="43" name="Rectangle 70"/>
              <p:cNvSpPr>
                <a:spLocks noChangeArrowheads="1"/>
              </p:cNvSpPr>
              <p:nvPr/>
            </p:nvSpPr>
            <p:spPr bwMode="auto">
              <a:xfrm>
                <a:off x="533400" y="463253"/>
                <a:ext cx="3172512" cy="6032309"/>
              </a:xfrm>
              <a:prstGeom prst="rect">
                <a:avLst/>
              </a:prstGeom>
              <a:solidFill>
                <a:srgbClr val="EE9C34"/>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a:p>
            </p:txBody>
          </p:sp>
          <p:sp>
            <p:nvSpPr>
              <p:cNvPr id="44" name="Rectangle 74"/>
              <p:cNvSpPr>
                <a:spLocks noChangeArrowheads="1"/>
              </p:cNvSpPr>
              <p:nvPr/>
            </p:nvSpPr>
            <p:spPr bwMode="auto">
              <a:xfrm>
                <a:off x="533400" y="939078"/>
                <a:ext cx="3172512" cy="5556483"/>
              </a:xfrm>
              <a:prstGeom prst="rect">
                <a:avLst/>
              </a:prstGeom>
              <a:solidFill>
                <a:srgbClr val="D47922"/>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a:p>
            </p:txBody>
          </p:sp>
          <p:sp>
            <p:nvSpPr>
              <p:cNvPr id="48" name="Rectangle 74"/>
              <p:cNvSpPr>
                <a:spLocks noChangeArrowheads="1"/>
              </p:cNvSpPr>
              <p:nvPr/>
            </p:nvSpPr>
            <p:spPr bwMode="auto">
              <a:xfrm>
                <a:off x="533400" y="4725009"/>
                <a:ext cx="3288579" cy="1770553"/>
              </a:xfrm>
              <a:prstGeom prst="rect">
                <a:avLst/>
              </a:prstGeom>
              <a:solidFill>
                <a:srgbClr val="D89258"/>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a:p>
            </p:txBody>
          </p:sp>
          <p:sp>
            <p:nvSpPr>
              <p:cNvPr id="49" name="Rectangle 74"/>
              <p:cNvSpPr>
                <a:spLocks noChangeArrowheads="1"/>
              </p:cNvSpPr>
              <p:nvPr/>
            </p:nvSpPr>
            <p:spPr bwMode="auto">
              <a:xfrm>
                <a:off x="533400" y="4725009"/>
                <a:ext cx="3172512" cy="1770553"/>
              </a:xfrm>
              <a:prstGeom prst="rect">
                <a:avLst/>
              </a:prstGeom>
              <a:solidFill>
                <a:srgbClr val="C95912"/>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a:p>
            </p:txBody>
          </p:sp>
          <p:sp>
            <p:nvSpPr>
              <p:cNvPr id="50" name="Rectangle 72"/>
              <p:cNvSpPr>
                <a:spLocks noChangeArrowheads="1"/>
              </p:cNvSpPr>
              <p:nvPr/>
            </p:nvSpPr>
            <p:spPr bwMode="auto">
              <a:xfrm>
                <a:off x="533400" y="5344696"/>
                <a:ext cx="3482025" cy="1150866"/>
              </a:xfrm>
              <a:prstGeom prst="rect">
                <a:avLst/>
              </a:prstGeom>
              <a:solidFill>
                <a:srgbClr val="DA4D55"/>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a:p>
            </p:txBody>
          </p:sp>
          <p:sp>
            <p:nvSpPr>
              <p:cNvPr id="51" name="Rectangle 74"/>
              <p:cNvSpPr>
                <a:spLocks noChangeArrowheads="1"/>
              </p:cNvSpPr>
              <p:nvPr/>
            </p:nvSpPr>
            <p:spPr bwMode="auto">
              <a:xfrm>
                <a:off x="533400" y="5344696"/>
                <a:ext cx="3288579" cy="1150866"/>
              </a:xfrm>
              <a:prstGeom prst="rect">
                <a:avLst/>
              </a:prstGeom>
              <a:solidFill>
                <a:srgbClr val="C23C38"/>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a:p>
            </p:txBody>
          </p:sp>
          <p:sp>
            <p:nvSpPr>
              <p:cNvPr id="52" name="Rectangle 74"/>
              <p:cNvSpPr>
                <a:spLocks noChangeArrowheads="1"/>
              </p:cNvSpPr>
              <p:nvPr/>
            </p:nvSpPr>
            <p:spPr bwMode="auto">
              <a:xfrm>
                <a:off x="533400" y="5344696"/>
                <a:ext cx="3172512" cy="1150866"/>
              </a:xfrm>
              <a:prstGeom prst="rect">
                <a:avLst/>
              </a:prstGeom>
              <a:solidFill>
                <a:srgbClr val="B5250B"/>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a:p>
            </p:txBody>
          </p:sp>
          <p:sp>
            <p:nvSpPr>
              <p:cNvPr id="57" name="Rectangle 74"/>
              <p:cNvSpPr>
                <a:spLocks noChangeArrowheads="1"/>
              </p:cNvSpPr>
              <p:nvPr/>
            </p:nvSpPr>
            <p:spPr bwMode="auto">
              <a:xfrm>
                <a:off x="533400" y="228599"/>
                <a:ext cx="2940377" cy="6266963"/>
              </a:xfrm>
              <a:prstGeom prst="rect">
                <a:avLst/>
              </a:prstGeom>
              <a:solidFill>
                <a:srgbClr val="F3BE26"/>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dirty="0"/>
              </a:p>
            </p:txBody>
          </p:sp>
          <p:sp>
            <p:nvSpPr>
              <p:cNvPr id="58" name="Rectangle 74"/>
              <p:cNvSpPr>
                <a:spLocks noChangeArrowheads="1"/>
              </p:cNvSpPr>
              <p:nvPr/>
            </p:nvSpPr>
            <p:spPr bwMode="auto">
              <a:xfrm>
                <a:off x="533400" y="463253"/>
                <a:ext cx="2940377" cy="6032309"/>
              </a:xfrm>
              <a:prstGeom prst="rect">
                <a:avLst/>
              </a:prstGeom>
              <a:solidFill>
                <a:srgbClr val="E27408"/>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a:p>
            </p:txBody>
          </p:sp>
          <p:sp>
            <p:nvSpPr>
              <p:cNvPr id="59" name="Rectangle 74"/>
              <p:cNvSpPr>
                <a:spLocks noChangeArrowheads="1"/>
              </p:cNvSpPr>
              <p:nvPr/>
            </p:nvSpPr>
            <p:spPr bwMode="auto">
              <a:xfrm>
                <a:off x="533400" y="939078"/>
                <a:ext cx="2940377" cy="5556483"/>
              </a:xfrm>
              <a:prstGeom prst="rect">
                <a:avLst/>
              </a:prstGeom>
              <a:solidFill>
                <a:srgbClr val="C95A05"/>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a:p>
            </p:txBody>
          </p:sp>
          <p:sp>
            <p:nvSpPr>
              <p:cNvPr id="60" name="Rectangle 74"/>
              <p:cNvSpPr>
                <a:spLocks noChangeArrowheads="1"/>
              </p:cNvSpPr>
              <p:nvPr/>
            </p:nvSpPr>
            <p:spPr bwMode="auto">
              <a:xfrm>
                <a:off x="533400" y="4725009"/>
                <a:ext cx="2940377" cy="1770553"/>
              </a:xfrm>
              <a:prstGeom prst="rect">
                <a:avLst/>
              </a:prstGeom>
              <a:solidFill>
                <a:srgbClr val="BF4203"/>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a:p>
            </p:txBody>
          </p:sp>
          <p:sp>
            <p:nvSpPr>
              <p:cNvPr id="61" name="Rectangle 74"/>
              <p:cNvSpPr>
                <a:spLocks noChangeArrowheads="1"/>
              </p:cNvSpPr>
              <p:nvPr/>
            </p:nvSpPr>
            <p:spPr bwMode="auto">
              <a:xfrm>
                <a:off x="533400" y="5344696"/>
                <a:ext cx="2940377" cy="1150866"/>
              </a:xfrm>
              <a:prstGeom prst="rect">
                <a:avLst/>
              </a:prstGeom>
              <a:solidFill>
                <a:srgbClr val="AC1B02"/>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a:p>
            </p:txBody>
          </p:sp>
        </p:grpSp>
        <p:grpSp>
          <p:nvGrpSpPr>
            <p:cNvPr id="4" name="Group 32"/>
            <p:cNvGrpSpPr/>
            <p:nvPr/>
          </p:nvGrpSpPr>
          <p:grpSpPr>
            <a:xfrm>
              <a:off x="968592" y="6170991"/>
              <a:ext cx="914400" cy="533479"/>
              <a:chOff x="518032" y="978681"/>
              <a:chExt cx="4572000" cy="2667393"/>
            </a:xfrm>
          </p:grpSpPr>
          <p:sp>
            <p:nvSpPr>
              <p:cNvPr id="97" name="Rectangle 37"/>
              <p:cNvSpPr>
                <a:spLocks noChangeArrowheads="1"/>
              </p:cNvSpPr>
              <p:nvPr userDrawn="1"/>
            </p:nvSpPr>
            <p:spPr bwMode="black">
              <a:xfrm>
                <a:off x="3295650" y="978681"/>
                <a:ext cx="1143000" cy="263229"/>
              </a:xfrm>
              <a:prstGeom prst="rect">
                <a:avLst/>
              </a:prstGeom>
              <a:solidFill>
                <a:srgbClr val="A1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AU" noProof="0"/>
              </a:p>
            </p:txBody>
          </p:sp>
          <p:sp>
            <p:nvSpPr>
              <p:cNvPr id="98" name="Freeform 7"/>
              <p:cNvSpPr>
                <a:spLocks noEditPoints="1"/>
              </p:cNvSpPr>
              <p:nvPr userDrawn="1"/>
            </p:nvSpPr>
            <p:spPr bwMode="black">
              <a:xfrm>
                <a:off x="518032" y="1922794"/>
                <a:ext cx="4572000" cy="1723280"/>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noProof="0"/>
              </a:p>
            </p:txBody>
          </p:sp>
        </p:grpSp>
      </p:grpSp>
      <p:sp>
        <p:nvSpPr>
          <p:cNvPr id="31" name="Picture Placeholder 76"/>
          <p:cNvSpPr>
            <a:spLocks noGrp="1"/>
          </p:cNvSpPr>
          <p:nvPr>
            <p:ph type="pic" sz="quarter" idx="13"/>
          </p:nvPr>
        </p:nvSpPr>
        <p:spPr>
          <a:xfrm>
            <a:off x="609601" y="3048000"/>
            <a:ext cx="914400" cy="762000"/>
          </a:xfrm>
        </p:spPr>
        <p:txBody>
          <a:bodyPr/>
          <a:lstStyle>
            <a:lvl1pPr>
              <a:defRPr sz="1400"/>
            </a:lvl1pPr>
          </a:lstStyle>
          <a:p>
            <a:r>
              <a:rPr lang="en-US" noProof="0" dirty="0" smtClean="0"/>
              <a:t>Click icon to add picture</a:t>
            </a:r>
            <a:endParaRPr lang="en-US" noProof="0" dirty="0"/>
          </a:p>
        </p:txBody>
      </p:sp>
      <p:grpSp>
        <p:nvGrpSpPr>
          <p:cNvPr id="3" name="Group 31"/>
          <p:cNvGrpSpPr/>
          <p:nvPr/>
        </p:nvGrpSpPr>
        <p:grpSpPr>
          <a:xfrm>
            <a:off x="489086" y="2901697"/>
            <a:ext cx="1209752" cy="151219"/>
            <a:chOff x="489087" y="2521685"/>
            <a:chExt cx="1209752" cy="151219"/>
          </a:xfrm>
        </p:grpSpPr>
        <p:cxnSp>
          <p:nvCxnSpPr>
            <p:cNvPr id="33" name="Straight Connector 32"/>
            <p:cNvCxnSpPr/>
            <p:nvPr userDrawn="1"/>
          </p:nvCxnSpPr>
          <p:spPr>
            <a:xfrm rot="10800000">
              <a:off x="489087" y="2521686"/>
              <a:ext cx="1209752" cy="0"/>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a:xfrm rot="5400000">
              <a:off x="413478" y="2597295"/>
              <a:ext cx="151219" cy="0"/>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sp>
        <p:nvSpPr>
          <p:cNvPr id="45" name="Title 1"/>
          <p:cNvSpPr>
            <a:spLocks noGrp="1"/>
          </p:cNvSpPr>
          <p:nvPr>
            <p:ph type="ctrTitle" hasCustomPrompt="1"/>
          </p:nvPr>
        </p:nvSpPr>
        <p:spPr bwMode="white">
          <a:xfrm>
            <a:off x="1895475" y="838200"/>
            <a:ext cx="5343525" cy="914400"/>
          </a:xfrm>
        </p:spPr>
        <p:txBody>
          <a:bodyPr anchor="t" anchorCtr="0">
            <a:noAutofit/>
          </a:bodyPr>
          <a:lstStyle>
            <a:lvl1pPr>
              <a:lnSpc>
                <a:spcPct val="90000"/>
              </a:lnSpc>
              <a:defRPr sz="3200" b="1" i="1" baseline="0">
                <a:solidFill>
                  <a:schemeClr val="bg1"/>
                </a:solidFill>
              </a:defRPr>
            </a:lvl1pPr>
          </a:lstStyle>
          <a:p>
            <a:r>
              <a:rPr lang="en-US" noProof="0" dirty="0" smtClean="0"/>
              <a:t>Click to add the presentation’s main title</a:t>
            </a:r>
            <a:endParaRPr lang="en-US" noProof="0" dirty="0"/>
          </a:p>
        </p:txBody>
      </p:sp>
      <p:sp>
        <p:nvSpPr>
          <p:cNvPr id="46" name="Subtitle 2"/>
          <p:cNvSpPr>
            <a:spLocks noGrp="1"/>
          </p:cNvSpPr>
          <p:nvPr>
            <p:ph type="subTitle" idx="1" hasCustomPrompt="1"/>
          </p:nvPr>
        </p:nvSpPr>
        <p:spPr bwMode="white">
          <a:xfrm>
            <a:off x="1895475" y="1828799"/>
            <a:ext cx="5343525" cy="914401"/>
          </a:xfrm>
        </p:spPr>
        <p:txBody>
          <a:bodyPr>
            <a:noAutofit/>
          </a:bodyPr>
          <a:lstStyle>
            <a:lvl1pPr marL="0" indent="0" algn="l">
              <a:lnSpc>
                <a:spcPct val="90000"/>
              </a:lnSpc>
              <a:spcAft>
                <a:spcPts val="0"/>
              </a:spcAft>
              <a:buNone/>
              <a:defRPr sz="3200" baseline="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US" noProof="0" dirty="0" smtClean="0"/>
              <a:t>Subtitle and date (move higher if title is only one line)</a:t>
            </a:r>
          </a:p>
        </p:txBody>
      </p:sp>
      <p:sp>
        <p:nvSpPr>
          <p:cNvPr id="47" name="Text Placeholder 31"/>
          <p:cNvSpPr>
            <a:spLocks noGrp="1"/>
          </p:cNvSpPr>
          <p:nvPr>
            <p:ph type="body" sz="quarter" idx="10" hasCustomPrompt="1"/>
          </p:nvPr>
        </p:nvSpPr>
        <p:spPr bwMode="white">
          <a:xfrm>
            <a:off x="1895475" y="374904"/>
            <a:ext cx="4105656" cy="146304"/>
          </a:xfrm>
        </p:spPr>
        <p:txBody>
          <a:bodyPr/>
          <a:lstStyle>
            <a:lvl1pPr>
              <a:defRPr sz="1100">
                <a:solidFill>
                  <a:schemeClr val="bg1"/>
                </a:solidFill>
                <a:latin typeface="+mj-lt"/>
              </a:defRPr>
            </a:lvl1pPr>
            <a:lvl2pPr>
              <a:defRPr sz="1000">
                <a:solidFill>
                  <a:schemeClr val="bg1"/>
                </a:solidFill>
                <a:latin typeface="+mj-lt"/>
              </a:defRPr>
            </a:lvl2pPr>
            <a:lvl3pPr>
              <a:defRPr sz="1000">
                <a:solidFill>
                  <a:schemeClr val="bg1"/>
                </a:solidFill>
                <a:latin typeface="+mj-lt"/>
              </a:defRPr>
            </a:lvl3pPr>
            <a:lvl4pPr>
              <a:defRPr sz="1000">
                <a:solidFill>
                  <a:schemeClr val="bg1"/>
                </a:solidFill>
                <a:latin typeface="+mj-lt"/>
              </a:defRPr>
            </a:lvl4pPr>
            <a:lvl5pPr>
              <a:defRPr sz="1000">
                <a:solidFill>
                  <a:schemeClr val="bg1"/>
                </a:solidFill>
                <a:latin typeface="+mj-lt"/>
              </a:defRPr>
            </a:lvl5pPr>
          </a:lstStyle>
          <a:p>
            <a:pPr lvl="0"/>
            <a:r>
              <a:rPr lang="en-US" noProof="0" dirty="0" smtClean="0"/>
              <a:t>www.pwc.com.au</a:t>
            </a:r>
            <a:endParaRPr lang="en-US" noProof="0"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Cover Slide: Halftone Maroon Logo">
    <p:spTree>
      <p:nvGrpSpPr>
        <p:cNvPr id="1" name=""/>
        <p:cNvGrpSpPr/>
        <p:nvPr/>
      </p:nvGrpSpPr>
      <p:grpSpPr>
        <a:xfrm>
          <a:off x="0" y="0"/>
          <a:ext cx="0" cy="0"/>
          <a:chOff x="0" y="0"/>
          <a:chExt cx="0" cy="0"/>
        </a:xfrm>
      </p:grpSpPr>
      <p:grpSp>
        <p:nvGrpSpPr>
          <p:cNvPr id="23" name="Group 35"/>
          <p:cNvGrpSpPr/>
          <p:nvPr userDrawn="1"/>
        </p:nvGrpSpPr>
        <p:grpSpPr>
          <a:xfrm>
            <a:off x="970812" y="5769514"/>
            <a:ext cx="1230060" cy="934956"/>
            <a:chOff x="-6746876" y="-3228975"/>
            <a:chExt cx="4248150" cy="3228975"/>
          </a:xfrm>
        </p:grpSpPr>
        <p:sp>
          <p:nvSpPr>
            <p:cNvPr id="24" name="Rectangle 9"/>
            <p:cNvSpPr>
              <a:spLocks noChangeArrowheads="1"/>
            </p:cNvSpPr>
            <p:nvPr/>
          </p:nvSpPr>
          <p:spPr bwMode="auto">
            <a:xfrm>
              <a:off x="-4043364" y="-2239962"/>
              <a:ext cx="1544638" cy="398463"/>
            </a:xfrm>
            <a:prstGeom prst="rect">
              <a:avLst/>
            </a:prstGeom>
            <a:solidFill>
              <a:srgbClr val="CFBDBC"/>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a:p>
          </p:txBody>
        </p:sp>
        <p:sp>
          <p:nvSpPr>
            <p:cNvPr id="25" name="Rectangle 10"/>
            <p:cNvSpPr>
              <a:spLocks noChangeArrowheads="1"/>
            </p:cNvSpPr>
            <p:nvPr/>
          </p:nvSpPr>
          <p:spPr bwMode="auto">
            <a:xfrm>
              <a:off x="-4043364" y="-2832100"/>
              <a:ext cx="1346201" cy="990600"/>
            </a:xfrm>
            <a:prstGeom prst="rect">
              <a:avLst/>
            </a:prstGeom>
            <a:solidFill>
              <a:srgbClr val="DFD3D2"/>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a:p>
          </p:txBody>
        </p:sp>
        <p:sp>
          <p:nvSpPr>
            <p:cNvPr id="26" name="Rectangle 19"/>
            <p:cNvSpPr>
              <a:spLocks noChangeArrowheads="1"/>
            </p:cNvSpPr>
            <p:nvPr/>
          </p:nvSpPr>
          <p:spPr bwMode="auto">
            <a:xfrm>
              <a:off x="-4043364" y="-3228975"/>
              <a:ext cx="792163" cy="1387475"/>
            </a:xfrm>
            <a:prstGeom prst="rect">
              <a:avLst/>
            </a:prstGeom>
            <a:solidFill>
              <a:srgbClr val="D7C8C7"/>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a:p>
          </p:txBody>
        </p:sp>
        <p:sp>
          <p:nvSpPr>
            <p:cNvPr id="27" name="Rectangle 20"/>
            <p:cNvSpPr>
              <a:spLocks noChangeArrowheads="1"/>
            </p:cNvSpPr>
            <p:nvPr/>
          </p:nvSpPr>
          <p:spPr bwMode="auto">
            <a:xfrm>
              <a:off x="-4043364" y="-3071812"/>
              <a:ext cx="944563" cy="1230312"/>
            </a:xfrm>
            <a:prstGeom prst="rect">
              <a:avLst/>
            </a:prstGeom>
            <a:solidFill>
              <a:srgbClr val="E7DEDE"/>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a:p>
          </p:txBody>
        </p:sp>
        <p:sp>
          <p:nvSpPr>
            <p:cNvPr id="28" name="Rectangle 17"/>
            <p:cNvSpPr>
              <a:spLocks noChangeArrowheads="1"/>
            </p:cNvSpPr>
            <p:nvPr/>
          </p:nvSpPr>
          <p:spPr bwMode="auto">
            <a:xfrm>
              <a:off x="-4043364" y="-2239962"/>
              <a:ext cx="1346201" cy="398463"/>
            </a:xfrm>
            <a:prstGeom prst="rect">
              <a:avLst/>
            </a:prstGeom>
            <a:solidFill>
              <a:srgbClr val="B79C9B"/>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a:p>
          </p:txBody>
        </p:sp>
        <p:sp>
          <p:nvSpPr>
            <p:cNvPr id="29" name="Rectangle 18"/>
            <p:cNvSpPr>
              <a:spLocks noChangeArrowheads="1"/>
            </p:cNvSpPr>
            <p:nvPr/>
          </p:nvSpPr>
          <p:spPr bwMode="auto">
            <a:xfrm>
              <a:off x="-4043364" y="-3071812"/>
              <a:ext cx="792163" cy="1230312"/>
            </a:xfrm>
            <a:prstGeom prst="rect">
              <a:avLst/>
            </a:prstGeom>
            <a:solidFill>
              <a:srgbClr val="BFA7A6"/>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a:p>
          </p:txBody>
        </p:sp>
        <p:sp>
          <p:nvSpPr>
            <p:cNvPr id="30" name="Rectangle 21"/>
            <p:cNvSpPr>
              <a:spLocks noChangeArrowheads="1"/>
            </p:cNvSpPr>
            <p:nvPr/>
          </p:nvSpPr>
          <p:spPr bwMode="auto">
            <a:xfrm>
              <a:off x="-4043364" y="-2832101"/>
              <a:ext cx="944563" cy="990601"/>
            </a:xfrm>
            <a:prstGeom prst="rect">
              <a:avLst/>
            </a:prstGeom>
            <a:solidFill>
              <a:srgbClr val="BFA7A6"/>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a:p>
          </p:txBody>
        </p:sp>
        <p:sp>
          <p:nvSpPr>
            <p:cNvPr id="31" name="Rectangle 16"/>
            <p:cNvSpPr>
              <a:spLocks noChangeArrowheads="1"/>
            </p:cNvSpPr>
            <p:nvPr/>
          </p:nvSpPr>
          <p:spPr bwMode="auto">
            <a:xfrm>
              <a:off x="-4043364" y="-2239962"/>
              <a:ext cx="944563" cy="398463"/>
            </a:xfrm>
            <a:prstGeom prst="rect">
              <a:avLst/>
            </a:prstGeom>
            <a:solidFill>
              <a:srgbClr val="A88684"/>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a:p>
          </p:txBody>
        </p:sp>
        <p:sp>
          <p:nvSpPr>
            <p:cNvPr id="32" name="Freeform 15"/>
            <p:cNvSpPr>
              <a:spLocks/>
            </p:cNvSpPr>
            <p:nvPr/>
          </p:nvSpPr>
          <p:spPr bwMode="auto">
            <a:xfrm>
              <a:off x="-4043364" y="-2832101"/>
              <a:ext cx="792163" cy="990601"/>
            </a:xfrm>
            <a:prstGeom prst="rect">
              <a:avLst/>
            </a:prstGeom>
            <a:solidFill>
              <a:srgbClr val="A88684"/>
            </a:solidFill>
            <a:ln w="9525">
              <a:noFill/>
              <a:round/>
              <a:headEnd/>
              <a:tailEnd/>
            </a:ln>
          </p:spPr>
          <p:txBody>
            <a:bodyPr vert="horz" wrap="square" lIns="91440" tIns="45720" rIns="91440" bIns="45720" numCol="1" anchor="t" anchorCtr="0" compatLnSpc="1">
              <a:prstTxWarp prst="textNoShape">
                <a:avLst/>
              </a:prstTxWarp>
            </a:bodyPr>
            <a:lstStyle/>
            <a:p>
              <a:endParaRPr lang="en-AU"/>
            </a:p>
          </p:txBody>
        </p:sp>
        <p:sp>
          <p:nvSpPr>
            <p:cNvPr id="33" name="Rectangle 14"/>
            <p:cNvSpPr>
              <a:spLocks noChangeArrowheads="1"/>
            </p:cNvSpPr>
            <p:nvPr/>
          </p:nvSpPr>
          <p:spPr bwMode="auto">
            <a:xfrm>
              <a:off x="-4043364" y="-2239962"/>
              <a:ext cx="792163" cy="398463"/>
            </a:xfrm>
            <a:prstGeom prst="rect">
              <a:avLst/>
            </a:prstGeom>
            <a:solidFill>
              <a:srgbClr val="98706E"/>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a:p>
          </p:txBody>
        </p:sp>
        <p:sp>
          <p:nvSpPr>
            <p:cNvPr id="34" name="Rectangle 13"/>
            <p:cNvSpPr>
              <a:spLocks noChangeArrowheads="1"/>
            </p:cNvSpPr>
            <p:nvPr/>
          </p:nvSpPr>
          <p:spPr bwMode="auto">
            <a:xfrm>
              <a:off x="-4043364" y="-2433637"/>
              <a:ext cx="495300" cy="592137"/>
            </a:xfrm>
            <a:prstGeom prst="rect">
              <a:avLst/>
            </a:prstGeom>
            <a:solidFill>
              <a:srgbClr val="906563"/>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a:p>
          </p:txBody>
        </p:sp>
        <p:sp>
          <p:nvSpPr>
            <p:cNvPr id="35" name="Rectangle 11"/>
            <p:cNvSpPr>
              <a:spLocks noChangeArrowheads="1"/>
            </p:cNvSpPr>
            <p:nvPr/>
          </p:nvSpPr>
          <p:spPr bwMode="auto">
            <a:xfrm>
              <a:off x="-4833939" y="-1841500"/>
              <a:ext cx="790575" cy="198438"/>
            </a:xfrm>
            <a:prstGeom prst="rect">
              <a:avLst/>
            </a:prstGeom>
            <a:solidFill>
              <a:srgbClr val="804F4D"/>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a:p>
          </p:txBody>
        </p:sp>
        <p:sp>
          <p:nvSpPr>
            <p:cNvPr id="36" name="Rectangle 12"/>
            <p:cNvSpPr>
              <a:spLocks noChangeArrowheads="1"/>
            </p:cNvSpPr>
            <p:nvPr/>
          </p:nvSpPr>
          <p:spPr bwMode="auto">
            <a:xfrm>
              <a:off x="-4043364" y="-2239962"/>
              <a:ext cx="495300" cy="398463"/>
            </a:xfrm>
            <a:prstGeom prst="rect">
              <a:avLst/>
            </a:prstGeom>
            <a:solidFill>
              <a:srgbClr val="804F4D"/>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a:p>
          </p:txBody>
        </p:sp>
        <p:sp>
          <p:nvSpPr>
            <p:cNvPr id="53" name="Freeform 6"/>
            <p:cNvSpPr>
              <a:spLocks/>
            </p:cNvSpPr>
            <p:nvPr/>
          </p:nvSpPr>
          <p:spPr bwMode="auto">
            <a:xfrm>
              <a:off x="-4373564" y="-1185862"/>
              <a:ext cx="787400" cy="839788"/>
            </a:xfrm>
            <a:custGeom>
              <a:avLst/>
              <a:gdLst/>
              <a:ahLst/>
              <a:cxnLst>
                <a:cxn ang="0">
                  <a:pos x="134" y="24"/>
                </a:cxn>
                <a:cxn ang="0">
                  <a:pos x="79" y="104"/>
                </a:cxn>
                <a:cxn ang="0">
                  <a:pos x="142" y="184"/>
                </a:cxn>
                <a:cxn ang="0">
                  <a:pos x="210" y="161"/>
                </a:cxn>
                <a:cxn ang="0">
                  <a:pos x="210" y="200"/>
                </a:cxn>
                <a:cxn ang="0">
                  <a:pos x="113" y="224"/>
                </a:cxn>
                <a:cxn ang="0">
                  <a:pos x="32" y="194"/>
                </a:cxn>
                <a:cxn ang="0">
                  <a:pos x="0" y="115"/>
                </a:cxn>
                <a:cxn ang="0">
                  <a:pos x="125" y="0"/>
                </a:cxn>
                <a:cxn ang="0">
                  <a:pos x="208" y="56"/>
                </a:cxn>
                <a:cxn ang="0">
                  <a:pos x="169" y="92"/>
                </a:cxn>
                <a:cxn ang="0">
                  <a:pos x="134" y="81"/>
                </a:cxn>
                <a:cxn ang="0">
                  <a:pos x="134" y="24"/>
                </a:cxn>
              </a:cxnLst>
              <a:rect l="0" t="0" r="r" b="b"/>
              <a:pathLst>
                <a:path w="210" h="224">
                  <a:moveTo>
                    <a:pt x="134" y="24"/>
                  </a:moveTo>
                  <a:cubicBezTo>
                    <a:pt x="98" y="30"/>
                    <a:pt x="79" y="57"/>
                    <a:pt x="79" y="104"/>
                  </a:cubicBezTo>
                  <a:cubicBezTo>
                    <a:pt x="79" y="152"/>
                    <a:pt x="104" y="184"/>
                    <a:pt x="142" y="184"/>
                  </a:cubicBezTo>
                  <a:cubicBezTo>
                    <a:pt x="160" y="184"/>
                    <a:pt x="176" y="178"/>
                    <a:pt x="210" y="161"/>
                  </a:cubicBezTo>
                  <a:cubicBezTo>
                    <a:pt x="210" y="200"/>
                    <a:pt x="210" y="200"/>
                    <a:pt x="210" y="200"/>
                  </a:cubicBezTo>
                  <a:cubicBezTo>
                    <a:pt x="169" y="219"/>
                    <a:pt x="145" y="224"/>
                    <a:pt x="113" y="224"/>
                  </a:cubicBezTo>
                  <a:cubicBezTo>
                    <a:pt x="77" y="224"/>
                    <a:pt x="52" y="215"/>
                    <a:pt x="32" y="194"/>
                  </a:cubicBezTo>
                  <a:cubicBezTo>
                    <a:pt x="11" y="173"/>
                    <a:pt x="0" y="146"/>
                    <a:pt x="0" y="115"/>
                  </a:cubicBezTo>
                  <a:cubicBezTo>
                    <a:pt x="0" y="47"/>
                    <a:pt x="51" y="0"/>
                    <a:pt x="125" y="0"/>
                  </a:cubicBezTo>
                  <a:cubicBezTo>
                    <a:pt x="174" y="0"/>
                    <a:pt x="208" y="23"/>
                    <a:pt x="208" y="56"/>
                  </a:cubicBezTo>
                  <a:cubicBezTo>
                    <a:pt x="208" y="77"/>
                    <a:pt x="192" y="92"/>
                    <a:pt x="169" y="92"/>
                  </a:cubicBezTo>
                  <a:cubicBezTo>
                    <a:pt x="157" y="92"/>
                    <a:pt x="147" y="88"/>
                    <a:pt x="134" y="81"/>
                  </a:cubicBezTo>
                  <a:lnTo>
                    <a:pt x="134" y="24"/>
                  </a:lnTo>
                  <a:close/>
                </a:path>
              </a:pathLst>
            </a:custGeom>
            <a:solidFill>
              <a:srgbClr val="602320"/>
            </a:solidFill>
            <a:ln w="9525">
              <a:noFill/>
              <a:round/>
              <a:headEnd/>
              <a:tailEnd/>
            </a:ln>
          </p:spPr>
          <p:txBody>
            <a:bodyPr vert="horz" wrap="square" lIns="91440" tIns="45720" rIns="91440" bIns="45720" numCol="1" anchor="t" anchorCtr="0" compatLnSpc="1">
              <a:prstTxWarp prst="textNoShape">
                <a:avLst/>
              </a:prstTxWarp>
            </a:bodyPr>
            <a:lstStyle/>
            <a:p>
              <a:endParaRPr lang="en-AU"/>
            </a:p>
          </p:txBody>
        </p:sp>
        <p:sp>
          <p:nvSpPr>
            <p:cNvPr id="54" name="Freeform 7"/>
            <p:cNvSpPr>
              <a:spLocks/>
            </p:cNvSpPr>
            <p:nvPr/>
          </p:nvSpPr>
          <p:spPr bwMode="auto">
            <a:xfrm>
              <a:off x="-5741989" y="-1185862"/>
              <a:ext cx="1365250" cy="828675"/>
            </a:xfrm>
            <a:custGeom>
              <a:avLst/>
              <a:gdLst/>
              <a:ahLst/>
              <a:cxnLst>
                <a:cxn ang="0">
                  <a:pos x="319" y="115"/>
                </a:cxn>
                <a:cxn ang="0">
                  <a:pos x="364" y="37"/>
                </a:cxn>
                <a:cxn ang="0">
                  <a:pos x="326" y="0"/>
                </a:cxn>
                <a:cxn ang="0">
                  <a:pos x="295" y="13"/>
                </a:cxn>
                <a:cxn ang="0">
                  <a:pos x="295" y="97"/>
                </a:cxn>
                <a:cxn ang="0">
                  <a:pos x="242" y="169"/>
                </a:cxn>
                <a:cxn ang="0">
                  <a:pos x="242" y="6"/>
                </a:cxn>
                <a:cxn ang="0">
                  <a:pos x="191" y="6"/>
                </a:cxn>
                <a:cxn ang="0">
                  <a:pos x="106" y="146"/>
                </a:cxn>
                <a:cxn ang="0">
                  <a:pos x="106" y="6"/>
                </a:cxn>
                <a:cxn ang="0">
                  <a:pos x="77" y="6"/>
                </a:cxn>
                <a:cxn ang="0">
                  <a:pos x="0" y="24"/>
                </a:cxn>
                <a:cxn ang="0">
                  <a:pos x="0" y="44"/>
                </a:cxn>
                <a:cxn ang="0">
                  <a:pos x="42" y="48"/>
                </a:cxn>
                <a:cxn ang="0">
                  <a:pos x="42" y="221"/>
                </a:cxn>
                <a:cxn ang="0">
                  <a:pos x="96" y="221"/>
                </a:cxn>
                <a:cxn ang="0">
                  <a:pos x="177" y="87"/>
                </a:cxn>
                <a:cxn ang="0">
                  <a:pos x="177" y="221"/>
                </a:cxn>
                <a:cxn ang="0">
                  <a:pos x="237" y="221"/>
                </a:cxn>
                <a:cxn ang="0">
                  <a:pos x="319" y="115"/>
                </a:cxn>
              </a:cxnLst>
              <a:rect l="0" t="0" r="r" b="b"/>
              <a:pathLst>
                <a:path w="364" h="221">
                  <a:moveTo>
                    <a:pt x="319" y="115"/>
                  </a:moveTo>
                  <a:cubicBezTo>
                    <a:pt x="352" y="74"/>
                    <a:pt x="364" y="57"/>
                    <a:pt x="364" y="37"/>
                  </a:cubicBezTo>
                  <a:cubicBezTo>
                    <a:pt x="364" y="17"/>
                    <a:pt x="348" y="0"/>
                    <a:pt x="326" y="0"/>
                  </a:cubicBezTo>
                  <a:cubicBezTo>
                    <a:pt x="313" y="0"/>
                    <a:pt x="301" y="7"/>
                    <a:pt x="295" y="13"/>
                  </a:cubicBezTo>
                  <a:cubicBezTo>
                    <a:pt x="295" y="97"/>
                    <a:pt x="295" y="97"/>
                    <a:pt x="295" y="97"/>
                  </a:cubicBezTo>
                  <a:cubicBezTo>
                    <a:pt x="242" y="169"/>
                    <a:pt x="242" y="169"/>
                    <a:pt x="242" y="169"/>
                  </a:cubicBezTo>
                  <a:cubicBezTo>
                    <a:pt x="242" y="6"/>
                    <a:pt x="242" y="6"/>
                    <a:pt x="242" y="6"/>
                  </a:cubicBezTo>
                  <a:cubicBezTo>
                    <a:pt x="191" y="6"/>
                    <a:pt x="191" y="6"/>
                    <a:pt x="191" y="6"/>
                  </a:cubicBezTo>
                  <a:cubicBezTo>
                    <a:pt x="106" y="146"/>
                    <a:pt x="106" y="146"/>
                    <a:pt x="106" y="146"/>
                  </a:cubicBezTo>
                  <a:cubicBezTo>
                    <a:pt x="106" y="6"/>
                    <a:pt x="106" y="6"/>
                    <a:pt x="106" y="6"/>
                  </a:cubicBezTo>
                  <a:cubicBezTo>
                    <a:pt x="77" y="6"/>
                    <a:pt x="77" y="6"/>
                    <a:pt x="77" y="6"/>
                  </a:cubicBezTo>
                  <a:cubicBezTo>
                    <a:pt x="0" y="24"/>
                    <a:pt x="0" y="24"/>
                    <a:pt x="0" y="24"/>
                  </a:cubicBezTo>
                  <a:cubicBezTo>
                    <a:pt x="0" y="44"/>
                    <a:pt x="0" y="44"/>
                    <a:pt x="0" y="44"/>
                  </a:cubicBezTo>
                  <a:cubicBezTo>
                    <a:pt x="42" y="48"/>
                    <a:pt x="42" y="48"/>
                    <a:pt x="42" y="48"/>
                  </a:cubicBezTo>
                  <a:cubicBezTo>
                    <a:pt x="42" y="221"/>
                    <a:pt x="42" y="221"/>
                    <a:pt x="42" y="221"/>
                  </a:cubicBezTo>
                  <a:cubicBezTo>
                    <a:pt x="96" y="221"/>
                    <a:pt x="96" y="221"/>
                    <a:pt x="96" y="221"/>
                  </a:cubicBezTo>
                  <a:cubicBezTo>
                    <a:pt x="177" y="87"/>
                    <a:pt x="177" y="87"/>
                    <a:pt x="177" y="87"/>
                  </a:cubicBezTo>
                  <a:cubicBezTo>
                    <a:pt x="177" y="221"/>
                    <a:pt x="177" y="221"/>
                    <a:pt x="177" y="221"/>
                  </a:cubicBezTo>
                  <a:cubicBezTo>
                    <a:pt x="237" y="221"/>
                    <a:pt x="237" y="221"/>
                    <a:pt x="237" y="221"/>
                  </a:cubicBezTo>
                  <a:lnTo>
                    <a:pt x="319" y="115"/>
                  </a:lnTo>
                  <a:close/>
                </a:path>
              </a:pathLst>
            </a:custGeom>
            <a:solidFill>
              <a:srgbClr val="602320"/>
            </a:solidFill>
            <a:ln w="9525">
              <a:noFill/>
              <a:round/>
              <a:headEnd/>
              <a:tailEnd/>
            </a:ln>
          </p:spPr>
          <p:txBody>
            <a:bodyPr vert="horz" wrap="square" lIns="91440" tIns="45720" rIns="91440" bIns="45720" numCol="1" anchor="t" anchorCtr="0" compatLnSpc="1">
              <a:prstTxWarp prst="textNoShape">
                <a:avLst/>
              </a:prstTxWarp>
            </a:bodyPr>
            <a:lstStyle/>
            <a:p>
              <a:endParaRPr lang="en-AU"/>
            </a:p>
          </p:txBody>
        </p:sp>
        <p:sp>
          <p:nvSpPr>
            <p:cNvPr id="55" name="Freeform 8"/>
            <p:cNvSpPr>
              <a:spLocks noEditPoints="1"/>
            </p:cNvSpPr>
            <p:nvPr/>
          </p:nvSpPr>
          <p:spPr bwMode="auto">
            <a:xfrm>
              <a:off x="-6746876" y="-1181100"/>
              <a:ext cx="977900" cy="1181100"/>
            </a:xfrm>
            <a:custGeom>
              <a:avLst/>
              <a:gdLst/>
              <a:ahLst/>
              <a:cxnLst>
                <a:cxn ang="0">
                  <a:pos x="106" y="193"/>
                </a:cxn>
                <a:cxn ang="0">
                  <a:pos x="118" y="193"/>
                </a:cxn>
                <a:cxn ang="0">
                  <a:pos x="185" y="114"/>
                </a:cxn>
                <a:cxn ang="0">
                  <a:pos x="130" y="46"/>
                </a:cxn>
                <a:cxn ang="0">
                  <a:pos x="106" y="49"/>
                </a:cxn>
                <a:cxn ang="0">
                  <a:pos x="106" y="193"/>
                </a:cxn>
                <a:cxn ang="0">
                  <a:pos x="106" y="287"/>
                </a:cxn>
                <a:cxn ang="0">
                  <a:pos x="141" y="295"/>
                </a:cxn>
                <a:cxn ang="0">
                  <a:pos x="141" y="315"/>
                </a:cxn>
                <a:cxn ang="0">
                  <a:pos x="3" y="315"/>
                </a:cxn>
                <a:cxn ang="0">
                  <a:pos x="3" y="295"/>
                </a:cxn>
                <a:cxn ang="0">
                  <a:pos x="35" y="287"/>
                </a:cxn>
                <a:cxn ang="0">
                  <a:pos x="35" y="46"/>
                </a:cxn>
                <a:cxn ang="0">
                  <a:pos x="0" y="46"/>
                </a:cxn>
                <a:cxn ang="0">
                  <a:pos x="0" y="26"/>
                </a:cxn>
                <a:cxn ang="0">
                  <a:pos x="84" y="0"/>
                </a:cxn>
                <a:cxn ang="0">
                  <a:pos x="106" y="0"/>
                </a:cxn>
                <a:cxn ang="0">
                  <a:pos x="106" y="29"/>
                </a:cxn>
                <a:cxn ang="0">
                  <a:pos x="179" y="1"/>
                </a:cxn>
                <a:cxn ang="0">
                  <a:pos x="261" y="104"/>
                </a:cxn>
                <a:cxn ang="0">
                  <a:pos x="142" y="220"/>
                </a:cxn>
                <a:cxn ang="0">
                  <a:pos x="106" y="218"/>
                </a:cxn>
                <a:cxn ang="0">
                  <a:pos x="106" y="287"/>
                </a:cxn>
              </a:cxnLst>
              <a:rect l="0" t="0" r="r" b="b"/>
              <a:pathLst>
                <a:path w="261" h="315">
                  <a:moveTo>
                    <a:pt x="106" y="193"/>
                  </a:moveTo>
                  <a:cubicBezTo>
                    <a:pt x="112" y="193"/>
                    <a:pt x="114" y="193"/>
                    <a:pt x="118" y="193"/>
                  </a:cubicBezTo>
                  <a:cubicBezTo>
                    <a:pt x="161" y="193"/>
                    <a:pt x="185" y="166"/>
                    <a:pt x="185" y="114"/>
                  </a:cubicBezTo>
                  <a:cubicBezTo>
                    <a:pt x="185" y="70"/>
                    <a:pt x="166" y="46"/>
                    <a:pt x="130" y="46"/>
                  </a:cubicBezTo>
                  <a:cubicBezTo>
                    <a:pt x="125" y="46"/>
                    <a:pt x="118" y="47"/>
                    <a:pt x="106" y="49"/>
                  </a:cubicBezTo>
                  <a:lnTo>
                    <a:pt x="106" y="193"/>
                  </a:lnTo>
                  <a:close/>
                  <a:moveTo>
                    <a:pt x="106" y="287"/>
                  </a:moveTo>
                  <a:cubicBezTo>
                    <a:pt x="141" y="295"/>
                    <a:pt x="141" y="295"/>
                    <a:pt x="141" y="295"/>
                  </a:cubicBezTo>
                  <a:cubicBezTo>
                    <a:pt x="141" y="315"/>
                    <a:pt x="141" y="315"/>
                    <a:pt x="141" y="315"/>
                  </a:cubicBezTo>
                  <a:cubicBezTo>
                    <a:pt x="3" y="315"/>
                    <a:pt x="3" y="315"/>
                    <a:pt x="3" y="315"/>
                  </a:cubicBezTo>
                  <a:cubicBezTo>
                    <a:pt x="3" y="295"/>
                    <a:pt x="3" y="295"/>
                    <a:pt x="3" y="295"/>
                  </a:cubicBezTo>
                  <a:cubicBezTo>
                    <a:pt x="35" y="287"/>
                    <a:pt x="35" y="287"/>
                    <a:pt x="35" y="287"/>
                  </a:cubicBezTo>
                  <a:cubicBezTo>
                    <a:pt x="35" y="46"/>
                    <a:pt x="35" y="46"/>
                    <a:pt x="35" y="46"/>
                  </a:cubicBezTo>
                  <a:cubicBezTo>
                    <a:pt x="0" y="46"/>
                    <a:pt x="0" y="46"/>
                    <a:pt x="0" y="46"/>
                  </a:cubicBezTo>
                  <a:cubicBezTo>
                    <a:pt x="0" y="26"/>
                    <a:pt x="0" y="26"/>
                    <a:pt x="0" y="26"/>
                  </a:cubicBezTo>
                  <a:cubicBezTo>
                    <a:pt x="84" y="0"/>
                    <a:pt x="84" y="0"/>
                    <a:pt x="84" y="0"/>
                  </a:cubicBezTo>
                  <a:cubicBezTo>
                    <a:pt x="106" y="0"/>
                    <a:pt x="106" y="0"/>
                    <a:pt x="106" y="0"/>
                  </a:cubicBezTo>
                  <a:cubicBezTo>
                    <a:pt x="106" y="29"/>
                    <a:pt x="106" y="29"/>
                    <a:pt x="106" y="29"/>
                  </a:cubicBezTo>
                  <a:cubicBezTo>
                    <a:pt x="145" y="5"/>
                    <a:pt x="159" y="1"/>
                    <a:pt x="179" y="1"/>
                  </a:cubicBezTo>
                  <a:cubicBezTo>
                    <a:pt x="226" y="1"/>
                    <a:pt x="261" y="44"/>
                    <a:pt x="261" y="104"/>
                  </a:cubicBezTo>
                  <a:cubicBezTo>
                    <a:pt x="261" y="173"/>
                    <a:pt x="214" y="220"/>
                    <a:pt x="142" y="220"/>
                  </a:cubicBezTo>
                  <a:cubicBezTo>
                    <a:pt x="134" y="220"/>
                    <a:pt x="120" y="219"/>
                    <a:pt x="106" y="218"/>
                  </a:cubicBezTo>
                  <a:lnTo>
                    <a:pt x="106" y="287"/>
                  </a:lnTo>
                  <a:close/>
                </a:path>
              </a:pathLst>
            </a:custGeom>
            <a:solidFill>
              <a:srgbClr val="602320"/>
            </a:solidFill>
            <a:ln w="9525">
              <a:noFill/>
              <a:round/>
              <a:headEnd/>
              <a:tailEnd/>
            </a:ln>
          </p:spPr>
          <p:txBody>
            <a:bodyPr vert="horz" wrap="square" lIns="91440" tIns="45720" rIns="91440" bIns="45720" numCol="1" anchor="t" anchorCtr="0" compatLnSpc="1">
              <a:prstTxWarp prst="textNoShape">
                <a:avLst/>
              </a:prstTxWarp>
            </a:bodyPr>
            <a:lstStyle/>
            <a:p>
              <a:endParaRPr lang="en-AU"/>
            </a:p>
          </p:txBody>
        </p:sp>
      </p:grpSp>
      <p:cxnSp>
        <p:nvCxnSpPr>
          <p:cNvPr id="141" name="Shape 140"/>
          <p:cNvCxnSpPr/>
          <p:nvPr/>
        </p:nvCxnSpPr>
        <p:spPr>
          <a:xfrm rot="5400000" flipH="1" flipV="1">
            <a:off x="5100456" y="-2592965"/>
            <a:ext cx="144000" cy="6839712"/>
          </a:xfrm>
          <a:prstGeom prst="bentConnector2">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42" name="Title 1"/>
          <p:cNvSpPr>
            <a:spLocks noGrp="1"/>
          </p:cNvSpPr>
          <p:nvPr>
            <p:ph type="ctrTitle" hasCustomPrompt="1"/>
          </p:nvPr>
        </p:nvSpPr>
        <p:spPr bwMode="black">
          <a:xfrm>
            <a:off x="1895475" y="838200"/>
            <a:ext cx="5343525" cy="914400"/>
          </a:xfrm>
        </p:spPr>
        <p:txBody>
          <a:bodyPr anchor="t" anchorCtr="0">
            <a:noAutofit/>
          </a:bodyPr>
          <a:lstStyle>
            <a:lvl1pPr>
              <a:lnSpc>
                <a:spcPct val="90000"/>
              </a:lnSpc>
              <a:defRPr sz="3200" b="1" i="1" baseline="0">
                <a:solidFill>
                  <a:schemeClr val="tx1"/>
                </a:solidFill>
              </a:defRPr>
            </a:lvl1pPr>
          </a:lstStyle>
          <a:p>
            <a:r>
              <a:rPr lang="en-US" noProof="0" dirty="0" smtClean="0"/>
              <a:t>Click to add the presentation’s main title</a:t>
            </a:r>
            <a:endParaRPr lang="en-US" noProof="0" dirty="0"/>
          </a:p>
        </p:txBody>
      </p:sp>
      <p:sp>
        <p:nvSpPr>
          <p:cNvPr id="143" name="Subtitle 2"/>
          <p:cNvSpPr>
            <a:spLocks noGrp="1"/>
          </p:cNvSpPr>
          <p:nvPr>
            <p:ph type="subTitle" idx="1" hasCustomPrompt="1"/>
          </p:nvPr>
        </p:nvSpPr>
        <p:spPr bwMode="black">
          <a:xfrm>
            <a:off x="1895475" y="1828799"/>
            <a:ext cx="5343525" cy="914401"/>
          </a:xfrm>
        </p:spPr>
        <p:txBody>
          <a:bodyPr>
            <a:noAutofit/>
          </a:bodyPr>
          <a:lstStyle>
            <a:lvl1pPr marL="0" indent="0" algn="l">
              <a:lnSpc>
                <a:spcPct val="90000"/>
              </a:lnSpc>
              <a:spcAft>
                <a:spcPts val="0"/>
              </a:spcAft>
              <a:buNone/>
              <a:defRPr sz="3200" baseline="0">
                <a:solidFill>
                  <a:schemeClr val="tx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US" noProof="0" dirty="0" smtClean="0"/>
              <a:t>Subtitle and date (move higher if title is only one line)</a:t>
            </a:r>
          </a:p>
        </p:txBody>
      </p:sp>
      <p:sp>
        <p:nvSpPr>
          <p:cNvPr id="144" name="Text Placeholder 31"/>
          <p:cNvSpPr>
            <a:spLocks noGrp="1"/>
          </p:cNvSpPr>
          <p:nvPr>
            <p:ph type="body" sz="quarter" idx="10" hasCustomPrompt="1"/>
          </p:nvPr>
        </p:nvSpPr>
        <p:spPr bwMode="black">
          <a:xfrm>
            <a:off x="1895475" y="374904"/>
            <a:ext cx="4105656" cy="146304"/>
          </a:xfrm>
        </p:spPr>
        <p:txBody>
          <a:bodyPr/>
          <a:lstStyle>
            <a:lvl1pPr>
              <a:defRPr sz="1100">
                <a:solidFill>
                  <a:schemeClr val="tx1"/>
                </a:solidFill>
                <a:latin typeface="+mj-lt"/>
              </a:defRPr>
            </a:lvl1pPr>
            <a:lvl2pPr>
              <a:defRPr sz="1000">
                <a:solidFill>
                  <a:schemeClr val="bg1"/>
                </a:solidFill>
                <a:latin typeface="+mj-lt"/>
              </a:defRPr>
            </a:lvl2pPr>
            <a:lvl3pPr>
              <a:defRPr sz="1000">
                <a:solidFill>
                  <a:schemeClr val="bg1"/>
                </a:solidFill>
                <a:latin typeface="+mj-lt"/>
              </a:defRPr>
            </a:lvl3pPr>
            <a:lvl4pPr>
              <a:defRPr sz="1000">
                <a:solidFill>
                  <a:schemeClr val="bg1"/>
                </a:solidFill>
                <a:latin typeface="+mj-lt"/>
              </a:defRPr>
            </a:lvl4pPr>
            <a:lvl5pPr>
              <a:defRPr sz="1000">
                <a:solidFill>
                  <a:schemeClr val="bg1"/>
                </a:solidFill>
                <a:latin typeface="+mj-lt"/>
              </a:defRPr>
            </a:lvl5pPr>
          </a:lstStyle>
          <a:p>
            <a:pPr lvl="0"/>
            <a:r>
              <a:rPr lang="en-US" noProof="0" dirty="0" smtClean="0"/>
              <a:t>www.pwc.com.au</a:t>
            </a:r>
            <a:endParaRPr lang="en-US" noProof="0"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Cover Slide: Halftone Burgundy Logo">
    <p:spTree>
      <p:nvGrpSpPr>
        <p:cNvPr id="1" name=""/>
        <p:cNvGrpSpPr/>
        <p:nvPr/>
      </p:nvGrpSpPr>
      <p:grpSpPr>
        <a:xfrm>
          <a:off x="0" y="0"/>
          <a:ext cx="0" cy="0"/>
          <a:chOff x="0" y="0"/>
          <a:chExt cx="0" cy="0"/>
        </a:xfrm>
      </p:grpSpPr>
      <p:grpSp>
        <p:nvGrpSpPr>
          <p:cNvPr id="23" name="Group 34"/>
          <p:cNvGrpSpPr/>
          <p:nvPr userDrawn="1"/>
        </p:nvGrpSpPr>
        <p:grpSpPr>
          <a:xfrm>
            <a:off x="970812" y="5769514"/>
            <a:ext cx="1230060" cy="934956"/>
            <a:chOff x="-5946775" y="1493838"/>
            <a:chExt cx="4248150" cy="3228975"/>
          </a:xfrm>
        </p:grpSpPr>
        <p:sp>
          <p:nvSpPr>
            <p:cNvPr id="24" name="Rectangle 9"/>
            <p:cNvSpPr>
              <a:spLocks noChangeArrowheads="1"/>
            </p:cNvSpPr>
            <p:nvPr/>
          </p:nvSpPr>
          <p:spPr bwMode="auto">
            <a:xfrm>
              <a:off x="-3243263" y="2482851"/>
              <a:ext cx="1544638" cy="398463"/>
            </a:xfrm>
            <a:prstGeom prst="rect">
              <a:avLst/>
            </a:prstGeom>
            <a:solidFill>
              <a:srgbClr val="E3BCBC"/>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a:p>
          </p:txBody>
        </p:sp>
        <p:sp>
          <p:nvSpPr>
            <p:cNvPr id="25" name="Rectangle 10"/>
            <p:cNvSpPr>
              <a:spLocks noChangeArrowheads="1"/>
            </p:cNvSpPr>
            <p:nvPr/>
          </p:nvSpPr>
          <p:spPr bwMode="auto">
            <a:xfrm>
              <a:off x="-3243263" y="1890713"/>
              <a:ext cx="1346201" cy="990600"/>
            </a:xfrm>
            <a:prstGeom prst="rect">
              <a:avLst/>
            </a:prstGeom>
            <a:solidFill>
              <a:srgbClr val="EDD2D2"/>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a:p>
          </p:txBody>
        </p:sp>
        <p:sp>
          <p:nvSpPr>
            <p:cNvPr id="26" name="Rectangle 19"/>
            <p:cNvSpPr>
              <a:spLocks noChangeArrowheads="1"/>
            </p:cNvSpPr>
            <p:nvPr/>
          </p:nvSpPr>
          <p:spPr bwMode="auto">
            <a:xfrm>
              <a:off x="-3243263" y="1493838"/>
              <a:ext cx="792163" cy="1387475"/>
            </a:xfrm>
            <a:prstGeom prst="rect">
              <a:avLst/>
            </a:prstGeom>
            <a:solidFill>
              <a:srgbClr val="E8C7C7"/>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a:p>
          </p:txBody>
        </p:sp>
        <p:sp>
          <p:nvSpPr>
            <p:cNvPr id="27" name="Rectangle 20"/>
            <p:cNvSpPr>
              <a:spLocks noChangeArrowheads="1"/>
            </p:cNvSpPr>
            <p:nvPr/>
          </p:nvSpPr>
          <p:spPr bwMode="auto">
            <a:xfrm>
              <a:off x="-3243263" y="1651001"/>
              <a:ext cx="944563" cy="1230312"/>
            </a:xfrm>
            <a:prstGeom prst="rect">
              <a:avLst/>
            </a:prstGeom>
            <a:solidFill>
              <a:srgbClr val="F1DEDE"/>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a:p>
          </p:txBody>
        </p:sp>
        <p:sp>
          <p:nvSpPr>
            <p:cNvPr id="28" name="Rectangle 17"/>
            <p:cNvSpPr>
              <a:spLocks noChangeArrowheads="1"/>
            </p:cNvSpPr>
            <p:nvPr/>
          </p:nvSpPr>
          <p:spPr bwMode="auto">
            <a:xfrm>
              <a:off x="-3243263" y="2482851"/>
              <a:ext cx="1346201" cy="398463"/>
            </a:xfrm>
            <a:prstGeom prst="rect">
              <a:avLst/>
            </a:prstGeom>
            <a:solidFill>
              <a:srgbClr val="D69B9B"/>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a:p>
          </p:txBody>
        </p:sp>
        <p:sp>
          <p:nvSpPr>
            <p:cNvPr id="29" name="Rectangle 18"/>
            <p:cNvSpPr>
              <a:spLocks noChangeArrowheads="1"/>
            </p:cNvSpPr>
            <p:nvPr/>
          </p:nvSpPr>
          <p:spPr bwMode="auto">
            <a:xfrm>
              <a:off x="-3243263" y="1651001"/>
              <a:ext cx="792163" cy="1230312"/>
            </a:xfrm>
            <a:prstGeom prst="rect">
              <a:avLst/>
            </a:prstGeom>
            <a:solidFill>
              <a:srgbClr val="DAA6A6"/>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a:p>
          </p:txBody>
        </p:sp>
        <p:sp>
          <p:nvSpPr>
            <p:cNvPr id="30" name="Rectangle 21"/>
            <p:cNvSpPr>
              <a:spLocks noChangeArrowheads="1"/>
            </p:cNvSpPr>
            <p:nvPr/>
          </p:nvSpPr>
          <p:spPr bwMode="auto">
            <a:xfrm>
              <a:off x="-3243263" y="1890712"/>
              <a:ext cx="944563" cy="990601"/>
            </a:xfrm>
            <a:prstGeom prst="rect">
              <a:avLst/>
            </a:prstGeom>
            <a:solidFill>
              <a:srgbClr val="DAA6A6"/>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a:p>
          </p:txBody>
        </p:sp>
        <p:sp>
          <p:nvSpPr>
            <p:cNvPr id="31" name="Rectangle 16"/>
            <p:cNvSpPr>
              <a:spLocks noChangeArrowheads="1"/>
            </p:cNvSpPr>
            <p:nvPr/>
          </p:nvSpPr>
          <p:spPr bwMode="auto">
            <a:xfrm>
              <a:off x="-3243263" y="2482851"/>
              <a:ext cx="944563" cy="398463"/>
            </a:xfrm>
            <a:prstGeom prst="rect">
              <a:avLst/>
            </a:prstGeom>
            <a:solidFill>
              <a:srgbClr val="CC8484"/>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a:p>
          </p:txBody>
        </p:sp>
        <p:sp>
          <p:nvSpPr>
            <p:cNvPr id="32" name="Freeform 15"/>
            <p:cNvSpPr>
              <a:spLocks/>
            </p:cNvSpPr>
            <p:nvPr/>
          </p:nvSpPr>
          <p:spPr bwMode="auto">
            <a:xfrm>
              <a:off x="-3243263" y="1890712"/>
              <a:ext cx="792163" cy="990601"/>
            </a:xfrm>
            <a:prstGeom prst="rect">
              <a:avLst/>
            </a:prstGeom>
            <a:solidFill>
              <a:srgbClr val="CC8484"/>
            </a:solidFill>
            <a:ln w="9525">
              <a:noFill/>
              <a:round/>
              <a:headEnd/>
              <a:tailEnd/>
            </a:ln>
          </p:spPr>
          <p:txBody>
            <a:bodyPr vert="horz" wrap="square" lIns="91440" tIns="45720" rIns="91440" bIns="45720" numCol="1" anchor="t" anchorCtr="0" compatLnSpc="1">
              <a:prstTxWarp prst="textNoShape">
                <a:avLst/>
              </a:prstTxWarp>
            </a:bodyPr>
            <a:lstStyle/>
            <a:p>
              <a:endParaRPr lang="en-AU"/>
            </a:p>
          </p:txBody>
        </p:sp>
        <p:sp>
          <p:nvSpPr>
            <p:cNvPr id="33" name="Rectangle 14"/>
            <p:cNvSpPr>
              <a:spLocks noChangeArrowheads="1"/>
            </p:cNvSpPr>
            <p:nvPr/>
          </p:nvSpPr>
          <p:spPr bwMode="auto">
            <a:xfrm>
              <a:off x="-3243263" y="2482851"/>
              <a:ext cx="792163" cy="398463"/>
            </a:xfrm>
            <a:prstGeom prst="rect">
              <a:avLst/>
            </a:prstGeom>
            <a:solidFill>
              <a:srgbClr val="C36E6E"/>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a:p>
          </p:txBody>
        </p:sp>
        <p:sp>
          <p:nvSpPr>
            <p:cNvPr id="34" name="Rectangle 13"/>
            <p:cNvSpPr>
              <a:spLocks noChangeArrowheads="1"/>
            </p:cNvSpPr>
            <p:nvPr/>
          </p:nvSpPr>
          <p:spPr bwMode="auto">
            <a:xfrm>
              <a:off x="-3243263" y="2289176"/>
              <a:ext cx="495300" cy="592137"/>
            </a:xfrm>
            <a:prstGeom prst="rect">
              <a:avLst/>
            </a:prstGeom>
            <a:solidFill>
              <a:srgbClr val="BF6363"/>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a:p>
          </p:txBody>
        </p:sp>
        <p:sp>
          <p:nvSpPr>
            <p:cNvPr id="35" name="Rectangle 11"/>
            <p:cNvSpPr>
              <a:spLocks noChangeArrowheads="1"/>
            </p:cNvSpPr>
            <p:nvPr/>
          </p:nvSpPr>
          <p:spPr bwMode="auto">
            <a:xfrm>
              <a:off x="-4033838" y="2881313"/>
              <a:ext cx="790575" cy="198438"/>
            </a:xfrm>
            <a:prstGeom prst="rect">
              <a:avLst/>
            </a:prstGeom>
            <a:solidFill>
              <a:srgbClr val="B54D4D"/>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a:p>
          </p:txBody>
        </p:sp>
        <p:sp>
          <p:nvSpPr>
            <p:cNvPr id="52" name="Rectangle 12"/>
            <p:cNvSpPr>
              <a:spLocks noChangeArrowheads="1"/>
            </p:cNvSpPr>
            <p:nvPr/>
          </p:nvSpPr>
          <p:spPr bwMode="auto">
            <a:xfrm>
              <a:off x="-3243263" y="2482851"/>
              <a:ext cx="495300" cy="398463"/>
            </a:xfrm>
            <a:prstGeom prst="rect">
              <a:avLst/>
            </a:prstGeom>
            <a:solidFill>
              <a:srgbClr val="B54D4D"/>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a:p>
          </p:txBody>
        </p:sp>
        <p:sp>
          <p:nvSpPr>
            <p:cNvPr id="53" name="Freeform 6"/>
            <p:cNvSpPr>
              <a:spLocks/>
            </p:cNvSpPr>
            <p:nvPr/>
          </p:nvSpPr>
          <p:spPr bwMode="auto">
            <a:xfrm>
              <a:off x="-3573463" y="3536951"/>
              <a:ext cx="787400" cy="839788"/>
            </a:xfrm>
            <a:custGeom>
              <a:avLst/>
              <a:gdLst/>
              <a:ahLst/>
              <a:cxnLst>
                <a:cxn ang="0">
                  <a:pos x="134" y="24"/>
                </a:cxn>
                <a:cxn ang="0">
                  <a:pos x="79" y="104"/>
                </a:cxn>
                <a:cxn ang="0">
                  <a:pos x="142" y="184"/>
                </a:cxn>
                <a:cxn ang="0">
                  <a:pos x="210" y="161"/>
                </a:cxn>
                <a:cxn ang="0">
                  <a:pos x="210" y="200"/>
                </a:cxn>
                <a:cxn ang="0">
                  <a:pos x="113" y="224"/>
                </a:cxn>
                <a:cxn ang="0">
                  <a:pos x="32" y="194"/>
                </a:cxn>
                <a:cxn ang="0">
                  <a:pos x="0" y="115"/>
                </a:cxn>
                <a:cxn ang="0">
                  <a:pos x="125" y="0"/>
                </a:cxn>
                <a:cxn ang="0">
                  <a:pos x="208" y="56"/>
                </a:cxn>
                <a:cxn ang="0">
                  <a:pos x="169" y="92"/>
                </a:cxn>
                <a:cxn ang="0">
                  <a:pos x="134" y="81"/>
                </a:cxn>
                <a:cxn ang="0">
                  <a:pos x="134" y="24"/>
                </a:cxn>
              </a:cxnLst>
              <a:rect l="0" t="0" r="r" b="b"/>
              <a:pathLst>
                <a:path w="210" h="224">
                  <a:moveTo>
                    <a:pt x="134" y="24"/>
                  </a:moveTo>
                  <a:cubicBezTo>
                    <a:pt x="98" y="30"/>
                    <a:pt x="79" y="57"/>
                    <a:pt x="79" y="104"/>
                  </a:cubicBezTo>
                  <a:cubicBezTo>
                    <a:pt x="79" y="152"/>
                    <a:pt x="104" y="184"/>
                    <a:pt x="142" y="184"/>
                  </a:cubicBezTo>
                  <a:cubicBezTo>
                    <a:pt x="160" y="184"/>
                    <a:pt x="176" y="178"/>
                    <a:pt x="210" y="161"/>
                  </a:cubicBezTo>
                  <a:cubicBezTo>
                    <a:pt x="210" y="200"/>
                    <a:pt x="210" y="200"/>
                    <a:pt x="210" y="200"/>
                  </a:cubicBezTo>
                  <a:cubicBezTo>
                    <a:pt x="169" y="219"/>
                    <a:pt x="145" y="224"/>
                    <a:pt x="113" y="224"/>
                  </a:cubicBezTo>
                  <a:cubicBezTo>
                    <a:pt x="77" y="224"/>
                    <a:pt x="52" y="215"/>
                    <a:pt x="32" y="194"/>
                  </a:cubicBezTo>
                  <a:cubicBezTo>
                    <a:pt x="11" y="173"/>
                    <a:pt x="0" y="146"/>
                    <a:pt x="0" y="115"/>
                  </a:cubicBezTo>
                  <a:cubicBezTo>
                    <a:pt x="0" y="47"/>
                    <a:pt x="51" y="0"/>
                    <a:pt x="125" y="0"/>
                  </a:cubicBezTo>
                  <a:cubicBezTo>
                    <a:pt x="174" y="0"/>
                    <a:pt x="208" y="23"/>
                    <a:pt x="208" y="56"/>
                  </a:cubicBezTo>
                  <a:cubicBezTo>
                    <a:pt x="208" y="77"/>
                    <a:pt x="192" y="92"/>
                    <a:pt x="169" y="92"/>
                  </a:cubicBezTo>
                  <a:cubicBezTo>
                    <a:pt x="157" y="92"/>
                    <a:pt x="147" y="88"/>
                    <a:pt x="134" y="81"/>
                  </a:cubicBezTo>
                  <a:lnTo>
                    <a:pt x="134" y="24"/>
                  </a:lnTo>
                  <a:close/>
                </a:path>
              </a:pathLst>
            </a:custGeom>
            <a:solidFill>
              <a:srgbClr val="A32020"/>
            </a:solidFill>
            <a:ln w="9525">
              <a:noFill/>
              <a:round/>
              <a:headEnd/>
              <a:tailEnd/>
            </a:ln>
          </p:spPr>
          <p:txBody>
            <a:bodyPr vert="horz" wrap="square" lIns="91440" tIns="45720" rIns="91440" bIns="45720" numCol="1" anchor="t" anchorCtr="0" compatLnSpc="1">
              <a:prstTxWarp prst="textNoShape">
                <a:avLst/>
              </a:prstTxWarp>
            </a:bodyPr>
            <a:lstStyle/>
            <a:p>
              <a:endParaRPr lang="en-AU"/>
            </a:p>
          </p:txBody>
        </p:sp>
        <p:sp>
          <p:nvSpPr>
            <p:cNvPr id="54" name="Freeform 7"/>
            <p:cNvSpPr>
              <a:spLocks/>
            </p:cNvSpPr>
            <p:nvPr/>
          </p:nvSpPr>
          <p:spPr bwMode="auto">
            <a:xfrm>
              <a:off x="-4941888" y="3536951"/>
              <a:ext cx="1365250" cy="828675"/>
            </a:xfrm>
            <a:custGeom>
              <a:avLst/>
              <a:gdLst/>
              <a:ahLst/>
              <a:cxnLst>
                <a:cxn ang="0">
                  <a:pos x="319" y="115"/>
                </a:cxn>
                <a:cxn ang="0">
                  <a:pos x="364" y="37"/>
                </a:cxn>
                <a:cxn ang="0">
                  <a:pos x="326" y="0"/>
                </a:cxn>
                <a:cxn ang="0">
                  <a:pos x="295" y="13"/>
                </a:cxn>
                <a:cxn ang="0">
                  <a:pos x="295" y="97"/>
                </a:cxn>
                <a:cxn ang="0">
                  <a:pos x="242" y="169"/>
                </a:cxn>
                <a:cxn ang="0">
                  <a:pos x="242" y="6"/>
                </a:cxn>
                <a:cxn ang="0">
                  <a:pos x="191" y="6"/>
                </a:cxn>
                <a:cxn ang="0">
                  <a:pos x="106" y="146"/>
                </a:cxn>
                <a:cxn ang="0">
                  <a:pos x="106" y="6"/>
                </a:cxn>
                <a:cxn ang="0">
                  <a:pos x="77" y="6"/>
                </a:cxn>
                <a:cxn ang="0">
                  <a:pos x="0" y="24"/>
                </a:cxn>
                <a:cxn ang="0">
                  <a:pos x="0" y="44"/>
                </a:cxn>
                <a:cxn ang="0">
                  <a:pos x="42" y="48"/>
                </a:cxn>
                <a:cxn ang="0">
                  <a:pos x="42" y="221"/>
                </a:cxn>
                <a:cxn ang="0">
                  <a:pos x="96" y="221"/>
                </a:cxn>
                <a:cxn ang="0">
                  <a:pos x="177" y="87"/>
                </a:cxn>
                <a:cxn ang="0">
                  <a:pos x="177" y="221"/>
                </a:cxn>
                <a:cxn ang="0">
                  <a:pos x="237" y="221"/>
                </a:cxn>
                <a:cxn ang="0">
                  <a:pos x="319" y="115"/>
                </a:cxn>
              </a:cxnLst>
              <a:rect l="0" t="0" r="r" b="b"/>
              <a:pathLst>
                <a:path w="364" h="221">
                  <a:moveTo>
                    <a:pt x="319" y="115"/>
                  </a:moveTo>
                  <a:cubicBezTo>
                    <a:pt x="352" y="74"/>
                    <a:pt x="364" y="57"/>
                    <a:pt x="364" y="37"/>
                  </a:cubicBezTo>
                  <a:cubicBezTo>
                    <a:pt x="364" y="17"/>
                    <a:pt x="348" y="0"/>
                    <a:pt x="326" y="0"/>
                  </a:cubicBezTo>
                  <a:cubicBezTo>
                    <a:pt x="313" y="0"/>
                    <a:pt x="301" y="7"/>
                    <a:pt x="295" y="13"/>
                  </a:cubicBezTo>
                  <a:cubicBezTo>
                    <a:pt x="295" y="97"/>
                    <a:pt x="295" y="97"/>
                    <a:pt x="295" y="97"/>
                  </a:cubicBezTo>
                  <a:cubicBezTo>
                    <a:pt x="242" y="169"/>
                    <a:pt x="242" y="169"/>
                    <a:pt x="242" y="169"/>
                  </a:cubicBezTo>
                  <a:cubicBezTo>
                    <a:pt x="242" y="6"/>
                    <a:pt x="242" y="6"/>
                    <a:pt x="242" y="6"/>
                  </a:cubicBezTo>
                  <a:cubicBezTo>
                    <a:pt x="191" y="6"/>
                    <a:pt x="191" y="6"/>
                    <a:pt x="191" y="6"/>
                  </a:cubicBezTo>
                  <a:cubicBezTo>
                    <a:pt x="106" y="146"/>
                    <a:pt x="106" y="146"/>
                    <a:pt x="106" y="146"/>
                  </a:cubicBezTo>
                  <a:cubicBezTo>
                    <a:pt x="106" y="6"/>
                    <a:pt x="106" y="6"/>
                    <a:pt x="106" y="6"/>
                  </a:cubicBezTo>
                  <a:cubicBezTo>
                    <a:pt x="77" y="6"/>
                    <a:pt x="77" y="6"/>
                    <a:pt x="77" y="6"/>
                  </a:cubicBezTo>
                  <a:cubicBezTo>
                    <a:pt x="0" y="24"/>
                    <a:pt x="0" y="24"/>
                    <a:pt x="0" y="24"/>
                  </a:cubicBezTo>
                  <a:cubicBezTo>
                    <a:pt x="0" y="44"/>
                    <a:pt x="0" y="44"/>
                    <a:pt x="0" y="44"/>
                  </a:cubicBezTo>
                  <a:cubicBezTo>
                    <a:pt x="42" y="48"/>
                    <a:pt x="42" y="48"/>
                    <a:pt x="42" y="48"/>
                  </a:cubicBezTo>
                  <a:cubicBezTo>
                    <a:pt x="42" y="221"/>
                    <a:pt x="42" y="221"/>
                    <a:pt x="42" y="221"/>
                  </a:cubicBezTo>
                  <a:cubicBezTo>
                    <a:pt x="96" y="221"/>
                    <a:pt x="96" y="221"/>
                    <a:pt x="96" y="221"/>
                  </a:cubicBezTo>
                  <a:cubicBezTo>
                    <a:pt x="177" y="87"/>
                    <a:pt x="177" y="87"/>
                    <a:pt x="177" y="87"/>
                  </a:cubicBezTo>
                  <a:cubicBezTo>
                    <a:pt x="177" y="221"/>
                    <a:pt x="177" y="221"/>
                    <a:pt x="177" y="221"/>
                  </a:cubicBezTo>
                  <a:cubicBezTo>
                    <a:pt x="237" y="221"/>
                    <a:pt x="237" y="221"/>
                    <a:pt x="237" y="221"/>
                  </a:cubicBezTo>
                  <a:lnTo>
                    <a:pt x="319" y="115"/>
                  </a:lnTo>
                  <a:close/>
                </a:path>
              </a:pathLst>
            </a:custGeom>
            <a:solidFill>
              <a:srgbClr val="A32020"/>
            </a:solidFill>
            <a:ln w="9525">
              <a:noFill/>
              <a:round/>
              <a:headEnd/>
              <a:tailEnd/>
            </a:ln>
          </p:spPr>
          <p:txBody>
            <a:bodyPr vert="horz" wrap="square" lIns="91440" tIns="45720" rIns="91440" bIns="45720" numCol="1" anchor="t" anchorCtr="0" compatLnSpc="1">
              <a:prstTxWarp prst="textNoShape">
                <a:avLst/>
              </a:prstTxWarp>
            </a:bodyPr>
            <a:lstStyle/>
            <a:p>
              <a:endParaRPr lang="en-AU"/>
            </a:p>
          </p:txBody>
        </p:sp>
        <p:sp>
          <p:nvSpPr>
            <p:cNvPr id="55" name="Freeform 8"/>
            <p:cNvSpPr>
              <a:spLocks noEditPoints="1"/>
            </p:cNvSpPr>
            <p:nvPr/>
          </p:nvSpPr>
          <p:spPr bwMode="auto">
            <a:xfrm>
              <a:off x="-5946775" y="3541713"/>
              <a:ext cx="977900" cy="1181100"/>
            </a:xfrm>
            <a:custGeom>
              <a:avLst/>
              <a:gdLst/>
              <a:ahLst/>
              <a:cxnLst>
                <a:cxn ang="0">
                  <a:pos x="106" y="193"/>
                </a:cxn>
                <a:cxn ang="0">
                  <a:pos x="118" y="193"/>
                </a:cxn>
                <a:cxn ang="0">
                  <a:pos x="185" y="114"/>
                </a:cxn>
                <a:cxn ang="0">
                  <a:pos x="130" y="46"/>
                </a:cxn>
                <a:cxn ang="0">
                  <a:pos x="106" y="49"/>
                </a:cxn>
                <a:cxn ang="0">
                  <a:pos x="106" y="193"/>
                </a:cxn>
                <a:cxn ang="0">
                  <a:pos x="106" y="287"/>
                </a:cxn>
                <a:cxn ang="0">
                  <a:pos x="141" y="295"/>
                </a:cxn>
                <a:cxn ang="0">
                  <a:pos x="141" y="315"/>
                </a:cxn>
                <a:cxn ang="0">
                  <a:pos x="3" y="315"/>
                </a:cxn>
                <a:cxn ang="0">
                  <a:pos x="3" y="295"/>
                </a:cxn>
                <a:cxn ang="0">
                  <a:pos x="35" y="287"/>
                </a:cxn>
                <a:cxn ang="0">
                  <a:pos x="35" y="46"/>
                </a:cxn>
                <a:cxn ang="0">
                  <a:pos x="0" y="46"/>
                </a:cxn>
                <a:cxn ang="0">
                  <a:pos x="0" y="26"/>
                </a:cxn>
                <a:cxn ang="0">
                  <a:pos x="84" y="0"/>
                </a:cxn>
                <a:cxn ang="0">
                  <a:pos x="106" y="0"/>
                </a:cxn>
                <a:cxn ang="0">
                  <a:pos x="106" y="29"/>
                </a:cxn>
                <a:cxn ang="0">
                  <a:pos x="179" y="1"/>
                </a:cxn>
                <a:cxn ang="0">
                  <a:pos x="261" y="104"/>
                </a:cxn>
                <a:cxn ang="0">
                  <a:pos x="142" y="220"/>
                </a:cxn>
                <a:cxn ang="0">
                  <a:pos x="106" y="218"/>
                </a:cxn>
                <a:cxn ang="0">
                  <a:pos x="106" y="287"/>
                </a:cxn>
              </a:cxnLst>
              <a:rect l="0" t="0" r="r" b="b"/>
              <a:pathLst>
                <a:path w="261" h="315">
                  <a:moveTo>
                    <a:pt x="106" y="193"/>
                  </a:moveTo>
                  <a:cubicBezTo>
                    <a:pt x="112" y="193"/>
                    <a:pt x="114" y="193"/>
                    <a:pt x="118" y="193"/>
                  </a:cubicBezTo>
                  <a:cubicBezTo>
                    <a:pt x="161" y="193"/>
                    <a:pt x="185" y="166"/>
                    <a:pt x="185" y="114"/>
                  </a:cubicBezTo>
                  <a:cubicBezTo>
                    <a:pt x="185" y="70"/>
                    <a:pt x="166" y="46"/>
                    <a:pt x="130" y="46"/>
                  </a:cubicBezTo>
                  <a:cubicBezTo>
                    <a:pt x="125" y="46"/>
                    <a:pt x="118" y="47"/>
                    <a:pt x="106" y="49"/>
                  </a:cubicBezTo>
                  <a:lnTo>
                    <a:pt x="106" y="193"/>
                  </a:lnTo>
                  <a:close/>
                  <a:moveTo>
                    <a:pt x="106" y="287"/>
                  </a:moveTo>
                  <a:cubicBezTo>
                    <a:pt x="141" y="295"/>
                    <a:pt x="141" y="295"/>
                    <a:pt x="141" y="295"/>
                  </a:cubicBezTo>
                  <a:cubicBezTo>
                    <a:pt x="141" y="315"/>
                    <a:pt x="141" y="315"/>
                    <a:pt x="141" y="315"/>
                  </a:cubicBezTo>
                  <a:cubicBezTo>
                    <a:pt x="3" y="315"/>
                    <a:pt x="3" y="315"/>
                    <a:pt x="3" y="315"/>
                  </a:cubicBezTo>
                  <a:cubicBezTo>
                    <a:pt x="3" y="295"/>
                    <a:pt x="3" y="295"/>
                    <a:pt x="3" y="295"/>
                  </a:cubicBezTo>
                  <a:cubicBezTo>
                    <a:pt x="35" y="287"/>
                    <a:pt x="35" y="287"/>
                    <a:pt x="35" y="287"/>
                  </a:cubicBezTo>
                  <a:cubicBezTo>
                    <a:pt x="35" y="46"/>
                    <a:pt x="35" y="46"/>
                    <a:pt x="35" y="46"/>
                  </a:cubicBezTo>
                  <a:cubicBezTo>
                    <a:pt x="0" y="46"/>
                    <a:pt x="0" y="46"/>
                    <a:pt x="0" y="46"/>
                  </a:cubicBezTo>
                  <a:cubicBezTo>
                    <a:pt x="0" y="26"/>
                    <a:pt x="0" y="26"/>
                    <a:pt x="0" y="26"/>
                  </a:cubicBezTo>
                  <a:cubicBezTo>
                    <a:pt x="84" y="0"/>
                    <a:pt x="84" y="0"/>
                    <a:pt x="84" y="0"/>
                  </a:cubicBezTo>
                  <a:cubicBezTo>
                    <a:pt x="106" y="0"/>
                    <a:pt x="106" y="0"/>
                    <a:pt x="106" y="0"/>
                  </a:cubicBezTo>
                  <a:cubicBezTo>
                    <a:pt x="106" y="29"/>
                    <a:pt x="106" y="29"/>
                    <a:pt x="106" y="29"/>
                  </a:cubicBezTo>
                  <a:cubicBezTo>
                    <a:pt x="145" y="5"/>
                    <a:pt x="159" y="1"/>
                    <a:pt x="179" y="1"/>
                  </a:cubicBezTo>
                  <a:cubicBezTo>
                    <a:pt x="226" y="1"/>
                    <a:pt x="261" y="44"/>
                    <a:pt x="261" y="104"/>
                  </a:cubicBezTo>
                  <a:cubicBezTo>
                    <a:pt x="261" y="173"/>
                    <a:pt x="214" y="220"/>
                    <a:pt x="142" y="220"/>
                  </a:cubicBezTo>
                  <a:cubicBezTo>
                    <a:pt x="134" y="220"/>
                    <a:pt x="120" y="219"/>
                    <a:pt x="106" y="218"/>
                  </a:cubicBezTo>
                  <a:lnTo>
                    <a:pt x="106" y="287"/>
                  </a:lnTo>
                  <a:close/>
                </a:path>
              </a:pathLst>
            </a:custGeom>
            <a:solidFill>
              <a:srgbClr val="A32020"/>
            </a:solidFill>
            <a:ln w="9525">
              <a:noFill/>
              <a:round/>
              <a:headEnd/>
              <a:tailEnd/>
            </a:ln>
          </p:spPr>
          <p:txBody>
            <a:bodyPr vert="horz" wrap="square" lIns="91440" tIns="45720" rIns="91440" bIns="45720" numCol="1" anchor="t" anchorCtr="0" compatLnSpc="1">
              <a:prstTxWarp prst="textNoShape">
                <a:avLst/>
              </a:prstTxWarp>
            </a:bodyPr>
            <a:lstStyle/>
            <a:p>
              <a:endParaRPr lang="en-AU"/>
            </a:p>
          </p:txBody>
        </p:sp>
      </p:grpSp>
      <p:cxnSp>
        <p:nvCxnSpPr>
          <p:cNvPr id="141" name="Shape 140"/>
          <p:cNvCxnSpPr/>
          <p:nvPr/>
        </p:nvCxnSpPr>
        <p:spPr>
          <a:xfrm rot="5400000" flipH="1" flipV="1">
            <a:off x="5100456" y="-2592965"/>
            <a:ext cx="144000" cy="6839712"/>
          </a:xfrm>
          <a:prstGeom prst="bentConnector2">
            <a:avLst/>
          </a:prstGeom>
          <a:ln w="12700">
            <a:solidFill>
              <a:srgbClr val="A32020"/>
            </a:solidFill>
          </a:ln>
        </p:spPr>
        <p:style>
          <a:lnRef idx="1">
            <a:schemeClr val="accent1"/>
          </a:lnRef>
          <a:fillRef idx="0">
            <a:schemeClr val="accent1"/>
          </a:fillRef>
          <a:effectRef idx="0">
            <a:schemeClr val="accent1"/>
          </a:effectRef>
          <a:fontRef idx="minor">
            <a:schemeClr val="tx1"/>
          </a:fontRef>
        </p:style>
      </p:cxnSp>
      <p:sp>
        <p:nvSpPr>
          <p:cNvPr id="142" name="Title 1"/>
          <p:cNvSpPr>
            <a:spLocks noGrp="1"/>
          </p:cNvSpPr>
          <p:nvPr>
            <p:ph type="ctrTitle" hasCustomPrompt="1"/>
          </p:nvPr>
        </p:nvSpPr>
        <p:spPr bwMode="black">
          <a:xfrm>
            <a:off x="1895475" y="838200"/>
            <a:ext cx="5343525" cy="914400"/>
          </a:xfrm>
        </p:spPr>
        <p:txBody>
          <a:bodyPr anchor="t" anchorCtr="0">
            <a:noAutofit/>
          </a:bodyPr>
          <a:lstStyle>
            <a:lvl1pPr>
              <a:lnSpc>
                <a:spcPct val="90000"/>
              </a:lnSpc>
              <a:defRPr sz="3200" b="1" i="1" baseline="0">
                <a:solidFill>
                  <a:schemeClr val="tx1"/>
                </a:solidFill>
              </a:defRPr>
            </a:lvl1pPr>
          </a:lstStyle>
          <a:p>
            <a:r>
              <a:rPr lang="en-US" noProof="0" dirty="0" smtClean="0"/>
              <a:t>Click to add the presentation’s main title</a:t>
            </a:r>
            <a:endParaRPr lang="en-US" noProof="0" dirty="0"/>
          </a:p>
        </p:txBody>
      </p:sp>
      <p:sp>
        <p:nvSpPr>
          <p:cNvPr id="143" name="Subtitle 2"/>
          <p:cNvSpPr>
            <a:spLocks noGrp="1"/>
          </p:cNvSpPr>
          <p:nvPr>
            <p:ph type="subTitle" idx="1" hasCustomPrompt="1"/>
          </p:nvPr>
        </p:nvSpPr>
        <p:spPr bwMode="black">
          <a:xfrm>
            <a:off x="1895475" y="1828799"/>
            <a:ext cx="5343525" cy="914401"/>
          </a:xfrm>
        </p:spPr>
        <p:txBody>
          <a:bodyPr>
            <a:noAutofit/>
          </a:bodyPr>
          <a:lstStyle>
            <a:lvl1pPr marL="0" indent="0" algn="l">
              <a:lnSpc>
                <a:spcPct val="90000"/>
              </a:lnSpc>
              <a:spcAft>
                <a:spcPts val="0"/>
              </a:spcAft>
              <a:buNone/>
              <a:defRPr sz="3200" baseline="0">
                <a:solidFill>
                  <a:schemeClr val="tx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US" noProof="0" dirty="0" smtClean="0"/>
              <a:t>Subtitle and date (move higher if title is only one line)</a:t>
            </a:r>
          </a:p>
        </p:txBody>
      </p:sp>
      <p:sp>
        <p:nvSpPr>
          <p:cNvPr id="144" name="Text Placeholder 31"/>
          <p:cNvSpPr>
            <a:spLocks noGrp="1"/>
          </p:cNvSpPr>
          <p:nvPr>
            <p:ph type="body" sz="quarter" idx="10" hasCustomPrompt="1"/>
          </p:nvPr>
        </p:nvSpPr>
        <p:spPr bwMode="black">
          <a:xfrm>
            <a:off x="1895475" y="374904"/>
            <a:ext cx="4105656" cy="146304"/>
          </a:xfrm>
        </p:spPr>
        <p:txBody>
          <a:bodyPr/>
          <a:lstStyle>
            <a:lvl1pPr>
              <a:defRPr sz="1100">
                <a:solidFill>
                  <a:schemeClr val="tx1"/>
                </a:solidFill>
                <a:latin typeface="+mj-lt"/>
              </a:defRPr>
            </a:lvl1pPr>
            <a:lvl2pPr>
              <a:defRPr sz="1000">
                <a:solidFill>
                  <a:schemeClr val="bg1"/>
                </a:solidFill>
                <a:latin typeface="+mj-lt"/>
              </a:defRPr>
            </a:lvl2pPr>
            <a:lvl3pPr>
              <a:defRPr sz="1000">
                <a:solidFill>
                  <a:schemeClr val="bg1"/>
                </a:solidFill>
                <a:latin typeface="+mj-lt"/>
              </a:defRPr>
            </a:lvl3pPr>
            <a:lvl4pPr>
              <a:defRPr sz="1000">
                <a:solidFill>
                  <a:schemeClr val="bg1"/>
                </a:solidFill>
                <a:latin typeface="+mj-lt"/>
              </a:defRPr>
            </a:lvl4pPr>
            <a:lvl5pPr>
              <a:defRPr sz="1000">
                <a:solidFill>
                  <a:schemeClr val="bg1"/>
                </a:solidFill>
                <a:latin typeface="+mj-lt"/>
              </a:defRPr>
            </a:lvl5pPr>
          </a:lstStyle>
          <a:p>
            <a:pPr lvl="0"/>
            <a:r>
              <a:rPr lang="en-US" noProof="0" dirty="0" smtClean="0"/>
              <a:t>www.pwc.com.au</a:t>
            </a:r>
            <a:endParaRPr lang="en-US" noProof="0"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Cover Slide: Halftone Red Logo">
    <p:spTree>
      <p:nvGrpSpPr>
        <p:cNvPr id="1" name=""/>
        <p:cNvGrpSpPr/>
        <p:nvPr/>
      </p:nvGrpSpPr>
      <p:grpSpPr>
        <a:xfrm>
          <a:off x="0" y="0"/>
          <a:ext cx="0" cy="0"/>
          <a:chOff x="0" y="0"/>
          <a:chExt cx="0" cy="0"/>
        </a:xfrm>
      </p:grpSpPr>
      <p:grpSp>
        <p:nvGrpSpPr>
          <p:cNvPr id="2" name="Group 34"/>
          <p:cNvGrpSpPr/>
          <p:nvPr/>
        </p:nvGrpSpPr>
        <p:grpSpPr>
          <a:xfrm>
            <a:off x="970812" y="5769514"/>
            <a:ext cx="1230060" cy="934956"/>
            <a:chOff x="-2124075" y="-3228975"/>
            <a:chExt cx="4248150" cy="3228975"/>
          </a:xfrm>
        </p:grpSpPr>
        <p:sp>
          <p:nvSpPr>
            <p:cNvPr id="36" name="Rectangle 9"/>
            <p:cNvSpPr>
              <a:spLocks noChangeArrowheads="1"/>
            </p:cNvSpPr>
            <p:nvPr/>
          </p:nvSpPr>
          <p:spPr bwMode="auto">
            <a:xfrm>
              <a:off x="579437" y="-2239962"/>
              <a:ext cx="1544638" cy="398463"/>
            </a:xfrm>
            <a:prstGeom prst="rect">
              <a:avLst/>
            </a:prstGeom>
            <a:solidFill>
              <a:srgbClr val="F6C1BC"/>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a:p>
          </p:txBody>
        </p:sp>
        <p:sp>
          <p:nvSpPr>
            <p:cNvPr id="37" name="Rectangle 10"/>
            <p:cNvSpPr>
              <a:spLocks noChangeArrowheads="1"/>
            </p:cNvSpPr>
            <p:nvPr/>
          </p:nvSpPr>
          <p:spPr bwMode="auto">
            <a:xfrm>
              <a:off x="579437" y="-2832100"/>
              <a:ext cx="1346201" cy="990600"/>
            </a:xfrm>
            <a:prstGeom prst="rect">
              <a:avLst/>
            </a:prstGeom>
            <a:solidFill>
              <a:srgbClr val="FAE0DD"/>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a:p>
          </p:txBody>
        </p:sp>
        <p:sp>
          <p:nvSpPr>
            <p:cNvPr id="38" name="Rectangle 19"/>
            <p:cNvSpPr>
              <a:spLocks noChangeArrowheads="1"/>
            </p:cNvSpPr>
            <p:nvPr/>
          </p:nvSpPr>
          <p:spPr bwMode="auto">
            <a:xfrm>
              <a:off x="579437" y="-3228975"/>
              <a:ext cx="792163" cy="1387475"/>
            </a:xfrm>
            <a:prstGeom prst="rect">
              <a:avLst/>
            </a:prstGeom>
            <a:solidFill>
              <a:srgbClr val="F7CBC7"/>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a:p>
          </p:txBody>
        </p:sp>
        <p:sp>
          <p:nvSpPr>
            <p:cNvPr id="39" name="Rectangle 20"/>
            <p:cNvSpPr>
              <a:spLocks noChangeArrowheads="1"/>
            </p:cNvSpPr>
            <p:nvPr/>
          </p:nvSpPr>
          <p:spPr bwMode="auto">
            <a:xfrm>
              <a:off x="579437" y="-3071812"/>
              <a:ext cx="944563" cy="1230312"/>
            </a:xfrm>
            <a:prstGeom prst="rect">
              <a:avLst/>
            </a:prstGeom>
            <a:solidFill>
              <a:srgbClr val="FAE0DD"/>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a:p>
          </p:txBody>
        </p:sp>
        <p:sp>
          <p:nvSpPr>
            <p:cNvPr id="40" name="Rectangle 17"/>
            <p:cNvSpPr>
              <a:spLocks noChangeArrowheads="1"/>
            </p:cNvSpPr>
            <p:nvPr/>
          </p:nvSpPr>
          <p:spPr bwMode="auto">
            <a:xfrm>
              <a:off x="579437" y="-2239962"/>
              <a:ext cx="1346201" cy="398463"/>
            </a:xfrm>
            <a:prstGeom prst="rect">
              <a:avLst/>
            </a:prstGeom>
            <a:solidFill>
              <a:srgbClr val="F1A29A"/>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a:p>
          </p:txBody>
        </p:sp>
        <p:sp>
          <p:nvSpPr>
            <p:cNvPr id="41" name="Rectangle 18"/>
            <p:cNvSpPr>
              <a:spLocks noChangeArrowheads="1"/>
            </p:cNvSpPr>
            <p:nvPr/>
          </p:nvSpPr>
          <p:spPr bwMode="auto">
            <a:xfrm>
              <a:off x="579437" y="-3071812"/>
              <a:ext cx="792163" cy="1230312"/>
            </a:xfrm>
            <a:prstGeom prst="rect">
              <a:avLst/>
            </a:prstGeom>
            <a:solidFill>
              <a:srgbClr val="F3ACA5"/>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a:p>
          </p:txBody>
        </p:sp>
        <p:sp>
          <p:nvSpPr>
            <p:cNvPr id="42" name="Rectangle 21"/>
            <p:cNvSpPr>
              <a:spLocks noChangeArrowheads="1"/>
            </p:cNvSpPr>
            <p:nvPr/>
          </p:nvSpPr>
          <p:spPr bwMode="auto">
            <a:xfrm>
              <a:off x="579437" y="-2832101"/>
              <a:ext cx="944563" cy="990601"/>
            </a:xfrm>
            <a:prstGeom prst="rect">
              <a:avLst/>
            </a:prstGeom>
            <a:solidFill>
              <a:srgbClr val="F3ACA5"/>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a:p>
          </p:txBody>
        </p:sp>
        <p:sp>
          <p:nvSpPr>
            <p:cNvPr id="43" name="Rectangle 16"/>
            <p:cNvSpPr>
              <a:spLocks noChangeArrowheads="1"/>
            </p:cNvSpPr>
            <p:nvPr/>
          </p:nvSpPr>
          <p:spPr bwMode="auto">
            <a:xfrm>
              <a:off x="579437" y="-2239962"/>
              <a:ext cx="944563" cy="398463"/>
            </a:xfrm>
            <a:prstGeom prst="rect">
              <a:avLst/>
            </a:prstGeom>
            <a:solidFill>
              <a:srgbClr val="EE8D83"/>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a:p>
          </p:txBody>
        </p:sp>
        <p:sp>
          <p:nvSpPr>
            <p:cNvPr id="44" name="Freeform 15"/>
            <p:cNvSpPr>
              <a:spLocks/>
            </p:cNvSpPr>
            <p:nvPr/>
          </p:nvSpPr>
          <p:spPr bwMode="auto">
            <a:xfrm>
              <a:off x="579437" y="-2832101"/>
              <a:ext cx="792163" cy="990601"/>
            </a:xfrm>
            <a:prstGeom prst="rect">
              <a:avLst/>
            </a:prstGeom>
            <a:solidFill>
              <a:srgbClr val="EE8D83"/>
            </a:solidFill>
            <a:ln w="9525">
              <a:noFill/>
              <a:round/>
              <a:headEnd/>
              <a:tailEnd/>
            </a:ln>
          </p:spPr>
          <p:txBody>
            <a:bodyPr vert="horz" wrap="square" lIns="91440" tIns="45720" rIns="91440" bIns="45720" numCol="1" anchor="t" anchorCtr="0" compatLnSpc="1">
              <a:prstTxWarp prst="textNoShape">
                <a:avLst/>
              </a:prstTxWarp>
            </a:bodyPr>
            <a:lstStyle/>
            <a:p>
              <a:endParaRPr lang="en-AU"/>
            </a:p>
          </p:txBody>
        </p:sp>
        <p:sp>
          <p:nvSpPr>
            <p:cNvPr id="45" name="Rectangle 14"/>
            <p:cNvSpPr>
              <a:spLocks noChangeArrowheads="1"/>
            </p:cNvSpPr>
            <p:nvPr/>
          </p:nvSpPr>
          <p:spPr bwMode="auto">
            <a:xfrm>
              <a:off x="579437" y="-2239962"/>
              <a:ext cx="792163" cy="398463"/>
            </a:xfrm>
            <a:prstGeom prst="rect">
              <a:avLst/>
            </a:prstGeom>
            <a:solidFill>
              <a:srgbClr val="EB786D"/>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a:p>
          </p:txBody>
        </p:sp>
        <p:sp>
          <p:nvSpPr>
            <p:cNvPr id="46" name="Rectangle 13"/>
            <p:cNvSpPr>
              <a:spLocks noChangeArrowheads="1"/>
            </p:cNvSpPr>
            <p:nvPr/>
          </p:nvSpPr>
          <p:spPr bwMode="auto">
            <a:xfrm>
              <a:off x="579437" y="-2433637"/>
              <a:ext cx="495300" cy="592137"/>
            </a:xfrm>
            <a:prstGeom prst="rect">
              <a:avLst/>
            </a:prstGeom>
            <a:solidFill>
              <a:srgbClr val="E96E61"/>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a:p>
          </p:txBody>
        </p:sp>
        <p:sp>
          <p:nvSpPr>
            <p:cNvPr id="47" name="Rectangle 11"/>
            <p:cNvSpPr>
              <a:spLocks noChangeArrowheads="1"/>
            </p:cNvSpPr>
            <p:nvPr/>
          </p:nvSpPr>
          <p:spPr bwMode="auto">
            <a:xfrm>
              <a:off x="-211138" y="-1841500"/>
              <a:ext cx="790575" cy="198438"/>
            </a:xfrm>
            <a:prstGeom prst="rect">
              <a:avLst/>
            </a:prstGeom>
            <a:solidFill>
              <a:srgbClr val="E6594B"/>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a:p>
          </p:txBody>
        </p:sp>
        <p:sp>
          <p:nvSpPr>
            <p:cNvPr id="48" name="Rectangle 12"/>
            <p:cNvSpPr>
              <a:spLocks noChangeArrowheads="1"/>
            </p:cNvSpPr>
            <p:nvPr/>
          </p:nvSpPr>
          <p:spPr bwMode="auto">
            <a:xfrm>
              <a:off x="579437" y="-2239962"/>
              <a:ext cx="495300" cy="398463"/>
            </a:xfrm>
            <a:prstGeom prst="rect">
              <a:avLst/>
            </a:prstGeom>
            <a:solidFill>
              <a:srgbClr val="E6594B"/>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a:p>
          </p:txBody>
        </p:sp>
        <p:sp>
          <p:nvSpPr>
            <p:cNvPr id="49" name="Freeform 6"/>
            <p:cNvSpPr>
              <a:spLocks/>
            </p:cNvSpPr>
            <p:nvPr/>
          </p:nvSpPr>
          <p:spPr bwMode="auto">
            <a:xfrm>
              <a:off x="249237" y="-1185862"/>
              <a:ext cx="787400" cy="839788"/>
            </a:xfrm>
            <a:custGeom>
              <a:avLst/>
              <a:gdLst/>
              <a:ahLst/>
              <a:cxnLst>
                <a:cxn ang="0">
                  <a:pos x="134" y="24"/>
                </a:cxn>
                <a:cxn ang="0">
                  <a:pos x="79" y="104"/>
                </a:cxn>
                <a:cxn ang="0">
                  <a:pos x="142" y="184"/>
                </a:cxn>
                <a:cxn ang="0">
                  <a:pos x="210" y="161"/>
                </a:cxn>
                <a:cxn ang="0">
                  <a:pos x="210" y="200"/>
                </a:cxn>
                <a:cxn ang="0">
                  <a:pos x="113" y="224"/>
                </a:cxn>
                <a:cxn ang="0">
                  <a:pos x="32" y="194"/>
                </a:cxn>
                <a:cxn ang="0">
                  <a:pos x="0" y="115"/>
                </a:cxn>
                <a:cxn ang="0">
                  <a:pos x="125" y="0"/>
                </a:cxn>
                <a:cxn ang="0">
                  <a:pos x="208" y="56"/>
                </a:cxn>
                <a:cxn ang="0">
                  <a:pos x="169" y="92"/>
                </a:cxn>
                <a:cxn ang="0">
                  <a:pos x="134" y="81"/>
                </a:cxn>
                <a:cxn ang="0">
                  <a:pos x="134" y="24"/>
                </a:cxn>
              </a:cxnLst>
              <a:rect l="0" t="0" r="r" b="b"/>
              <a:pathLst>
                <a:path w="210" h="224">
                  <a:moveTo>
                    <a:pt x="134" y="24"/>
                  </a:moveTo>
                  <a:cubicBezTo>
                    <a:pt x="98" y="30"/>
                    <a:pt x="79" y="57"/>
                    <a:pt x="79" y="104"/>
                  </a:cubicBezTo>
                  <a:cubicBezTo>
                    <a:pt x="79" y="152"/>
                    <a:pt x="104" y="184"/>
                    <a:pt x="142" y="184"/>
                  </a:cubicBezTo>
                  <a:cubicBezTo>
                    <a:pt x="160" y="184"/>
                    <a:pt x="176" y="178"/>
                    <a:pt x="210" y="161"/>
                  </a:cubicBezTo>
                  <a:cubicBezTo>
                    <a:pt x="210" y="200"/>
                    <a:pt x="210" y="200"/>
                    <a:pt x="210" y="200"/>
                  </a:cubicBezTo>
                  <a:cubicBezTo>
                    <a:pt x="169" y="219"/>
                    <a:pt x="145" y="224"/>
                    <a:pt x="113" y="224"/>
                  </a:cubicBezTo>
                  <a:cubicBezTo>
                    <a:pt x="77" y="224"/>
                    <a:pt x="52" y="215"/>
                    <a:pt x="32" y="194"/>
                  </a:cubicBezTo>
                  <a:cubicBezTo>
                    <a:pt x="11" y="173"/>
                    <a:pt x="0" y="146"/>
                    <a:pt x="0" y="115"/>
                  </a:cubicBezTo>
                  <a:cubicBezTo>
                    <a:pt x="0" y="47"/>
                    <a:pt x="51" y="0"/>
                    <a:pt x="125" y="0"/>
                  </a:cubicBezTo>
                  <a:cubicBezTo>
                    <a:pt x="174" y="0"/>
                    <a:pt x="208" y="23"/>
                    <a:pt x="208" y="56"/>
                  </a:cubicBezTo>
                  <a:cubicBezTo>
                    <a:pt x="208" y="77"/>
                    <a:pt x="192" y="92"/>
                    <a:pt x="169" y="92"/>
                  </a:cubicBezTo>
                  <a:cubicBezTo>
                    <a:pt x="157" y="92"/>
                    <a:pt x="147" y="88"/>
                    <a:pt x="134" y="81"/>
                  </a:cubicBezTo>
                  <a:lnTo>
                    <a:pt x="134" y="24"/>
                  </a:lnTo>
                  <a:close/>
                </a:path>
              </a:pathLst>
            </a:custGeom>
            <a:solidFill>
              <a:srgbClr val="E0301E"/>
            </a:solidFill>
            <a:ln w="9525">
              <a:noFill/>
              <a:round/>
              <a:headEnd/>
              <a:tailEnd/>
            </a:ln>
          </p:spPr>
          <p:txBody>
            <a:bodyPr vert="horz" wrap="square" lIns="91440" tIns="45720" rIns="91440" bIns="45720" numCol="1" anchor="t" anchorCtr="0" compatLnSpc="1">
              <a:prstTxWarp prst="textNoShape">
                <a:avLst/>
              </a:prstTxWarp>
            </a:bodyPr>
            <a:lstStyle/>
            <a:p>
              <a:endParaRPr lang="en-AU"/>
            </a:p>
          </p:txBody>
        </p:sp>
        <p:sp>
          <p:nvSpPr>
            <p:cNvPr id="50" name="Freeform 7"/>
            <p:cNvSpPr>
              <a:spLocks/>
            </p:cNvSpPr>
            <p:nvPr/>
          </p:nvSpPr>
          <p:spPr bwMode="auto">
            <a:xfrm>
              <a:off x="-1119188" y="-1185862"/>
              <a:ext cx="1365250" cy="828675"/>
            </a:xfrm>
            <a:custGeom>
              <a:avLst/>
              <a:gdLst/>
              <a:ahLst/>
              <a:cxnLst>
                <a:cxn ang="0">
                  <a:pos x="319" y="115"/>
                </a:cxn>
                <a:cxn ang="0">
                  <a:pos x="364" y="37"/>
                </a:cxn>
                <a:cxn ang="0">
                  <a:pos x="326" y="0"/>
                </a:cxn>
                <a:cxn ang="0">
                  <a:pos x="295" y="13"/>
                </a:cxn>
                <a:cxn ang="0">
                  <a:pos x="295" y="97"/>
                </a:cxn>
                <a:cxn ang="0">
                  <a:pos x="242" y="169"/>
                </a:cxn>
                <a:cxn ang="0">
                  <a:pos x="242" y="6"/>
                </a:cxn>
                <a:cxn ang="0">
                  <a:pos x="191" y="6"/>
                </a:cxn>
                <a:cxn ang="0">
                  <a:pos x="106" y="146"/>
                </a:cxn>
                <a:cxn ang="0">
                  <a:pos x="106" y="6"/>
                </a:cxn>
                <a:cxn ang="0">
                  <a:pos x="77" y="6"/>
                </a:cxn>
                <a:cxn ang="0">
                  <a:pos x="0" y="24"/>
                </a:cxn>
                <a:cxn ang="0">
                  <a:pos x="0" y="44"/>
                </a:cxn>
                <a:cxn ang="0">
                  <a:pos x="42" y="48"/>
                </a:cxn>
                <a:cxn ang="0">
                  <a:pos x="42" y="221"/>
                </a:cxn>
                <a:cxn ang="0">
                  <a:pos x="96" y="221"/>
                </a:cxn>
                <a:cxn ang="0">
                  <a:pos x="177" y="87"/>
                </a:cxn>
                <a:cxn ang="0">
                  <a:pos x="177" y="221"/>
                </a:cxn>
                <a:cxn ang="0">
                  <a:pos x="237" y="221"/>
                </a:cxn>
                <a:cxn ang="0">
                  <a:pos x="319" y="115"/>
                </a:cxn>
              </a:cxnLst>
              <a:rect l="0" t="0" r="r" b="b"/>
              <a:pathLst>
                <a:path w="364" h="221">
                  <a:moveTo>
                    <a:pt x="319" y="115"/>
                  </a:moveTo>
                  <a:cubicBezTo>
                    <a:pt x="352" y="74"/>
                    <a:pt x="364" y="57"/>
                    <a:pt x="364" y="37"/>
                  </a:cubicBezTo>
                  <a:cubicBezTo>
                    <a:pt x="364" y="17"/>
                    <a:pt x="348" y="0"/>
                    <a:pt x="326" y="0"/>
                  </a:cubicBezTo>
                  <a:cubicBezTo>
                    <a:pt x="313" y="0"/>
                    <a:pt x="301" y="7"/>
                    <a:pt x="295" y="13"/>
                  </a:cubicBezTo>
                  <a:cubicBezTo>
                    <a:pt x="295" y="97"/>
                    <a:pt x="295" y="97"/>
                    <a:pt x="295" y="97"/>
                  </a:cubicBezTo>
                  <a:cubicBezTo>
                    <a:pt x="242" y="169"/>
                    <a:pt x="242" y="169"/>
                    <a:pt x="242" y="169"/>
                  </a:cubicBezTo>
                  <a:cubicBezTo>
                    <a:pt x="242" y="6"/>
                    <a:pt x="242" y="6"/>
                    <a:pt x="242" y="6"/>
                  </a:cubicBezTo>
                  <a:cubicBezTo>
                    <a:pt x="191" y="6"/>
                    <a:pt x="191" y="6"/>
                    <a:pt x="191" y="6"/>
                  </a:cubicBezTo>
                  <a:cubicBezTo>
                    <a:pt x="106" y="146"/>
                    <a:pt x="106" y="146"/>
                    <a:pt x="106" y="146"/>
                  </a:cubicBezTo>
                  <a:cubicBezTo>
                    <a:pt x="106" y="6"/>
                    <a:pt x="106" y="6"/>
                    <a:pt x="106" y="6"/>
                  </a:cubicBezTo>
                  <a:cubicBezTo>
                    <a:pt x="77" y="6"/>
                    <a:pt x="77" y="6"/>
                    <a:pt x="77" y="6"/>
                  </a:cubicBezTo>
                  <a:cubicBezTo>
                    <a:pt x="0" y="24"/>
                    <a:pt x="0" y="24"/>
                    <a:pt x="0" y="24"/>
                  </a:cubicBezTo>
                  <a:cubicBezTo>
                    <a:pt x="0" y="44"/>
                    <a:pt x="0" y="44"/>
                    <a:pt x="0" y="44"/>
                  </a:cubicBezTo>
                  <a:cubicBezTo>
                    <a:pt x="42" y="48"/>
                    <a:pt x="42" y="48"/>
                    <a:pt x="42" y="48"/>
                  </a:cubicBezTo>
                  <a:cubicBezTo>
                    <a:pt x="42" y="221"/>
                    <a:pt x="42" y="221"/>
                    <a:pt x="42" y="221"/>
                  </a:cubicBezTo>
                  <a:cubicBezTo>
                    <a:pt x="96" y="221"/>
                    <a:pt x="96" y="221"/>
                    <a:pt x="96" y="221"/>
                  </a:cubicBezTo>
                  <a:cubicBezTo>
                    <a:pt x="177" y="87"/>
                    <a:pt x="177" y="87"/>
                    <a:pt x="177" y="87"/>
                  </a:cubicBezTo>
                  <a:cubicBezTo>
                    <a:pt x="177" y="221"/>
                    <a:pt x="177" y="221"/>
                    <a:pt x="177" y="221"/>
                  </a:cubicBezTo>
                  <a:cubicBezTo>
                    <a:pt x="237" y="221"/>
                    <a:pt x="237" y="221"/>
                    <a:pt x="237" y="221"/>
                  </a:cubicBezTo>
                  <a:lnTo>
                    <a:pt x="319" y="115"/>
                  </a:lnTo>
                  <a:close/>
                </a:path>
              </a:pathLst>
            </a:custGeom>
            <a:solidFill>
              <a:srgbClr val="E0301E"/>
            </a:solidFill>
            <a:ln w="9525">
              <a:noFill/>
              <a:round/>
              <a:headEnd/>
              <a:tailEnd/>
            </a:ln>
          </p:spPr>
          <p:txBody>
            <a:bodyPr vert="horz" wrap="square" lIns="91440" tIns="45720" rIns="91440" bIns="45720" numCol="1" anchor="t" anchorCtr="0" compatLnSpc="1">
              <a:prstTxWarp prst="textNoShape">
                <a:avLst/>
              </a:prstTxWarp>
            </a:bodyPr>
            <a:lstStyle/>
            <a:p>
              <a:endParaRPr lang="en-AU"/>
            </a:p>
          </p:txBody>
        </p:sp>
        <p:sp>
          <p:nvSpPr>
            <p:cNvPr id="51" name="Freeform 8"/>
            <p:cNvSpPr>
              <a:spLocks noEditPoints="1"/>
            </p:cNvSpPr>
            <p:nvPr/>
          </p:nvSpPr>
          <p:spPr bwMode="auto">
            <a:xfrm>
              <a:off x="-2124075" y="-1181100"/>
              <a:ext cx="977900" cy="1181100"/>
            </a:xfrm>
            <a:custGeom>
              <a:avLst/>
              <a:gdLst/>
              <a:ahLst/>
              <a:cxnLst>
                <a:cxn ang="0">
                  <a:pos x="106" y="193"/>
                </a:cxn>
                <a:cxn ang="0">
                  <a:pos x="118" y="193"/>
                </a:cxn>
                <a:cxn ang="0">
                  <a:pos x="185" y="114"/>
                </a:cxn>
                <a:cxn ang="0">
                  <a:pos x="130" y="46"/>
                </a:cxn>
                <a:cxn ang="0">
                  <a:pos x="106" y="49"/>
                </a:cxn>
                <a:cxn ang="0">
                  <a:pos x="106" y="193"/>
                </a:cxn>
                <a:cxn ang="0">
                  <a:pos x="106" y="287"/>
                </a:cxn>
                <a:cxn ang="0">
                  <a:pos x="141" y="295"/>
                </a:cxn>
                <a:cxn ang="0">
                  <a:pos x="141" y="315"/>
                </a:cxn>
                <a:cxn ang="0">
                  <a:pos x="3" y="315"/>
                </a:cxn>
                <a:cxn ang="0">
                  <a:pos x="3" y="295"/>
                </a:cxn>
                <a:cxn ang="0">
                  <a:pos x="35" y="287"/>
                </a:cxn>
                <a:cxn ang="0">
                  <a:pos x="35" y="46"/>
                </a:cxn>
                <a:cxn ang="0">
                  <a:pos x="0" y="46"/>
                </a:cxn>
                <a:cxn ang="0">
                  <a:pos x="0" y="26"/>
                </a:cxn>
                <a:cxn ang="0">
                  <a:pos x="84" y="0"/>
                </a:cxn>
                <a:cxn ang="0">
                  <a:pos x="106" y="0"/>
                </a:cxn>
                <a:cxn ang="0">
                  <a:pos x="106" y="29"/>
                </a:cxn>
                <a:cxn ang="0">
                  <a:pos x="179" y="1"/>
                </a:cxn>
                <a:cxn ang="0">
                  <a:pos x="261" y="104"/>
                </a:cxn>
                <a:cxn ang="0">
                  <a:pos x="142" y="220"/>
                </a:cxn>
                <a:cxn ang="0">
                  <a:pos x="106" y="218"/>
                </a:cxn>
                <a:cxn ang="0">
                  <a:pos x="106" y="287"/>
                </a:cxn>
              </a:cxnLst>
              <a:rect l="0" t="0" r="r" b="b"/>
              <a:pathLst>
                <a:path w="261" h="315">
                  <a:moveTo>
                    <a:pt x="106" y="193"/>
                  </a:moveTo>
                  <a:cubicBezTo>
                    <a:pt x="112" y="193"/>
                    <a:pt x="114" y="193"/>
                    <a:pt x="118" y="193"/>
                  </a:cubicBezTo>
                  <a:cubicBezTo>
                    <a:pt x="161" y="193"/>
                    <a:pt x="185" y="166"/>
                    <a:pt x="185" y="114"/>
                  </a:cubicBezTo>
                  <a:cubicBezTo>
                    <a:pt x="185" y="70"/>
                    <a:pt x="166" y="46"/>
                    <a:pt x="130" y="46"/>
                  </a:cubicBezTo>
                  <a:cubicBezTo>
                    <a:pt x="125" y="46"/>
                    <a:pt x="118" y="47"/>
                    <a:pt x="106" y="49"/>
                  </a:cubicBezTo>
                  <a:lnTo>
                    <a:pt x="106" y="193"/>
                  </a:lnTo>
                  <a:close/>
                  <a:moveTo>
                    <a:pt x="106" y="287"/>
                  </a:moveTo>
                  <a:cubicBezTo>
                    <a:pt x="141" y="295"/>
                    <a:pt x="141" y="295"/>
                    <a:pt x="141" y="295"/>
                  </a:cubicBezTo>
                  <a:cubicBezTo>
                    <a:pt x="141" y="315"/>
                    <a:pt x="141" y="315"/>
                    <a:pt x="141" y="315"/>
                  </a:cubicBezTo>
                  <a:cubicBezTo>
                    <a:pt x="3" y="315"/>
                    <a:pt x="3" y="315"/>
                    <a:pt x="3" y="315"/>
                  </a:cubicBezTo>
                  <a:cubicBezTo>
                    <a:pt x="3" y="295"/>
                    <a:pt x="3" y="295"/>
                    <a:pt x="3" y="295"/>
                  </a:cubicBezTo>
                  <a:cubicBezTo>
                    <a:pt x="35" y="287"/>
                    <a:pt x="35" y="287"/>
                    <a:pt x="35" y="287"/>
                  </a:cubicBezTo>
                  <a:cubicBezTo>
                    <a:pt x="35" y="46"/>
                    <a:pt x="35" y="46"/>
                    <a:pt x="35" y="46"/>
                  </a:cubicBezTo>
                  <a:cubicBezTo>
                    <a:pt x="0" y="46"/>
                    <a:pt x="0" y="46"/>
                    <a:pt x="0" y="46"/>
                  </a:cubicBezTo>
                  <a:cubicBezTo>
                    <a:pt x="0" y="26"/>
                    <a:pt x="0" y="26"/>
                    <a:pt x="0" y="26"/>
                  </a:cubicBezTo>
                  <a:cubicBezTo>
                    <a:pt x="84" y="0"/>
                    <a:pt x="84" y="0"/>
                    <a:pt x="84" y="0"/>
                  </a:cubicBezTo>
                  <a:cubicBezTo>
                    <a:pt x="106" y="0"/>
                    <a:pt x="106" y="0"/>
                    <a:pt x="106" y="0"/>
                  </a:cubicBezTo>
                  <a:cubicBezTo>
                    <a:pt x="106" y="29"/>
                    <a:pt x="106" y="29"/>
                    <a:pt x="106" y="29"/>
                  </a:cubicBezTo>
                  <a:cubicBezTo>
                    <a:pt x="145" y="5"/>
                    <a:pt x="159" y="1"/>
                    <a:pt x="179" y="1"/>
                  </a:cubicBezTo>
                  <a:cubicBezTo>
                    <a:pt x="226" y="1"/>
                    <a:pt x="261" y="44"/>
                    <a:pt x="261" y="104"/>
                  </a:cubicBezTo>
                  <a:cubicBezTo>
                    <a:pt x="261" y="173"/>
                    <a:pt x="214" y="220"/>
                    <a:pt x="142" y="220"/>
                  </a:cubicBezTo>
                  <a:cubicBezTo>
                    <a:pt x="134" y="220"/>
                    <a:pt x="120" y="219"/>
                    <a:pt x="106" y="218"/>
                  </a:cubicBezTo>
                  <a:lnTo>
                    <a:pt x="106" y="287"/>
                  </a:lnTo>
                  <a:close/>
                </a:path>
              </a:pathLst>
            </a:custGeom>
            <a:solidFill>
              <a:srgbClr val="E0301E"/>
            </a:solidFill>
            <a:ln w="9525">
              <a:noFill/>
              <a:round/>
              <a:headEnd/>
              <a:tailEnd/>
            </a:ln>
          </p:spPr>
          <p:txBody>
            <a:bodyPr vert="horz" wrap="square" lIns="91440" tIns="45720" rIns="91440" bIns="45720" numCol="1" anchor="t" anchorCtr="0" compatLnSpc="1">
              <a:prstTxWarp prst="textNoShape">
                <a:avLst/>
              </a:prstTxWarp>
            </a:bodyPr>
            <a:lstStyle/>
            <a:p>
              <a:endParaRPr lang="en-AU"/>
            </a:p>
          </p:txBody>
        </p:sp>
      </p:grpSp>
      <p:cxnSp>
        <p:nvCxnSpPr>
          <p:cNvPr id="141" name="Shape 140"/>
          <p:cNvCxnSpPr/>
          <p:nvPr/>
        </p:nvCxnSpPr>
        <p:spPr>
          <a:xfrm rot="5400000" flipH="1" flipV="1">
            <a:off x="5100456" y="-2592965"/>
            <a:ext cx="144000" cy="6839712"/>
          </a:xfrm>
          <a:prstGeom prst="bentConnector2">
            <a:avLst/>
          </a:prstGeom>
          <a:ln w="12700">
            <a:solidFill>
              <a:srgbClr val="E0301E"/>
            </a:solidFill>
          </a:ln>
        </p:spPr>
        <p:style>
          <a:lnRef idx="1">
            <a:schemeClr val="accent1"/>
          </a:lnRef>
          <a:fillRef idx="0">
            <a:schemeClr val="accent1"/>
          </a:fillRef>
          <a:effectRef idx="0">
            <a:schemeClr val="accent1"/>
          </a:effectRef>
          <a:fontRef idx="minor">
            <a:schemeClr val="tx1"/>
          </a:fontRef>
        </p:style>
      </p:cxnSp>
      <p:sp>
        <p:nvSpPr>
          <p:cNvPr id="142" name="Title 1"/>
          <p:cNvSpPr>
            <a:spLocks noGrp="1"/>
          </p:cNvSpPr>
          <p:nvPr>
            <p:ph type="ctrTitle" hasCustomPrompt="1"/>
          </p:nvPr>
        </p:nvSpPr>
        <p:spPr bwMode="black">
          <a:xfrm>
            <a:off x="1895475" y="838200"/>
            <a:ext cx="5343525" cy="914400"/>
          </a:xfrm>
        </p:spPr>
        <p:txBody>
          <a:bodyPr anchor="t" anchorCtr="0">
            <a:noAutofit/>
          </a:bodyPr>
          <a:lstStyle>
            <a:lvl1pPr>
              <a:lnSpc>
                <a:spcPct val="90000"/>
              </a:lnSpc>
              <a:defRPr sz="3200" b="1" i="1" baseline="0">
                <a:solidFill>
                  <a:schemeClr val="tx1"/>
                </a:solidFill>
              </a:defRPr>
            </a:lvl1pPr>
          </a:lstStyle>
          <a:p>
            <a:r>
              <a:rPr lang="en-US" noProof="0" dirty="0" smtClean="0"/>
              <a:t>Click to add the presentation’s main title</a:t>
            </a:r>
            <a:endParaRPr lang="en-US" noProof="0" dirty="0"/>
          </a:p>
        </p:txBody>
      </p:sp>
      <p:sp>
        <p:nvSpPr>
          <p:cNvPr id="143" name="Subtitle 2"/>
          <p:cNvSpPr>
            <a:spLocks noGrp="1"/>
          </p:cNvSpPr>
          <p:nvPr>
            <p:ph type="subTitle" idx="1" hasCustomPrompt="1"/>
          </p:nvPr>
        </p:nvSpPr>
        <p:spPr bwMode="black">
          <a:xfrm>
            <a:off x="1895475" y="1828799"/>
            <a:ext cx="5343525" cy="914401"/>
          </a:xfrm>
        </p:spPr>
        <p:txBody>
          <a:bodyPr>
            <a:noAutofit/>
          </a:bodyPr>
          <a:lstStyle>
            <a:lvl1pPr marL="0" indent="0" algn="l">
              <a:lnSpc>
                <a:spcPct val="90000"/>
              </a:lnSpc>
              <a:spcAft>
                <a:spcPts val="0"/>
              </a:spcAft>
              <a:buNone/>
              <a:defRPr sz="3200" baseline="0">
                <a:solidFill>
                  <a:schemeClr val="tx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US" noProof="0" dirty="0" smtClean="0"/>
              <a:t>Subtitle and date (move higher if title is only one line)</a:t>
            </a:r>
          </a:p>
        </p:txBody>
      </p:sp>
      <p:sp>
        <p:nvSpPr>
          <p:cNvPr id="144" name="Text Placeholder 31"/>
          <p:cNvSpPr>
            <a:spLocks noGrp="1"/>
          </p:cNvSpPr>
          <p:nvPr>
            <p:ph type="body" sz="quarter" idx="10" hasCustomPrompt="1"/>
          </p:nvPr>
        </p:nvSpPr>
        <p:spPr bwMode="black">
          <a:xfrm>
            <a:off x="1895475" y="374904"/>
            <a:ext cx="4105656" cy="146304"/>
          </a:xfrm>
        </p:spPr>
        <p:txBody>
          <a:bodyPr/>
          <a:lstStyle>
            <a:lvl1pPr>
              <a:defRPr sz="1100">
                <a:solidFill>
                  <a:schemeClr val="tx1"/>
                </a:solidFill>
                <a:latin typeface="+mj-lt"/>
              </a:defRPr>
            </a:lvl1pPr>
            <a:lvl2pPr>
              <a:defRPr sz="1000">
                <a:solidFill>
                  <a:schemeClr val="bg1"/>
                </a:solidFill>
                <a:latin typeface="+mj-lt"/>
              </a:defRPr>
            </a:lvl2pPr>
            <a:lvl3pPr>
              <a:defRPr sz="1000">
                <a:solidFill>
                  <a:schemeClr val="bg1"/>
                </a:solidFill>
                <a:latin typeface="+mj-lt"/>
              </a:defRPr>
            </a:lvl3pPr>
            <a:lvl4pPr>
              <a:defRPr sz="1000">
                <a:solidFill>
                  <a:schemeClr val="bg1"/>
                </a:solidFill>
                <a:latin typeface="+mj-lt"/>
              </a:defRPr>
            </a:lvl4pPr>
            <a:lvl5pPr>
              <a:defRPr sz="1000">
                <a:solidFill>
                  <a:schemeClr val="bg1"/>
                </a:solidFill>
                <a:latin typeface="+mj-lt"/>
              </a:defRPr>
            </a:lvl5pPr>
          </a:lstStyle>
          <a:p>
            <a:pPr lvl="0"/>
            <a:r>
              <a:rPr lang="en-US" noProof="0" dirty="0" smtClean="0"/>
              <a:t>www.pwc.com.au</a:t>
            </a:r>
            <a:endParaRPr lang="en-US" noProof="0"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Cover Slide: Halftone Rose Logo">
    <p:spTree>
      <p:nvGrpSpPr>
        <p:cNvPr id="1" name=""/>
        <p:cNvGrpSpPr/>
        <p:nvPr/>
      </p:nvGrpSpPr>
      <p:grpSpPr>
        <a:xfrm>
          <a:off x="0" y="0"/>
          <a:ext cx="0" cy="0"/>
          <a:chOff x="0" y="0"/>
          <a:chExt cx="0" cy="0"/>
        </a:xfrm>
      </p:grpSpPr>
      <p:grpSp>
        <p:nvGrpSpPr>
          <p:cNvPr id="23" name="Group 34"/>
          <p:cNvGrpSpPr/>
          <p:nvPr userDrawn="1"/>
        </p:nvGrpSpPr>
        <p:grpSpPr>
          <a:xfrm>
            <a:off x="970812" y="5769514"/>
            <a:ext cx="1230060" cy="934956"/>
            <a:chOff x="4343400" y="-3228975"/>
            <a:chExt cx="4248150" cy="3228975"/>
          </a:xfrm>
        </p:grpSpPr>
        <p:sp>
          <p:nvSpPr>
            <p:cNvPr id="24" name="Rectangle 9"/>
            <p:cNvSpPr>
              <a:spLocks noChangeArrowheads="1"/>
            </p:cNvSpPr>
            <p:nvPr/>
          </p:nvSpPr>
          <p:spPr bwMode="auto">
            <a:xfrm>
              <a:off x="7046912" y="-2239962"/>
              <a:ext cx="1544638" cy="398463"/>
            </a:xfrm>
            <a:prstGeom prst="rect">
              <a:avLst/>
            </a:prstGeom>
            <a:solidFill>
              <a:srgbClr val="F4CBD2"/>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a:p>
          </p:txBody>
        </p:sp>
        <p:sp>
          <p:nvSpPr>
            <p:cNvPr id="25" name="Rectangle 10"/>
            <p:cNvSpPr>
              <a:spLocks noChangeArrowheads="1"/>
            </p:cNvSpPr>
            <p:nvPr/>
          </p:nvSpPr>
          <p:spPr bwMode="auto">
            <a:xfrm>
              <a:off x="7046912" y="-2832100"/>
              <a:ext cx="1346201" cy="990600"/>
            </a:xfrm>
            <a:prstGeom prst="rect">
              <a:avLst/>
            </a:prstGeom>
            <a:solidFill>
              <a:srgbClr val="F8DDE1"/>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a:p>
          </p:txBody>
        </p:sp>
        <p:sp>
          <p:nvSpPr>
            <p:cNvPr id="26" name="Rectangle 19"/>
            <p:cNvSpPr>
              <a:spLocks noChangeArrowheads="1"/>
            </p:cNvSpPr>
            <p:nvPr/>
          </p:nvSpPr>
          <p:spPr bwMode="auto">
            <a:xfrm>
              <a:off x="7046912" y="-3228975"/>
              <a:ext cx="792163" cy="1387475"/>
            </a:xfrm>
            <a:prstGeom prst="rect">
              <a:avLst/>
            </a:prstGeom>
            <a:solidFill>
              <a:srgbClr val="F6D4DA"/>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a:p>
          </p:txBody>
        </p:sp>
        <p:sp>
          <p:nvSpPr>
            <p:cNvPr id="27" name="Rectangle 20"/>
            <p:cNvSpPr>
              <a:spLocks noChangeArrowheads="1"/>
            </p:cNvSpPr>
            <p:nvPr/>
          </p:nvSpPr>
          <p:spPr bwMode="auto">
            <a:xfrm>
              <a:off x="7046912" y="-3071812"/>
              <a:ext cx="944563" cy="1230312"/>
            </a:xfrm>
            <a:prstGeom prst="rect">
              <a:avLst/>
            </a:prstGeom>
            <a:solidFill>
              <a:srgbClr val="FAE5E9"/>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a:p>
          </p:txBody>
        </p:sp>
        <p:sp>
          <p:nvSpPr>
            <p:cNvPr id="28" name="Rectangle 17"/>
            <p:cNvSpPr>
              <a:spLocks noChangeArrowheads="1"/>
            </p:cNvSpPr>
            <p:nvPr/>
          </p:nvSpPr>
          <p:spPr bwMode="auto">
            <a:xfrm>
              <a:off x="7046912" y="-2239962"/>
              <a:ext cx="1346201" cy="398463"/>
            </a:xfrm>
            <a:prstGeom prst="rect">
              <a:avLst/>
            </a:prstGeom>
            <a:solidFill>
              <a:srgbClr val="EFB2BC"/>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a:p>
          </p:txBody>
        </p:sp>
        <p:sp>
          <p:nvSpPr>
            <p:cNvPr id="29" name="Rectangle 18"/>
            <p:cNvSpPr>
              <a:spLocks noChangeArrowheads="1"/>
            </p:cNvSpPr>
            <p:nvPr/>
          </p:nvSpPr>
          <p:spPr bwMode="auto">
            <a:xfrm>
              <a:off x="7046912" y="-3071812"/>
              <a:ext cx="792163" cy="1230312"/>
            </a:xfrm>
            <a:prstGeom prst="rect">
              <a:avLst/>
            </a:prstGeom>
            <a:solidFill>
              <a:srgbClr val="F1BAC3"/>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a:p>
          </p:txBody>
        </p:sp>
        <p:sp>
          <p:nvSpPr>
            <p:cNvPr id="30" name="Rectangle 21"/>
            <p:cNvSpPr>
              <a:spLocks noChangeArrowheads="1"/>
            </p:cNvSpPr>
            <p:nvPr/>
          </p:nvSpPr>
          <p:spPr bwMode="auto">
            <a:xfrm>
              <a:off x="7046912" y="-2832101"/>
              <a:ext cx="944563" cy="990601"/>
            </a:xfrm>
            <a:prstGeom prst="rect">
              <a:avLst/>
            </a:prstGeom>
            <a:solidFill>
              <a:srgbClr val="F1BAC3"/>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a:p>
          </p:txBody>
        </p:sp>
        <p:sp>
          <p:nvSpPr>
            <p:cNvPr id="31" name="Rectangle 16"/>
            <p:cNvSpPr>
              <a:spLocks noChangeArrowheads="1"/>
            </p:cNvSpPr>
            <p:nvPr/>
          </p:nvSpPr>
          <p:spPr bwMode="auto">
            <a:xfrm>
              <a:off x="7046912" y="-2239962"/>
              <a:ext cx="944563" cy="398463"/>
            </a:xfrm>
            <a:prstGeom prst="rect">
              <a:avLst/>
            </a:prstGeom>
            <a:solidFill>
              <a:srgbClr val="EBA0AD"/>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a:p>
          </p:txBody>
        </p:sp>
        <p:sp>
          <p:nvSpPr>
            <p:cNvPr id="32" name="Freeform 15"/>
            <p:cNvSpPr>
              <a:spLocks/>
            </p:cNvSpPr>
            <p:nvPr/>
          </p:nvSpPr>
          <p:spPr bwMode="auto">
            <a:xfrm>
              <a:off x="7046912" y="-2832101"/>
              <a:ext cx="792163" cy="990601"/>
            </a:xfrm>
            <a:prstGeom prst="rect">
              <a:avLst/>
            </a:prstGeom>
            <a:solidFill>
              <a:srgbClr val="EBA0AD"/>
            </a:solidFill>
            <a:ln w="9525">
              <a:noFill/>
              <a:round/>
              <a:headEnd/>
              <a:tailEnd/>
            </a:ln>
          </p:spPr>
          <p:txBody>
            <a:bodyPr vert="horz" wrap="square" lIns="91440" tIns="45720" rIns="91440" bIns="45720" numCol="1" anchor="t" anchorCtr="0" compatLnSpc="1">
              <a:prstTxWarp prst="textNoShape">
                <a:avLst/>
              </a:prstTxWarp>
            </a:bodyPr>
            <a:lstStyle/>
            <a:p>
              <a:endParaRPr lang="en-AU"/>
            </a:p>
          </p:txBody>
        </p:sp>
        <p:sp>
          <p:nvSpPr>
            <p:cNvPr id="33" name="Rectangle 14"/>
            <p:cNvSpPr>
              <a:spLocks noChangeArrowheads="1"/>
            </p:cNvSpPr>
            <p:nvPr/>
          </p:nvSpPr>
          <p:spPr bwMode="auto">
            <a:xfrm>
              <a:off x="7046912" y="-2239962"/>
              <a:ext cx="792163" cy="398463"/>
            </a:xfrm>
            <a:prstGeom prst="rect">
              <a:avLst/>
            </a:prstGeom>
            <a:solidFill>
              <a:srgbClr val="E88F9E"/>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a:p>
          </p:txBody>
        </p:sp>
        <p:sp>
          <p:nvSpPr>
            <p:cNvPr id="34" name="Rectangle 13"/>
            <p:cNvSpPr>
              <a:spLocks noChangeArrowheads="1"/>
            </p:cNvSpPr>
            <p:nvPr/>
          </p:nvSpPr>
          <p:spPr bwMode="auto">
            <a:xfrm>
              <a:off x="7046912" y="-2433637"/>
              <a:ext cx="495300" cy="592137"/>
            </a:xfrm>
            <a:prstGeom prst="rect">
              <a:avLst/>
            </a:prstGeom>
            <a:solidFill>
              <a:srgbClr val="E68797"/>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a:p>
          </p:txBody>
        </p:sp>
        <p:sp>
          <p:nvSpPr>
            <p:cNvPr id="35" name="Rectangle 11"/>
            <p:cNvSpPr>
              <a:spLocks noChangeArrowheads="1"/>
            </p:cNvSpPr>
            <p:nvPr/>
          </p:nvSpPr>
          <p:spPr bwMode="auto">
            <a:xfrm>
              <a:off x="6256337" y="-1841500"/>
              <a:ext cx="790575" cy="198438"/>
            </a:xfrm>
            <a:prstGeom prst="rect">
              <a:avLst/>
            </a:prstGeom>
            <a:solidFill>
              <a:srgbClr val="E27588"/>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a:p>
          </p:txBody>
        </p:sp>
        <p:sp>
          <p:nvSpPr>
            <p:cNvPr id="52" name="Rectangle 12"/>
            <p:cNvSpPr>
              <a:spLocks noChangeArrowheads="1"/>
            </p:cNvSpPr>
            <p:nvPr/>
          </p:nvSpPr>
          <p:spPr bwMode="auto">
            <a:xfrm>
              <a:off x="7046912" y="-2239962"/>
              <a:ext cx="495300" cy="398463"/>
            </a:xfrm>
            <a:prstGeom prst="rect">
              <a:avLst/>
            </a:prstGeom>
            <a:solidFill>
              <a:srgbClr val="E27588"/>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a:p>
          </p:txBody>
        </p:sp>
        <p:sp>
          <p:nvSpPr>
            <p:cNvPr id="53" name="Freeform 6"/>
            <p:cNvSpPr>
              <a:spLocks/>
            </p:cNvSpPr>
            <p:nvPr/>
          </p:nvSpPr>
          <p:spPr bwMode="auto">
            <a:xfrm>
              <a:off x="6716712" y="-1185862"/>
              <a:ext cx="787400" cy="839788"/>
            </a:xfrm>
            <a:custGeom>
              <a:avLst/>
              <a:gdLst/>
              <a:ahLst/>
              <a:cxnLst>
                <a:cxn ang="0">
                  <a:pos x="134" y="24"/>
                </a:cxn>
                <a:cxn ang="0">
                  <a:pos x="79" y="104"/>
                </a:cxn>
                <a:cxn ang="0">
                  <a:pos x="142" y="184"/>
                </a:cxn>
                <a:cxn ang="0">
                  <a:pos x="210" y="161"/>
                </a:cxn>
                <a:cxn ang="0">
                  <a:pos x="210" y="200"/>
                </a:cxn>
                <a:cxn ang="0">
                  <a:pos x="113" y="224"/>
                </a:cxn>
                <a:cxn ang="0">
                  <a:pos x="32" y="194"/>
                </a:cxn>
                <a:cxn ang="0">
                  <a:pos x="0" y="115"/>
                </a:cxn>
                <a:cxn ang="0">
                  <a:pos x="125" y="0"/>
                </a:cxn>
                <a:cxn ang="0">
                  <a:pos x="208" y="56"/>
                </a:cxn>
                <a:cxn ang="0">
                  <a:pos x="169" y="92"/>
                </a:cxn>
                <a:cxn ang="0">
                  <a:pos x="134" y="81"/>
                </a:cxn>
                <a:cxn ang="0">
                  <a:pos x="134" y="24"/>
                </a:cxn>
              </a:cxnLst>
              <a:rect l="0" t="0" r="r" b="b"/>
              <a:pathLst>
                <a:path w="210" h="224">
                  <a:moveTo>
                    <a:pt x="134" y="24"/>
                  </a:moveTo>
                  <a:cubicBezTo>
                    <a:pt x="98" y="30"/>
                    <a:pt x="79" y="57"/>
                    <a:pt x="79" y="104"/>
                  </a:cubicBezTo>
                  <a:cubicBezTo>
                    <a:pt x="79" y="152"/>
                    <a:pt x="104" y="184"/>
                    <a:pt x="142" y="184"/>
                  </a:cubicBezTo>
                  <a:cubicBezTo>
                    <a:pt x="160" y="184"/>
                    <a:pt x="176" y="178"/>
                    <a:pt x="210" y="161"/>
                  </a:cubicBezTo>
                  <a:cubicBezTo>
                    <a:pt x="210" y="200"/>
                    <a:pt x="210" y="200"/>
                    <a:pt x="210" y="200"/>
                  </a:cubicBezTo>
                  <a:cubicBezTo>
                    <a:pt x="169" y="219"/>
                    <a:pt x="145" y="224"/>
                    <a:pt x="113" y="224"/>
                  </a:cubicBezTo>
                  <a:cubicBezTo>
                    <a:pt x="77" y="224"/>
                    <a:pt x="52" y="215"/>
                    <a:pt x="32" y="194"/>
                  </a:cubicBezTo>
                  <a:cubicBezTo>
                    <a:pt x="11" y="173"/>
                    <a:pt x="0" y="146"/>
                    <a:pt x="0" y="115"/>
                  </a:cubicBezTo>
                  <a:cubicBezTo>
                    <a:pt x="0" y="47"/>
                    <a:pt x="51" y="0"/>
                    <a:pt x="125" y="0"/>
                  </a:cubicBezTo>
                  <a:cubicBezTo>
                    <a:pt x="174" y="0"/>
                    <a:pt x="208" y="23"/>
                    <a:pt x="208" y="56"/>
                  </a:cubicBezTo>
                  <a:cubicBezTo>
                    <a:pt x="208" y="77"/>
                    <a:pt x="192" y="92"/>
                    <a:pt x="169" y="92"/>
                  </a:cubicBezTo>
                  <a:cubicBezTo>
                    <a:pt x="157" y="92"/>
                    <a:pt x="147" y="88"/>
                    <a:pt x="134" y="81"/>
                  </a:cubicBezTo>
                  <a:lnTo>
                    <a:pt x="134" y="24"/>
                  </a:lnTo>
                  <a:close/>
                </a:path>
              </a:pathLst>
            </a:custGeom>
            <a:solidFill>
              <a:srgbClr val="DB536A"/>
            </a:solidFill>
            <a:ln w="9525">
              <a:noFill/>
              <a:round/>
              <a:headEnd/>
              <a:tailEnd/>
            </a:ln>
          </p:spPr>
          <p:txBody>
            <a:bodyPr vert="horz" wrap="square" lIns="91440" tIns="45720" rIns="91440" bIns="45720" numCol="1" anchor="t" anchorCtr="0" compatLnSpc="1">
              <a:prstTxWarp prst="textNoShape">
                <a:avLst/>
              </a:prstTxWarp>
            </a:bodyPr>
            <a:lstStyle/>
            <a:p>
              <a:endParaRPr lang="en-AU"/>
            </a:p>
          </p:txBody>
        </p:sp>
        <p:sp>
          <p:nvSpPr>
            <p:cNvPr id="54" name="Freeform 7"/>
            <p:cNvSpPr>
              <a:spLocks/>
            </p:cNvSpPr>
            <p:nvPr/>
          </p:nvSpPr>
          <p:spPr bwMode="auto">
            <a:xfrm>
              <a:off x="5348287" y="-1185862"/>
              <a:ext cx="1365250" cy="828675"/>
            </a:xfrm>
            <a:custGeom>
              <a:avLst/>
              <a:gdLst/>
              <a:ahLst/>
              <a:cxnLst>
                <a:cxn ang="0">
                  <a:pos x="319" y="115"/>
                </a:cxn>
                <a:cxn ang="0">
                  <a:pos x="364" y="37"/>
                </a:cxn>
                <a:cxn ang="0">
                  <a:pos x="326" y="0"/>
                </a:cxn>
                <a:cxn ang="0">
                  <a:pos x="295" y="13"/>
                </a:cxn>
                <a:cxn ang="0">
                  <a:pos x="295" y="97"/>
                </a:cxn>
                <a:cxn ang="0">
                  <a:pos x="242" y="169"/>
                </a:cxn>
                <a:cxn ang="0">
                  <a:pos x="242" y="6"/>
                </a:cxn>
                <a:cxn ang="0">
                  <a:pos x="191" y="6"/>
                </a:cxn>
                <a:cxn ang="0">
                  <a:pos x="106" y="146"/>
                </a:cxn>
                <a:cxn ang="0">
                  <a:pos x="106" y="6"/>
                </a:cxn>
                <a:cxn ang="0">
                  <a:pos x="77" y="6"/>
                </a:cxn>
                <a:cxn ang="0">
                  <a:pos x="0" y="24"/>
                </a:cxn>
                <a:cxn ang="0">
                  <a:pos x="0" y="44"/>
                </a:cxn>
                <a:cxn ang="0">
                  <a:pos x="42" y="48"/>
                </a:cxn>
                <a:cxn ang="0">
                  <a:pos x="42" y="221"/>
                </a:cxn>
                <a:cxn ang="0">
                  <a:pos x="96" y="221"/>
                </a:cxn>
                <a:cxn ang="0">
                  <a:pos x="177" y="87"/>
                </a:cxn>
                <a:cxn ang="0">
                  <a:pos x="177" y="221"/>
                </a:cxn>
                <a:cxn ang="0">
                  <a:pos x="237" y="221"/>
                </a:cxn>
                <a:cxn ang="0">
                  <a:pos x="319" y="115"/>
                </a:cxn>
              </a:cxnLst>
              <a:rect l="0" t="0" r="r" b="b"/>
              <a:pathLst>
                <a:path w="364" h="221">
                  <a:moveTo>
                    <a:pt x="319" y="115"/>
                  </a:moveTo>
                  <a:cubicBezTo>
                    <a:pt x="352" y="74"/>
                    <a:pt x="364" y="57"/>
                    <a:pt x="364" y="37"/>
                  </a:cubicBezTo>
                  <a:cubicBezTo>
                    <a:pt x="364" y="17"/>
                    <a:pt x="348" y="0"/>
                    <a:pt x="326" y="0"/>
                  </a:cubicBezTo>
                  <a:cubicBezTo>
                    <a:pt x="313" y="0"/>
                    <a:pt x="301" y="7"/>
                    <a:pt x="295" y="13"/>
                  </a:cubicBezTo>
                  <a:cubicBezTo>
                    <a:pt x="295" y="97"/>
                    <a:pt x="295" y="97"/>
                    <a:pt x="295" y="97"/>
                  </a:cubicBezTo>
                  <a:cubicBezTo>
                    <a:pt x="242" y="169"/>
                    <a:pt x="242" y="169"/>
                    <a:pt x="242" y="169"/>
                  </a:cubicBezTo>
                  <a:cubicBezTo>
                    <a:pt x="242" y="6"/>
                    <a:pt x="242" y="6"/>
                    <a:pt x="242" y="6"/>
                  </a:cubicBezTo>
                  <a:cubicBezTo>
                    <a:pt x="191" y="6"/>
                    <a:pt x="191" y="6"/>
                    <a:pt x="191" y="6"/>
                  </a:cubicBezTo>
                  <a:cubicBezTo>
                    <a:pt x="106" y="146"/>
                    <a:pt x="106" y="146"/>
                    <a:pt x="106" y="146"/>
                  </a:cubicBezTo>
                  <a:cubicBezTo>
                    <a:pt x="106" y="6"/>
                    <a:pt x="106" y="6"/>
                    <a:pt x="106" y="6"/>
                  </a:cubicBezTo>
                  <a:cubicBezTo>
                    <a:pt x="77" y="6"/>
                    <a:pt x="77" y="6"/>
                    <a:pt x="77" y="6"/>
                  </a:cubicBezTo>
                  <a:cubicBezTo>
                    <a:pt x="0" y="24"/>
                    <a:pt x="0" y="24"/>
                    <a:pt x="0" y="24"/>
                  </a:cubicBezTo>
                  <a:cubicBezTo>
                    <a:pt x="0" y="44"/>
                    <a:pt x="0" y="44"/>
                    <a:pt x="0" y="44"/>
                  </a:cubicBezTo>
                  <a:cubicBezTo>
                    <a:pt x="42" y="48"/>
                    <a:pt x="42" y="48"/>
                    <a:pt x="42" y="48"/>
                  </a:cubicBezTo>
                  <a:cubicBezTo>
                    <a:pt x="42" y="221"/>
                    <a:pt x="42" y="221"/>
                    <a:pt x="42" y="221"/>
                  </a:cubicBezTo>
                  <a:cubicBezTo>
                    <a:pt x="96" y="221"/>
                    <a:pt x="96" y="221"/>
                    <a:pt x="96" y="221"/>
                  </a:cubicBezTo>
                  <a:cubicBezTo>
                    <a:pt x="177" y="87"/>
                    <a:pt x="177" y="87"/>
                    <a:pt x="177" y="87"/>
                  </a:cubicBezTo>
                  <a:cubicBezTo>
                    <a:pt x="177" y="221"/>
                    <a:pt x="177" y="221"/>
                    <a:pt x="177" y="221"/>
                  </a:cubicBezTo>
                  <a:cubicBezTo>
                    <a:pt x="237" y="221"/>
                    <a:pt x="237" y="221"/>
                    <a:pt x="237" y="221"/>
                  </a:cubicBezTo>
                  <a:lnTo>
                    <a:pt x="319" y="115"/>
                  </a:lnTo>
                  <a:close/>
                </a:path>
              </a:pathLst>
            </a:custGeom>
            <a:solidFill>
              <a:srgbClr val="DB536A"/>
            </a:solidFill>
            <a:ln w="9525">
              <a:noFill/>
              <a:round/>
              <a:headEnd/>
              <a:tailEnd/>
            </a:ln>
          </p:spPr>
          <p:txBody>
            <a:bodyPr vert="horz" wrap="square" lIns="91440" tIns="45720" rIns="91440" bIns="45720" numCol="1" anchor="t" anchorCtr="0" compatLnSpc="1">
              <a:prstTxWarp prst="textNoShape">
                <a:avLst/>
              </a:prstTxWarp>
            </a:bodyPr>
            <a:lstStyle/>
            <a:p>
              <a:endParaRPr lang="en-AU"/>
            </a:p>
          </p:txBody>
        </p:sp>
        <p:sp>
          <p:nvSpPr>
            <p:cNvPr id="55" name="Freeform 8"/>
            <p:cNvSpPr>
              <a:spLocks noEditPoints="1"/>
            </p:cNvSpPr>
            <p:nvPr/>
          </p:nvSpPr>
          <p:spPr bwMode="auto">
            <a:xfrm>
              <a:off x="4343400" y="-1181100"/>
              <a:ext cx="977900" cy="1181100"/>
            </a:xfrm>
            <a:custGeom>
              <a:avLst/>
              <a:gdLst/>
              <a:ahLst/>
              <a:cxnLst>
                <a:cxn ang="0">
                  <a:pos x="106" y="193"/>
                </a:cxn>
                <a:cxn ang="0">
                  <a:pos x="118" y="193"/>
                </a:cxn>
                <a:cxn ang="0">
                  <a:pos x="185" y="114"/>
                </a:cxn>
                <a:cxn ang="0">
                  <a:pos x="130" y="46"/>
                </a:cxn>
                <a:cxn ang="0">
                  <a:pos x="106" y="49"/>
                </a:cxn>
                <a:cxn ang="0">
                  <a:pos x="106" y="193"/>
                </a:cxn>
                <a:cxn ang="0">
                  <a:pos x="106" y="287"/>
                </a:cxn>
                <a:cxn ang="0">
                  <a:pos x="141" y="295"/>
                </a:cxn>
                <a:cxn ang="0">
                  <a:pos x="141" y="315"/>
                </a:cxn>
                <a:cxn ang="0">
                  <a:pos x="3" y="315"/>
                </a:cxn>
                <a:cxn ang="0">
                  <a:pos x="3" y="295"/>
                </a:cxn>
                <a:cxn ang="0">
                  <a:pos x="35" y="287"/>
                </a:cxn>
                <a:cxn ang="0">
                  <a:pos x="35" y="46"/>
                </a:cxn>
                <a:cxn ang="0">
                  <a:pos x="0" y="46"/>
                </a:cxn>
                <a:cxn ang="0">
                  <a:pos x="0" y="26"/>
                </a:cxn>
                <a:cxn ang="0">
                  <a:pos x="84" y="0"/>
                </a:cxn>
                <a:cxn ang="0">
                  <a:pos x="106" y="0"/>
                </a:cxn>
                <a:cxn ang="0">
                  <a:pos x="106" y="29"/>
                </a:cxn>
                <a:cxn ang="0">
                  <a:pos x="179" y="1"/>
                </a:cxn>
                <a:cxn ang="0">
                  <a:pos x="261" y="104"/>
                </a:cxn>
                <a:cxn ang="0">
                  <a:pos x="142" y="220"/>
                </a:cxn>
                <a:cxn ang="0">
                  <a:pos x="106" y="218"/>
                </a:cxn>
                <a:cxn ang="0">
                  <a:pos x="106" y="287"/>
                </a:cxn>
              </a:cxnLst>
              <a:rect l="0" t="0" r="r" b="b"/>
              <a:pathLst>
                <a:path w="261" h="315">
                  <a:moveTo>
                    <a:pt x="106" y="193"/>
                  </a:moveTo>
                  <a:cubicBezTo>
                    <a:pt x="112" y="193"/>
                    <a:pt x="114" y="193"/>
                    <a:pt x="118" y="193"/>
                  </a:cubicBezTo>
                  <a:cubicBezTo>
                    <a:pt x="161" y="193"/>
                    <a:pt x="185" y="166"/>
                    <a:pt x="185" y="114"/>
                  </a:cubicBezTo>
                  <a:cubicBezTo>
                    <a:pt x="185" y="70"/>
                    <a:pt x="166" y="46"/>
                    <a:pt x="130" y="46"/>
                  </a:cubicBezTo>
                  <a:cubicBezTo>
                    <a:pt x="125" y="46"/>
                    <a:pt x="118" y="47"/>
                    <a:pt x="106" y="49"/>
                  </a:cubicBezTo>
                  <a:lnTo>
                    <a:pt x="106" y="193"/>
                  </a:lnTo>
                  <a:close/>
                  <a:moveTo>
                    <a:pt x="106" y="287"/>
                  </a:moveTo>
                  <a:cubicBezTo>
                    <a:pt x="141" y="295"/>
                    <a:pt x="141" y="295"/>
                    <a:pt x="141" y="295"/>
                  </a:cubicBezTo>
                  <a:cubicBezTo>
                    <a:pt x="141" y="315"/>
                    <a:pt x="141" y="315"/>
                    <a:pt x="141" y="315"/>
                  </a:cubicBezTo>
                  <a:cubicBezTo>
                    <a:pt x="3" y="315"/>
                    <a:pt x="3" y="315"/>
                    <a:pt x="3" y="315"/>
                  </a:cubicBezTo>
                  <a:cubicBezTo>
                    <a:pt x="3" y="295"/>
                    <a:pt x="3" y="295"/>
                    <a:pt x="3" y="295"/>
                  </a:cubicBezTo>
                  <a:cubicBezTo>
                    <a:pt x="35" y="287"/>
                    <a:pt x="35" y="287"/>
                    <a:pt x="35" y="287"/>
                  </a:cubicBezTo>
                  <a:cubicBezTo>
                    <a:pt x="35" y="46"/>
                    <a:pt x="35" y="46"/>
                    <a:pt x="35" y="46"/>
                  </a:cubicBezTo>
                  <a:cubicBezTo>
                    <a:pt x="0" y="46"/>
                    <a:pt x="0" y="46"/>
                    <a:pt x="0" y="46"/>
                  </a:cubicBezTo>
                  <a:cubicBezTo>
                    <a:pt x="0" y="26"/>
                    <a:pt x="0" y="26"/>
                    <a:pt x="0" y="26"/>
                  </a:cubicBezTo>
                  <a:cubicBezTo>
                    <a:pt x="84" y="0"/>
                    <a:pt x="84" y="0"/>
                    <a:pt x="84" y="0"/>
                  </a:cubicBezTo>
                  <a:cubicBezTo>
                    <a:pt x="106" y="0"/>
                    <a:pt x="106" y="0"/>
                    <a:pt x="106" y="0"/>
                  </a:cubicBezTo>
                  <a:cubicBezTo>
                    <a:pt x="106" y="29"/>
                    <a:pt x="106" y="29"/>
                    <a:pt x="106" y="29"/>
                  </a:cubicBezTo>
                  <a:cubicBezTo>
                    <a:pt x="145" y="5"/>
                    <a:pt x="159" y="1"/>
                    <a:pt x="179" y="1"/>
                  </a:cubicBezTo>
                  <a:cubicBezTo>
                    <a:pt x="226" y="1"/>
                    <a:pt x="261" y="44"/>
                    <a:pt x="261" y="104"/>
                  </a:cubicBezTo>
                  <a:cubicBezTo>
                    <a:pt x="261" y="173"/>
                    <a:pt x="214" y="220"/>
                    <a:pt x="142" y="220"/>
                  </a:cubicBezTo>
                  <a:cubicBezTo>
                    <a:pt x="134" y="220"/>
                    <a:pt x="120" y="219"/>
                    <a:pt x="106" y="218"/>
                  </a:cubicBezTo>
                  <a:lnTo>
                    <a:pt x="106" y="287"/>
                  </a:lnTo>
                  <a:close/>
                </a:path>
              </a:pathLst>
            </a:custGeom>
            <a:solidFill>
              <a:srgbClr val="DB536A"/>
            </a:solidFill>
            <a:ln w="9525">
              <a:noFill/>
              <a:round/>
              <a:headEnd/>
              <a:tailEnd/>
            </a:ln>
          </p:spPr>
          <p:txBody>
            <a:bodyPr vert="horz" wrap="square" lIns="91440" tIns="45720" rIns="91440" bIns="45720" numCol="1" anchor="t" anchorCtr="0" compatLnSpc="1">
              <a:prstTxWarp prst="textNoShape">
                <a:avLst/>
              </a:prstTxWarp>
            </a:bodyPr>
            <a:lstStyle/>
            <a:p>
              <a:endParaRPr lang="en-AU"/>
            </a:p>
          </p:txBody>
        </p:sp>
      </p:grpSp>
      <p:cxnSp>
        <p:nvCxnSpPr>
          <p:cNvPr id="141" name="Shape 140"/>
          <p:cNvCxnSpPr/>
          <p:nvPr/>
        </p:nvCxnSpPr>
        <p:spPr>
          <a:xfrm rot="5400000" flipH="1" flipV="1">
            <a:off x="5100456" y="-2592965"/>
            <a:ext cx="144000" cy="6839712"/>
          </a:xfrm>
          <a:prstGeom prst="bentConnector2">
            <a:avLst/>
          </a:prstGeom>
          <a:ln w="12700">
            <a:solidFill>
              <a:srgbClr val="DB536A"/>
            </a:solidFill>
          </a:ln>
        </p:spPr>
        <p:style>
          <a:lnRef idx="1">
            <a:schemeClr val="accent1"/>
          </a:lnRef>
          <a:fillRef idx="0">
            <a:schemeClr val="accent1"/>
          </a:fillRef>
          <a:effectRef idx="0">
            <a:schemeClr val="accent1"/>
          </a:effectRef>
          <a:fontRef idx="minor">
            <a:schemeClr val="tx1"/>
          </a:fontRef>
        </p:style>
      </p:cxnSp>
      <p:sp>
        <p:nvSpPr>
          <p:cNvPr id="142" name="Title 1"/>
          <p:cNvSpPr>
            <a:spLocks noGrp="1"/>
          </p:cNvSpPr>
          <p:nvPr>
            <p:ph type="ctrTitle" hasCustomPrompt="1"/>
          </p:nvPr>
        </p:nvSpPr>
        <p:spPr bwMode="black">
          <a:xfrm>
            <a:off x="1895475" y="838200"/>
            <a:ext cx="5343525" cy="914400"/>
          </a:xfrm>
        </p:spPr>
        <p:txBody>
          <a:bodyPr anchor="t" anchorCtr="0">
            <a:noAutofit/>
          </a:bodyPr>
          <a:lstStyle>
            <a:lvl1pPr>
              <a:lnSpc>
                <a:spcPct val="90000"/>
              </a:lnSpc>
              <a:defRPr sz="3200" b="1" i="1" baseline="0">
                <a:solidFill>
                  <a:schemeClr val="tx1"/>
                </a:solidFill>
              </a:defRPr>
            </a:lvl1pPr>
          </a:lstStyle>
          <a:p>
            <a:r>
              <a:rPr lang="en-US" noProof="0" dirty="0" smtClean="0"/>
              <a:t>Click to add the presentation’s main title</a:t>
            </a:r>
            <a:endParaRPr lang="en-US" noProof="0" dirty="0"/>
          </a:p>
        </p:txBody>
      </p:sp>
      <p:sp>
        <p:nvSpPr>
          <p:cNvPr id="143" name="Subtitle 2"/>
          <p:cNvSpPr>
            <a:spLocks noGrp="1"/>
          </p:cNvSpPr>
          <p:nvPr>
            <p:ph type="subTitle" idx="1" hasCustomPrompt="1"/>
          </p:nvPr>
        </p:nvSpPr>
        <p:spPr bwMode="black">
          <a:xfrm>
            <a:off x="1895475" y="1828799"/>
            <a:ext cx="5343525" cy="914401"/>
          </a:xfrm>
        </p:spPr>
        <p:txBody>
          <a:bodyPr>
            <a:noAutofit/>
          </a:bodyPr>
          <a:lstStyle>
            <a:lvl1pPr marL="0" indent="0" algn="l">
              <a:lnSpc>
                <a:spcPct val="90000"/>
              </a:lnSpc>
              <a:spcAft>
                <a:spcPts val="0"/>
              </a:spcAft>
              <a:buNone/>
              <a:defRPr sz="3200" baseline="0">
                <a:solidFill>
                  <a:schemeClr val="tx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US" noProof="0" dirty="0" smtClean="0"/>
              <a:t>Subtitle and date (move higher if title is only one line)</a:t>
            </a:r>
          </a:p>
        </p:txBody>
      </p:sp>
      <p:sp>
        <p:nvSpPr>
          <p:cNvPr id="144" name="Text Placeholder 31"/>
          <p:cNvSpPr>
            <a:spLocks noGrp="1"/>
          </p:cNvSpPr>
          <p:nvPr>
            <p:ph type="body" sz="quarter" idx="10" hasCustomPrompt="1"/>
          </p:nvPr>
        </p:nvSpPr>
        <p:spPr bwMode="black">
          <a:xfrm>
            <a:off x="1895475" y="374904"/>
            <a:ext cx="4105656" cy="146304"/>
          </a:xfrm>
        </p:spPr>
        <p:txBody>
          <a:bodyPr/>
          <a:lstStyle>
            <a:lvl1pPr>
              <a:defRPr sz="1100">
                <a:solidFill>
                  <a:schemeClr val="tx1"/>
                </a:solidFill>
                <a:latin typeface="+mj-lt"/>
              </a:defRPr>
            </a:lvl1pPr>
            <a:lvl2pPr>
              <a:defRPr sz="1000">
                <a:solidFill>
                  <a:schemeClr val="bg1"/>
                </a:solidFill>
                <a:latin typeface="+mj-lt"/>
              </a:defRPr>
            </a:lvl2pPr>
            <a:lvl3pPr>
              <a:defRPr sz="1000">
                <a:solidFill>
                  <a:schemeClr val="bg1"/>
                </a:solidFill>
                <a:latin typeface="+mj-lt"/>
              </a:defRPr>
            </a:lvl3pPr>
            <a:lvl4pPr>
              <a:defRPr sz="1000">
                <a:solidFill>
                  <a:schemeClr val="bg1"/>
                </a:solidFill>
                <a:latin typeface="+mj-lt"/>
              </a:defRPr>
            </a:lvl4pPr>
            <a:lvl5pPr>
              <a:defRPr sz="1000">
                <a:solidFill>
                  <a:schemeClr val="bg1"/>
                </a:solidFill>
                <a:latin typeface="+mj-lt"/>
              </a:defRPr>
            </a:lvl5pPr>
          </a:lstStyle>
          <a:p>
            <a:pPr lvl="0"/>
            <a:r>
              <a:rPr lang="en-US" noProof="0" dirty="0" smtClean="0"/>
              <a:t>www.pwc.com.au</a:t>
            </a:r>
            <a:endParaRPr lang="en-US" noProof="0"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Cover Slide: Halftone Orange Logo">
    <p:spTree>
      <p:nvGrpSpPr>
        <p:cNvPr id="1" name=""/>
        <p:cNvGrpSpPr/>
        <p:nvPr/>
      </p:nvGrpSpPr>
      <p:grpSpPr>
        <a:xfrm>
          <a:off x="0" y="0"/>
          <a:ext cx="0" cy="0"/>
          <a:chOff x="0" y="0"/>
          <a:chExt cx="0" cy="0"/>
        </a:xfrm>
      </p:grpSpPr>
      <p:grpSp>
        <p:nvGrpSpPr>
          <p:cNvPr id="23" name="Group 34"/>
          <p:cNvGrpSpPr/>
          <p:nvPr userDrawn="1"/>
        </p:nvGrpSpPr>
        <p:grpSpPr>
          <a:xfrm>
            <a:off x="970812" y="5769514"/>
            <a:ext cx="1230060" cy="934956"/>
            <a:chOff x="9144000" y="-3228975"/>
            <a:chExt cx="4248150" cy="3228975"/>
          </a:xfrm>
        </p:grpSpPr>
        <p:sp>
          <p:nvSpPr>
            <p:cNvPr id="24" name="Rectangle 9"/>
            <p:cNvSpPr>
              <a:spLocks noChangeArrowheads="1"/>
            </p:cNvSpPr>
            <p:nvPr/>
          </p:nvSpPr>
          <p:spPr bwMode="auto">
            <a:xfrm>
              <a:off x="11847512" y="-2239962"/>
              <a:ext cx="1544638" cy="398463"/>
            </a:xfrm>
            <a:prstGeom prst="rect">
              <a:avLst/>
            </a:prstGeom>
            <a:solidFill>
              <a:srgbClr val="F5D2B3"/>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a:p>
          </p:txBody>
        </p:sp>
        <p:sp>
          <p:nvSpPr>
            <p:cNvPr id="25" name="Rectangle 10"/>
            <p:cNvSpPr>
              <a:spLocks noChangeArrowheads="1"/>
            </p:cNvSpPr>
            <p:nvPr/>
          </p:nvSpPr>
          <p:spPr bwMode="auto">
            <a:xfrm>
              <a:off x="11847512" y="-2832100"/>
              <a:ext cx="1346201" cy="990600"/>
            </a:xfrm>
            <a:prstGeom prst="rect">
              <a:avLst/>
            </a:prstGeom>
            <a:solidFill>
              <a:srgbClr val="F8E1CC"/>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a:p>
          </p:txBody>
        </p:sp>
        <p:sp>
          <p:nvSpPr>
            <p:cNvPr id="26" name="Rectangle 19"/>
            <p:cNvSpPr>
              <a:spLocks noChangeArrowheads="1"/>
            </p:cNvSpPr>
            <p:nvPr/>
          </p:nvSpPr>
          <p:spPr bwMode="auto">
            <a:xfrm>
              <a:off x="11847512" y="-3228975"/>
              <a:ext cx="792163" cy="1387475"/>
            </a:xfrm>
            <a:prstGeom prst="rect">
              <a:avLst/>
            </a:prstGeom>
            <a:solidFill>
              <a:srgbClr val="F6DABF"/>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a:p>
          </p:txBody>
        </p:sp>
        <p:sp>
          <p:nvSpPr>
            <p:cNvPr id="27" name="Rectangle 20"/>
            <p:cNvSpPr>
              <a:spLocks noChangeArrowheads="1"/>
            </p:cNvSpPr>
            <p:nvPr/>
          </p:nvSpPr>
          <p:spPr bwMode="auto">
            <a:xfrm>
              <a:off x="11847512" y="-3071812"/>
              <a:ext cx="944563" cy="1230312"/>
            </a:xfrm>
            <a:prstGeom prst="rect">
              <a:avLst/>
            </a:prstGeom>
            <a:solidFill>
              <a:srgbClr val="FAE9D9"/>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a:p>
          </p:txBody>
        </p:sp>
        <p:sp>
          <p:nvSpPr>
            <p:cNvPr id="28" name="Rectangle 17"/>
            <p:cNvSpPr>
              <a:spLocks noChangeArrowheads="1"/>
            </p:cNvSpPr>
            <p:nvPr/>
          </p:nvSpPr>
          <p:spPr bwMode="auto">
            <a:xfrm>
              <a:off x="11847512" y="-2239962"/>
              <a:ext cx="1346201" cy="398463"/>
            </a:xfrm>
            <a:prstGeom prst="rect">
              <a:avLst/>
            </a:prstGeom>
            <a:solidFill>
              <a:srgbClr val="EFBC8C"/>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a:p>
          </p:txBody>
        </p:sp>
        <p:sp>
          <p:nvSpPr>
            <p:cNvPr id="29" name="Rectangle 18"/>
            <p:cNvSpPr>
              <a:spLocks noChangeArrowheads="1"/>
            </p:cNvSpPr>
            <p:nvPr/>
          </p:nvSpPr>
          <p:spPr bwMode="auto">
            <a:xfrm>
              <a:off x="11847512" y="-3071812"/>
              <a:ext cx="792163" cy="1230312"/>
            </a:xfrm>
            <a:prstGeom prst="rect">
              <a:avLst/>
            </a:prstGeom>
            <a:solidFill>
              <a:srgbClr val="F1C399"/>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a:p>
          </p:txBody>
        </p:sp>
        <p:sp>
          <p:nvSpPr>
            <p:cNvPr id="30" name="Rectangle 21"/>
            <p:cNvSpPr>
              <a:spLocks noChangeArrowheads="1"/>
            </p:cNvSpPr>
            <p:nvPr/>
          </p:nvSpPr>
          <p:spPr bwMode="auto">
            <a:xfrm>
              <a:off x="11847512" y="-2832101"/>
              <a:ext cx="944563" cy="990601"/>
            </a:xfrm>
            <a:prstGeom prst="rect">
              <a:avLst/>
            </a:prstGeom>
            <a:solidFill>
              <a:srgbClr val="F1C399"/>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a:p>
          </p:txBody>
        </p:sp>
        <p:sp>
          <p:nvSpPr>
            <p:cNvPr id="31" name="Rectangle 16"/>
            <p:cNvSpPr>
              <a:spLocks noChangeArrowheads="1"/>
            </p:cNvSpPr>
            <p:nvPr/>
          </p:nvSpPr>
          <p:spPr bwMode="auto">
            <a:xfrm>
              <a:off x="11847512" y="-2239962"/>
              <a:ext cx="944563" cy="398463"/>
            </a:xfrm>
            <a:prstGeom prst="rect">
              <a:avLst/>
            </a:prstGeom>
            <a:solidFill>
              <a:srgbClr val="ECAD73"/>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a:p>
          </p:txBody>
        </p:sp>
        <p:sp>
          <p:nvSpPr>
            <p:cNvPr id="32" name="Freeform 15"/>
            <p:cNvSpPr>
              <a:spLocks/>
            </p:cNvSpPr>
            <p:nvPr/>
          </p:nvSpPr>
          <p:spPr bwMode="auto">
            <a:xfrm>
              <a:off x="11847512" y="-2832101"/>
              <a:ext cx="792163" cy="990601"/>
            </a:xfrm>
            <a:prstGeom prst="rect">
              <a:avLst/>
            </a:prstGeom>
            <a:solidFill>
              <a:srgbClr val="ECAD73"/>
            </a:solidFill>
            <a:ln w="9525">
              <a:noFill/>
              <a:round/>
              <a:headEnd/>
              <a:tailEnd/>
            </a:ln>
          </p:spPr>
          <p:txBody>
            <a:bodyPr vert="horz" wrap="square" lIns="91440" tIns="45720" rIns="91440" bIns="45720" numCol="1" anchor="t" anchorCtr="0" compatLnSpc="1">
              <a:prstTxWarp prst="textNoShape">
                <a:avLst/>
              </a:prstTxWarp>
            </a:bodyPr>
            <a:lstStyle/>
            <a:p>
              <a:endParaRPr lang="en-AU"/>
            </a:p>
          </p:txBody>
        </p:sp>
        <p:sp>
          <p:nvSpPr>
            <p:cNvPr id="33" name="Rectangle 14"/>
            <p:cNvSpPr>
              <a:spLocks noChangeArrowheads="1"/>
            </p:cNvSpPr>
            <p:nvPr/>
          </p:nvSpPr>
          <p:spPr bwMode="auto">
            <a:xfrm>
              <a:off x="11847512" y="-2239962"/>
              <a:ext cx="792163" cy="398463"/>
            </a:xfrm>
            <a:prstGeom prst="rect">
              <a:avLst/>
            </a:prstGeom>
            <a:solidFill>
              <a:srgbClr val="E89E59"/>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a:p>
          </p:txBody>
        </p:sp>
        <p:sp>
          <p:nvSpPr>
            <p:cNvPr id="34" name="Rectangle 13"/>
            <p:cNvSpPr>
              <a:spLocks noChangeArrowheads="1"/>
            </p:cNvSpPr>
            <p:nvPr/>
          </p:nvSpPr>
          <p:spPr bwMode="auto">
            <a:xfrm>
              <a:off x="11847512" y="-2433637"/>
              <a:ext cx="495300" cy="592137"/>
            </a:xfrm>
            <a:prstGeom prst="rect">
              <a:avLst/>
            </a:prstGeom>
            <a:solidFill>
              <a:srgbClr val="E6964D"/>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a:p>
          </p:txBody>
        </p:sp>
        <p:sp>
          <p:nvSpPr>
            <p:cNvPr id="35" name="Rectangle 11"/>
            <p:cNvSpPr>
              <a:spLocks noChangeArrowheads="1"/>
            </p:cNvSpPr>
            <p:nvPr/>
          </p:nvSpPr>
          <p:spPr bwMode="auto">
            <a:xfrm>
              <a:off x="11056937" y="-1841500"/>
              <a:ext cx="790575" cy="198438"/>
            </a:xfrm>
            <a:prstGeom prst="rect">
              <a:avLst/>
            </a:prstGeom>
            <a:solidFill>
              <a:srgbClr val="E38733"/>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a:p>
          </p:txBody>
        </p:sp>
        <p:sp>
          <p:nvSpPr>
            <p:cNvPr id="52" name="Rectangle 12"/>
            <p:cNvSpPr>
              <a:spLocks noChangeArrowheads="1"/>
            </p:cNvSpPr>
            <p:nvPr/>
          </p:nvSpPr>
          <p:spPr bwMode="auto">
            <a:xfrm>
              <a:off x="11847512" y="-2239962"/>
              <a:ext cx="495300" cy="398463"/>
            </a:xfrm>
            <a:prstGeom prst="rect">
              <a:avLst/>
            </a:prstGeom>
            <a:solidFill>
              <a:srgbClr val="E38733"/>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a:p>
          </p:txBody>
        </p:sp>
        <p:sp>
          <p:nvSpPr>
            <p:cNvPr id="53" name="Freeform 6"/>
            <p:cNvSpPr>
              <a:spLocks/>
            </p:cNvSpPr>
            <p:nvPr/>
          </p:nvSpPr>
          <p:spPr bwMode="auto">
            <a:xfrm>
              <a:off x="11517312" y="-1185862"/>
              <a:ext cx="787400" cy="839788"/>
            </a:xfrm>
            <a:custGeom>
              <a:avLst/>
              <a:gdLst/>
              <a:ahLst/>
              <a:cxnLst>
                <a:cxn ang="0">
                  <a:pos x="134" y="24"/>
                </a:cxn>
                <a:cxn ang="0">
                  <a:pos x="79" y="104"/>
                </a:cxn>
                <a:cxn ang="0">
                  <a:pos x="142" y="184"/>
                </a:cxn>
                <a:cxn ang="0">
                  <a:pos x="210" y="161"/>
                </a:cxn>
                <a:cxn ang="0">
                  <a:pos x="210" y="200"/>
                </a:cxn>
                <a:cxn ang="0">
                  <a:pos x="113" y="224"/>
                </a:cxn>
                <a:cxn ang="0">
                  <a:pos x="32" y="194"/>
                </a:cxn>
                <a:cxn ang="0">
                  <a:pos x="0" y="115"/>
                </a:cxn>
                <a:cxn ang="0">
                  <a:pos x="125" y="0"/>
                </a:cxn>
                <a:cxn ang="0">
                  <a:pos x="208" y="56"/>
                </a:cxn>
                <a:cxn ang="0">
                  <a:pos x="169" y="92"/>
                </a:cxn>
                <a:cxn ang="0">
                  <a:pos x="134" y="81"/>
                </a:cxn>
                <a:cxn ang="0">
                  <a:pos x="134" y="24"/>
                </a:cxn>
              </a:cxnLst>
              <a:rect l="0" t="0" r="r" b="b"/>
              <a:pathLst>
                <a:path w="210" h="224">
                  <a:moveTo>
                    <a:pt x="134" y="24"/>
                  </a:moveTo>
                  <a:cubicBezTo>
                    <a:pt x="98" y="30"/>
                    <a:pt x="79" y="57"/>
                    <a:pt x="79" y="104"/>
                  </a:cubicBezTo>
                  <a:cubicBezTo>
                    <a:pt x="79" y="152"/>
                    <a:pt x="104" y="184"/>
                    <a:pt x="142" y="184"/>
                  </a:cubicBezTo>
                  <a:cubicBezTo>
                    <a:pt x="160" y="184"/>
                    <a:pt x="176" y="178"/>
                    <a:pt x="210" y="161"/>
                  </a:cubicBezTo>
                  <a:cubicBezTo>
                    <a:pt x="210" y="200"/>
                    <a:pt x="210" y="200"/>
                    <a:pt x="210" y="200"/>
                  </a:cubicBezTo>
                  <a:cubicBezTo>
                    <a:pt x="169" y="219"/>
                    <a:pt x="145" y="224"/>
                    <a:pt x="113" y="224"/>
                  </a:cubicBezTo>
                  <a:cubicBezTo>
                    <a:pt x="77" y="224"/>
                    <a:pt x="52" y="215"/>
                    <a:pt x="32" y="194"/>
                  </a:cubicBezTo>
                  <a:cubicBezTo>
                    <a:pt x="11" y="173"/>
                    <a:pt x="0" y="146"/>
                    <a:pt x="0" y="115"/>
                  </a:cubicBezTo>
                  <a:cubicBezTo>
                    <a:pt x="0" y="47"/>
                    <a:pt x="51" y="0"/>
                    <a:pt x="125" y="0"/>
                  </a:cubicBezTo>
                  <a:cubicBezTo>
                    <a:pt x="174" y="0"/>
                    <a:pt x="208" y="23"/>
                    <a:pt x="208" y="56"/>
                  </a:cubicBezTo>
                  <a:cubicBezTo>
                    <a:pt x="208" y="77"/>
                    <a:pt x="192" y="92"/>
                    <a:pt x="169" y="92"/>
                  </a:cubicBezTo>
                  <a:cubicBezTo>
                    <a:pt x="157" y="92"/>
                    <a:pt x="147" y="88"/>
                    <a:pt x="134" y="81"/>
                  </a:cubicBezTo>
                  <a:lnTo>
                    <a:pt x="134" y="24"/>
                  </a:lnTo>
                  <a:close/>
                </a:path>
              </a:pathLst>
            </a:custGeom>
            <a:solidFill>
              <a:srgbClr val="DC6900"/>
            </a:solidFill>
            <a:ln w="9525">
              <a:noFill/>
              <a:round/>
              <a:headEnd/>
              <a:tailEnd/>
            </a:ln>
          </p:spPr>
          <p:txBody>
            <a:bodyPr vert="horz" wrap="square" lIns="91440" tIns="45720" rIns="91440" bIns="45720" numCol="1" anchor="t" anchorCtr="0" compatLnSpc="1">
              <a:prstTxWarp prst="textNoShape">
                <a:avLst/>
              </a:prstTxWarp>
            </a:bodyPr>
            <a:lstStyle/>
            <a:p>
              <a:endParaRPr lang="en-AU"/>
            </a:p>
          </p:txBody>
        </p:sp>
        <p:sp>
          <p:nvSpPr>
            <p:cNvPr id="54" name="Freeform 7"/>
            <p:cNvSpPr>
              <a:spLocks/>
            </p:cNvSpPr>
            <p:nvPr/>
          </p:nvSpPr>
          <p:spPr bwMode="auto">
            <a:xfrm>
              <a:off x="10148887" y="-1185862"/>
              <a:ext cx="1365250" cy="828675"/>
            </a:xfrm>
            <a:custGeom>
              <a:avLst/>
              <a:gdLst/>
              <a:ahLst/>
              <a:cxnLst>
                <a:cxn ang="0">
                  <a:pos x="319" y="115"/>
                </a:cxn>
                <a:cxn ang="0">
                  <a:pos x="364" y="37"/>
                </a:cxn>
                <a:cxn ang="0">
                  <a:pos x="326" y="0"/>
                </a:cxn>
                <a:cxn ang="0">
                  <a:pos x="295" y="13"/>
                </a:cxn>
                <a:cxn ang="0">
                  <a:pos x="295" y="97"/>
                </a:cxn>
                <a:cxn ang="0">
                  <a:pos x="242" y="169"/>
                </a:cxn>
                <a:cxn ang="0">
                  <a:pos x="242" y="6"/>
                </a:cxn>
                <a:cxn ang="0">
                  <a:pos x="191" y="6"/>
                </a:cxn>
                <a:cxn ang="0">
                  <a:pos x="106" y="146"/>
                </a:cxn>
                <a:cxn ang="0">
                  <a:pos x="106" y="6"/>
                </a:cxn>
                <a:cxn ang="0">
                  <a:pos x="77" y="6"/>
                </a:cxn>
                <a:cxn ang="0">
                  <a:pos x="0" y="24"/>
                </a:cxn>
                <a:cxn ang="0">
                  <a:pos x="0" y="44"/>
                </a:cxn>
                <a:cxn ang="0">
                  <a:pos x="42" y="48"/>
                </a:cxn>
                <a:cxn ang="0">
                  <a:pos x="42" y="221"/>
                </a:cxn>
                <a:cxn ang="0">
                  <a:pos x="96" y="221"/>
                </a:cxn>
                <a:cxn ang="0">
                  <a:pos x="177" y="87"/>
                </a:cxn>
                <a:cxn ang="0">
                  <a:pos x="177" y="221"/>
                </a:cxn>
                <a:cxn ang="0">
                  <a:pos x="237" y="221"/>
                </a:cxn>
                <a:cxn ang="0">
                  <a:pos x="319" y="115"/>
                </a:cxn>
              </a:cxnLst>
              <a:rect l="0" t="0" r="r" b="b"/>
              <a:pathLst>
                <a:path w="364" h="221">
                  <a:moveTo>
                    <a:pt x="319" y="115"/>
                  </a:moveTo>
                  <a:cubicBezTo>
                    <a:pt x="352" y="74"/>
                    <a:pt x="364" y="57"/>
                    <a:pt x="364" y="37"/>
                  </a:cubicBezTo>
                  <a:cubicBezTo>
                    <a:pt x="364" y="17"/>
                    <a:pt x="348" y="0"/>
                    <a:pt x="326" y="0"/>
                  </a:cubicBezTo>
                  <a:cubicBezTo>
                    <a:pt x="313" y="0"/>
                    <a:pt x="301" y="7"/>
                    <a:pt x="295" y="13"/>
                  </a:cubicBezTo>
                  <a:cubicBezTo>
                    <a:pt x="295" y="97"/>
                    <a:pt x="295" y="97"/>
                    <a:pt x="295" y="97"/>
                  </a:cubicBezTo>
                  <a:cubicBezTo>
                    <a:pt x="242" y="169"/>
                    <a:pt x="242" y="169"/>
                    <a:pt x="242" y="169"/>
                  </a:cubicBezTo>
                  <a:cubicBezTo>
                    <a:pt x="242" y="6"/>
                    <a:pt x="242" y="6"/>
                    <a:pt x="242" y="6"/>
                  </a:cubicBezTo>
                  <a:cubicBezTo>
                    <a:pt x="191" y="6"/>
                    <a:pt x="191" y="6"/>
                    <a:pt x="191" y="6"/>
                  </a:cubicBezTo>
                  <a:cubicBezTo>
                    <a:pt x="106" y="146"/>
                    <a:pt x="106" y="146"/>
                    <a:pt x="106" y="146"/>
                  </a:cubicBezTo>
                  <a:cubicBezTo>
                    <a:pt x="106" y="6"/>
                    <a:pt x="106" y="6"/>
                    <a:pt x="106" y="6"/>
                  </a:cubicBezTo>
                  <a:cubicBezTo>
                    <a:pt x="77" y="6"/>
                    <a:pt x="77" y="6"/>
                    <a:pt x="77" y="6"/>
                  </a:cubicBezTo>
                  <a:cubicBezTo>
                    <a:pt x="0" y="24"/>
                    <a:pt x="0" y="24"/>
                    <a:pt x="0" y="24"/>
                  </a:cubicBezTo>
                  <a:cubicBezTo>
                    <a:pt x="0" y="44"/>
                    <a:pt x="0" y="44"/>
                    <a:pt x="0" y="44"/>
                  </a:cubicBezTo>
                  <a:cubicBezTo>
                    <a:pt x="42" y="48"/>
                    <a:pt x="42" y="48"/>
                    <a:pt x="42" y="48"/>
                  </a:cubicBezTo>
                  <a:cubicBezTo>
                    <a:pt x="42" y="221"/>
                    <a:pt x="42" y="221"/>
                    <a:pt x="42" y="221"/>
                  </a:cubicBezTo>
                  <a:cubicBezTo>
                    <a:pt x="96" y="221"/>
                    <a:pt x="96" y="221"/>
                    <a:pt x="96" y="221"/>
                  </a:cubicBezTo>
                  <a:cubicBezTo>
                    <a:pt x="177" y="87"/>
                    <a:pt x="177" y="87"/>
                    <a:pt x="177" y="87"/>
                  </a:cubicBezTo>
                  <a:cubicBezTo>
                    <a:pt x="177" y="221"/>
                    <a:pt x="177" y="221"/>
                    <a:pt x="177" y="221"/>
                  </a:cubicBezTo>
                  <a:cubicBezTo>
                    <a:pt x="237" y="221"/>
                    <a:pt x="237" y="221"/>
                    <a:pt x="237" y="221"/>
                  </a:cubicBezTo>
                  <a:lnTo>
                    <a:pt x="319" y="115"/>
                  </a:lnTo>
                  <a:close/>
                </a:path>
              </a:pathLst>
            </a:custGeom>
            <a:solidFill>
              <a:srgbClr val="DC6900"/>
            </a:solidFill>
            <a:ln w="9525">
              <a:noFill/>
              <a:round/>
              <a:headEnd/>
              <a:tailEnd/>
            </a:ln>
          </p:spPr>
          <p:txBody>
            <a:bodyPr vert="horz" wrap="square" lIns="91440" tIns="45720" rIns="91440" bIns="45720" numCol="1" anchor="t" anchorCtr="0" compatLnSpc="1">
              <a:prstTxWarp prst="textNoShape">
                <a:avLst/>
              </a:prstTxWarp>
            </a:bodyPr>
            <a:lstStyle/>
            <a:p>
              <a:endParaRPr lang="en-AU"/>
            </a:p>
          </p:txBody>
        </p:sp>
        <p:sp>
          <p:nvSpPr>
            <p:cNvPr id="55" name="Freeform 8"/>
            <p:cNvSpPr>
              <a:spLocks noEditPoints="1"/>
            </p:cNvSpPr>
            <p:nvPr/>
          </p:nvSpPr>
          <p:spPr bwMode="auto">
            <a:xfrm>
              <a:off x="9144000" y="-1181100"/>
              <a:ext cx="977900" cy="1181100"/>
            </a:xfrm>
            <a:custGeom>
              <a:avLst/>
              <a:gdLst/>
              <a:ahLst/>
              <a:cxnLst>
                <a:cxn ang="0">
                  <a:pos x="106" y="193"/>
                </a:cxn>
                <a:cxn ang="0">
                  <a:pos x="118" y="193"/>
                </a:cxn>
                <a:cxn ang="0">
                  <a:pos x="185" y="114"/>
                </a:cxn>
                <a:cxn ang="0">
                  <a:pos x="130" y="46"/>
                </a:cxn>
                <a:cxn ang="0">
                  <a:pos x="106" y="49"/>
                </a:cxn>
                <a:cxn ang="0">
                  <a:pos x="106" y="193"/>
                </a:cxn>
                <a:cxn ang="0">
                  <a:pos x="106" y="287"/>
                </a:cxn>
                <a:cxn ang="0">
                  <a:pos x="141" y="295"/>
                </a:cxn>
                <a:cxn ang="0">
                  <a:pos x="141" y="315"/>
                </a:cxn>
                <a:cxn ang="0">
                  <a:pos x="3" y="315"/>
                </a:cxn>
                <a:cxn ang="0">
                  <a:pos x="3" y="295"/>
                </a:cxn>
                <a:cxn ang="0">
                  <a:pos x="35" y="287"/>
                </a:cxn>
                <a:cxn ang="0">
                  <a:pos x="35" y="46"/>
                </a:cxn>
                <a:cxn ang="0">
                  <a:pos x="0" y="46"/>
                </a:cxn>
                <a:cxn ang="0">
                  <a:pos x="0" y="26"/>
                </a:cxn>
                <a:cxn ang="0">
                  <a:pos x="84" y="0"/>
                </a:cxn>
                <a:cxn ang="0">
                  <a:pos x="106" y="0"/>
                </a:cxn>
                <a:cxn ang="0">
                  <a:pos x="106" y="29"/>
                </a:cxn>
                <a:cxn ang="0">
                  <a:pos x="179" y="1"/>
                </a:cxn>
                <a:cxn ang="0">
                  <a:pos x="261" y="104"/>
                </a:cxn>
                <a:cxn ang="0">
                  <a:pos x="142" y="220"/>
                </a:cxn>
                <a:cxn ang="0">
                  <a:pos x="106" y="218"/>
                </a:cxn>
                <a:cxn ang="0">
                  <a:pos x="106" y="287"/>
                </a:cxn>
              </a:cxnLst>
              <a:rect l="0" t="0" r="r" b="b"/>
              <a:pathLst>
                <a:path w="261" h="315">
                  <a:moveTo>
                    <a:pt x="106" y="193"/>
                  </a:moveTo>
                  <a:cubicBezTo>
                    <a:pt x="112" y="193"/>
                    <a:pt x="114" y="193"/>
                    <a:pt x="118" y="193"/>
                  </a:cubicBezTo>
                  <a:cubicBezTo>
                    <a:pt x="161" y="193"/>
                    <a:pt x="185" y="166"/>
                    <a:pt x="185" y="114"/>
                  </a:cubicBezTo>
                  <a:cubicBezTo>
                    <a:pt x="185" y="70"/>
                    <a:pt x="166" y="46"/>
                    <a:pt x="130" y="46"/>
                  </a:cubicBezTo>
                  <a:cubicBezTo>
                    <a:pt x="125" y="46"/>
                    <a:pt x="118" y="47"/>
                    <a:pt x="106" y="49"/>
                  </a:cubicBezTo>
                  <a:lnTo>
                    <a:pt x="106" y="193"/>
                  </a:lnTo>
                  <a:close/>
                  <a:moveTo>
                    <a:pt x="106" y="287"/>
                  </a:moveTo>
                  <a:cubicBezTo>
                    <a:pt x="141" y="295"/>
                    <a:pt x="141" y="295"/>
                    <a:pt x="141" y="295"/>
                  </a:cubicBezTo>
                  <a:cubicBezTo>
                    <a:pt x="141" y="315"/>
                    <a:pt x="141" y="315"/>
                    <a:pt x="141" y="315"/>
                  </a:cubicBezTo>
                  <a:cubicBezTo>
                    <a:pt x="3" y="315"/>
                    <a:pt x="3" y="315"/>
                    <a:pt x="3" y="315"/>
                  </a:cubicBezTo>
                  <a:cubicBezTo>
                    <a:pt x="3" y="295"/>
                    <a:pt x="3" y="295"/>
                    <a:pt x="3" y="295"/>
                  </a:cubicBezTo>
                  <a:cubicBezTo>
                    <a:pt x="35" y="287"/>
                    <a:pt x="35" y="287"/>
                    <a:pt x="35" y="287"/>
                  </a:cubicBezTo>
                  <a:cubicBezTo>
                    <a:pt x="35" y="46"/>
                    <a:pt x="35" y="46"/>
                    <a:pt x="35" y="46"/>
                  </a:cubicBezTo>
                  <a:cubicBezTo>
                    <a:pt x="0" y="46"/>
                    <a:pt x="0" y="46"/>
                    <a:pt x="0" y="46"/>
                  </a:cubicBezTo>
                  <a:cubicBezTo>
                    <a:pt x="0" y="26"/>
                    <a:pt x="0" y="26"/>
                    <a:pt x="0" y="26"/>
                  </a:cubicBezTo>
                  <a:cubicBezTo>
                    <a:pt x="84" y="0"/>
                    <a:pt x="84" y="0"/>
                    <a:pt x="84" y="0"/>
                  </a:cubicBezTo>
                  <a:cubicBezTo>
                    <a:pt x="106" y="0"/>
                    <a:pt x="106" y="0"/>
                    <a:pt x="106" y="0"/>
                  </a:cubicBezTo>
                  <a:cubicBezTo>
                    <a:pt x="106" y="29"/>
                    <a:pt x="106" y="29"/>
                    <a:pt x="106" y="29"/>
                  </a:cubicBezTo>
                  <a:cubicBezTo>
                    <a:pt x="145" y="5"/>
                    <a:pt x="159" y="1"/>
                    <a:pt x="179" y="1"/>
                  </a:cubicBezTo>
                  <a:cubicBezTo>
                    <a:pt x="226" y="1"/>
                    <a:pt x="261" y="44"/>
                    <a:pt x="261" y="104"/>
                  </a:cubicBezTo>
                  <a:cubicBezTo>
                    <a:pt x="261" y="173"/>
                    <a:pt x="214" y="220"/>
                    <a:pt x="142" y="220"/>
                  </a:cubicBezTo>
                  <a:cubicBezTo>
                    <a:pt x="134" y="220"/>
                    <a:pt x="120" y="219"/>
                    <a:pt x="106" y="218"/>
                  </a:cubicBezTo>
                  <a:lnTo>
                    <a:pt x="106" y="287"/>
                  </a:lnTo>
                  <a:close/>
                </a:path>
              </a:pathLst>
            </a:custGeom>
            <a:solidFill>
              <a:srgbClr val="DC6900"/>
            </a:solidFill>
            <a:ln w="9525">
              <a:noFill/>
              <a:round/>
              <a:headEnd/>
              <a:tailEnd/>
            </a:ln>
          </p:spPr>
          <p:txBody>
            <a:bodyPr vert="horz" wrap="square" lIns="91440" tIns="45720" rIns="91440" bIns="45720" numCol="1" anchor="t" anchorCtr="0" compatLnSpc="1">
              <a:prstTxWarp prst="textNoShape">
                <a:avLst/>
              </a:prstTxWarp>
            </a:bodyPr>
            <a:lstStyle/>
            <a:p>
              <a:endParaRPr lang="en-AU"/>
            </a:p>
          </p:txBody>
        </p:sp>
      </p:grpSp>
      <p:cxnSp>
        <p:nvCxnSpPr>
          <p:cNvPr id="141" name="Shape 140"/>
          <p:cNvCxnSpPr/>
          <p:nvPr/>
        </p:nvCxnSpPr>
        <p:spPr>
          <a:xfrm rot="5400000" flipH="1" flipV="1">
            <a:off x="5100456" y="-2592965"/>
            <a:ext cx="144000" cy="6839712"/>
          </a:xfrm>
          <a:prstGeom prst="bentConnector2">
            <a:avLst/>
          </a:prstGeom>
          <a:ln w="12700">
            <a:solidFill>
              <a:srgbClr val="DC6900"/>
            </a:solidFill>
          </a:ln>
        </p:spPr>
        <p:style>
          <a:lnRef idx="1">
            <a:schemeClr val="accent1"/>
          </a:lnRef>
          <a:fillRef idx="0">
            <a:schemeClr val="accent1"/>
          </a:fillRef>
          <a:effectRef idx="0">
            <a:schemeClr val="accent1"/>
          </a:effectRef>
          <a:fontRef idx="minor">
            <a:schemeClr val="tx1"/>
          </a:fontRef>
        </p:style>
      </p:cxnSp>
      <p:sp>
        <p:nvSpPr>
          <p:cNvPr id="142" name="Title 1"/>
          <p:cNvSpPr>
            <a:spLocks noGrp="1"/>
          </p:cNvSpPr>
          <p:nvPr>
            <p:ph type="ctrTitle" hasCustomPrompt="1"/>
          </p:nvPr>
        </p:nvSpPr>
        <p:spPr bwMode="black">
          <a:xfrm>
            <a:off x="1895475" y="838200"/>
            <a:ext cx="5343525" cy="914400"/>
          </a:xfrm>
        </p:spPr>
        <p:txBody>
          <a:bodyPr anchor="t" anchorCtr="0">
            <a:noAutofit/>
          </a:bodyPr>
          <a:lstStyle>
            <a:lvl1pPr>
              <a:lnSpc>
                <a:spcPct val="90000"/>
              </a:lnSpc>
              <a:defRPr sz="3200" b="1" i="1" baseline="0">
                <a:solidFill>
                  <a:schemeClr val="tx1"/>
                </a:solidFill>
              </a:defRPr>
            </a:lvl1pPr>
          </a:lstStyle>
          <a:p>
            <a:r>
              <a:rPr lang="en-US" noProof="0" dirty="0" smtClean="0"/>
              <a:t>Click to add the presentation’s main title</a:t>
            </a:r>
            <a:endParaRPr lang="en-US" noProof="0" dirty="0"/>
          </a:p>
        </p:txBody>
      </p:sp>
      <p:sp>
        <p:nvSpPr>
          <p:cNvPr id="143" name="Subtitle 2"/>
          <p:cNvSpPr>
            <a:spLocks noGrp="1"/>
          </p:cNvSpPr>
          <p:nvPr>
            <p:ph type="subTitle" idx="1" hasCustomPrompt="1"/>
          </p:nvPr>
        </p:nvSpPr>
        <p:spPr bwMode="black">
          <a:xfrm>
            <a:off x="1895475" y="1828799"/>
            <a:ext cx="5343525" cy="914401"/>
          </a:xfrm>
        </p:spPr>
        <p:txBody>
          <a:bodyPr>
            <a:noAutofit/>
          </a:bodyPr>
          <a:lstStyle>
            <a:lvl1pPr marL="0" indent="0" algn="l">
              <a:lnSpc>
                <a:spcPct val="90000"/>
              </a:lnSpc>
              <a:spcAft>
                <a:spcPts val="0"/>
              </a:spcAft>
              <a:buNone/>
              <a:defRPr sz="3200" baseline="0">
                <a:solidFill>
                  <a:schemeClr val="tx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US" noProof="0" dirty="0" smtClean="0"/>
              <a:t>Subtitle and date (move higher if title is only one line)</a:t>
            </a:r>
          </a:p>
        </p:txBody>
      </p:sp>
      <p:sp>
        <p:nvSpPr>
          <p:cNvPr id="144" name="Text Placeholder 31"/>
          <p:cNvSpPr>
            <a:spLocks noGrp="1"/>
          </p:cNvSpPr>
          <p:nvPr>
            <p:ph type="body" sz="quarter" idx="10" hasCustomPrompt="1"/>
          </p:nvPr>
        </p:nvSpPr>
        <p:spPr bwMode="black">
          <a:xfrm>
            <a:off x="1895475" y="374904"/>
            <a:ext cx="4105656" cy="146304"/>
          </a:xfrm>
        </p:spPr>
        <p:txBody>
          <a:bodyPr/>
          <a:lstStyle>
            <a:lvl1pPr>
              <a:defRPr sz="1100">
                <a:solidFill>
                  <a:schemeClr val="tx1"/>
                </a:solidFill>
                <a:latin typeface="+mj-lt"/>
              </a:defRPr>
            </a:lvl1pPr>
            <a:lvl2pPr>
              <a:defRPr sz="1000">
                <a:solidFill>
                  <a:schemeClr val="bg1"/>
                </a:solidFill>
                <a:latin typeface="+mj-lt"/>
              </a:defRPr>
            </a:lvl2pPr>
            <a:lvl3pPr>
              <a:defRPr sz="1000">
                <a:solidFill>
                  <a:schemeClr val="bg1"/>
                </a:solidFill>
                <a:latin typeface="+mj-lt"/>
              </a:defRPr>
            </a:lvl3pPr>
            <a:lvl4pPr>
              <a:defRPr sz="1000">
                <a:solidFill>
                  <a:schemeClr val="bg1"/>
                </a:solidFill>
                <a:latin typeface="+mj-lt"/>
              </a:defRPr>
            </a:lvl4pPr>
            <a:lvl5pPr>
              <a:defRPr sz="1000">
                <a:solidFill>
                  <a:schemeClr val="bg1"/>
                </a:solidFill>
                <a:latin typeface="+mj-lt"/>
              </a:defRPr>
            </a:lvl5pPr>
          </a:lstStyle>
          <a:p>
            <a:pPr lvl="0"/>
            <a:r>
              <a:rPr lang="en-US" noProof="0" dirty="0" smtClean="0"/>
              <a:t>www.pwc.com.au</a:t>
            </a:r>
            <a:endParaRPr lang="en-US" noProof="0"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Cover Slide: Halftone Yellow Logo">
    <p:spTree>
      <p:nvGrpSpPr>
        <p:cNvPr id="1" name=""/>
        <p:cNvGrpSpPr/>
        <p:nvPr/>
      </p:nvGrpSpPr>
      <p:grpSpPr>
        <a:xfrm>
          <a:off x="0" y="0"/>
          <a:ext cx="0" cy="0"/>
          <a:chOff x="0" y="0"/>
          <a:chExt cx="0" cy="0"/>
        </a:xfrm>
      </p:grpSpPr>
      <p:grpSp>
        <p:nvGrpSpPr>
          <p:cNvPr id="23" name="Group 85"/>
          <p:cNvGrpSpPr/>
          <p:nvPr userDrawn="1"/>
        </p:nvGrpSpPr>
        <p:grpSpPr>
          <a:xfrm>
            <a:off x="970812" y="5769514"/>
            <a:ext cx="1230060" cy="934956"/>
            <a:chOff x="3429000" y="-3228975"/>
            <a:chExt cx="4248150" cy="3228975"/>
          </a:xfrm>
        </p:grpSpPr>
        <p:sp>
          <p:nvSpPr>
            <p:cNvPr id="24" name="Rectangle 9"/>
            <p:cNvSpPr>
              <a:spLocks noChangeArrowheads="1"/>
            </p:cNvSpPr>
            <p:nvPr/>
          </p:nvSpPr>
          <p:spPr bwMode="auto">
            <a:xfrm>
              <a:off x="6132512" y="-2239962"/>
              <a:ext cx="1544638" cy="398463"/>
            </a:xfrm>
            <a:prstGeom prst="rect">
              <a:avLst/>
            </a:prstGeom>
            <a:solidFill>
              <a:srgbClr val="FFE9B3"/>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a:p>
          </p:txBody>
        </p:sp>
        <p:sp>
          <p:nvSpPr>
            <p:cNvPr id="25" name="Rectangle 10"/>
            <p:cNvSpPr>
              <a:spLocks noChangeArrowheads="1"/>
            </p:cNvSpPr>
            <p:nvPr/>
          </p:nvSpPr>
          <p:spPr bwMode="auto">
            <a:xfrm>
              <a:off x="6132512" y="-2832100"/>
              <a:ext cx="1346201" cy="990600"/>
            </a:xfrm>
            <a:prstGeom prst="rect">
              <a:avLst/>
            </a:prstGeom>
            <a:solidFill>
              <a:srgbClr val="FFF0CC"/>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a:p>
          </p:txBody>
        </p:sp>
        <p:sp>
          <p:nvSpPr>
            <p:cNvPr id="26" name="Rectangle 19"/>
            <p:cNvSpPr>
              <a:spLocks noChangeArrowheads="1"/>
            </p:cNvSpPr>
            <p:nvPr/>
          </p:nvSpPr>
          <p:spPr bwMode="auto">
            <a:xfrm>
              <a:off x="6132512" y="-3228975"/>
              <a:ext cx="792163" cy="1387475"/>
            </a:xfrm>
            <a:prstGeom prst="rect">
              <a:avLst/>
            </a:prstGeom>
            <a:solidFill>
              <a:srgbClr val="FFEDBF"/>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a:p>
          </p:txBody>
        </p:sp>
        <p:sp>
          <p:nvSpPr>
            <p:cNvPr id="27" name="Rectangle 20"/>
            <p:cNvSpPr>
              <a:spLocks noChangeArrowheads="1"/>
            </p:cNvSpPr>
            <p:nvPr/>
          </p:nvSpPr>
          <p:spPr bwMode="auto">
            <a:xfrm>
              <a:off x="6132512" y="-3071812"/>
              <a:ext cx="944563" cy="1230312"/>
            </a:xfrm>
            <a:prstGeom prst="rect">
              <a:avLst/>
            </a:prstGeom>
            <a:solidFill>
              <a:srgbClr val="FFF4D9"/>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a:p>
          </p:txBody>
        </p:sp>
        <p:sp>
          <p:nvSpPr>
            <p:cNvPr id="28" name="Rectangle 17"/>
            <p:cNvSpPr>
              <a:spLocks noChangeArrowheads="1"/>
            </p:cNvSpPr>
            <p:nvPr/>
          </p:nvSpPr>
          <p:spPr bwMode="auto">
            <a:xfrm>
              <a:off x="6132512" y="-2239962"/>
              <a:ext cx="1346201" cy="398463"/>
            </a:xfrm>
            <a:prstGeom prst="rect">
              <a:avLst/>
            </a:prstGeom>
            <a:solidFill>
              <a:srgbClr val="FFDE8C"/>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a:p>
          </p:txBody>
        </p:sp>
        <p:sp>
          <p:nvSpPr>
            <p:cNvPr id="29" name="Rectangle 18"/>
            <p:cNvSpPr>
              <a:spLocks noChangeArrowheads="1"/>
            </p:cNvSpPr>
            <p:nvPr/>
          </p:nvSpPr>
          <p:spPr bwMode="auto">
            <a:xfrm>
              <a:off x="6132512" y="-3071812"/>
              <a:ext cx="792163" cy="1230312"/>
            </a:xfrm>
            <a:prstGeom prst="rect">
              <a:avLst/>
            </a:prstGeom>
            <a:solidFill>
              <a:srgbClr val="FFE299"/>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a:p>
          </p:txBody>
        </p:sp>
        <p:sp>
          <p:nvSpPr>
            <p:cNvPr id="30" name="Rectangle 21"/>
            <p:cNvSpPr>
              <a:spLocks noChangeArrowheads="1"/>
            </p:cNvSpPr>
            <p:nvPr/>
          </p:nvSpPr>
          <p:spPr bwMode="auto">
            <a:xfrm>
              <a:off x="6132512" y="-2832101"/>
              <a:ext cx="944563" cy="990601"/>
            </a:xfrm>
            <a:prstGeom prst="rect">
              <a:avLst/>
            </a:prstGeom>
            <a:solidFill>
              <a:srgbClr val="FFE299"/>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a:p>
          </p:txBody>
        </p:sp>
        <p:sp>
          <p:nvSpPr>
            <p:cNvPr id="31" name="Rectangle 16"/>
            <p:cNvSpPr>
              <a:spLocks noChangeArrowheads="1"/>
            </p:cNvSpPr>
            <p:nvPr/>
          </p:nvSpPr>
          <p:spPr bwMode="auto">
            <a:xfrm>
              <a:off x="6132512" y="-2239962"/>
              <a:ext cx="944563" cy="398463"/>
            </a:xfrm>
            <a:prstGeom prst="rect">
              <a:avLst/>
            </a:prstGeom>
            <a:solidFill>
              <a:srgbClr val="FFD773"/>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a:p>
          </p:txBody>
        </p:sp>
        <p:sp>
          <p:nvSpPr>
            <p:cNvPr id="32" name="Freeform 15"/>
            <p:cNvSpPr>
              <a:spLocks/>
            </p:cNvSpPr>
            <p:nvPr/>
          </p:nvSpPr>
          <p:spPr bwMode="auto">
            <a:xfrm>
              <a:off x="6132512" y="-2832101"/>
              <a:ext cx="792163" cy="990601"/>
            </a:xfrm>
            <a:prstGeom prst="rect">
              <a:avLst/>
            </a:prstGeom>
            <a:solidFill>
              <a:srgbClr val="FFD773"/>
            </a:solidFill>
            <a:ln w="9525">
              <a:noFill/>
              <a:round/>
              <a:headEnd/>
              <a:tailEnd/>
            </a:ln>
          </p:spPr>
          <p:txBody>
            <a:bodyPr vert="horz" wrap="square" lIns="91440" tIns="45720" rIns="91440" bIns="45720" numCol="1" anchor="t" anchorCtr="0" compatLnSpc="1">
              <a:prstTxWarp prst="textNoShape">
                <a:avLst/>
              </a:prstTxWarp>
            </a:bodyPr>
            <a:lstStyle/>
            <a:p>
              <a:endParaRPr lang="en-AU"/>
            </a:p>
          </p:txBody>
        </p:sp>
        <p:sp>
          <p:nvSpPr>
            <p:cNvPr id="33" name="Rectangle 14"/>
            <p:cNvSpPr>
              <a:spLocks noChangeArrowheads="1"/>
            </p:cNvSpPr>
            <p:nvPr/>
          </p:nvSpPr>
          <p:spPr bwMode="auto">
            <a:xfrm>
              <a:off x="6132512" y="-2239962"/>
              <a:ext cx="792163" cy="398463"/>
            </a:xfrm>
            <a:prstGeom prst="rect">
              <a:avLst/>
            </a:prstGeom>
            <a:solidFill>
              <a:srgbClr val="FFD059"/>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a:p>
          </p:txBody>
        </p:sp>
        <p:sp>
          <p:nvSpPr>
            <p:cNvPr id="34" name="Rectangle 13"/>
            <p:cNvSpPr>
              <a:spLocks noChangeArrowheads="1"/>
            </p:cNvSpPr>
            <p:nvPr/>
          </p:nvSpPr>
          <p:spPr bwMode="auto">
            <a:xfrm>
              <a:off x="6132512" y="-2433637"/>
              <a:ext cx="495300" cy="592137"/>
            </a:xfrm>
            <a:prstGeom prst="rect">
              <a:avLst/>
            </a:prstGeom>
            <a:solidFill>
              <a:srgbClr val="FFCC4D"/>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a:p>
          </p:txBody>
        </p:sp>
        <p:sp>
          <p:nvSpPr>
            <p:cNvPr id="35" name="Rectangle 11"/>
            <p:cNvSpPr>
              <a:spLocks noChangeArrowheads="1"/>
            </p:cNvSpPr>
            <p:nvPr/>
          </p:nvSpPr>
          <p:spPr bwMode="auto">
            <a:xfrm>
              <a:off x="5341937" y="-1841500"/>
              <a:ext cx="790575" cy="198438"/>
            </a:xfrm>
            <a:prstGeom prst="rect">
              <a:avLst/>
            </a:prstGeom>
            <a:solidFill>
              <a:srgbClr val="FFC533"/>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a:p>
          </p:txBody>
        </p:sp>
        <p:sp>
          <p:nvSpPr>
            <p:cNvPr id="36" name="Rectangle 12"/>
            <p:cNvSpPr>
              <a:spLocks noChangeArrowheads="1"/>
            </p:cNvSpPr>
            <p:nvPr/>
          </p:nvSpPr>
          <p:spPr bwMode="auto">
            <a:xfrm>
              <a:off x="6132512" y="-2239962"/>
              <a:ext cx="495300" cy="398463"/>
            </a:xfrm>
            <a:prstGeom prst="rect">
              <a:avLst/>
            </a:prstGeom>
            <a:solidFill>
              <a:srgbClr val="FFC533"/>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a:p>
          </p:txBody>
        </p:sp>
        <p:sp>
          <p:nvSpPr>
            <p:cNvPr id="37" name="Freeform 6"/>
            <p:cNvSpPr>
              <a:spLocks/>
            </p:cNvSpPr>
            <p:nvPr/>
          </p:nvSpPr>
          <p:spPr bwMode="auto">
            <a:xfrm>
              <a:off x="5802312" y="-1185862"/>
              <a:ext cx="787400" cy="839788"/>
            </a:xfrm>
            <a:custGeom>
              <a:avLst/>
              <a:gdLst/>
              <a:ahLst/>
              <a:cxnLst>
                <a:cxn ang="0">
                  <a:pos x="134" y="24"/>
                </a:cxn>
                <a:cxn ang="0">
                  <a:pos x="79" y="104"/>
                </a:cxn>
                <a:cxn ang="0">
                  <a:pos x="142" y="184"/>
                </a:cxn>
                <a:cxn ang="0">
                  <a:pos x="210" y="161"/>
                </a:cxn>
                <a:cxn ang="0">
                  <a:pos x="210" y="200"/>
                </a:cxn>
                <a:cxn ang="0">
                  <a:pos x="113" y="224"/>
                </a:cxn>
                <a:cxn ang="0">
                  <a:pos x="32" y="194"/>
                </a:cxn>
                <a:cxn ang="0">
                  <a:pos x="0" y="115"/>
                </a:cxn>
                <a:cxn ang="0">
                  <a:pos x="125" y="0"/>
                </a:cxn>
                <a:cxn ang="0">
                  <a:pos x="208" y="56"/>
                </a:cxn>
                <a:cxn ang="0">
                  <a:pos x="169" y="92"/>
                </a:cxn>
                <a:cxn ang="0">
                  <a:pos x="134" y="81"/>
                </a:cxn>
                <a:cxn ang="0">
                  <a:pos x="134" y="24"/>
                </a:cxn>
              </a:cxnLst>
              <a:rect l="0" t="0" r="r" b="b"/>
              <a:pathLst>
                <a:path w="210" h="224">
                  <a:moveTo>
                    <a:pt x="134" y="24"/>
                  </a:moveTo>
                  <a:cubicBezTo>
                    <a:pt x="98" y="30"/>
                    <a:pt x="79" y="57"/>
                    <a:pt x="79" y="104"/>
                  </a:cubicBezTo>
                  <a:cubicBezTo>
                    <a:pt x="79" y="152"/>
                    <a:pt x="104" y="184"/>
                    <a:pt x="142" y="184"/>
                  </a:cubicBezTo>
                  <a:cubicBezTo>
                    <a:pt x="160" y="184"/>
                    <a:pt x="176" y="178"/>
                    <a:pt x="210" y="161"/>
                  </a:cubicBezTo>
                  <a:cubicBezTo>
                    <a:pt x="210" y="200"/>
                    <a:pt x="210" y="200"/>
                    <a:pt x="210" y="200"/>
                  </a:cubicBezTo>
                  <a:cubicBezTo>
                    <a:pt x="169" y="219"/>
                    <a:pt x="145" y="224"/>
                    <a:pt x="113" y="224"/>
                  </a:cubicBezTo>
                  <a:cubicBezTo>
                    <a:pt x="77" y="224"/>
                    <a:pt x="52" y="215"/>
                    <a:pt x="32" y="194"/>
                  </a:cubicBezTo>
                  <a:cubicBezTo>
                    <a:pt x="11" y="173"/>
                    <a:pt x="0" y="146"/>
                    <a:pt x="0" y="115"/>
                  </a:cubicBezTo>
                  <a:cubicBezTo>
                    <a:pt x="0" y="47"/>
                    <a:pt x="51" y="0"/>
                    <a:pt x="125" y="0"/>
                  </a:cubicBezTo>
                  <a:cubicBezTo>
                    <a:pt x="174" y="0"/>
                    <a:pt x="208" y="23"/>
                    <a:pt x="208" y="56"/>
                  </a:cubicBezTo>
                  <a:cubicBezTo>
                    <a:pt x="208" y="77"/>
                    <a:pt x="192" y="92"/>
                    <a:pt x="169" y="92"/>
                  </a:cubicBezTo>
                  <a:cubicBezTo>
                    <a:pt x="157" y="92"/>
                    <a:pt x="147" y="88"/>
                    <a:pt x="134" y="81"/>
                  </a:cubicBezTo>
                  <a:lnTo>
                    <a:pt x="134" y="24"/>
                  </a:lnTo>
                  <a:close/>
                </a:path>
              </a:pathLst>
            </a:custGeom>
            <a:solidFill>
              <a:srgbClr val="FFB600"/>
            </a:solidFill>
            <a:ln w="9525">
              <a:noFill/>
              <a:round/>
              <a:headEnd/>
              <a:tailEnd/>
            </a:ln>
          </p:spPr>
          <p:txBody>
            <a:bodyPr vert="horz" wrap="square" lIns="91440" tIns="45720" rIns="91440" bIns="45720" numCol="1" anchor="t" anchorCtr="0" compatLnSpc="1">
              <a:prstTxWarp prst="textNoShape">
                <a:avLst/>
              </a:prstTxWarp>
            </a:bodyPr>
            <a:lstStyle/>
            <a:p>
              <a:endParaRPr lang="en-AU"/>
            </a:p>
          </p:txBody>
        </p:sp>
        <p:sp>
          <p:nvSpPr>
            <p:cNvPr id="38" name="Freeform 7"/>
            <p:cNvSpPr>
              <a:spLocks/>
            </p:cNvSpPr>
            <p:nvPr/>
          </p:nvSpPr>
          <p:spPr bwMode="auto">
            <a:xfrm>
              <a:off x="4433887" y="-1185862"/>
              <a:ext cx="1365250" cy="828675"/>
            </a:xfrm>
            <a:custGeom>
              <a:avLst/>
              <a:gdLst/>
              <a:ahLst/>
              <a:cxnLst>
                <a:cxn ang="0">
                  <a:pos x="319" y="115"/>
                </a:cxn>
                <a:cxn ang="0">
                  <a:pos x="364" y="37"/>
                </a:cxn>
                <a:cxn ang="0">
                  <a:pos x="326" y="0"/>
                </a:cxn>
                <a:cxn ang="0">
                  <a:pos x="295" y="13"/>
                </a:cxn>
                <a:cxn ang="0">
                  <a:pos x="295" y="97"/>
                </a:cxn>
                <a:cxn ang="0">
                  <a:pos x="242" y="169"/>
                </a:cxn>
                <a:cxn ang="0">
                  <a:pos x="242" y="6"/>
                </a:cxn>
                <a:cxn ang="0">
                  <a:pos x="191" y="6"/>
                </a:cxn>
                <a:cxn ang="0">
                  <a:pos x="106" y="146"/>
                </a:cxn>
                <a:cxn ang="0">
                  <a:pos x="106" y="6"/>
                </a:cxn>
                <a:cxn ang="0">
                  <a:pos x="77" y="6"/>
                </a:cxn>
                <a:cxn ang="0">
                  <a:pos x="0" y="24"/>
                </a:cxn>
                <a:cxn ang="0">
                  <a:pos x="0" y="44"/>
                </a:cxn>
                <a:cxn ang="0">
                  <a:pos x="42" y="48"/>
                </a:cxn>
                <a:cxn ang="0">
                  <a:pos x="42" y="221"/>
                </a:cxn>
                <a:cxn ang="0">
                  <a:pos x="96" y="221"/>
                </a:cxn>
                <a:cxn ang="0">
                  <a:pos x="177" y="87"/>
                </a:cxn>
                <a:cxn ang="0">
                  <a:pos x="177" y="221"/>
                </a:cxn>
                <a:cxn ang="0">
                  <a:pos x="237" y="221"/>
                </a:cxn>
                <a:cxn ang="0">
                  <a:pos x="319" y="115"/>
                </a:cxn>
              </a:cxnLst>
              <a:rect l="0" t="0" r="r" b="b"/>
              <a:pathLst>
                <a:path w="364" h="221">
                  <a:moveTo>
                    <a:pt x="319" y="115"/>
                  </a:moveTo>
                  <a:cubicBezTo>
                    <a:pt x="352" y="74"/>
                    <a:pt x="364" y="57"/>
                    <a:pt x="364" y="37"/>
                  </a:cubicBezTo>
                  <a:cubicBezTo>
                    <a:pt x="364" y="17"/>
                    <a:pt x="348" y="0"/>
                    <a:pt x="326" y="0"/>
                  </a:cubicBezTo>
                  <a:cubicBezTo>
                    <a:pt x="313" y="0"/>
                    <a:pt x="301" y="7"/>
                    <a:pt x="295" y="13"/>
                  </a:cubicBezTo>
                  <a:cubicBezTo>
                    <a:pt x="295" y="97"/>
                    <a:pt x="295" y="97"/>
                    <a:pt x="295" y="97"/>
                  </a:cubicBezTo>
                  <a:cubicBezTo>
                    <a:pt x="242" y="169"/>
                    <a:pt x="242" y="169"/>
                    <a:pt x="242" y="169"/>
                  </a:cubicBezTo>
                  <a:cubicBezTo>
                    <a:pt x="242" y="6"/>
                    <a:pt x="242" y="6"/>
                    <a:pt x="242" y="6"/>
                  </a:cubicBezTo>
                  <a:cubicBezTo>
                    <a:pt x="191" y="6"/>
                    <a:pt x="191" y="6"/>
                    <a:pt x="191" y="6"/>
                  </a:cubicBezTo>
                  <a:cubicBezTo>
                    <a:pt x="106" y="146"/>
                    <a:pt x="106" y="146"/>
                    <a:pt x="106" y="146"/>
                  </a:cubicBezTo>
                  <a:cubicBezTo>
                    <a:pt x="106" y="6"/>
                    <a:pt x="106" y="6"/>
                    <a:pt x="106" y="6"/>
                  </a:cubicBezTo>
                  <a:cubicBezTo>
                    <a:pt x="77" y="6"/>
                    <a:pt x="77" y="6"/>
                    <a:pt x="77" y="6"/>
                  </a:cubicBezTo>
                  <a:cubicBezTo>
                    <a:pt x="0" y="24"/>
                    <a:pt x="0" y="24"/>
                    <a:pt x="0" y="24"/>
                  </a:cubicBezTo>
                  <a:cubicBezTo>
                    <a:pt x="0" y="44"/>
                    <a:pt x="0" y="44"/>
                    <a:pt x="0" y="44"/>
                  </a:cubicBezTo>
                  <a:cubicBezTo>
                    <a:pt x="42" y="48"/>
                    <a:pt x="42" y="48"/>
                    <a:pt x="42" y="48"/>
                  </a:cubicBezTo>
                  <a:cubicBezTo>
                    <a:pt x="42" y="221"/>
                    <a:pt x="42" y="221"/>
                    <a:pt x="42" y="221"/>
                  </a:cubicBezTo>
                  <a:cubicBezTo>
                    <a:pt x="96" y="221"/>
                    <a:pt x="96" y="221"/>
                    <a:pt x="96" y="221"/>
                  </a:cubicBezTo>
                  <a:cubicBezTo>
                    <a:pt x="177" y="87"/>
                    <a:pt x="177" y="87"/>
                    <a:pt x="177" y="87"/>
                  </a:cubicBezTo>
                  <a:cubicBezTo>
                    <a:pt x="177" y="221"/>
                    <a:pt x="177" y="221"/>
                    <a:pt x="177" y="221"/>
                  </a:cubicBezTo>
                  <a:cubicBezTo>
                    <a:pt x="237" y="221"/>
                    <a:pt x="237" y="221"/>
                    <a:pt x="237" y="221"/>
                  </a:cubicBezTo>
                  <a:lnTo>
                    <a:pt x="319" y="115"/>
                  </a:lnTo>
                  <a:close/>
                </a:path>
              </a:pathLst>
            </a:custGeom>
            <a:solidFill>
              <a:srgbClr val="FFB600"/>
            </a:solidFill>
            <a:ln w="9525">
              <a:noFill/>
              <a:round/>
              <a:headEnd/>
              <a:tailEnd/>
            </a:ln>
          </p:spPr>
          <p:txBody>
            <a:bodyPr vert="horz" wrap="square" lIns="91440" tIns="45720" rIns="91440" bIns="45720" numCol="1" anchor="t" anchorCtr="0" compatLnSpc="1">
              <a:prstTxWarp prst="textNoShape">
                <a:avLst/>
              </a:prstTxWarp>
            </a:bodyPr>
            <a:lstStyle/>
            <a:p>
              <a:endParaRPr lang="en-AU"/>
            </a:p>
          </p:txBody>
        </p:sp>
        <p:sp>
          <p:nvSpPr>
            <p:cNvPr id="39" name="Freeform 8"/>
            <p:cNvSpPr>
              <a:spLocks noEditPoints="1"/>
            </p:cNvSpPr>
            <p:nvPr/>
          </p:nvSpPr>
          <p:spPr bwMode="auto">
            <a:xfrm>
              <a:off x="3429000" y="-1181100"/>
              <a:ext cx="977900" cy="1181100"/>
            </a:xfrm>
            <a:custGeom>
              <a:avLst/>
              <a:gdLst/>
              <a:ahLst/>
              <a:cxnLst>
                <a:cxn ang="0">
                  <a:pos x="106" y="193"/>
                </a:cxn>
                <a:cxn ang="0">
                  <a:pos x="118" y="193"/>
                </a:cxn>
                <a:cxn ang="0">
                  <a:pos x="185" y="114"/>
                </a:cxn>
                <a:cxn ang="0">
                  <a:pos x="130" y="46"/>
                </a:cxn>
                <a:cxn ang="0">
                  <a:pos x="106" y="49"/>
                </a:cxn>
                <a:cxn ang="0">
                  <a:pos x="106" y="193"/>
                </a:cxn>
                <a:cxn ang="0">
                  <a:pos x="106" y="287"/>
                </a:cxn>
                <a:cxn ang="0">
                  <a:pos x="141" y="295"/>
                </a:cxn>
                <a:cxn ang="0">
                  <a:pos x="141" y="315"/>
                </a:cxn>
                <a:cxn ang="0">
                  <a:pos x="3" y="315"/>
                </a:cxn>
                <a:cxn ang="0">
                  <a:pos x="3" y="295"/>
                </a:cxn>
                <a:cxn ang="0">
                  <a:pos x="35" y="287"/>
                </a:cxn>
                <a:cxn ang="0">
                  <a:pos x="35" y="46"/>
                </a:cxn>
                <a:cxn ang="0">
                  <a:pos x="0" y="46"/>
                </a:cxn>
                <a:cxn ang="0">
                  <a:pos x="0" y="26"/>
                </a:cxn>
                <a:cxn ang="0">
                  <a:pos x="84" y="0"/>
                </a:cxn>
                <a:cxn ang="0">
                  <a:pos x="106" y="0"/>
                </a:cxn>
                <a:cxn ang="0">
                  <a:pos x="106" y="29"/>
                </a:cxn>
                <a:cxn ang="0">
                  <a:pos x="179" y="1"/>
                </a:cxn>
                <a:cxn ang="0">
                  <a:pos x="261" y="104"/>
                </a:cxn>
                <a:cxn ang="0">
                  <a:pos x="142" y="220"/>
                </a:cxn>
                <a:cxn ang="0">
                  <a:pos x="106" y="218"/>
                </a:cxn>
                <a:cxn ang="0">
                  <a:pos x="106" y="287"/>
                </a:cxn>
              </a:cxnLst>
              <a:rect l="0" t="0" r="r" b="b"/>
              <a:pathLst>
                <a:path w="261" h="315">
                  <a:moveTo>
                    <a:pt x="106" y="193"/>
                  </a:moveTo>
                  <a:cubicBezTo>
                    <a:pt x="112" y="193"/>
                    <a:pt x="114" y="193"/>
                    <a:pt x="118" y="193"/>
                  </a:cubicBezTo>
                  <a:cubicBezTo>
                    <a:pt x="161" y="193"/>
                    <a:pt x="185" y="166"/>
                    <a:pt x="185" y="114"/>
                  </a:cubicBezTo>
                  <a:cubicBezTo>
                    <a:pt x="185" y="70"/>
                    <a:pt x="166" y="46"/>
                    <a:pt x="130" y="46"/>
                  </a:cubicBezTo>
                  <a:cubicBezTo>
                    <a:pt x="125" y="46"/>
                    <a:pt x="118" y="47"/>
                    <a:pt x="106" y="49"/>
                  </a:cubicBezTo>
                  <a:lnTo>
                    <a:pt x="106" y="193"/>
                  </a:lnTo>
                  <a:close/>
                  <a:moveTo>
                    <a:pt x="106" y="287"/>
                  </a:moveTo>
                  <a:cubicBezTo>
                    <a:pt x="141" y="295"/>
                    <a:pt x="141" y="295"/>
                    <a:pt x="141" y="295"/>
                  </a:cubicBezTo>
                  <a:cubicBezTo>
                    <a:pt x="141" y="315"/>
                    <a:pt x="141" y="315"/>
                    <a:pt x="141" y="315"/>
                  </a:cubicBezTo>
                  <a:cubicBezTo>
                    <a:pt x="3" y="315"/>
                    <a:pt x="3" y="315"/>
                    <a:pt x="3" y="315"/>
                  </a:cubicBezTo>
                  <a:cubicBezTo>
                    <a:pt x="3" y="295"/>
                    <a:pt x="3" y="295"/>
                    <a:pt x="3" y="295"/>
                  </a:cubicBezTo>
                  <a:cubicBezTo>
                    <a:pt x="35" y="287"/>
                    <a:pt x="35" y="287"/>
                    <a:pt x="35" y="287"/>
                  </a:cubicBezTo>
                  <a:cubicBezTo>
                    <a:pt x="35" y="46"/>
                    <a:pt x="35" y="46"/>
                    <a:pt x="35" y="46"/>
                  </a:cubicBezTo>
                  <a:cubicBezTo>
                    <a:pt x="0" y="46"/>
                    <a:pt x="0" y="46"/>
                    <a:pt x="0" y="46"/>
                  </a:cubicBezTo>
                  <a:cubicBezTo>
                    <a:pt x="0" y="26"/>
                    <a:pt x="0" y="26"/>
                    <a:pt x="0" y="26"/>
                  </a:cubicBezTo>
                  <a:cubicBezTo>
                    <a:pt x="84" y="0"/>
                    <a:pt x="84" y="0"/>
                    <a:pt x="84" y="0"/>
                  </a:cubicBezTo>
                  <a:cubicBezTo>
                    <a:pt x="106" y="0"/>
                    <a:pt x="106" y="0"/>
                    <a:pt x="106" y="0"/>
                  </a:cubicBezTo>
                  <a:cubicBezTo>
                    <a:pt x="106" y="29"/>
                    <a:pt x="106" y="29"/>
                    <a:pt x="106" y="29"/>
                  </a:cubicBezTo>
                  <a:cubicBezTo>
                    <a:pt x="145" y="5"/>
                    <a:pt x="159" y="1"/>
                    <a:pt x="179" y="1"/>
                  </a:cubicBezTo>
                  <a:cubicBezTo>
                    <a:pt x="226" y="1"/>
                    <a:pt x="261" y="44"/>
                    <a:pt x="261" y="104"/>
                  </a:cubicBezTo>
                  <a:cubicBezTo>
                    <a:pt x="261" y="173"/>
                    <a:pt x="214" y="220"/>
                    <a:pt x="142" y="220"/>
                  </a:cubicBezTo>
                  <a:cubicBezTo>
                    <a:pt x="134" y="220"/>
                    <a:pt x="120" y="219"/>
                    <a:pt x="106" y="218"/>
                  </a:cubicBezTo>
                  <a:lnTo>
                    <a:pt x="106" y="287"/>
                  </a:lnTo>
                  <a:close/>
                </a:path>
              </a:pathLst>
            </a:custGeom>
            <a:solidFill>
              <a:srgbClr val="FFB600"/>
            </a:solidFill>
            <a:ln w="9525">
              <a:noFill/>
              <a:round/>
              <a:headEnd/>
              <a:tailEnd/>
            </a:ln>
          </p:spPr>
          <p:txBody>
            <a:bodyPr vert="horz" wrap="square" lIns="91440" tIns="45720" rIns="91440" bIns="45720" numCol="1" anchor="t" anchorCtr="0" compatLnSpc="1">
              <a:prstTxWarp prst="textNoShape">
                <a:avLst/>
              </a:prstTxWarp>
            </a:bodyPr>
            <a:lstStyle/>
            <a:p>
              <a:endParaRPr lang="en-AU"/>
            </a:p>
          </p:txBody>
        </p:sp>
      </p:grpSp>
      <p:cxnSp>
        <p:nvCxnSpPr>
          <p:cNvPr id="141" name="Shape 140"/>
          <p:cNvCxnSpPr/>
          <p:nvPr userDrawn="1"/>
        </p:nvCxnSpPr>
        <p:spPr>
          <a:xfrm rot="5400000" flipH="1" flipV="1">
            <a:off x="5100456" y="-2592965"/>
            <a:ext cx="144000" cy="6839712"/>
          </a:xfrm>
          <a:prstGeom prst="bentConnector2">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sp>
        <p:nvSpPr>
          <p:cNvPr id="142" name="Title 1"/>
          <p:cNvSpPr>
            <a:spLocks noGrp="1"/>
          </p:cNvSpPr>
          <p:nvPr>
            <p:ph type="ctrTitle" hasCustomPrompt="1"/>
          </p:nvPr>
        </p:nvSpPr>
        <p:spPr bwMode="black">
          <a:xfrm>
            <a:off x="1895475" y="838200"/>
            <a:ext cx="5343525" cy="914400"/>
          </a:xfrm>
        </p:spPr>
        <p:txBody>
          <a:bodyPr anchor="t" anchorCtr="0">
            <a:noAutofit/>
          </a:bodyPr>
          <a:lstStyle>
            <a:lvl1pPr>
              <a:lnSpc>
                <a:spcPct val="90000"/>
              </a:lnSpc>
              <a:defRPr sz="3200" b="1" i="1" baseline="0">
                <a:solidFill>
                  <a:schemeClr val="tx1"/>
                </a:solidFill>
              </a:defRPr>
            </a:lvl1pPr>
          </a:lstStyle>
          <a:p>
            <a:r>
              <a:rPr lang="en-US" noProof="0" dirty="0" smtClean="0"/>
              <a:t>Click to add the presentation’s main title</a:t>
            </a:r>
            <a:endParaRPr lang="en-US" noProof="0" dirty="0"/>
          </a:p>
        </p:txBody>
      </p:sp>
      <p:sp>
        <p:nvSpPr>
          <p:cNvPr id="143" name="Subtitle 2"/>
          <p:cNvSpPr>
            <a:spLocks noGrp="1"/>
          </p:cNvSpPr>
          <p:nvPr>
            <p:ph type="subTitle" idx="1" hasCustomPrompt="1"/>
          </p:nvPr>
        </p:nvSpPr>
        <p:spPr bwMode="black">
          <a:xfrm>
            <a:off x="1895475" y="1828799"/>
            <a:ext cx="5343525" cy="914401"/>
          </a:xfrm>
        </p:spPr>
        <p:txBody>
          <a:bodyPr>
            <a:noAutofit/>
          </a:bodyPr>
          <a:lstStyle>
            <a:lvl1pPr marL="0" indent="0" algn="l">
              <a:lnSpc>
                <a:spcPct val="90000"/>
              </a:lnSpc>
              <a:spcAft>
                <a:spcPts val="0"/>
              </a:spcAft>
              <a:buNone/>
              <a:defRPr sz="3200" baseline="0">
                <a:solidFill>
                  <a:schemeClr val="tx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US" noProof="0" dirty="0" smtClean="0"/>
              <a:t>Subtitle and date (move higher if title is only one line)</a:t>
            </a:r>
          </a:p>
        </p:txBody>
      </p:sp>
      <p:sp>
        <p:nvSpPr>
          <p:cNvPr id="144" name="Text Placeholder 31"/>
          <p:cNvSpPr>
            <a:spLocks noGrp="1"/>
          </p:cNvSpPr>
          <p:nvPr>
            <p:ph type="body" sz="quarter" idx="10" hasCustomPrompt="1"/>
          </p:nvPr>
        </p:nvSpPr>
        <p:spPr bwMode="black">
          <a:xfrm>
            <a:off x="1895475" y="374904"/>
            <a:ext cx="4105656" cy="146304"/>
          </a:xfrm>
        </p:spPr>
        <p:txBody>
          <a:bodyPr/>
          <a:lstStyle>
            <a:lvl1pPr>
              <a:defRPr sz="1100">
                <a:solidFill>
                  <a:schemeClr val="tx1"/>
                </a:solidFill>
                <a:latin typeface="+mj-lt"/>
              </a:defRPr>
            </a:lvl1pPr>
            <a:lvl2pPr>
              <a:defRPr sz="1000">
                <a:solidFill>
                  <a:schemeClr val="bg1"/>
                </a:solidFill>
                <a:latin typeface="+mj-lt"/>
              </a:defRPr>
            </a:lvl2pPr>
            <a:lvl3pPr>
              <a:defRPr sz="1000">
                <a:solidFill>
                  <a:schemeClr val="bg1"/>
                </a:solidFill>
                <a:latin typeface="+mj-lt"/>
              </a:defRPr>
            </a:lvl3pPr>
            <a:lvl4pPr>
              <a:defRPr sz="1000">
                <a:solidFill>
                  <a:schemeClr val="bg1"/>
                </a:solidFill>
                <a:latin typeface="+mj-lt"/>
              </a:defRPr>
            </a:lvl4pPr>
            <a:lvl5pPr>
              <a:defRPr sz="1000">
                <a:solidFill>
                  <a:schemeClr val="bg1"/>
                </a:solidFill>
                <a:latin typeface="+mj-lt"/>
              </a:defRPr>
            </a:lvl5pPr>
          </a:lstStyle>
          <a:p>
            <a:pPr lvl="0"/>
            <a:r>
              <a:rPr lang="en-US" noProof="0" dirty="0" smtClean="0"/>
              <a:t>www.pwc.com.au</a:t>
            </a:r>
            <a:endParaRPr lang="en-US" noProof="0"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cSld name="CV sample: Two column">
    <p:spTree>
      <p:nvGrpSpPr>
        <p:cNvPr id="1" name=""/>
        <p:cNvGrpSpPr/>
        <p:nvPr/>
      </p:nvGrpSpPr>
      <p:grpSpPr>
        <a:xfrm>
          <a:off x="0" y="0"/>
          <a:ext cx="0" cy="0"/>
          <a:chOff x="0" y="0"/>
          <a:chExt cx="0" cy="0"/>
        </a:xfrm>
      </p:grpSpPr>
      <p:sp>
        <p:nvSpPr>
          <p:cNvPr id="22" name="Date Placeholder 21"/>
          <p:cNvSpPr>
            <a:spLocks noGrp="1"/>
          </p:cNvSpPr>
          <p:nvPr>
            <p:ph type="dt" sz="half" idx="21"/>
          </p:nvPr>
        </p:nvSpPr>
        <p:spPr/>
        <p:txBody>
          <a:bodyPr/>
          <a:lstStyle/>
          <a:p>
            <a:endParaRPr lang="en-US" dirty="0"/>
          </a:p>
        </p:txBody>
      </p:sp>
      <p:sp>
        <p:nvSpPr>
          <p:cNvPr id="23" name="Slide Number Placeholder 22"/>
          <p:cNvSpPr>
            <a:spLocks noGrp="1"/>
          </p:cNvSpPr>
          <p:nvPr>
            <p:ph type="sldNum" sz="quarter" idx="22"/>
          </p:nvPr>
        </p:nvSpPr>
        <p:spPr/>
        <p:txBody>
          <a:bodyPr/>
          <a:lstStyle/>
          <a:p>
            <a:fld id="{9EBD5762-3BDC-484D-9503-7EA6D5A9A8CE}" type="slidenum">
              <a:rPr lang="en-US" smtClean="0"/>
              <a:pPr/>
              <a:t>‹#›</a:t>
            </a:fld>
            <a:endParaRPr lang="en-US" dirty="0"/>
          </a:p>
        </p:txBody>
      </p:sp>
      <p:sp>
        <p:nvSpPr>
          <p:cNvPr id="24" name="Footer Placeholder 23"/>
          <p:cNvSpPr>
            <a:spLocks noGrp="1"/>
          </p:cNvSpPr>
          <p:nvPr>
            <p:ph type="ftr" sz="quarter" idx="23"/>
          </p:nvPr>
        </p:nvSpPr>
        <p:spPr/>
        <p:txBody>
          <a:bodyPr/>
          <a:lstStyle/>
          <a:p>
            <a:endParaRPr lang="en-US" dirty="0"/>
          </a:p>
        </p:txBody>
      </p:sp>
      <p:sp>
        <p:nvSpPr>
          <p:cNvPr id="25" name="Title 20"/>
          <p:cNvSpPr>
            <a:spLocks noGrp="1"/>
          </p:cNvSpPr>
          <p:nvPr>
            <p:ph type="title"/>
          </p:nvPr>
        </p:nvSpPr>
        <p:spPr>
          <a:xfrm>
            <a:off x="533400" y="685800"/>
            <a:ext cx="8077201" cy="914400"/>
          </a:xfrm>
        </p:spPr>
        <p:txBody>
          <a:bodyPr/>
          <a:lstStyle/>
          <a:p>
            <a:r>
              <a:rPr lang="en-US" dirty="0" smtClean="0"/>
              <a:t>Click to edit Master title style</a:t>
            </a:r>
            <a:endParaRPr lang="en-US" dirty="0"/>
          </a:p>
        </p:txBody>
      </p:sp>
      <p:cxnSp>
        <p:nvCxnSpPr>
          <p:cNvPr id="26" name="Shape 25"/>
          <p:cNvCxnSpPr/>
          <p:nvPr/>
        </p:nvCxnSpPr>
        <p:spPr>
          <a:xfrm rot="5400000" flipH="1" flipV="1">
            <a:off x="4423802" y="-3433199"/>
            <a:ext cx="144000"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9" name="Picture Placeholder 27"/>
          <p:cNvSpPr>
            <a:spLocks noGrp="1"/>
          </p:cNvSpPr>
          <p:nvPr>
            <p:ph type="pic" sz="quarter" idx="24"/>
          </p:nvPr>
        </p:nvSpPr>
        <p:spPr>
          <a:xfrm>
            <a:off x="533400" y="1894748"/>
            <a:ext cx="788988" cy="1097280"/>
          </a:xfrm>
        </p:spPr>
        <p:txBody>
          <a:bodyPr/>
          <a:lstStyle>
            <a:lvl1pPr>
              <a:defRPr sz="1200"/>
            </a:lvl1pPr>
          </a:lstStyle>
          <a:p>
            <a:r>
              <a:rPr lang="en-US" dirty="0" smtClean="0"/>
              <a:t>Click icon to add picture</a:t>
            </a:r>
            <a:endParaRPr lang="en-US" dirty="0"/>
          </a:p>
        </p:txBody>
      </p:sp>
      <p:sp>
        <p:nvSpPr>
          <p:cNvPr id="30" name="Picture Placeholder 27"/>
          <p:cNvSpPr>
            <a:spLocks noGrp="1"/>
          </p:cNvSpPr>
          <p:nvPr>
            <p:ph type="pic" sz="quarter" idx="25"/>
          </p:nvPr>
        </p:nvSpPr>
        <p:spPr>
          <a:xfrm>
            <a:off x="533400" y="3234661"/>
            <a:ext cx="788988" cy="1097280"/>
          </a:xfrm>
        </p:spPr>
        <p:txBody>
          <a:bodyPr/>
          <a:lstStyle>
            <a:lvl1pPr>
              <a:defRPr sz="1200"/>
            </a:lvl1pPr>
          </a:lstStyle>
          <a:p>
            <a:r>
              <a:rPr lang="en-US" dirty="0" smtClean="0"/>
              <a:t>Click icon to add picture</a:t>
            </a:r>
            <a:endParaRPr lang="en-US" dirty="0"/>
          </a:p>
        </p:txBody>
      </p:sp>
      <p:sp>
        <p:nvSpPr>
          <p:cNvPr id="31" name="Picture Placeholder 27"/>
          <p:cNvSpPr>
            <a:spLocks noGrp="1"/>
          </p:cNvSpPr>
          <p:nvPr>
            <p:ph type="pic" sz="quarter" idx="26"/>
          </p:nvPr>
        </p:nvSpPr>
        <p:spPr>
          <a:xfrm>
            <a:off x="533400" y="4547210"/>
            <a:ext cx="788988" cy="1097280"/>
          </a:xfrm>
        </p:spPr>
        <p:txBody>
          <a:bodyPr/>
          <a:lstStyle>
            <a:lvl1pPr>
              <a:defRPr sz="1200"/>
            </a:lvl1pPr>
          </a:lstStyle>
          <a:p>
            <a:r>
              <a:rPr lang="en-US" dirty="0" smtClean="0"/>
              <a:t>Click icon to add picture</a:t>
            </a:r>
            <a:endParaRPr lang="en-US" dirty="0"/>
          </a:p>
        </p:txBody>
      </p:sp>
      <p:sp>
        <p:nvSpPr>
          <p:cNvPr id="33" name="Picture Placeholder 27"/>
          <p:cNvSpPr>
            <a:spLocks noGrp="1"/>
          </p:cNvSpPr>
          <p:nvPr>
            <p:ph type="pic" sz="quarter" idx="27"/>
          </p:nvPr>
        </p:nvSpPr>
        <p:spPr>
          <a:xfrm>
            <a:off x="4648200" y="1894748"/>
            <a:ext cx="788988" cy="1097280"/>
          </a:xfrm>
        </p:spPr>
        <p:txBody>
          <a:bodyPr/>
          <a:lstStyle>
            <a:lvl1pPr>
              <a:defRPr sz="1200"/>
            </a:lvl1pPr>
          </a:lstStyle>
          <a:p>
            <a:r>
              <a:rPr lang="en-US" dirty="0" smtClean="0"/>
              <a:t>Click icon to add picture</a:t>
            </a:r>
            <a:endParaRPr lang="en-US" dirty="0"/>
          </a:p>
        </p:txBody>
      </p:sp>
      <p:sp>
        <p:nvSpPr>
          <p:cNvPr id="34" name="Picture Placeholder 27"/>
          <p:cNvSpPr>
            <a:spLocks noGrp="1"/>
          </p:cNvSpPr>
          <p:nvPr>
            <p:ph type="pic" sz="quarter" idx="28"/>
          </p:nvPr>
        </p:nvSpPr>
        <p:spPr>
          <a:xfrm>
            <a:off x="4648200" y="3234661"/>
            <a:ext cx="788988" cy="1097280"/>
          </a:xfrm>
        </p:spPr>
        <p:txBody>
          <a:bodyPr/>
          <a:lstStyle>
            <a:lvl1pPr>
              <a:defRPr sz="1200"/>
            </a:lvl1pPr>
          </a:lstStyle>
          <a:p>
            <a:r>
              <a:rPr lang="en-US" dirty="0" smtClean="0"/>
              <a:t>Click icon to add picture</a:t>
            </a:r>
            <a:endParaRPr lang="en-US" dirty="0"/>
          </a:p>
        </p:txBody>
      </p:sp>
      <p:sp>
        <p:nvSpPr>
          <p:cNvPr id="35" name="Picture Placeholder 27"/>
          <p:cNvSpPr>
            <a:spLocks noGrp="1"/>
          </p:cNvSpPr>
          <p:nvPr>
            <p:ph type="pic" sz="quarter" idx="29"/>
          </p:nvPr>
        </p:nvSpPr>
        <p:spPr>
          <a:xfrm>
            <a:off x="4648200" y="4547210"/>
            <a:ext cx="788988" cy="1097280"/>
          </a:xfrm>
        </p:spPr>
        <p:txBody>
          <a:bodyPr/>
          <a:lstStyle>
            <a:lvl1pPr>
              <a:defRPr sz="1200"/>
            </a:lvl1pPr>
          </a:lstStyle>
          <a:p>
            <a:r>
              <a:rPr lang="en-US" dirty="0" smtClean="0"/>
              <a:t>Click icon to add picture</a:t>
            </a:r>
            <a:endParaRPr lang="en-US" dirty="0"/>
          </a:p>
        </p:txBody>
      </p:sp>
      <p:sp>
        <p:nvSpPr>
          <p:cNvPr id="20" name="Content Placeholder 19"/>
          <p:cNvSpPr>
            <a:spLocks noGrp="1"/>
          </p:cNvSpPr>
          <p:nvPr>
            <p:ph sz="quarter" idx="30"/>
          </p:nvPr>
        </p:nvSpPr>
        <p:spPr>
          <a:xfrm>
            <a:off x="1447800" y="1894748"/>
            <a:ext cx="3048000" cy="1116000"/>
          </a:xfrm>
        </p:spPr>
        <p:txBody>
          <a:bodyPr/>
          <a:lstStyle>
            <a:lvl1pPr>
              <a:spcAft>
                <a:spcPts val="600"/>
              </a:spcAft>
              <a:defRPr/>
            </a:lvl1pPr>
            <a:lvl2pPr marL="177800" indent="-177800">
              <a:spcAft>
                <a:spcPts val="600"/>
              </a:spcAft>
              <a:defRPr/>
            </a:lvl2pPr>
            <a:lvl3pPr marL="354013" indent="-176213">
              <a:spcAft>
                <a:spcPts val="600"/>
              </a:spcAft>
              <a:defRPr/>
            </a:lvl3pPr>
            <a:lvl4pPr marL="541338" indent="-187325">
              <a:spcAft>
                <a:spcPts val="600"/>
              </a:spcAft>
              <a:defRPr/>
            </a:lvl4pPr>
            <a:lvl5pPr marL="719138" indent="-177800">
              <a:spcAft>
                <a:spcPts val="600"/>
              </a:spcAft>
              <a:defRPr/>
            </a:lvl5pPr>
            <a:lvl6pPr marL="177800" indent="-177800">
              <a:spcAft>
                <a:spcPts val="600"/>
              </a:spcAft>
              <a:buAutoNum type="arabicPeriod"/>
              <a:defRPr/>
            </a:lvl6pPr>
            <a:lvl7pPr marL="354013" indent="-176213">
              <a:spcAft>
                <a:spcPts val="600"/>
              </a:spcAft>
              <a:buAutoNum type="alphaLcPeriod"/>
              <a:defRPr/>
            </a:lvl7pPr>
            <a:lvl8pPr marL="541338" indent="-187325">
              <a:spcAft>
                <a:spcPts val="600"/>
              </a:spcAft>
              <a:buAutoNum type="romanLcPeriod"/>
              <a:defRPr/>
            </a:lvl8pPr>
            <a:lvl9pPr marL="0" indent="0">
              <a:spcAft>
                <a:spcPts val="300"/>
              </a:spcAft>
              <a:defRPr/>
            </a:lvl9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9"/>
          <p:cNvSpPr>
            <a:spLocks noGrp="1"/>
          </p:cNvSpPr>
          <p:nvPr>
            <p:ph sz="quarter" idx="31"/>
          </p:nvPr>
        </p:nvSpPr>
        <p:spPr>
          <a:xfrm>
            <a:off x="1447800" y="3234661"/>
            <a:ext cx="3048000" cy="1116000"/>
          </a:xfrm>
        </p:spPr>
        <p:txBody>
          <a:bodyPr/>
          <a:lstStyle>
            <a:lvl1pPr>
              <a:spcAft>
                <a:spcPts val="600"/>
              </a:spcAft>
              <a:defRPr/>
            </a:lvl1pPr>
            <a:lvl2pPr marL="177800" indent="-177800">
              <a:spcAft>
                <a:spcPts val="600"/>
              </a:spcAft>
              <a:defRPr/>
            </a:lvl2pPr>
            <a:lvl3pPr marL="354013" indent="-176213">
              <a:spcAft>
                <a:spcPts val="600"/>
              </a:spcAft>
              <a:defRPr/>
            </a:lvl3pPr>
            <a:lvl4pPr marL="541338" indent="-187325">
              <a:spcAft>
                <a:spcPts val="600"/>
              </a:spcAft>
              <a:defRPr/>
            </a:lvl4pPr>
            <a:lvl5pPr marL="719138" indent="-177800">
              <a:spcAft>
                <a:spcPts val="600"/>
              </a:spcAft>
              <a:defRPr/>
            </a:lvl5pPr>
            <a:lvl6pPr marL="177800" indent="-177800">
              <a:spcAft>
                <a:spcPts val="600"/>
              </a:spcAft>
              <a:buAutoNum type="arabicPeriod"/>
              <a:defRPr/>
            </a:lvl6pPr>
            <a:lvl7pPr marL="354013" indent="-176213">
              <a:spcAft>
                <a:spcPts val="600"/>
              </a:spcAft>
              <a:buAutoNum type="alphaLcPeriod"/>
              <a:defRPr/>
            </a:lvl7pPr>
            <a:lvl8pPr marL="541338" indent="-187325">
              <a:spcAft>
                <a:spcPts val="600"/>
              </a:spcAft>
              <a:buAutoNum type="romanLcPeriod"/>
              <a:defRPr/>
            </a:lvl8pPr>
            <a:lvl9pPr marL="0" indent="0">
              <a:spcAft>
                <a:spcPts val="300"/>
              </a:spcAft>
              <a:defRPr/>
            </a:lvl9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7" name="Content Placeholder 19"/>
          <p:cNvSpPr>
            <a:spLocks noGrp="1"/>
          </p:cNvSpPr>
          <p:nvPr>
            <p:ph sz="quarter" idx="32"/>
          </p:nvPr>
        </p:nvSpPr>
        <p:spPr>
          <a:xfrm>
            <a:off x="1447800" y="4547210"/>
            <a:ext cx="3048000" cy="1116000"/>
          </a:xfrm>
        </p:spPr>
        <p:txBody>
          <a:bodyPr/>
          <a:lstStyle>
            <a:lvl1pPr>
              <a:spcAft>
                <a:spcPts val="600"/>
              </a:spcAft>
              <a:defRPr/>
            </a:lvl1pPr>
            <a:lvl2pPr marL="177800" indent="-177800">
              <a:spcAft>
                <a:spcPts val="600"/>
              </a:spcAft>
              <a:defRPr/>
            </a:lvl2pPr>
            <a:lvl3pPr marL="354013" indent="-176213">
              <a:spcAft>
                <a:spcPts val="600"/>
              </a:spcAft>
              <a:defRPr/>
            </a:lvl3pPr>
            <a:lvl4pPr marL="541338" indent="-187325">
              <a:spcAft>
                <a:spcPts val="600"/>
              </a:spcAft>
              <a:defRPr/>
            </a:lvl4pPr>
            <a:lvl5pPr marL="719138" indent="-177800">
              <a:spcAft>
                <a:spcPts val="600"/>
              </a:spcAft>
              <a:defRPr/>
            </a:lvl5pPr>
            <a:lvl6pPr marL="177800" indent="-177800">
              <a:spcAft>
                <a:spcPts val="600"/>
              </a:spcAft>
              <a:buAutoNum type="arabicPeriod"/>
              <a:defRPr/>
            </a:lvl6pPr>
            <a:lvl7pPr marL="354013" indent="-176213">
              <a:spcAft>
                <a:spcPts val="600"/>
              </a:spcAft>
              <a:buAutoNum type="alphaLcPeriod"/>
              <a:defRPr/>
            </a:lvl7pPr>
            <a:lvl8pPr marL="541338" indent="-187325">
              <a:spcAft>
                <a:spcPts val="600"/>
              </a:spcAft>
              <a:buAutoNum type="romanLcPeriod"/>
              <a:defRPr/>
            </a:lvl8pPr>
            <a:lvl9pPr marL="0" indent="0">
              <a:spcAft>
                <a:spcPts val="300"/>
              </a:spcAft>
              <a:defRPr/>
            </a:lvl9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8" name="Content Placeholder 19"/>
          <p:cNvSpPr>
            <a:spLocks noGrp="1"/>
          </p:cNvSpPr>
          <p:nvPr>
            <p:ph sz="quarter" idx="33"/>
          </p:nvPr>
        </p:nvSpPr>
        <p:spPr>
          <a:xfrm>
            <a:off x="5562600" y="1894748"/>
            <a:ext cx="3048000" cy="1116000"/>
          </a:xfrm>
        </p:spPr>
        <p:txBody>
          <a:bodyPr/>
          <a:lstStyle>
            <a:lvl1pPr>
              <a:spcAft>
                <a:spcPts val="600"/>
              </a:spcAft>
              <a:defRPr/>
            </a:lvl1pPr>
            <a:lvl2pPr marL="177800" indent="-177800">
              <a:spcAft>
                <a:spcPts val="600"/>
              </a:spcAft>
              <a:defRPr/>
            </a:lvl2pPr>
            <a:lvl3pPr marL="354013" indent="-176213">
              <a:spcAft>
                <a:spcPts val="600"/>
              </a:spcAft>
              <a:defRPr/>
            </a:lvl3pPr>
            <a:lvl4pPr marL="541338" indent="-187325">
              <a:spcAft>
                <a:spcPts val="600"/>
              </a:spcAft>
              <a:defRPr/>
            </a:lvl4pPr>
            <a:lvl5pPr marL="719138" indent="-177800">
              <a:spcAft>
                <a:spcPts val="600"/>
              </a:spcAft>
              <a:defRPr/>
            </a:lvl5pPr>
            <a:lvl6pPr marL="177800" indent="-177800">
              <a:spcAft>
                <a:spcPts val="600"/>
              </a:spcAft>
              <a:buAutoNum type="arabicPeriod"/>
              <a:defRPr/>
            </a:lvl6pPr>
            <a:lvl7pPr marL="354013" indent="-176213">
              <a:spcAft>
                <a:spcPts val="600"/>
              </a:spcAft>
              <a:buAutoNum type="alphaLcPeriod"/>
              <a:defRPr/>
            </a:lvl7pPr>
            <a:lvl8pPr marL="541338" indent="-187325">
              <a:spcAft>
                <a:spcPts val="600"/>
              </a:spcAft>
              <a:buAutoNum type="romanLcPeriod"/>
              <a:defRPr/>
            </a:lvl8pPr>
            <a:lvl9pPr marL="0" indent="0">
              <a:spcAft>
                <a:spcPts val="300"/>
              </a:spcAft>
              <a:defRPr/>
            </a:lvl9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6" name="Content Placeholder 19"/>
          <p:cNvSpPr>
            <a:spLocks noGrp="1"/>
          </p:cNvSpPr>
          <p:nvPr>
            <p:ph sz="quarter" idx="34"/>
          </p:nvPr>
        </p:nvSpPr>
        <p:spPr>
          <a:xfrm>
            <a:off x="5562600" y="3234661"/>
            <a:ext cx="3048000" cy="1116000"/>
          </a:xfrm>
        </p:spPr>
        <p:txBody>
          <a:bodyPr/>
          <a:lstStyle>
            <a:lvl1pPr>
              <a:spcAft>
                <a:spcPts val="600"/>
              </a:spcAft>
              <a:defRPr/>
            </a:lvl1pPr>
            <a:lvl2pPr marL="177800" indent="-177800">
              <a:spcAft>
                <a:spcPts val="600"/>
              </a:spcAft>
              <a:defRPr/>
            </a:lvl2pPr>
            <a:lvl3pPr marL="354013" indent="-176213">
              <a:spcAft>
                <a:spcPts val="600"/>
              </a:spcAft>
              <a:defRPr/>
            </a:lvl3pPr>
            <a:lvl4pPr marL="541338" indent="-187325">
              <a:spcAft>
                <a:spcPts val="600"/>
              </a:spcAft>
              <a:defRPr/>
            </a:lvl4pPr>
            <a:lvl5pPr marL="719138" indent="-177800">
              <a:spcAft>
                <a:spcPts val="600"/>
              </a:spcAft>
              <a:defRPr/>
            </a:lvl5pPr>
            <a:lvl6pPr marL="177800" indent="-177800">
              <a:spcAft>
                <a:spcPts val="600"/>
              </a:spcAft>
              <a:buAutoNum type="arabicPeriod"/>
              <a:defRPr/>
            </a:lvl6pPr>
            <a:lvl7pPr marL="354013" indent="-176213">
              <a:spcAft>
                <a:spcPts val="600"/>
              </a:spcAft>
              <a:buAutoNum type="alphaLcPeriod"/>
              <a:defRPr/>
            </a:lvl7pPr>
            <a:lvl8pPr marL="541338" indent="-187325">
              <a:spcAft>
                <a:spcPts val="600"/>
              </a:spcAft>
              <a:buAutoNum type="romanLcPeriod"/>
              <a:defRPr/>
            </a:lvl8pPr>
            <a:lvl9pPr marL="0" indent="0">
              <a:spcAft>
                <a:spcPts val="300"/>
              </a:spcAft>
              <a:defRPr/>
            </a:lvl9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7" name="Content Placeholder 19"/>
          <p:cNvSpPr>
            <a:spLocks noGrp="1"/>
          </p:cNvSpPr>
          <p:nvPr>
            <p:ph sz="quarter" idx="35"/>
          </p:nvPr>
        </p:nvSpPr>
        <p:spPr>
          <a:xfrm>
            <a:off x="5562600" y="4547210"/>
            <a:ext cx="3048000" cy="1116000"/>
          </a:xfrm>
        </p:spPr>
        <p:txBody>
          <a:bodyPr/>
          <a:lstStyle>
            <a:lvl1pPr>
              <a:spcAft>
                <a:spcPts val="600"/>
              </a:spcAft>
              <a:defRPr/>
            </a:lvl1pPr>
            <a:lvl2pPr marL="177800" indent="-177800">
              <a:spcAft>
                <a:spcPts val="600"/>
              </a:spcAft>
              <a:defRPr/>
            </a:lvl2pPr>
            <a:lvl3pPr marL="354013" indent="-176213">
              <a:spcAft>
                <a:spcPts val="600"/>
              </a:spcAft>
              <a:defRPr/>
            </a:lvl3pPr>
            <a:lvl4pPr marL="541338" indent="-187325">
              <a:spcAft>
                <a:spcPts val="600"/>
              </a:spcAft>
              <a:defRPr/>
            </a:lvl4pPr>
            <a:lvl5pPr marL="719138" indent="-177800">
              <a:spcAft>
                <a:spcPts val="600"/>
              </a:spcAft>
              <a:defRPr/>
            </a:lvl5pPr>
            <a:lvl6pPr marL="177800" indent="-177800">
              <a:spcAft>
                <a:spcPts val="600"/>
              </a:spcAft>
              <a:buAutoNum type="arabicPeriod"/>
              <a:defRPr/>
            </a:lvl6pPr>
            <a:lvl7pPr marL="354013" indent="-176213">
              <a:spcAft>
                <a:spcPts val="600"/>
              </a:spcAft>
              <a:buAutoNum type="alphaLcPeriod"/>
              <a:defRPr/>
            </a:lvl7pPr>
            <a:lvl8pPr marL="541338" indent="-187325">
              <a:spcAft>
                <a:spcPts val="600"/>
              </a:spcAft>
              <a:buAutoNum type="romanLcPeriod"/>
              <a:defRPr/>
            </a:lvl8pPr>
            <a:lvl9pPr marL="0" indent="0">
              <a:spcAft>
                <a:spcPts val="300"/>
              </a:spcAft>
              <a:defRPr/>
            </a:lvl9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PwCFirm"/>
          <p:cNvSpPr txBox="1"/>
          <p:nvPr/>
        </p:nvSpPr>
        <p:spPr>
          <a:xfrm>
            <a:off x="533400" y="6477000"/>
            <a:ext cx="2590800" cy="152401"/>
          </a:xfrm>
          <a:prstGeom prst="rect">
            <a:avLst/>
          </a:prstGeom>
          <a:noFill/>
        </p:spPr>
        <p:txBody>
          <a:bodyPr vert="horz" wrap="square" lIns="0" tIns="0" rIns="0" bIns="0" rtlCol="0" anchor="t" anchorCtr="0">
            <a:noAutofit/>
          </a:bodyPr>
          <a:lstStyle/>
          <a:p>
            <a:r>
              <a:rPr lang="en-US" sz="1000" noProof="0" dirty="0" smtClean="0">
                <a:latin typeface="Arial" pitchFamily="34" charset="0"/>
                <a:cs typeface="Arial" pitchFamily="34" charset="0"/>
              </a:rPr>
              <a:t>PwC</a:t>
            </a:r>
            <a:endParaRPr lang="en-US" sz="1000" noProof="0" dirty="0">
              <a:latin typeface="Arial" pitchFamily="34" charset="0"/>
              <a:cs typeface="Arial" pitchFamily="34" charset="0"/>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Section Divider: Option 1">
    <p:spTree>
      <p:nvGrpSpPr>
        <p:cNvPr id="1" name=""/>
        <p:cNvGrpSpPr/>
        <p:nvPr/>
      </p:nvGrpSpPr>
      <p:grpSpPr>
        <a:xfrm>
          <a:off x="0" y="0"/>
          <a:ext cx="0" cy="0"/>
          <a:chOff x="0" y="0"/>
          <a:chExt cx="0" cy="0"/>
        </a:xfrm>
      </p:grpSpPr>
      <p:sp>
        <p:nvSpPr>
          <p:cNvPr id="7" name="Title 1"/>
          <p:cNvSpPr>
            <a:spLocks noGrp="1"/>
          </p:cNvSpPr>
          <p:nvPr>
            <p:ph type="ctrTitle" hasCustomPrompt="1"/>
          </p:nvPr>
        </p:nvSpPr>
        <p:spPr bwMode="black">
          <a:xfrm>
            <a:off x="533399" y="685801"/>
            <a:ext cx="7162801" cy="761999"/>
          </a:xfrm>
        </p:spPr>
        <p:txBody>
          <a:bodyPr anchor="t" anchorCtr="0">
            <a:noAutofit/>
          </a:bodyPr>
          <a:lstStyle>
            <a:lvl1pPr>
              <a:lnSpc>
                <a:spcPct val="90000"/>
              </a:lnSpc>
              <a:defRPr sz="3200" baseline="0">
                <a:solidFill>
                  <a:schemeClr val="tx2"/>
                </a:solidFill>
              </a:defRPr>
            </a:lvl1pPr>
          </a:lstStyle>
          <a:p>
            <a:r>
              <a:rPr lang="en-US" noProof="0" dirty="0" smtClean="0"/>
              <a:t>Main heading</a:t>
            </a:r>
            <a:br>
              <a:rPr lang="en-US" noProof="0" dirty="0" smtClean="0"/>
            </a:br>
            <a:endParaRPr lang="en-US" noProof="0" dirty="0" smtClean="0"/>
          </a:p>
        </p:txBody>
      </p:sp>
      <p:sp>
        <p:nvSpPr>
          <p:cNvPr id="5" name="Oval 4"/>
          <p:cNvSpPr/>
          <p:nvPr/>
        </p:nvSpPr>
        <p:spPr bwMode="ltGray">
          <a:xfrm>
            <a:off x="7715250" y="142875"/>
            <a:ext cx="914400" cy="914400"/>
          </a:xfrm>
          <a:prstGeom prst="ellipse">
            <a:avLst/>
          </a:prstGeom>
          <a:solidFill>
            <a:schemeClr val="tx2"/>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endParaRPr lang="en-US" sz="3600" b="1" i="1" dirty="0" smtClean="0">
              <a:solidFill>
                <a:schemeClr val="bg1"/>
              </a:solidFill>
              <a:latin typeface="Georgia" pitchFamily="18" charset="0"/>
            </a:endParaRPr>
          </a:p>
        </p:txBody>
      </p:sp>
      <p:sp>
        <p:nvSpPr>
          <p:cNvPr id="9" name="Text Placeholder 8"/>
          <p:cNvSpPr>
            <a:spLocks noGrp="1"/>
          </p:cNvSpPr>
          <p:nvPr>
            <p:ph type="body" sz="quarter" idx="13" hasCustomPrompt="1"/>
          </p:nvPr>
        </p:nvSpPr>
        <p:spPr>
          <a:xfrm>
            <a:off x="7943850" y="332601"/>
            <a:ext cx="457200" cy="553998"/>
          </a:xfrm>
        </p:spPr>
        <p:txBody>
          <a:bodyPr wrap="none" anchor="ctr" anchorCtr="1">
            <a:noAutofit/>
          </a:bodyPr>
          <a:lstStyle>
            <a:lvl1pPr>
              <a:defRPr sz="3600" b="1">
                <a:solidFill>
                  <a:schemeClr val="bg1"/>
                </a:solidFill>
              </a:defRPr>
            </a:lvl1pPr>
          </a:lstStyle>
          <a:p>
            <a:pPr lvl="0"/>
            <a:r>
              <a:rPr lang="en-US" dirty="0" smtClean="0"/>
              <a:t> </a:t>
            </a:r>
            <a:endParaRPr lang="en-US" dirty="0"/>
          </a:p>
        </p:txBody>
      </p:sp>
      <p:sp>
        <p:nvSpPr>
          <p:cNvPr id="18" name="Text Placeholder 16"/>
          <p:cNvSpPr>
            <a:spLocks noGrp="1"/>
          </p:cNvSpPr>
          <p:nvPr>
            <p:ph type="body" sz="quarter" idx="15" hasCustomPrompt="1"/>
          </p:nvPr>
        </p:nvSpPr>
        <p:spPr>
          <a:xfrm>
            <a:off x="0" y="2514600"/>
            <a:ext cx="5486400" cy="4343400"/>
          </a:xfrm>
          <a:solidFill>
            <a:schemeClr val="tx2"/>
          </a:solidFill>
        </p:spPr>
        <p:txBody>
          <a:bodyPr lIns="274320" tIns="274320" rIns="91440" bIns="91440"/>
          <a:lstStyle>
            <a:lvl1pPr marL="0" indent="0">
              <a:spcAft>
                <a:spcPts val="600"/>
              </a:spcAft>
              <a:defRPr sz="2400" b="1" i="1">
                <a:solidFill>
                  <a:schemeClr val="bg1"/>
                </a:solidFill>
              </a:defRPr>
            </a:lvl1pPr>
            <a:lvl2pPr marL="0" indent="0">
              <a:spcAft>
                <a:spcPts val="600"/>
              </a:spcAft>
              <a:buNone/>
              <a:defRPr sz="2400" b="0">
                <a:solidFill>
                  <a:schemeClr val="bg1"/>
                </a:solidFill>
              </a:defRPr>
            </a:lvl2pPr>
          </a:lstStyle>
          <a:p>
            <a:pPr lvl="0"/>
            <a:r>
              <a:rPr lang="en-US" dirty="0" smtClean="0"/>
              <a:t>Heading</a:t>
            </a:r>
          </a:p>
          <a:p>
            <a:pPr lvl="1"/>
            <a:r>
              <a:rPr lang="en-US" dirty="0" smtClean="0"/>
              <a:t>Text</a:t>
            </a:r>
          </a:p>
        </p:txBody>
      </p:sp>
      <p:cxnSp>
        <p:nvCxnSpPr>
          <p:cNvPr id="10" name="Shape 9"/>
          <p:cNvCxnSpPr/>
          <p:nvPr/>
        </p:nvCxnSpPr>
        <p:spPr>
          <a:xfrm rot="5400000" flipH="1" flipV="1">
            <a:off x="4423800" y="-3433199"/>
            <a:ext cx="144000"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cSld name="Section Divider: Option 2">
    <p:spTree>
      <p:nvGrpSpPr>
        <p:cNvPr id="1" name=""/>
        <p:cNvGrpSpPr/>
        <p:nvPr/>
      </p:nvGrpSpPr>
      <p:grpSpPr>
        <a:xfrm>
          <a:off x="0" y="0"/>
          <a:ext cx="0" cy="0"/>
          <a:chOff x="0" y="0"/>
          <a:chExt cx="0" cy="0"/>
        </a:xfrm>
      </p:grpSpPr>
      <p:sp>
        <p:nvSpPr>
          <p:cNvPr id="15" name="Picture Placeholder 14"/>
          <p:cNvSpPr>
            <a:spLocks noGrp="1"/>
          </p:cNvSpPr>
          <p:nvPr>
            <p:ph type="pic" sz="quarter" idx="13"/>
          </p:nvPr>
        </p:nvSpPr>
        <p:spPr>
          <a:xfrm>
            <a:off x="1187624" y="0"/>
            <a:ext cx="7422976" cy="6858000"/>
          </a:xfrm>
          <a:solidFill>
            <a:schemeClr val="bg2">
              <a:lumMod val="85000"/>
            </a:schemeClr>
          </a:solidFill>
        </p:spPr>
        <p:txBody>
          <a:bodyPr anchor="ctr" anchorCtr="1"/>
          <a:lstStyle>
            <a:lvl1pPr algn="ctr">
              <a:defRPr sz="1800">
                <a:latin typeface="+mn-lt"/>
              </a:defRPr>
            </a:lvl1pPr>
          </a:lstStyle>
          <a:p>
            <a:r>
              <a:rPr lang="en-US" dirty="0" smtClean="0"/>
              <a:t>Click icon to add picture</a:t>
            </a:r>
            <a:endParaRPr lang="en-US" dirty="0"/>
          </a:p>
        </p:txBody>
      </p:sp>
      <p:sp>
        <p:nvSpPr>
          <p:cNvPr id="6" name="Title 1"/>
          <p:cNvSpPr>
            <a:spLocks noGrp="1"/>
          </p:cNvSpPr>
          <p:nvPr>
            <p:ph type="ctrTitle" hasCustomPrompt="1"/>
          </p:nvPr>
        </p:nvSpPr>
        <p:spPr bwMode="black">
          <a:xfrm>
            <a:off x="533399" y="685801"/>
            <a:ext cx="8077201" cy="1066799"/>
          </a:xfrm>
        </p:spPr>
        <p:txBody>
          <a:bodyPr anchor="t" anchorCtr="0">
            <a:noAutofit/>
          </a:bodyPr>
          <a:lstStyle>
            <a:lvl1pPr>
              <a:lnSpc>
                <a:spcPct val="90000"/>
              </a:lnSpc>
              <a:defRPr sz="3200" baseline="0">
                <a:solidFill>
                  <a:schemeClr val="tx2"/>
                </a:solidFill>
              </a:defRPr>
            </a:lvl1pPr>
          </a:lstStyle>
          <a:p>
            <a:r>
              <a:rPr lang="en-US" noProof="0" dirty="0" smtClean="0"/>
              <a:t>Main heading</a:t>
            </a:r>
            <a:br>
              <a:rPr lang="en-US" noProof="0" dirty="0" smtClean="0"/>
            </a:br>
            <a:r>
              <a:rPr lang="en-US" b="0" i="0" noProof="0" dirty="0" smtClean="0"/>
              <a:t>Sub heading</a:t>
            </a:r>
            <a:endParaRPr lang="en-US" noProof="0" dirty="0" smtClean="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ntent: Three">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1"/>
            <a:ext cx="8077200" cy="914400"/>
          </a:xfrm>
        </p:spPr>
        <p:txBody>
          <a:bodyPr/>
          <a:lstStyle/>
          <a:p>
            <a:r>
              <a:rPr lang="en-US" noProof="0" dirty="0" smtClean="0"/>
              <a:t>Click to edit Master title style</a:t>
            </a:r>
            <a:endParaRPr lang="en-US" noProof="0" dirty="0"/>
          </a:p>
        </p:txBody>
      </p:sp>
      <p:sp>
        <p:nvSpPr>
          <p:cNvPr id="27" name="Content Placeholder 26"/>
          <p:cNvSpPr>
            <a:spLocks noGrp="1"/>
          </p:cNvSpPr>
          <p:nvPr>
            <p:ph sz="quarter" idx="13"/>
          </p:nvPr>
        </p:nvSpPr>
        <p:spPr>
          <a:xfrm>
            <a:off x="533400" y="1752601"/>
            <a:ext cx="2590800" cy="4419599"/>
          </a:xfrm>
        </p:spPr>
        <p:txBody>
          <a:bodyPr/>
          <a:lstStyle/>
          <a:p>
            <a:pPr lvl="0"/>
            <a:r>
              <a:rPr lang="en-US" noProof="0" dirty="0" smtClean="0"/>
              <a:t>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28" name="Content Placeholder 26"/>
          <p:cNvSpPr>
            <a:spLocks noGrp="1"/>
          </p:cNvSpPr>
          <p:nvPr>
            <p:ph sz="quarter" idx="14"/>
          </p:nvPr>
        </p:nvSpPr>
        <p:spPr>
          <a:xfrm>
            <a:off x="3276601" y="1752601"/>
            <a:ext cx="2590799" cy="4419599"/>
          </a:xfrm>
        </p:spPr>
        <p:txBody>
          <a:bodyPr/>
          <a:lstStyle/>
          <a:p>
            <a:pPr lvl="0"/>
            <a:r>
              <a:rPr lang="en-US" noProof="0" dirty="0" smtClean="0"/>
              <a:t>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31" name="Content Placeholder 26"/>
          <p:cNvSpPr>
            <a:spLocks noGrp="1"/>
          </p:cNvSpPr>
          <p:nvPr>
            <p:ph sz="quarter" idx="15"/>
          </p:nvPr>
        </p:nvSpPr>
        <p:spPr>
          <a:xfrm>
            <a:off x="6019800" y="1752601"/>
            <a:ext cx="2590800" cy="4419599"/>
          </a:xfrm>
        </p:spPr>
        <p:txBody>
          <a:bodyPr/>
          <a:lstStyle/>
          <a:p>
            <a:pPr lvl="0"/>
            <a:r>
              <a:rPr lang="en-US" noProof="0" dirty="0" smtClean="0"/>
              <a:t>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36" name="Footer Placeholder 4"/>
          <p:cNvSpPr>
            <a:spLocks noGrp="1"/>
          </p:cNvSpPr>
          <p:nvPr>
            <p:ph type="ftr" sz="quarter" idx="3"/>
          </p:nvPr>
        </p:nvSpPr>
        <p:spPr>
          <a:xfrm>
            <a:off x="533400" y="6324600"/>
            <a:ext cx="5257800" cy="152400"/>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endParaRPr lang="en-US" dirty="0"/>
          </a:p>
        </p:txBody>
      </p:sp>
      <p:cxnSp>
        <p:nvCxnSpPr>
          <p:cNvPr id="19" name="Shape 18"/>
          <p:cNvCxnSpPr/>
          <p:nvPr/>
        </p:nvCxnSpPr>
        <p:spPr>
          <a:xfrm rot="5400000" flipH="1" flipV="1">
            <a:off x="4423800" y="-3433199"/>
            <a:ext cx="144000"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9EBD5762-3BDC-484D-9503-7EA6D5A9A8CE}" type="slidenum">
              <a:rPr lang="en-US" smtClean="0"/>
              <a:pPr/>
              <a:t>‹#›</a:t>
            </a:fld>
            <a:endParaRPr lang="en-US" dirty="0"/>
          </a:p>
        </p:txBody>
      </p:sp>
      <p:sp>
        <p:nvSpPr>
          <p:cNvPr id="12"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endParaRPr lang="en-US" dirty="0"/>
          </a:p>
        </p:txBody>
      </p:sp>
      <p:sp>
        <p:nvSpPr>
          <p:cNvPr id="13" name="PwCFirm"/>
          <p:cNvSpPr txBox="1"/>
          <p:nvPr/>
        </p:nvSpPr>
        <p:spPr>
          <a:xfrm>
            <a:off x="533400" y="6477000"/>
            <a:ext cx="2590800" cy="152401"/>
          </a:xfrm>
          <a:prstGeom prst="rect">
            <a:avLst/>
          </a:prstGeom>
          <a:noFill/>
        </p:spPr>
        <p:txBody>
          <a:bodyPr vert="horz" wrap="square" lIns="0" tIns="0" rIns="0" bIns="0" rtlCol="0" anchor="t" anchorCtr="0">
            <a:noAutofit/>
          </a:bodyPr>
          <a:lstStyle/>
          <a:p>
            <a:r>
              <a:rPr lang="en-US" sz="1000" noProof="0" dirty="0" smtClean="0">
                <a:latin typeface="Arial" pitchFamily="34" charset="0"/>
                <a:cs typeface="Arial" pitchFamily="34" charset="0"/>
              </a:rPr>
              <a:t>PwC</a:t>
            </a:r>
            <a:endParaRPr lang="en-US" sz="1000" noProof="0" dirty="0">
              <a:latin typeface="Arial" pitchFamily="34" charset="0"/>
              <a:cs typeface="Arial" pitchFamily="34" charset="0"/>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cSld name="Facts and Figures page: Option 2">
    <p:bg>
      <p:bgRef idx="1001">
        <a:schemeClr val="bg2"/>
      </p:bgRef>
    </p:bg>
    <p:spTree>
      <p:nvGrpSpPr>
        <p:cNvPr id="1" name=""/>
        <p:cNvGrpSpPr/>
        <p:nvPr/>
      </p:nvGrpSpPr>
      <p:grpSpPr>
        <a:xfrm>
          <a:off x="0" y="0"/>
          <a:ext cx="0" cy="0"/>
          <a:chOff x="0" y="0"/>
          <a:chExt cx="0" cy="0"/>
        </a:xfrm>
      </p:grpSpPr>
      <p:sp>
        <p:nvSpPr>
          <p:cNvPr id="6" name="Title 1"/>
          <p:cNvSpPr>
            <a:spLocks noGrp="1"/>
          </p:cNvSpPr>
          <p:nvPr>
            <p:ph type="ctrTitle"/>
          </p:nvPr>
        </p:nvSpPr>
        <p:spPr bwMode="black">
          <a:xfrm>
            <a:off x="533399" y="1118377"/>
            <a:ext cx="8077201" cy="761999"/>
          </a:xfrm>
        </p:spPr>
        <p:txBody>
          <a:bodyPr anchor="t" anchorCtr="0">
            <a:noAutofit/>
          </a:bodyPr>
          <a:lstStyle>
            <a:lvl1pPr>
              <a:lnSpc>
                <a:spcPct val="90000"/>
              </a:lnSpc>
              <a:defRPr sz="3200" baseline="0">
                <a:solidFill>
                  <a:schemeClr val="tx2"/>
                </a:solidFill>
              </a:defRPr>
            </a:lvl1pPr>
          </a:lstStyle>
          <a:p>
            <a:r>
              <a:rPr lang="en-US" noProof="0" dirty="0" smtClean="0"/>
              <a:t>Click to edit Master title style</a:t>
            </a:r>
          </a:p>
        </p:txBody>
      </p:sp>
      <p:cxnSp>
        <p:nvCxnSpPr>
          <p:cNvPr id="12" name="Shape 11"/>
          <p:cNvCxnSpPr/>
          <p:nvPr/>
        </p:nvCxnSpPr>
        <p:spPr>
          <a:xfrm rot="5400000" flipH="1" flipV="1">
            <a:off x="4423800" y="-3076823"/>
            <a:ext cx="144000"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9EBD5762-3BDC-484D-9503-7EA6D5A9A8CE}" type="slidenum">
              <a:rPr lang="en-US" smtClean="0"/>
              <a:pPr/>
              <a:t>‹#›</a:t>
            </a:fld>
            <a:endParaRPr lang="en-US" dirty="0"/>
          </a:p>
        </p:txBody>
      </p:sp>
      <p:sp>
        <p:nvSpPr>
          <p:cNvPr id="11"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endParaRPr lang="en-US" dirty="0"/>
          </a:p>
        </p:txBody>
      </p:sp>
      <p:sp>
        <p:nvSpPr>
          <p:cNvPr id="13" name="Footer Placeholder 4"/>
          <p:cNvSpPr>
            <a:spLocks noGrp="1"/>
          </p:cNvSpPr>
          <p:nvPr>
            <p:ph type="ftr" sz="quarter" idx="3"/>
          </p:nvPr>
        </p:nvSpPr>
        <p:spPr>
          <a:xfrm>
            <a:off x="530352" y="6324600"/>
            <a:ext cx="5260848" cy="150876"/>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endParaRPr lang="en-US" dirty="0"/>
          </a:p>
        </p:txBody>
      </p:sp>
      <p:sp>
        <p:nvSpPr>
          <p:cNvPr id="14" name="PwCFirm"/>
          <p:cNvSpPr txBox="1"/>
          <p:nvPr/>
        </p:nvSpPr>
        <p:spPr>
          <a:xfrm>
            <a:off x="533400" y="6477000"/>
            <a:ext cx="2590800" cy="152401"/>
          </a:xfrm>
          <a:prstGeom prst="rect">
            <a:avLst/>
          </a:prstGeom>
          <a:noFill/>
        </p:spPr>
        <p:txBody>
          <a:bodyPr vert="horz" wrap="square" lIns="0" tIns="0" rIns="0" bIns="0" rtlCol="0" anchor="t" anchorCtr="0">
            <a:noAutofit/>
          </a:bodyPr>
          <a:lstStyle/>
          <a:p>
            <a:r>
              <a:rPr lang="en-US" sz="1000" noProof="0" dirty="0" smtClean="0">
                <a:latin typeface="Arial" pitchFamily="34" charset="0"/>
                <a:cs typeface="Arial" pitchFamily="34" charset="0"/>
              </a:rPr>
              <a:t>PwC</a:t>
            </a:r>
            <a:endParaRPr lang="en-US" sz="1000" noProof="0" dirty="0">
              <a:latin typeface="Arial" pitchFamily="34" charset="0"/>
              <a:cs typeface="Arial" pitchFamily="34" charset="0"/>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Facts and Figures page: Option 4">
    <p:bg>
      <p:bgPr>
        <a:solidFill>
          <a:schemeClr val="tx1"/>
        </a:solidFill>
        <a:effectLst/>
      </p:bgPr>
    </p:bg>
    <p:spTree>
      <p:nvGrpSpPr>
        <p:cNvPr id="1" name=""/>
        <p:cNvGrpSpPr/>
        <p:nvPr/>
      </p:nvGrpSpPr>
      <p:grpSpPr>
        <a:xfrm>
          <a:off x="0" y="0"/>
          <a:ext cx="0" cy="0"/>
          <a:chOff x="0" y="0"/>
          <a:chExt cx="0" cy="0"/>
        </a:xfrm>
      </p:grpSpPr>
      <p:sp>
        <p:nvSpPr>
          <p:cNvPr id="6" name="Title 1"/>
          <p:cNvSpPr>
            <a:spLocks noGrp="1"/>
          </p:cNvSpPr>
          <p:nvPr>
            <p:ph type="ctrTitle"/>
          </p:nvPr>
        </p:nvSpPr>
        <p:spPr bwMode="black">
          <a:xfrm>
            <a:off x="533399" y="1118377"/>
            <a:ext cx="8077201" cy="761999"/>
          </a:xfrm>
        </p:spPr>
        <p:txBody>
          <a:bodyPr anchor="t" anchorCtr="0">
            <a:noAutofit/>
          </a:bodyPr>
          <a:lstStyle>
            <a:lvl1pPr>
              <a:lnSpc>
                <a:spcPct val="90000"/>
              </a:lnSpc>
              <a:defRPr sz="3200" baseline="0">
                <a:solidFill>
                  <a:schemeClr val="accent1"/>
                </a:solidFill>
              </a:defRPr>
            </a:lvl1pPr>
          </a:lstStyle>
          <a:p>
            <a:r>
              <a:rPr lang="en-US" noProof="0" dirty="0" smtClean="0"/>
              <a:t>Click to edit Master title style</a:t>
            </a:r>
          </a:p>
        </p:txBody>
      </p:sp>
      <p:cxnSp>
        <p:nvCxnSpPr>
          <p:cNvPr id="12" name="Shape 11"/>
          <p:cNvCxnSpPr/>
          <p:nvPr/>
        </p:nvCxnSpPr>
        <p:spPr>
          <a:xfrm rot="5400000" flipH="1" flipV="1">
            <a:off x="4423800" y="-3076823"/>
            <a:ext cx="144000" cy="8229600"/>
          </a:xfrm>
          <a:prstGeom prst="bentConnector2">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10"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bg1"/>
                </a:solidFill>
                <a:latin typeface="Arial" pitchFamily="34" charset="0"/>
                <a:cs typeface="Arial" pitchFamily="34" charset="0"/>
              </a:defRPr>
            </a:lvl1pPr>
          </a:lstStyle>
          <a:p>
            <a:fld id="{9EBD5762-3BDC-484D-9503-7EA6D5A9A8CE}" type="slidenum">
              <a:rPr lang="en-US" smtClean="0"/>
              <a:pPr/>
              <a:t>‹#›</a:t>
            </a:fld>
            <a:endParaRPr lang="en-US" dirty="0"/>
          </a:p>
        </p:txBody>
      </p:sp>
      <p:sp>
        <p:nvSpPr>
          <p:cNvPr id="11"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bg1"/>
                </a:solidFill>
                <a:latin typeface="Arial" pitchFamily="34" charset="0"/>
                <a:cs typeface="Arial" pitchFamily="34" charset="0"/>
              </a:defRPr>
            </a:lvl1pPr>
          </a:lstStyle>
          <a:p>
            <a:endParaRPr lang="en-US" dirty="0"/>
          </a:p>
        </p:txBody>
      </p:sp>
      <p:sp>
        <p:nvSpPr>
          <p:cNvPr id="13" name="Footer Placeholder 4"/>
          <p:cNvSpPr>
            <a:spLocks noGrp="1"/>
          </p:cNvSpPr>
          <p:nvPr>
            <p:ph type="ftr" sz="quarter" idx="3"/>
          </p:nvPr>
        </p:nvSpPr>
        <p:spPr>
          <a:xfrm>
            <a:off x="530352" y="6324600"/>
            <a:ext cx="5260848" cy="150876"/>
          </a:xfrm>
          <a:prstGeom prst="rect">
            <a:avLst/>
          </a:prstGeom>
        </p:spPr>
        <p:txBody>
          <a:bodyPr vert="horz" lIns="0" tIns="0" rIns="0" bIns="0" anchor="b" anchorCtr="0">
            <a:noAutofit/>
          </a:bodyPr>
          <a:lstStyle>
            <a:lvl1pPr algn="l">
              <a:defRPr sz="1000">
                <a:solidFill>
                  <a:schemeClr val="bg1"/>
                </a:solidFill>
                <a:latin typeface="Arial" pitchFamily="34" charset="0"/>
                <a:cs typeface="Arial" pitchFamily="34" charset="0"/>
              </a:defRPr>
            </a:lvl1pPr>
          </a:lstStyle>
          <a:p>
            <a:endParaRPr lang="en-US" dirty="0"/>
          </a:p>
        </p:txBody>
      </p:sp>
      <p:sp>
        <p:nvSpPr>
          <p:cNvPr id="14" name="PwCFirm"/>
          <p:cNvSpPr txBox="1"/>
          <p:nvPr/>
        </p:nvSpPr>
        <p:spPr>
          <a:xfrm>
            <a:off x="533400" y="6477000"/>
            <a:ext cx="2590800" cy="152401"/>
          </a:xfrm>
          <a:prstGeom prst="rect">
            <a:avLst/>
          </a:prstGeom>
          <a:noFill/>
        </p:spPr>
        <p:txBody>
          <a:bodyPr vert="horz" wrap="square" lIns="0" tIns="0" rIns="0" bIns="0" rtlCol="0" anchor="t" anchorCtr="0">
            <a:noAutofit/>
          </a:bodyPr>
          <a:lstStyle/>
          <a:p>
            <a:r>
              <a:rPr lang="en-US" sz="1000" noProof="0" dirty="0" smtClean="0">
                <a:solidFill>
                  <a:schemeClr val="bg1"/>
                </a:solidFill>
                <a:latin typeface="Arial" pitchFamily="34" charset="0"/>
                <a:cs typeface="Arial" pitchFamily="34" charset="0"/>
              </a:rPr>
              <a:t>PwC</a:t>
            </a:r>
            <a:endParaRPr lang="en-US" sz="1000" noProof="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2876171039"/>
      </p:ext>
    </p:extLst>
  </p:cSld>
  <p:clrMapOvr>
    <a:overrideClrMapping bg1="dk1" tx1="lt1" bg2="dk2" tx2="lt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cSld name="First page of new section: Option 1">
    <p:bg>
      <p:bgPr>
        <a:solidFill>
          <a:schemeClr val="tx2"/>
        </a:solidFill>
        <a:effectLst/>
      </p:bgPr>
    </p:bg>
    <p:spTree>
      <p:nvGrpSpPr>
        <p:cNvPr id="1" name=""/>
        <p:cNvGrpSpPr/>
        <p:nvPr/>
      </p:nvGrpSpPr>
      <p:grpSpPr>
        <a:xfrm>
          <a:off x="0" y="0"/>
          <a:ext cx="0" cy="0"/>
          <a:chOff x="0" y="0"/>
          <a:chExt cx="0" cy="0"/>
        </a:xfrm>
      </p:grpSpPr>
      <p:sp>
        <p:nvSpPr>
          <p:cNvPr id="33" name="Text Placeholder 199"/>
          <p:cNvSpPr>
            <a:spLocks noGrp="1"/>
          </p:cNvSpPr>
          <p:nvPr>
            <p:ph type="body" sz="quarter" idx="36"/>
          </p:nvPr>
        </p:nvSpPr>
        <p:spPr>
          <a:xfrm>
            <a:off x="529609" y="692150"/>
            <a:ext cx="2594591" cy="3194050"/>
          </a:xfrm>
        </p:spPr>
        <p:txBody>
          <a:bodyPr/>
          <a:lstStyle>
            <a:lvl1pPr marL="0" indent="0">
              <a:defRPr sz="2000" b="1" i="1">
                <a:solidFill>
                  <a:schemeClr val="bg1"/>
                </a:solidFill>
              </a:defRPr>
            </a:lvl1pPr>
            <a:lvl2pPr marL="0" indent="0">
              <a:spcAft>
                <a:spcPts val="0"/>
              </a:spcAft>
              <a:buNone/>
              <a:defRPr sz="2000" i="1">
                <a:solidFill>
                  <a:schemeClr val="bg1"/>
                </a:solidFill>
              </a:defRPr>
            </a:lvl2pPr>
            <a:lvl3pPr marL="0" indent="0">
              <a:spcAft>
                <a:spcPts val="0"/>
              </a:spcAft>
              <a:buNone/>
              <a:defRPr sz="2000">
                <a:solidFill>
                  <a:schemeClr val="bg1"/>
                </a:solidFill>
              </a:defRPr>
            </a:lvl3pPr>
          </a:lstStyle>
          <a:p>
            <a:pPr lvl="0"/>
            <a:r>
              <a:rPr lang="en-US" dirty="0" smtClean="0"/>
              <a:t>Edit Master text styles</a:t>
            </a:r>
          </a:p>
          <a:p>
            <a:pPr lvl="1"/>
            <a:r>
              <a:rPr lang="en-US" dirty="0" smtClean="0"/>
              <a:t>Second level</a:t>
            </a:r>
          </a:p>
          <a:p>
            <a:pPr lvl="2"/>
            <a:r>
              <a:rPr lang="en-US" dirty="0" smtClean="0"/>
              <a:t>Third level</a:t>
            </a:r>
          </a:p>
        </p:txBody>
      </p:sp>
      <p:cxnSp>
        <p:nvCxnSpPr>
          <p:cNvPr id="37" name="Shape 12"/>
          <p:cNvCxnSpPr/>
          <p:nvPr/>
        </p:nvCxnSpPr>
        <p:spPr>
          <a:xfrm rot="5400000" flipH="1" flipV="1">
            <a:off x="1680600" y="-686577"/>
            <a:ext cx="144000" cy="2743200"/>
          </a:xfrm>
          <a:prstGeom prst="bentConnector2">
            <a:avLst/>
          </a:prstGeom>
          <a:ln w="12700">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12" name="Content Placeholder 10"/>
          <p:cNvSpPr>
            <a:spLocks noGrp="1"/>
          </p:cNvSpPr>
          <p:nvPr>
            <p:ph sz="quarter" idx="41"/>
          </p:nvPr>
        </p:nvSpPr>
        <p:spPr>
          <a:xfrm>
            <a:off x="3272266" y="692150"/>
            <a:ext cx="2595134" cy="5480050"/>
          </a:xfr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a:solidFill>
                  <a:schemeClr val="bg1"/>
                </a:solidFill>
              </a:defRPr>
            </a:lvl6pPr>
            <a:lvl7pPr>
              <a:buClr>
                <a:schemeClr val="bg1"/>
              </a:buClr>
              <a:defRPr>
                <a:solidFill>
                  <a:schemeClr val="bg1"/>
                </a:solidFill>
              </a:defRPr>
            </a:lvl7pPr>
            <a:lvl8pPr>
              <a:buClr>
                <a:schemeClr val="bg1"/>
              </a:buClr>
              <a:defRPr>
                <a:solidFill>
                  <a:schemeClr val="bg1"/>
                </a:solidFill>
              </a:defRPr>
            </a:lvl8pPr>
            <a:lvl9pPr>
              <a:buClr>
                <a:schemeClr val="bg1"/>
              </a:buClr>
              <a:defRPr>
                <a:solidFill>
                  <a:schemeClr val="bg1"/>
                </a:solidFill>
              </a:defRPr>
            </a:lvl9pPr>
          </a:lstStyle>
          <a:p>
            <a:pPr lvl="0"/>
            <a:r>
              <a:rPr lang="en-US" noProof="0" dirty="0" smtClean="0"/>
              <a:t>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dirty="0" smtClean="0"/>
          </a:p>
        </p:txBody>
      </p:sp>
      <p:sp>
        <p:nvSpPr>
          <p:cNvPr id="15" name="Content Placeholder 10"/>
          <p:cNvSpPr>
            <a:spLocks noGrp="1"/>
          </p:cNvSpPr>
          <p:nvPr>
            <p:ph sz="quarter" idx="42"/>
          </p:nvPr>
        </p:nvSpPr>
        <p:spPr>
          <a:xfrm>
            <a:off x="6018514" y="692150"/>
            <a:ext cx="2595134" cy="5480050"/>
          </a:xfr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a:solidFill>
                  <a:schemeClr val="bg1"/>
                </a:solidFill>
              </a:defRPr>
            </a:lvl6pPr>
            <a:lvl7pPr>
              <a:buClr>
                <a:schemeClr val="bg1"/>
              </a:buClr>
              <a:defRPr>
                <a:solidFill>
                  <a:schemeClr val="bg1"/>
                </a:solidFill>
              </a:defRPr>
            </a:lvl7pPr>
            <a:lvl8pPr>
              <a:buClr>
                <a:schemeClr val="bg1"/>
              </a:buClr>
              <a:defRPr>
                <a:solidFill>
                  <a:schemeClr val="bg1"/>
                </a:solidFill>
              </a:defRPr>
            </a:lvl8pPr>
            <a:lvl9pPr>
              <a:buClr>
                <a:schemeClr val="bg1"/>
              </a:buClr>
              <a:defRPr>
                <a:solidFill>
                  <a:schemeClr val="bg1"/>
                </a:solidFill>
              </a:defRPr>
            </a:lvl9pPr>
          </a:lstStyle>
          <a:p>
            <a:pPr lvl="0"/>
            <a:r>
              <a:rPr lang="en-US" noProof="0" dirty="0" smtClean="0"/>
              <a:t>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dirty="0" smtClean="0"/>
          </a:p>
        </p:txBody>
      </p:sp>
      <p:sp>
        <p:nvSpPr>
          <p:cNvPr id="16" name="PwCFirm"/>
          <p:cNvSpPr txBox="1"/>
          <p:nvPr/>
        </p:nvSpPr>
        <p:spPr>
          <a:xfrm>
            <a:off x="533400" y="6477000"/>
            <a:ext cx="2590800" cy="152401"/>
          </a:xfrm>
          <a:prstGeom prst="rect">
            <a:avLst/>
          </a:prstGeom>
          <a:noFill/>
        </p:spPr>
        <p:txBody>
          <a:bodyPr vert="horz" wrap="square" lIns="0" tIns="0" rIns="0" bIns="0" rtlCol="0" anchor="t" anchorCtr="0">
            <a:noAutofit/>
          </a:bodyPr>
          <a:lstStyle/>
          <a:p>
            <a:r>
              <a:rPr lang="en-US" sz="1000" noProof="0" dirty="0" smtClean="0">
                <a:solidFill>
                  <a:schemeClr val="bg1"/>
                </a:solidFill>
                <a:latin typeface="Arial" pitchFamily="34" charset="0"/>
                <a:cs typeface="Arial" pitchFamily="34" charset="0"/>
              </a:rPr>
              <a:t>PwC</a:t>
            </a:r>
            <a:endParaRPr lang="en-US" sz="1000" noProof="0" dirty="0">
              <a:solidFill>
                <a:schemeClr val="bg1"/>
              </a:solidFill>
              <a:latin typeface="Arial" pitchFamily="34" charset="0"/>
              <a:cs typeface="Arial" pitchFamily="34" charset="0"/>
            </a:endParaRPr>
          </a:p>
        </p:txBody>
      </p:sp>
      <p:sp>
        <p:nvSpPr>
          <p:cNvPr id="18" name="Date Placeholder 17"/>
          <p:cNvSpPr>
            <a:spLocks noGrp="1"/>
          </p:cNvSpPr>
          <p:nvPr>
            <p:ph type="dt" sz="half" idx="43"/>
          </p:nvPr>
        </p:nvSpPr>
        <p:spPr/>
        <p:txBody>
          <a:bodyPr/>
          <a:lstStyle>
            <a:lvl1pPr>
              <a:defRPr>
                <a:solidFill>
                  <a:schemeClr val="bg1"/>
                </a:solidFill>
              </a:defRPr>
            </a:lvl1pPr>
          </a:lstStyle>
          <a:p>
            <a:endParaRPr lang="en-US" dirty="0"/>
          </a:p>
        </p:txBody>
      </p:sp>
      <p:sp>
        <p:nvSpPr>
          <p:cNvPr id="19" name="Slide Number Placeholder 18"/>
          <p:cNvSpPr>
            <a:spLocks noGrp="1"/>
          </p:cNvSpPr>
          <p:nvPr>
            <p:ph type="sldNum" sz="quarter" idx="44"/>
          </p:nvPr>
        </p:nvSpPr>
        <p:spPr/>
        <p:txBody>
          <a:bodyPr/>
          <a:lstStyle>
            <a:lvl1pPr>
              <a:defRPr>
                <a:solidFill>
                  <a:schemeClr val="bg1"/>
                </a:solidFill>
              </a:defRPr>
            </a:lvl1pPr>
          </a:lstStyle>
          <a:p>
            <a:fld id="{9EBD5762-3BDC-484D-9503-7EA6D5A9A8CE}" type="slidenum">
              <a:rPr lang="en-US" smtClean="0"/>
              <a:pPr/>
              <a:t>‹#›</a:t>
            </a:fld>
            <a:endParaRPr lang="en-US" dirty="0"/>
          </a:p>
        </p:txBody>
      </p:sp>
      <p:sp>
        <p:nvSpPr>
          <p:cNvPr id="20" name="Footer Placeholder 19"/>
          <p:cNvSpPr>
            <a:spLocks noGrp="1"/>
          </p:cNvSpPr>
          <p:nvPr>
            <p:ph type="ftr" sz="quarter" idx="45"/>
          </p:nvPr>
        </p:nvSpPr>
        <p:spPr/>
        <p:txBody>
          <a:bodyPr/>
          <a:lstStyle>
            <a:lvl1pPr>
              <a:defRPr>
                <a:solidFill>
                  <a:schemeClr val="bg1"/>
                </a:solidFill>
              </a:defRPr>
            </a:lvl1pPr>
          </a:lstStyle>
          <a:p>
            <a:endParaRPr lang="en-US"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cSld name="First page of new section: Option 2">
    <p:bg>
      <p:bgPr>
        <a:solidFill>
          <a:schemeClr val="bg2"/>
        </a:solidFill>
        <a:effectLst/>
      </p:bgPr>
    </p:bg>
    <p:spTree>
      <p:nvGrpSpPr>
        <p:cNvPr id="1" name=""/>
        <p:cNvGrpSpPr/>
        <p:nvPr/>
      </p:nvGrpSpPr>
      <p:grpSpPr>
        <a:xfrm>
          <a:off x="0" y="0"/>
          <a:ext cx="0" cy="0"/>
          <a:chOff x="0" y="0"/>
          <a:chExt cx="0" cy="0"/>
        </a:xfrm>
      </p:grpSpPr>
      <p:sp>
        <p:nvSpPr>
          <p:cNvPr id="33" name="Text Placeholder 199"/>
          <p:cNvSpPr>
            <a:spLocks noGrp="1"/>
          </p:cNvSpPr>
          <p:nvPr>
            <p:ph type="body" sz="quarter" idx="36" hasCustomPrompt="1"/>
          </p:nvPr>
        </p:nvSpPr>
        <p:spPr>
          <a:xfrm>
            <a:off x="529609" y="1752600"/>
            <a:ext cx="2594591" cy="1141620"/>
          </a:xfrm>
        </p:spPr>
        <p:txBody>
          <a:bodyPr/>
          <a:lstStyle>
            <a:lvl1pPr>
              <a:defRPr sz="2000" b="1" i="1">
                <a:solidFill>
                  <a:schemeClr val="tx2"/>
                </a:solidFill>
              </a:defRPr>
            </a:lvl1pPr>
            <a:lvl2pPr marL="0" indent="0">
              <a:spcAft>
                <a:spcPts val="0"/>
              </a:spcAft>
              <a:buNone/>
              <a:defRPr sz="1000" i="1">
                <a:solidFill>
                  <a:schemeClr val="tx2"/>
                </a:solidFill>
              </a:defRPr>
            </a:lvl2pPr>
            <a:lvl3pPr marL="0" indent="0">
              <a:spcAft>
                <a:spcPts val="0"/>
              </a:spcAft>
              <a:buNone/>
              <a:defRPr sz="1000">
                <a:solidFill>
                  <a:schemeClr val="tx2"/>
                </a:solidFill>
              </a:defRPr>
            </a:lvl3pPr>
          </a:lstStyle>
          <a:p>
            <a:pPr lvl="0"/>
            <a:r>
              <a:rPr lang="en-US" dirty="0" smtClean="0"/>
              <a:t>Key text</a:t>
            </a:r>
            <a:endParaRPr lang="en-US" noProof="0" dirty="0" smtClean="0"/>
          </a:p>
          <a:p>
            <a:pPr lvl="1"/>
            <a:r>
              <a:rPr lang="en-US" dirty="0" smtClean="0"/>
              <a:t>Second level</a:t>
            </a:r>
          </a:p>
          <a:p>
            <a:pPr lvl="2"/>
            <a:r>
              <a:rPr lang="en-US" dirty="0" smtClean="0"/>
              <a:t>Third level</a:t>
            </a:r>
          </a:p>
        </p:txBody>
      </p:sp>
      <p:cxnSp>
        <p:nvCxnSpPr>
          <p:cNvPr id="7" name="Shape 12"/>
          <p:cNvCxnSpPr/>
          <p:nvPr/>
        </p:nvCxnSpPr>
        <p:spPr>
          <a:xfrm rot="5400000" flipH="1" flipV="1">
            <a:off x="5795400" y="-2058177"/>
            <a:ext cx="144000" cy="5486400"/>
          </a:xfrm>
          <a:prstGeom prst="bentConnector2">
            <a:avLst/>
          </a:prstGeom>
          <a:ln w="12700">
            <a:solidFill>
              <a:schemeClr val="tx2"/>
            </a:solidFill>
            <a:prstDash val="solid"/>
          </a:ln>
        </p:spPr>
        <p:style>
          <a:lnRef idx="1">
            <a:schemeClr val="accent1"/>
          </a:lnRef>
          <a:fillRef idx="0">
            <a:schemeClr val="accent1"/>
          </a:fillRef>
          <a:effectRef idx="0">
            <a:schemeClr val="accent1"/>
          </a:effectRef>
          <a:fontRef idx="minor">
            <a:schemeClr val="tx1"/>
          </a:fontRef>
        </p:style>
      </p:cxnSp>
      <p:sp>
        <p:nvSpPr>
          <p:cNvPr id="10" name="Title 9"/>
          <p:cNvSpPr>
            <a:spLocks noGrp="1"/>
          </p:cNvSpPr>
          <p:nvPr>
            <p:ph type="title"/>
          </p:nvPr>
        </p:nvSpPr>
        <p:spPr>
          <a:xfrm>
            <a:off x="3286125" y="685800"/>
            <a:ext cx="5324476" cy="914400"/>
          </a:xfrm>
        </p:spPr>
        <p:txBody>
          <a:bodyPr/>
          <a:lstStyle>
            <a:lvl1pPr>
              <a:defRPr sz="2400">
                <a:solidFill>
                  <a:schemeClr val="tx2"/>
                </a:solidFill>
              </a:defRPr>
            </a:lvl1pPr>
          </a:lstStyle>
          <a:p>
            <a:r>
              <a:rPr lang="en-US" dirty="0" smtClean="0"/>
              <a:t>Click to edit Master title style</a:t>
            </a:r>
            <a:endParaRPr lang="en-US" dirty="0"/>
          </a:p>
        </p:txBody>
      </p:sp>
      <p:sp>
        <p:nvSpPr>
          <p:cNvPr id="11"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9EBD5762-3BDC-484D-9503-7EA6D5A9A8CE}" type="slidenum">
              <a:rPr lang="en-US" smtClean="0"/>
              <a:pPr/>
              <a:t>‹#›</a:t>
            </a:fld>
            <a:endParaRPr lang="en-US" dirty="0"/>
          </a:p>
        </p:txBody>
      </p:sp>
      <p:sp>
        <p:nvSpPr>
          <p:cNvPr id="12"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endParaRPr lang="en-US" dirty="0"/>
          </a:p>
        </p:txBody>
      </p:sp>
      <p:sp>
        <p:nvSpPr>
          <p:cNvPr id="13" name="Footer Placeholder 4"/>
          <p:cNvSpPr>
            <a:spLocks noGrp="1"/>
          </p:cNvSpPr>
          <p:nvPr>
            <p:ph type="ftr" sz="quarter" idx="3"/>
          </p:nvPr>
        </p:nvSpPr>
        <p:spPr>
          <a:xfrm>
            <a:off x="530352" y="6324600"/>
            <a:ext cx="5260848" cy="150876"/>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endParaRPr lang="en-US" dirty="0"/>
          </a:p>
        </p:txBody>
      </p:sp>
      <p:sp>
        <p:nvSpPr>
          <p:cNvPr id="16" name="Content Placeholder 14"/>
          <p:cNvSpPr>
            <a:spLocks noGrp="1"/>
          </p:cNvSpPr>
          <p:nvPr>
            <p:ph sz="quarter" idx="38"/>
          </p:nvPr>
        </p:nvSpPr>
        <p:spPr>
          <a:xfrm>
            <a:off x="3286124" y="1752600"/>
            <a:ext cx="2581275" cy="4419600"/>
          </a:xfrm>
        </p:spPr>
        <p:txBody>
          <a:bodyPr/>
          <a:lstStyle/>
          <a:p>
            <a:pPr lvl="0"/>
            <a:r>
              <a:rPr lang="en-US" noProof="0" dirty="0" smtClean="0"/>
              <a:t>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dirty="0" smtClean="0"/>
          </a:p>
        </p:txBody>
      </p:sp>
      <p:sp>
        <p:nvSpPr>
          <p:cNvPr id="17" name="Content Placeholder 14"/>
          <p:cNvSpPr>
            <a:spLocks noGrp="1"/>
          </p:cNvSpPr>
          <p:nvPr>
            <p:ph sz="quarter" idx="39"/>
          </p:nvPr>
        </p:nvSpPr>
        <p:spPr>
          <a:xfrm>
            <a:off x="6032373" y="1752600"/>
            <a:ext cx="2581275" cy="4419600"/>
          </a:xfrm>
        </p:spPr>
        <p:txBody>
          <a:bodyPr/>
          <a:lstStyle/>
          <a:p>
            <a:pPr lvl="0"/>
            <a:r>
              <a:rPr lang="en-US" noProof="0" dirty="0" smtClean="0"/>
              <a:t>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dirty="0" smtClean="0"/>
          </a:p>
        </p:txBody>
      </p:sp>
      <p:sp>
        <p:nvSpPr>
          <p:cNvPr id="18" name="PwCFirm"/>
          <p:cNvSpPr txBox="1"/>
          <p:nvPr/>
        </p:nvSpPr>
        <p:spPr>
          <a:xfrm>
            <a:off x="533400" y="6477000"/>
            <a:ext cx="2590800" cy="152401"/>
          </a:xfrm>
          <a:prstGeom prst="rect">
            <a:avLst/>
          </a:prstGeom>
          <a:noFill/>
        </p:spPr>
        <p:txBody>
          <a:bodyPr vert="horz" wrap="square" lIns="0" tIns="0" rIns="0" bIns="0" rtlCol="0" anchor="t" anchorCtr="0">
            <a:noAutofit/>
          </a:bodyPr>
          <a:lstStyle/>
          <a:p>
            <a:r>
              <a:rPr lang="en-US" sz="1000" noProof="0" dirty="0" smtClean="0">
                <a:latin typeface="Arial" pitchFamily="34" charset="0"/>
                <a:cs typeface="Arial" pitchFamily="34" charset="0"/>
              </a:rPr>
              <a:t>PwC</a:t>
            </a:r>
            <a:endParaRPr lang="en-US" sz="1000" noProof="0" dirty="0">
              <a:latin typeface="Arial" pitchFamily="34" charset="0"/>
              <a:cs typeface="Arial" pitchFamily="34" charset="0"/>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First page of new section: Option 3">
    <p:bg>
      <p:bgPr>
        <a:solidFill>
          <a:schemeClr val="tx2"/>
        </a:solidFill>
        <a:effectLst/>
      </p:bgPr>
    </p:bg>
    <p:spTree>
      <p:nvGrpSpPr>
        <p:cNvPr id="1" name=""/>
        <p:cNvGrpSpPr/>
        <p:nvPr/>
      </p:nvGrpSpPr>
      <p:grpSpPr>
        <a:xfrm>
          <a:off x="0" y="0"/>
          <a:ext cx="0" cy="0"/>
          <a:chOff x="0" y="0"/>
          <a:chExt cx="0" cy="0"/>
        </a:xfrm>
      </p:grpSpPr>
      <p:sp>
        <p:nvSpPr>
          <p:cNvPr id="8" name="Text Placeholder 10"/>
          <p:cNvSpPr>
            <a:spLocks noGrp="1"/>
          </p:cNvSpPr>
          <p:nvPr>
            <p:ph type="body" sz="quarter" idx="10"/>
          </p:nvPr>
        </p:nvSpPr>
        <p:spPr>
          <a:xfrm>
            <a:off x="1810569" y="1589536"/>
            <a:ext cx="3177210" cy="2286000"/>
          </a:xfrm>
        </p:spPr>
        <p:txBody>
          <a:bodyPr anchor="ctr"/>
          <a:lstStyle>
            <a:lvl1pPr algn="ctr">
              <a:defRPr sz="2800" b="1" i="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Edit Master text styles</a:t>
            </a:r>
          </a:p>
        </p:txBody>
      </p:sp>
      <p:sp>
        <p:nvSpPr>
          <p:cNvPr id="9" name="Text Placeholder 10"/>
          <p:cNvSpPr>
            <a:spLocks noGrp="1"/>
          </p:cNvSpPr>
          <p:nvPr>
            <p:ph type="body" sz="quarter" idx="11"/>
          </p:nvPr>
        </p:nvSpPr>
        <p:spPr>
          <a:xfrm>
            <a:off x="5289371" y="2847558"/>
            <a:ext cx="2212118" cy="1676817"/>
          </a:xfrm>
        </p:spPr>
        <p:txBody>
          <a:bodyPr anchor="ctr"/>
          <a:lstStyle>
            <a:lvl1pPr algn="ctr">
              <a:defRPr sz="2000" b="0" i="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Edit Master text styles</a:t>
            </a:r>
          </a:p>
        </p:txBody>
      </p:sp>
      <p:sp>
        <p:nvSpPr>
          <p:cNvPr id="10" name="Text Placeholder 10"/>
          <p:cNvSpPr>
            <a:spLocks noGrp="1"/>
          </p:cNvSpPr>
          <p:nvPr>
            <p:ph type="body" sz="quarter" idx="12"/>
          </p:nvPr>
        </p:nvSpPr>
        <p:spPr>
          <a:xfrm>
            <a:off x="3788982" y="4660056"/>
            <a:ext cx="1295400" cy="959850"/>
          </a:xfrm>
        </p:spPr>
        <p:txBody>
          <a:bodyPr anchor="ctr"/>
          <a:lstStyle>
            <a:lvl1pPr algn="ctr">
              <a:defRPr sz="1200" b="0" i="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Edit Master text styles</a:t>
            </a: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cSld name="New Section 4: Three Column">
    <p:bg>
      <p:bgPr>
        <a:solidFill>
          <a:schemeClr val="tx2"/>
        </a:solid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a:solidFill>
                  <a:schemeClr val="bg2"/>
                </a:solidFill>
              </a:defRPr>
            </a:lvl1pPr>
          </a:lstStyle>
          <a:p>
            <a:r>
              <a:rPr lang="en-US" dirty="0" smtClean="0"/>
              <a:t>Click to edit Master title style</a:t>
            </a:r>
            <a:endParaRPr lang="en-US" dirty="0"/>
          </a:p>
        </p:txBody>
      </p:sp>
      <p:sp>
        <p:nvSpPr>
          <p:cNvPr id="10"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bg1"/>
                </a:solidFill>
                <a:latin typeface="Arial" pitchFamily="34" charset="0"/>
                <a:cs typeface="Arial" pitchFamily="34" charset="0"/>
              </a:defRPr>
            </a:lvl1pPr>
          </a:lstStyle>
          <a:p>
            <a:fld id="{9EBD5762-3BDC-484D-9503-7EA6D5A9A8CE}" type="slidenum">
              <a:rPr lang="en-US" smtClean="0"/>
              <a:pPr/>
              <a:t>‹#›</a:t>
            </a:fld>
            <a:endParaRPr lang="en-US" dirty="0"/>
          </a:p>
        </p:txBody>
      </p:sp>
      <p:sp>
        <p:nvSpPr>
          <p:cNvPr id="11"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bg1"/>
                </a:solidFill>
                <a:latin typeface="Arial" pitchFamily="34" charset="0"/>
                <a:cs typeface="Arial" pitchFamily="34" charset="0"/>
              </a:defRPr>
            </a:lvl1pPr>
          </a:lstStyle>
          <a:p>
            <a:endParaRPr lang="en-US" dirty="0"/>
          </a:p>
        </p:txBody>
      </p:sp>
      <p:sp>
        <p:nvSpPr>
          <p:cNvPr id="12" name="Footer Placeholder 4"/>
          <p:cNvSpPr>
            <a:spLocks noGrp="1"/>
          </p:cNvSpPr>
          <p:nvPr>
            <p:ph type="ftr" sz="quarter" idx="3"/>
          </p:nvPr>
        </p:nvSpPr>
        <p:spPr>
          <a:xfrm>
            <a:off x="530352" y="6324600"/>
            <a:ext cx="5260848" cy="150876"/>
          </a:xfrm>
          <a:prstGeom prst="rect">
            <a:avLst/>
          </a:prstGeom>
        </p:spPr>
        <p:txBody>
          <a:bodyPr vert="horz" lIns="0" tIns="0" rIns="0" bIns="0" anchor="b" anchorCtr="0">
            <a:noAutofit/>
          </a:bodyPr>
          <a:lstStyle>
            <a:lvl1pPr algn="l">
              <a:defRPr sz="1000">
                <a:solidFill>
                  <a:schemeClr val="bg1"/>
                </a:solidFill>
                <a:latin typeface="Arial" pitchFamily="34" charset="0"/>
                <a:cs typeface="Arial" pitchFamily="34" charset="0"/>
              </a:defRPr>
            </a:lvl1pPr>
          </a:lstStyle>
          <a:p>
            <a:endParaRPr lang="en-US" dirty="0"/>
          </a:p>
        </p:txBody>
      </p:sp>
      <p:sp>
        <p:nvSpPr>
          <p:cNvPr id="18" name="Content Placeholder 10"/>
          <p:cNvSpPr>
            <a:spLocks noGrp="1"/>
          </p:cNvSpPr>
          <p:nvPr>
            <p:ph sz="quarter" idx="41"/>
          </p:nvPr>
        </p:nvSpPr>
        <p:spPr>
          <a:xfrm>
            <a:off x="533400" y="1752600"/>
            <a:ext cx="2560320" cy="4419600"/>
          </a:xfr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a:solidFill>
                  <a:schemeClr val="bg1"/>
                </a:solidFill>
              </a:defRPr>
            </a:lvl6pPr>
            <a:lvl7pPr>
              <a:buClr>
                <a:schemeClr val="bg1"/>
              </a:buClr>
              <a:defRPr>
                <a:solidFill>
                  <a:schemeClr val="bg1"/>
                </a:solidFill>
              </a:defRPr>
            </a:lvl7pPr>
            <a:lvl8pPr>
              <a:buClr>
                <a:schemeClr val="bg1"/>
              </a:buClr>
              <a:defRPr>
                <a:solidFill>
                  <a:schemeClr val="bg1"/>
                </a:solidFill>
              </a:defRPr>
            </a:lvl8pPr>
            <a:lvl9pPr>
              <a:buClr>
                <a:schemeClr val="bg1"/>
              </a:buClr>
              <a:defRPr>
                <a:solidFill>
                  <a:schemeClr val="bg1"/>
                </a:solidFill>
              </a:defRPr>
            </a:lvl9pPr>
          </a:lstStyle>
          <a:p>
            <a:pPr lvl="0"/>
            <a:r>
              <a:rPr lang="en-US" noProof="0" dirty="0" smtClean="0"/>
              <a:t>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dirty="0" smtClean="0"/>
          </a:p>
        </p:txBody>
      </p:sp>
      <p:sp>
        <p:nvSpPr>
          <p:cNvPr id="19" name="Content Placeholder 10"/>
          <p:cNvSpPr>
            <a:spLocks noGrp="1"/>
          </p:cNvSpPr>
          <p:nvPr>
            <p:ph sz="quarter" idx="42"/>
          </p:nvPr>
        </p:nvSpPr>
        <p:spPr>
          <a:xfrm>
            <a:off x="3286125" y="1752600"/>
            <a:ext cx="2560320" cy="4419600"/>
          </a:xfr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a:solidFill>
                  <a:schemeClr val="bg1"/>
                </a:solidFill>
              </a:defRPr>
            </a:lvl6pPr>
            <a:lvl7pPr>
              <a:buClr>
                <a:schemeClr val="bg1"/>
              </a:buClr>
              <a:defRPr>
                <a:solidFill>
                  <a:schemeClr val="bg1"/>
                </a:solidFill>
              </a:defRPr>
            </a:lvl7pPr>
            <a:lvl8pPr>
              <a:buClr>
                <a:schemeClr val="bg1"/>
              </a:buClr>
              <a:defRPr>
                <a:solidFill>
                  <a:schemeClr val="bg1"/>
                </a:solidFill>
              </a:defRPr>
            </a:lvl8pPr>
            <a:lvl9pPr>
              <a:buClr>
                <a:schemeClr val="bg1"/>
              </a:buClr>
              <a:defRPr>
                <a:solidFill>
                  <a:schemeClr val="bg1"/>
                </a:solidFill>
              </a:defRPr>
            </a:lvl9pPr>
          </a:lstStyle>
          <a:p>
            <a:pPr lvl="0"/>
            <a:r>
              <a:rPr lang="en-US" noProof="0" dirty="0" smtClean="0"/>
              <a:t>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dirty="0" smtClean="0"/>
          </a:p>
        </p:txBody>
      </p:sp>
      <p:sp>
        <p:nvSpPr>
          <p:cNvPr id="20" name="Content Placeholder 10"/>
          <p:cNvSpPr>
            <a:spLocks noGrp="1"/>
          </p:cNvSpPr>
          <p:nvPr>
            <p:ph sz="quarter" idx="43"/>
          </p:nvPr>
        </p:nvSpPr>
        <p:spPr>
          <a:xfrm>
            <a:off x="6019800" y="1752600"/>
            <a:ext cx="2560320" cy="4419600"/>
          </a:xfr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a:solidFill>
                  <a:schemeClr val="bg1"/>
                </a:solidFill>
              </a:defRPr>
            </a:lvl6pPr>
            <a:lvl7pPr>
              <a:buClr>
                <a:schemeClr val="bg1"/>
              </a:buClr>
              <a:defRPr>
                <a:solidFill>
                  <a:schemeClr val="bg1"/>
                </a:solidFill>
              </a:defRPr>
            </a:lvl7pPr>
            <a:lvl8pPr>
              <a:buClr>
                <a:schemeClr val="bg1"/>
              </a:buClr>
              <a:defRPr>
                <a:solidFill>
                  <a:schemeClr val="bg1"/>
                </a:solidFill>
              </a:defRPr>
            </a:lvl8pPr>
            <a:lvl9pPr>
              <a:buClr>
                <a:schemeClr val="bg1"/>
              </a:buClr>
              <a:defRPr>
                <a:solidFill>
                  <a:schemeClr val="bg1"/>
                </a:solidFill>
              </a:defRPr>
            </a:lvl9pPr>
          </a:lstStyle>
          <a:p>
            <a:pPr lvl="0"/>
            <a:r>
              <a:rPr lang="en-US" noProof="0" dirty="0" smtClean="0"/>
              <a:t>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dirty="0" smtClean="0"/>
          </a:p>
        </p:txBody>
      </p:sp>
      <p:sp>
        <p:nvSpPr>
          <p:cNvPr id="21" name="PwCFirm"/>
          <p:cNvSpPr txBox="1"/>
          <p:nvPr/>
        </p:nvSpPr>
        <p:spPr>
          <a:xfrm>
            <a:off x="533400" y="6477000"/>
            <a:ext cx="2590800" cy="152401"/>
          </a:xfrm>
          <a:prstGeom prst="rect">
            <a:avLst/>
          </a:prstGeom>
          <a:noFill/>
        </p:spPr>
        <p:txBody>
          <a:bodyPr vert="horz" wrap="square" lIns="0" tIns="0" rIns="0" bIns="0" rtlCol="0" anchor="t" anchorCtr="0">
            <a:noAutofit/>
          </a:bodyPr>
          <a:lstStyle/>
          <a:p>
            <a:r>
              <a:rPr lang="en-US" sz="1000" noProof="0" dirty="0" smtClean="0">
                <a:solidFill>
                  <a:schemeClr val="bg1"/>
                </a:solidFill>
                <a:latin typeface="Arial" pitchFamily="34" charset="0"/>
                <a:cs typeface="Arial" pitchFamily="34" charset="0"/>
              </a:rPr>
              <a:t>PwC</a:t>
            </a:r>
            <a:endParaRPr lang="en-US" sz="1000" noProof="0" dirty="0">
              <a:solidFill>
                <a:schemeClr val="bg1"/>
              </a:solidFill>
              <a:latin typeface="Arial" pitchFamily="34" charset="0"/>
              <a:cs typeface="Arial" pitchFamily="34" charset="0"/>
            </a:endParaRPr>
          </a:p>
        </p:txBody>
      </p:sp>
      <p:cxnSp>
        <p:nvCxnSpPr>
          <p:cNvPr id="13" name="Shape 12"/>
          <p:cNvCxnSpPr/>
          <p:nvPr/>
        </p:nvCxnSpPr>
        <p:spPr>
          <a:xfrm rot="5400000" flipH="1" flipV="1">
            <a:off x="4423800" y="-3433199"/>
            <a:ext cx="144000" cy="8229600"/>
          </a:xfrm>
          <a:prstGeom prst="bentConnector2">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cSld name="Page with corner highlight box: Option 1">
    <p:spTree>
      <p:nvGrpSpPr>
        <p:cNvPr id="1" name=""/>
        <p:cNvGrpSpPr/>
        <p:nvPr/>
      </p:nvGrpSpPr>
      <p:grpSpPr>
        <a:xfrm>
          <a:off x="0" y="0"/>
          <a:ext cx="0" cy="0"/>
          <a:chOff x="0" y="0"/>
          <a:chExt cx="0" cy="0"/>
        </a:xfrm>
      </p:grpSpPr>
      <p:sp>
        <p:nvSpPr>
          <p:cNvPr id="18" name="Title 17"/>
          <p:cNvSpPr>
            <a:spLocks noGrp="1"/>
          </p:cNvSpPr>
          <p:nvPr>
            <p:ph type="title"/>
          </p:nvPr>
        </p:nvSpPr>
        <p:spPr>
          <a:xfrm>
            <a:off x="533400" y="685800"/>
            <a:ext cx="8077201" cy="914400"/>
          </a:xfrm>
        </p:spPr>
        <p:txBody>
          <a:bodyPr/>
          <a:lstStyle/>
          <a:p>
            <a:r>
              <a:rPr lang="en-US" dirty="0" smtClean="0"/>
              <a:t>Click to edit Master title style</a:t>
            </a:r>
            <a:endParaRPr lang="en-US" dirty="0"/>
          </a:p>
        </p:txBody>
      </p:sp>
      <p:sp>
        <p:nvSpPr>
          <p:cNvPr id="9" name="Text Placeholder 6"/>
          <p:cNvSpPr>
            <a:spLocks noGrp="1"/>
          </p:cNvSpPr>
          <p:nvPr>
            <p:ph type="body" sz="quarter" idx="15" hasCustomPrompt="1"/>
          </p:nvPr>
        </p:nvSpPr>
        <p:spPr>
          <a:xfrm>
            <a:off x="6040316" y="1831271"/>
            <a:ext cx="2570285" cy="1447800"/>
          </a:xfrm>
          <a:ln>
            <a:noFill/>
            <a:prstDash val="dash"/>
          </a:ln>
        </p:spPr>
        <p:txBody>
          <a:bodyPr/>
          <a:lstStyle>
            <a:lvl1pPr>
              <a:defRPr sz="2000" b="1" i="1">
                <a:solidFill>
                  <a:schemeClr val="tx2"/>
                </a:solidFill>
              </a:defRPr>
            </a:lvl1pPr>
            <a:lvl2pPr marL="0" indent="0">
              <a:spcAft>
                <a:spcPts val="0"/>
              </a:spcAft>
              <a:buNone/>
              <a:defRPr sz="2000" i="1">
                <a:solidFill>
                  <a:schemeClr val="tx2"/>
                </a:solidFill>
              </a:defRPr>
            </a:lvl2pPr>
            <a:lvl3pPr marL="0" indent="0">
              <a:spcAft>
                <a:spcPts val="0"/>
              </a:spcAft>
              <a:buNone/>
              <a:defRPr sz="2000">
                <a:solidFill>
                  <a:schemeClr val="tx2"/>
                </a:solidFill>
              </a:defRPr>
            </a:lvl3pPr>
          </a:lstStyle>
          <a:p>
            <a:r>
              <a:rPr lang="en-US" dirty="0" smtClean="0"/>
              <a:t>Level 1 </a:t>
            </a:r>
          </a:p>
          <a:p>
            <a:pPr lvl="1"/>
            <a:r>
              <a:rPr lang="en-US" dirty="0" smtClean="0"/>
              <a:t>Second level</a:t>
            </a:r>
          </a:p>
          <a:p>
            <a:pPr lvl="2"/>
            <a:r>
              <a:rPr lang="en-US" dirty="0" smtClean="0"/>
              <a:t>Third level</a:t>
            </a:r>
          </a:p>
        </p:txBody>
      </p:sp>
      <p:cxnSp>
        <p:nvCxnSpPr>
          <p:cNvPr id="24" name="Shape 23"/>
          <p:cNvCxnSpPr/>
          <p:nvPr/>
        </p:nvCxnSpPr>
        <p:spPr>
          <a:xfrm rot="5400000" flipH="1" flipV="1">
            <a:off x="4423802" y="-3433199"/>
            <a:ext cx="144000"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9"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9EBD5762-3BDC-484D-9503-7EA6D5A9A8CE}" type="slidenum">
              <a:rPr lang="en-US" smtClean="0"/>
              <a:pPr/>
              <a:t>‹#›</a:t>
            </a:fld>
            <a:endParaRPr lang="en-US" dirty="0"/>
          </a:p>
        </p:txBody>
      </p:sp>
      <p:sp>
        <p:nvSpPr>
          <p:cNvPr id="20"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endParaRPr lang="en-US" dirty="0"/>
          </a:p>
        </p:txBody>
      </p:sp>
      <p:sp>
        <p:nvSpPr>
          <p:cNvPr id="21" name="Footer Placeholder 4"/>
          <p:cNvSpPr>
            <a:spLocks noGrp="1"/>
          </p:cNvSpPr>
          <p:nvPr>
            <p:ph type="ftr" sz="quarter" idx="3"/>
          </p:nvPr>
        </p:nvSpPr>
        <p:spPr>
          <a:xfrm>
            <a:off x="530352" y="6324600"/>
            <a:ext cx="5260848" cy="150876"/>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endParaRPr lang="en-US" dirty="0"/>
          </a:p>
        </p:txBody>
      </p:sp>
      <p:sp>
        <p:nvSpPr>
          <p:cNvPr id="27" name="Content Placeholder 14"/>
          <p:cNvSpPr>
            <a:spLocks noGrp="1"/>
          </p:cNvSpPr>
          <p:nvPr>
            <p:ph sz="quarter" idx="38"/>
          </p:nvPr>
        </p:nvSpPr>
        <p:spPr>
          <a:xfrm>
            <a:off x="533401" y="1750314"/>
            <a:ext cx="2359152" cy="4421886"/>
          </a:xfrm>
        </p:spPr>
        <p:txBody>
          <a:bodyPr/>
          <a:lstStyle/>
          <a:p>
            <a:pPr lvl="0"/>
            <a:r>
              <a:rPr lang="en-US" noProof="0" dirty="0" smtClean="0"/>
              <a:t>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dirty="0" smtClean="0"/>
          </a:p>
        </p:txBody>
      </p:sp>
      <p:sp>
        <p:nvSpPr>
          <p:cNvPr id="28" name="Content Placeholder 14"/>
          <p:cNvSpPr>
            <a:spLocks noGrp="1"/>
          </p:cNvSpPr>
          <p:nvPr>
            <p:ph sz="quarter" idx="39"/>
          </p:nvPr>
        </p:nvSpPr>
        <p:spPr>
          <a:xfrm>
            <a:off x="3179763" y="1750314"/>
            <a:ext cx="2359152" cy="4421886"/>
          </a:xfrm>
        </p:spPr>
        <p:txBody>
          <a:bodyPr/>
          <a:lstStyle/>
          <a:p>
            <a:pPr lvl="0"/>
            <a:r>
              <a:rPr lang="en-US" noProof="0" dirty="0" smtClean="0"/>
              <a:t>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dirty="0" smtClean="0"/>
          </a:p>
        </p:txBody>
      </p:sp>
      <p:cxnSp>
        <p:nvCxnSpPr>
          <p:cNvPr id="37" name="Shape 36"/>
          <p:cNvCxnSpPr/>
          <p:nvPr/>
        </p:nvCxnSpPr>
        <p:spPr>
          <a:xfrm rot="5400000" flipH="1" flipV="1">
            <a:off x="7183057" y="456121"/>
            <a:ext cx="143637" cy="2711450"/>
          </a:xfrm>
          <a:prstGeom prst="bentConnector2">
            <a:avLst/>
          </a:prstGeom>
          <a:ln w="12700">
            <a:prstDash val="sysDot"/>
          </a:ln>
        </p:spPr>
        <p:style>
          <a:lnRef idx="1">
            <a:schemeClr val="accent1"/>
          </a:lnRef>
          <a:fillRef idx="0">
            <a:schemeClr val="accent1"/>
          </a:fillRef>
          <a:effectRef idx="0">
            <a:schemeClr val="accent1"/>
          </a:effectRef>
          <a:fontRef idx="minor">
            <a:schemeClr val="tx1"/>
          </a:fontRef>
        </p:style>
      </p:cxnSp>
      <p:sp>
        <p:nvSpPr>
          <p:cNvPr id="52" name="PwCFirm"/>
          <p:cNvSpPr txBox="1"/>
          <p:nvPr/>
        </p:nvSpPr>
        <p:spPr>
          <a:xfrm>
            <a:off x="533400" y="6477000"/>
            <a:ext cx="2590800" cy="152401"/>
          </a:xfrm>
          <a:prstGeom prst="rect">
            <a:avLst/>
          </a:prstGeom>
          <a:noFill/>
        </p:spPr>
        <p:txBody>
          <a:bodyPr vert="horz" wrap="square" lIns="0" tIns="0" rIns="0" bIns="0" rtlCol="0" anchor="t" anchorCtr="0">
            <a:noAutofit/>
          </a:bodyPr>
          <a:lstStyle/>
          <a:p>
            <a:r>
              <a:rPr lang="en-US" sz="1000" noProof="0" dirty="0" smtClean="0">
                <a:latin typeface="Arial" pitchFamily="34" charset="0"/>
                <a:cs typeface="Arial" pitchFamily="34" charset="0"/>
              </a:rPr>
              <a:t>PwC</a:t>
            </a:r>
            <a:endParaRPr lang="en-US" sz="1000" noProof="0" dirty="0">
              <a:latin typeface="Arial" pitchFamily="34" charset="0"/>
              <a:cs typeface="Arial" pitchFamily="34" charset="0"/>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cSld name="Quote page: Option 1">
    <p:bg>
      <p:bgPr>
        <a:solidFill>
          <a:schemeClr val="tx2"/>
        </a:solidFill>
        <a:effectLst/>
      </p:bgPr>
    </p:bg>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514351" y="692150"/>
            <a:ext cx="8077199" cy="5480050"/>
          </a:xfrm>
        </p:spPr>
        <p:txBody>
          <a:bodyPr anchor="ctr"/>
          <a:lstStyle>
            <a:lvl1pPr indent="0">
              <a:spcAft>
                <a:spcPts val="0"/>
              </a:spcAft>
              <a:defRPr sz="2000" b="1" i="1">
                <a:solidFill>
                  <a:schemeClr val="bg1"/>
                </a:solidFill>
              </a:defRPr>
            </a:lvl1pPr>
          </a:lstStyle>
          <a:p>
            <a:pPr lvl="0"/>
            <a:r>
              <a:rPr lang="en-US" sz="1600" baseline="-48000" dirty="0" smtClean="0">
                <a:solidFill>
                  <a:schemeClr val="bg1"/>
                </a:solidFill>
                <a:latin typeface="Georgia" pitchFamily="18" charset="0"/>
              </a:rPr>
              <a:t>Edit Master text styles</a:t>
            </a: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Section Divider 2">
    <p:spTree>
      <p:nvGrpSpPr>
        <p:cNvPr id="1" name=""/>
        <p:cNvGrpSpPr/>
        <p:nvPr/>
      </p:nvGrpSpPr>
      <p:grpSpPr>
        <a:xfrm>
          <a:off x="0" y="0"/>
          <a:ext cx="0" cy="0"/>
          <a:chOff x="0" y="0"/>
          <a:chExt cx="0" cy="0"/>
        </a:xfrm>
      </p:grpSpPr>
      <p:pic>
        <p:nvPicPr>
          <p:cNvPr id="11" name="Picture 3" descr="\\pwcau\mel$\Data\IFS\Williams Lea\Client Work\127022241_GE Legal RFP\127022241_links\127022241_Covers_v1_option3b5.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7" y="1"/>
            <a:ext cx="9142643"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a:spLocks noGrp="1"/>
          </p:cNvSpPr>
          <p:nvPr>
            <p:ph type="ctrTitle" hasCustomPrompt="1"/>
          </p:nvPr>
        </p:nvSpPr>
        <p:spPr bwMode="black">
          <a:xfrm>
            <a:off x="4700657" y="2317180"/>
            <a:ext cx="2548106" cy="761999"/>
          </a:xfrm>
        </p:spPr>
        <p:txBody>
          <a:bodyPr anchor="t" anchorCtr="0">
            <a:noAutofit/>
          </a:bodyPr>
          <a:lstStyle>
            <a:lvl1pPr>
              <a:lnSpc>
                <a:spcPct val="90000"/>
              </a:lnSpc>
              <a:defRPr sz="1252" baseline="0">
                <a:solidFill>
                  <a:schemeClr val="tx2"/>
                </a:solidFill>
              </a:defRPr>
            </a:lvl1pPr>
          </a:lstStyle>
          <a:p>
            <a:r>
              <a:rPr lang="en-US" noProof="0" dirty="0" smtClean="0"/>
              <a:t>Main heading</a:t>
            </a:r>
            <a:br>
              <a:rPr lang="en-US" noProof="0" dirty="0" smtClean="0"/>
            </a:br>
            <a:endParaRPr lang="en-US" noProof="0" dirty="0" smtClean="0"/>
          </a:p>
        </p:txBody>
      </p:sp>
      <p:cxnSp>
        <p:nvCxnSpPr>
          <p:cNvPr id="3" name="Straight Connector 2"/>
          <p:cNvCxnSpPr/>
          <p:nvPr userDrawn="1"/>
        </p:nvCxnSpPr>
        <p:spPr>
          <a:xfrm>
            <a:off x="4700657" y="2185589"/>
            <a:ext cx="2548106" cy="0"/>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743661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cSld name="CV sample: Single column">
    <p:spTree>
      <p:nvGrpSpPr>
        <p:cNvPr id="1" name=""/>
        <p:cNvGrpSpPr/>
        <p:nvPr/>
      </p:nvGrpSpPr>
      <p:grpSpPr>
        <a:xfrm>
          <a:off x="0" y="0"/>
          <a:ext cx="0" cy="0"/>
          <a:chOff x="0" y="0"/>
          <a:chExt cx="0" cy="0"/>
        </a:xfrm>
      </p:grpSpPr>
      <p:sp>
        <p:nvSpPr>
          <p:cNvPr id="23" name="Picture Placeholder 19"/>
          <p:cNvSpPr>
            <a:spLocks noGrp="1"/>
          </p:cNvSpPr>
          <p:nvPr>
            <p:ph type="pic" sz="quarter" idx="10"/>
          </p:nvPr>
        </p:nvSpPr>
        <p:spPr>
          <a:xfrm>
            <a:off x="533401" y="1752601"/>
            <a:ext cx="1219200" cy="1676400"/>
          </a:xfrm>
        </p:spPr>
        <p:txBody>
          <a:bodyPr/>
          <a:lstStyle/>
          <a:p>
            <a:r>
              <a:rPr lang="en-US" dirty="0" smtClean="0"/>
              <a:t>Click icon to add picture</a:t>
            </a:r>
            <a:endParaRPr lang="en-US" dirty="0"/>
          </a:p>
        </p:txBody>
      </p:sp>
      <p:sp>
        <p:nvSpPr>
          <p:cNvPr id="24" name="Picture Placeholder 21"/>
          <p:cNvSpPr>
            <a:spLocks noGrp="1"/>
          </p:cNvSpPr>
          <p:nvPr>
            <p:ph type="pic" sz="quarter" idx="11"/>
          </p:nvPr>
        </p:nvSpPr>
        <p:spPr>
          <a:xfrm>
            <a:off x="533401" y="4038601"/>
            <a:ext cx="1219200" cy="1676400"/>
          </a:xfrm>
        </p:spPr>
        <p:txBody>
          <a:bodyPr/>
          <a:lstStyle/>
          <a:p>
            <a:r>
              <a:rPr lang="en-US" dirty="0" smtClean="0"/>
              <a:t>Click icon to add picture</a:t>
            </a:r>
            <a:endParaRPr lang="en-US" dirty="0"/>
          </a:p>
        </p:txBody>
      </p:sp>
      <p:sp>
        <p:nvSpPr>
          <p:cNvPr id="7" name="Content Placeholder 6"/>
          <p:cNvSpPr>
            <a:spLocks noGrp="1"/>
          </p:cNvSpPr>
          <p:nvPr>
            <p:ph sz="quarter" idx="12"/>
          </p:nvPr>
        </p:nvSpPr>
        <p:spPr>
          <a:xfrm>
            <a:off x="2667000" y="1752601"/>
            <a:ext cx="5943600" cy="2133600"/>
          </a:xfrm>
        </p:spPr>
        <p:txBody>
          <a:bodyPr/>
          <a:lstStyle>
            <a:lvl1pPr marL="0" indent="0">
              <a:spcAft>
                <a:spcPts val="526"/>
              </a:spcAft>
              <a:defRPr sz="2000"/>
            </a:lvl1pPr>
            <a:lvl2pPr marL="216000" indent="-216000">
              <a:spcAft>
                <a:spcPts val="526"/>
              </a:spcAft>
              <a:defRPr sz="2000"/>
            </a:lvl2pPr>
            <a:lvl3pPr marL="432000" indent="-216000">
              <a:spcAft>
                <a:spcPts val="526"/>
              </a:spcAft>
              <a:defRPr sz="2000"/>
            </a:lvl3pPr>
            <a:lvl4pPr marL="648000" indent="-216000">
              <a:spcAft>
                <a:spcPts val="526"/>
              </a:spcAft>
              <a:defRPr sz="2000"/>
            </a:lvl4pPr>
            <a:lvl5pPr marL="801472" indent="-170392">
              <a:spcAft>
                <a:spcPts val="526"/>
              </a:spcAft>
              <a:tabLst/>
              <a:defRPr sz="2000"/>
            </a:lvl5pPr>
            <a:lvl6pPr marL="216000" indent="-216000">
              <a:spcAft>
                <a:spcPts val="526"/>
              </a:spcAft>
              <a:buAutoNum type="arabicPeriod"/>
              <a:defRPr sz="2000"/>
            </a:lvl6pPr>
            <a:lvl7pPr marL="432000" indent="-216000">
              <a:spcAft>
                <a:spcPts val="526"/>
              </a:spcAft>
              <a:buAutoNum type="alphaLcPeriod"/>
              <a:defRPr sz="2000"/>
            </a:lvl7pPr>
            <a:lvl8pPr marL="648000" indent="-216000">
              <a:spcAft>
                <a:spcPts val="526"/>
              </a:spcAft>
              <a:buAutoNum type="romanLcPeriod"/>
              <a:defRPr sz="2000"/>
            </a:lvl8pPr>
            <a:lvl9pPr marL="0" indent="0">
              <a:spcBef>
                <a:spcPts val="263"/>
              </a:spcBef>
              <a:spcAft>
                <a:spcPts val="175"/>
              </a:spcAft>
              <a:defRPr sz="2000" b="1" i="0"/>
            </a:lvl9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9EBD5762-3BDC-484D-9503-7EA6D5A9A8CE}" type="slidenum">
              <a:rPr lang="en-US" smtClean="0"/>
              <a:pPr/>
              <a:t>‹#›</a:t>
            </a:fld>
            <a:endParaRPr lang="en-US" dirty="0"/>
          </a:p>
        </p:txBody>
      </p:sp>
      <p:sp>
        <p:nvSpPr>
          <p:cNvPr id="10"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r>
              <a:rPr lang="en-US" smtClean="0"/>
              <a:t>April 2018</a:t>
            </a:r>
            <a:endParaRPr lang="en-US" dirty="0"/>
          </a:p>
        </p:txBody>
      </p:sp>
      <p:sp>
        <p:nvSpPr>
          <p:cNvPr id="11" name="Footer Placeholder 4"/>
          <p:cNvSpPr>
            <a:spLocks noGrp="1"/>
          </p:cNvSpPr>
          <p:nvPr>
            <p:ph type="ftr" sz="quarter" idx="3"/>
          </p:nvPr>
        </p:nvSpPr>
        <p:spPr>
          <a:xfrm>
            <a:off x="530352" y="6324600"/>
            <a:ext cx="5260848" cy="150876"/>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endParaRPr lang="en-US" dirty="0"/>
          </a:p>
        </p:txBody>
      </p:sp>
      <p:sp>
        <p:nvSpPr>
          <p:cNvPr id="14" name="PwCFirm"/>
          <p:cNvSpPr txBox="1"/>
          <p:nvPr/>
        </p:nvSpPr>
        <p:spPr>
          <a:xfrm>
            <a:off x="533400" y="6477000"/>
            <a:ext cx="2590800" cy="152401"/>
          </a:xfrm>
          <a:prstGeom prst="rect">
            <a:avLst/>
          </a:prstGeom>
          <a:noFill/>
        </p:spPr>
        <p:txBody>
          <a:bodyPr vert="horz" wrap="square" lIns="0" tIns="0" rIns="0" bIns="0" rtlCol="0" anchor="t" anchorCtr="0">
            <a:noAutofit/>
          </a:bodyPr>
          <a:lstStyle/>
          <a:p>
            <a:r>
              <a:rPr lang="en-US" sz="1000" noProof="0" dirty="0" smtClean="0">
                <a:latin typeface="Arial" pitchFamily="34" charset="0"/>
                <a:cs typeface="Arial" pitchFamily="34" charset="0"/>
              </a:rPr>
              <a:t>PwC</a:t>
            </a:r>
            <a:endParaRPr lang="en-US" sz="1000" noProof="0" dirty="0">
              <a:latin typeface="Arial" pitchFamily="34" charset="0"/>
              <a:cs typeface="Arial" pitchFamily="34" charset="0"/>
            </a:endParaRPr>
          </a:p>
        </p:txBody>
      </p:sp>
      <p:sp>
        <p:nvSpPr>
          <p:cNvPr id="16" name="Title 20"/>
          <p:cNvSpPr>
            <a:spLocks noGrp="1"/>
          </p:cNvSpPr>
          <p:nvPr>
            <p:ph type="title"/>
          </p:nvPr>
        </p:nvSpPr>
        <p:spPr>
          <a:xfrm>
            <a:off x="533400" y="685800"/>
            <a:ext cx="8077201" cy="914400"/>
          </a:xfrm>
        </p:spPr>
        <p:txBody>
          <a:bodyPr/>
          <a:lstStyle/>
          <a:p>
            <a:r>
              <a:rPr lang="en-US" dirty="0" smtClean="0"/>
              <a:t>Click to edit Master title style</a:t>
            </a:r>
            <a:endParaRPr lang="en-US" dirty="0"/>
          </a:p>
        </p:txBody>
      </p:sp>
      <p:cxnSp>
        <p:nvCxnSpPr>
          <p:cNvPr id="17" name="Shape 16"/>
          <p:cNvCxnSpPr/>
          <p:nvPr/>
        </p:nvCxnSpPr>
        <p:spPr>
          <a:xfrm rot="5400000" flipH="1" flipV="1">
            <a:off x="4423802" y="-3433199"/>
            <a:ext cx="144000"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9" name="Content Placeholder 6"/>
          <p:cNvSpPr>
            <a:spLocks noGrp="1"/>
          </p:cNvSpPr>
          <p:nvPr>
            <p:ph sz="quarter" idx="13"/>
          </p:nvPr>
        </p:nvSpPr>
        <p:spPr>
          <a:xfrm>
            <a:off x="2667000" y="4038601"/>
            <a:ext cx="5943600" cy="2133600"/>
          </a:xfrm>
        </p:spPr>
        <p:txBody>
          <a:bodyPr/>
          <a:lstStyle>
            <a:lvl1pPr marL="0" indent="0">
              <a:spcAft>
                <a:spcPts val="526"/>
              </a:spcAft>
              <a:defRPr sz="2000"/>
            </a:lvl1pPr>
            <a:lvl2pPr marL="216000" indent="-216000">
              <a:spcAft>
                <a:spcPts val="526"/>
              </a:spcAft>
              <a:defRPr sz="2000"/>
            </a:lvl2pPr>
            <a:lvl3pPr marL="432000" indent="-216000">
              <a:spcAft>
                <a:spcPts val="526"/>
              </a:spcAft>
              <a:defRPr sz="2000"/>
            </a:lvl3pPr>
            <a:lvl4pPr marL="648000" indent="-216000">
              <a:spcAft>
                <a:spcPts val="526"/>
              </a:spcAft>
              <a:defRPr sz="2000"/>
            </a:lvl4pPr>
            <a:lvl5pPr marL="801472" indent="-170392">
              <a:spcAft>
                <a:spcPts val="526"/>
              </a:spcAft>
              <a:tabLst/>
              <a:defRPr sz="2000"/>
            </a:lvl5pPr>
            <a:lvl6pPr marL="216000" indent="-216000">
              <a:spcAft>
                <a:spcPts val="526"/>
              </a:spcAft>
              <a:buAutoNum type="arabicPeriod"/>
              <a:defRPr sz="2000"/>
            </a:lvl6pPr>
            <a:lvl7pPr marL="432000" indent="-216000">
              <a:spcAft>
                <a:spcPts val="526"/>
              </a:spcAft>
              <a:buAutoNum type="alphaLcPeriod"/>
              <a:defRPr sz="2000"/>
            </a:lvl7pPr>
            <a:lvl8pPr marL="648000" indent="-216000">
              <a:spcAft>
                <a:spcPts val="526"/>
              </a:spcAft>
              <a:buAutoNum type="romanLcPeriod"/>
              <a:defRPr sz="2000"/>
            </a:lvl8pPr>
            <a:lvl9pPr marL="0" indent="0">
              <a:spcBef>
                <a:spcPts val="263"/>
              </a:spcBef>
              <a:spcAft>
                <a:spcPts val="175"/>
              </a:spcAft>
              <a:defRPr sz="2000" b="1" i="0"/>
            </a:lvl9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613612055"/>
      </p:ext>
    </p:extLst>
  </p:cSld>
  <p:clrMapOvr>
    <a:masterClrMapping/>
  </p:clrMapOvr>
  <p:hf hdr="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ntent: Two under Text">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914400"/>
          </a:xfrm>
        </p:spPr>
        <p:txBody>
          <a:bodyPr/>
          <a:lstStyle/>
          <a:p>
            <a:r>
              <a:rPr lang="en-US" noProof="0" dirty="0" smtClean="0"/>
              <a:t>Click to edit Master title style</a:t>
            </a:r>
            <a:endParaRPr lang="en-US" noProof="0" dirty="0"/>
          </a:p>
        </p:txBody>
      </p:sp>
      <p:sp>
        <p:nvSpPr>
          <p:cNvPr id="28" name="Content Placeholder 26"/>
          <p:cNvSpPr>
            <a:spLocks noGrp="1"/>
          </p:cNvSpPr>
          <p:nvPr>
            <p:ph sz="quarter" idx="14"/>
          </p:nvPr>
        </p:nvSpPr>
        <p:spPr>
          <a:xfrm>
            <a:off x="533400" y="3352800"/>
            <a:ext cx="3962400" cy="2819400"/>
          </a:xfrm>
        </p:spPr>
        <p:txBody>
          <a:bodyPr/>
          <a:lstStyle/>
          <a:p>
            <a:pPr lvl="0"/>
            <a:r>
              <a:rPr lang="en-US" noProof="0" dirty="0" smtClean="0"/>
              <a:t>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31" name="Content Placeholder 26"/>
          <p:cNvSpPr>
            <a:spLocks noGrp="1"/>
          </p:cNvSpPr>
          <p:nvPr>
            <p:ph sz="quarter" idx="15"/>
          </p:nvPr>
        </p:nvSpPr>
        <p:spPr>
          <a:xfrm>
            <a:off x="4648199" y="3352800"/>
            <a:ext cx="3962401" cy="2819400"/>
          </a:xfrm>
        </p:spPr>
        <p:txBody>
          <a:bodyPr/>
          <a:lstStyle/>
          <a:p>
            <a:pPr lvl="0"/>
            <a:r>
              <a:rPr lang="en-US" noProof="0" dirty="0" smtClean="0"/>
              <a:t>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32" name="Footer Placeholder 4"/>
          <p:cNvSpPr>
            <a:spLocks noGrp="1"/>
          </p:cNvSpPr>
          <p:nvPr>
            <p:ph type="ftr" sz="quarter" idx="3"/>
          </p:nvPr>
        </p:nvSpPr>
        <p:spPr>
          <a:xfrm>
            <a:off x="533400" y="6324600"/>
            <a:ext cx="5257800" cy="152400"/>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endParaRPr lang="en-US" dirty="0"/>
          </a:p>
        </p:txBody>
      </p:sp>
      <p:sp>
        <p:nvSpPr>
          <p:cNvPr id="13" name="Text Placeholder 12"/>
          <p:cNvSpPr>
            <a:spLocks noGrp="1"/>
          </p:cNvSpPr>
          <p:nvPr>
            <p:ph type="body" sz="quarter" idx="16"/>
          </p:nvPr>
        </p:nvSpPr>
        <p:spPr>
          <a:xfrm>
            <a:off x="533400" y="1752600"/>
            <a:ext cx="8077200" cy="1447800"/>
          </a:xfrm>
        </p:spPr>
        <p:txBody>
          <a:bodyPr/>
          <a:lstStyle/>
          <a:p>
            <a:pPr lvl="0"/>
            <a:r>
              <a:rPr lang="en-US" noProof="0" dirty="0" smtClean="0"/>
              <a:t>Edit Master text styles</a:t>
            </a:r>
          </a:p>
        </p:txBody>
      </p:sp>
      <p:cxnSp>
        <p:nvCxnSpPr>
          <p:cNvPr id="14" name="Shape 13"/>
          <p:cNvCxnSpPr/>
          <p:nvPr/>
        </p:nvCxnSpPr>
        <p:spPr>
          <a:xfrm rot="5400000" flipH="1" flipV="1">
            <a:off x="4423800" y="-3433199"/>
            <a:ext cx="144000"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9EBD5762-3BDC-484D-9503-7EA6D5A9A8CE}" type="slidenum">
              <a:rPr lang="en-US" smtClean="0"/>
              <a:pPr/>
              <a:t>‹#›</a:t>
            </a:fld>
            <a:endParaRPr lang="en-US" dirty="0"/>
          </a:p>
        </p:txBody>
      </p:sp>
      <p:sp>
        <p:nvSpPr>
          <p:cNvPr id="12"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endParaRPr lang="en-US" dirty="0"/>
          </a:p>
        </p:txBody>
      </p:sp>
      <p:sp>
        <p:nvSpPr>
          <p:cNvPr id="15" name="PwCFirm"/>
          <p:cNvSpPr txBox="1"/>
          <p:nvPr/>
        </p:nvSpPr>
        <p:spPr>
          <a:xfrm>
            <a:off x="533400" y="6477000"/>
            <a:ext cx="2590800" cy="152401"/>
          </a:xfrm>
          <a:prstGeom prst="rect">
            <a:avLst/>
          </a:prstGeom>
          <a:noFill/>
        </p:spPr>
        <p:txBody>
          <a:bodyPr vert="horz" wrap="square" lIns="0" tIns="0" rIns="0" bIns="0" rtlCol="0" anchor="t" anchorCtr="0">
            <a:noAutofit/>
          </a:bodyPr>
          <a:lstStyle/>
          <a:p>
            <a:r>
              <a:rPr lang="en-US" sz="1000" noProof="0" dirty="0" smtClean="0">
                <a:latin typeface="Arial" pitchFamily="34" charset="0"/>
                <a:cs typeface="Arial" pitchFamily="34" charset="0"/>
              </a:rPr>
              <a:t>PwC</a:t>
            </a:r>
            <a:endParaRPr lang="en-US" sz="1000" noProof="0" dirty="0">
              <a:latin typeface="Arial" pitchFamily="34" charset="0"/>
              <a:cs typeface="Arial" pitchFamily="34" charset="0"/>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Cover Slide: Primary Activated Logo">
    <p:spTree>
      <p:nvGrpSpPr>
        <p:cNvPr id="1" name=""/>
        <p:cNvGrpSpPr/>
        <p:nvPr/>
      </p:nvGrpSpPr>
      <p:grpSpPr>
        <a:xfrm>
          <a:off x="0" y="0"/>
          <a:ext cx="0" cy="0"/>
          <a:chOff x="0" y="0"/>
          <a:chExt cx="0" cy="0"/>
        </a:xfrm>
      </p:grpSpPr>
      <p:grpSp>
        <p:nvGrpSpPr>
          <p:cNvPr id="96" name="Group 95"/>
          <p:cNvGrpSpPr/>
          <p:nvPr userDrawn="1"/>
        </p:nvGrpSpPr>
        <p:grpSpPr bwMode="gray">
          <a:xfrm>
            <a:off x="1730791" y="125268"/>
            <a:ext cx="7272031" cy="5897506"/>
            <a:chOff x="19152907" y="-51901"/>
            <a:chExt cx="7450563" cy="6195181"/>
          </a:xfrm>
        </p:grpSpPr>
        <p:sp>
          <p:nvSpPr>
            <p:cNvPr id="107" name="Rectangle 10"/>
            <p:cNvSpPr>
              <a:spLocks noChangeArrowheads="1"/>
            </p:cNvSpPr>
            <p:nvPr/>
          </p:nvSpPr>
          <p:spPr bwMode="gray">
            <a:xfrm>
              <a:off x="19152907" y="-51901"/>
              <a:ext cx="5662612" cy="6195181"/>
            </a:xfrm>
            <a:prstGeom prst="rect">
              <a:avLst/>
            </a:prstGeom>
            <a:solidFill>
              <a:srgbClr val="EE9C3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1539" dirty="0"/>
            </a:p>
          </p:txBody>
        </p:sp>
        <p:sp>
          <p:nvSpPr>
            <p:cNvPr id="98" name="Rectangle 7"/>
            <p:cNvSpPr>
              <a:spLocks noChangeArrowheads="1"/>
            </p:cNvSpPr>
            <p:nvPr/>
          </p:nvSpPr>
          <p:spPr bwMode="gray">
            <a:xfrm>
              <a:off x="19152907" y="4016029"/>
              <a:ext cx="7450563" cy="2127250"/>
            </a:xfrm>
            <a:prstGeom prst="rect">
              <a:avLst/>
            </a:prstGeom>
            <a:solidFill>
              <a:srgbClr val="F3BE2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1539" dirty="0"/>
            </a:p>
          </p:txBody>
        </p:sp>
        <p:sp>
          <p:nvSpPr>
            <p:cNvPr id="99" name="Rectangle 8"/>
            <p:cNvSpPr>
              <a:spLocks noChangeArrowheads="1"/>
            </p:cNvSpPr>
            <p:nvPr/>
          </p:nvSpPr>
          <p:spPr bwMode="gray">
            <a:xfrm>
              <a:off x="19152907" y="2885421"/>
              <a:ext cx="6649205" cy="3257858"/>
            </a:xfrm>
            <a:prstGeom prst="rect">
              <a:avLst/>
            </a:prstGeom>
            <a:solidFill>
              <a:srgbClr val="F3BC87"/>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1539" dirty="0"/>
            </a:p>
          </p:txBody>
        </p:sp>
        <p:sp>
          <p:nvSpPr>
            <p:cNvPr id="100" name="Rectangle 9"/>
            <p:cNvSpPr>
              <a:spLocks noChangeArrowheads="1"/>
            </p:cNvSpPr>
            <p:nvPr/>
          </p:nvSpPr>
          <p:spPr bwMode="gray">
            <a:xfrm>
              <a:off x="19152907" y="4016029"/>
              <a:ext cx="6649205" cy="2127250"/>
            </a:xfrm>
            <a:prstGeom prst="rect">
              <a:avLst/>
            </a:prstGeom>
            <a:solidFill>
              <a:srgbClr val="E88C1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1539" dirty="0"/>
            </a:p>
          </p:txBody>
        </p:sp>
        <p:sp>
          <p:nvSpPr>
            <p:cNvPr id="101" name="Rectangle 11"/>
            <p:cNvSpPr>
              <a:spLocks noChangeArrowheads="1"/>
            </p:cNvSpPr>
            <p:nvPr/>
          </p:nvSpPr>
          <p:spPr bwMode="gray">
            <a:xfrm>
              <a:off x="19152907" y="651449"/>
              <a:ext cx="6009102" cy="5491829"/>
            </a:xfrm>
            <a:prstGeom prst="rect">
              <a:avLst/>
            </a:prstGeom>
            <a:solidFill>
              <a:srgbClr val="E669A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1539" dirty="0"/>
            </a:p>
          </p:txBody>
        </p:sp>
        <p:sp>
          <p:nvSpPr>
            <p:cNvPr id="102" name="Rectangle 12"/>
            <p:cNvSpPr>
              <a:spLocks noChangeArrowheads="1"/>
            </p:cNvSpPr>
            <p:nvPr/>
          </p:nvSpPr>
          <p:spPr bwMode="gray">
            <a:xfrm>
              <a:off x="19152907" y="2885421"/>
              <a:ext cx="6009102" cy="3257858"/>
            </a:xfrm>
            <a:prstGeom prst="rect">
              <a:avLst/>
            </a:prstGeom>
            <a:solidFill>
              <a:srgbClr val="DB4D5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1539" dirty="0"/>
            </a:p>
          </p:txBody>
        </p:sp>
        <p:sp>
          <p:nvSpPr>
            <p:cNvPr id="103" name="Rectangle 13"/>
            <p:cNvSpPr>
              <a:spLocks noChangeArrowheads="1"/>
            </p:cNvSpPr>
            <p:nvPr/>
          </p:nvSpPr>
          <p:spPr bwMode="gray">
            <a:xfrm>
              <a:off x="19152907" y="4016029"/>
              <a:ext cx="6006555" cy="2127250"/>
            </a:xfrm>
            <a:prstGeom prst="rect">
              <a:avLst/>
            </a:prstGeom>
            <a:solidFill>
              <a:srgbClr val="D13A0D"/>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1539" dirty="0"/>
            </a:p>
          </p:txBody>
        </p:sp>
        <p:sp>
          <p:nvSpPr>
            <p:cNvPr id="104" name="Rectangle 14"/>
            <p:cNvSpPr>
              <a:spLocks noChangeArrowheads="1"/>
            </p:cNvSpPr>
            <p:nvPr/>
          </p:nvSpPr>
          <p:spPr bwMode="gray">
            <a:xfrm>
              <a:off x="19152907" y="651449"/>
              <a:ext cx="5662612" cy="5491829"/>
            </a:xfrm>
            <a:prstGeom prst="rect">
              <a:avLst/>
            </a:prstGeom>
            <a:solidFill>
              <a:srgbClr val="D7402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1539" dirty="0"/>
            </a:p>
          </p:txBody>
        </p:sp>
        <p:sp>
          <p:nvSpPr>
            <p:cNvPr id="105" name="Rectangle 15"/>
            <p:cNvSpPr>
              <a:spLocks noChangeArrowheads="1"/>
            </p:cNvSpPr>
            <p:nvPr/>
          </p:nvSpPr>
          <p:spPr bwMode="gray">
            <a:xfrm>
              <a:off x="19152907" y="2885421"/>
              <a:ext cx="5662612" cy="3257858"/>
            </a:xfrm>
            <a:prstGeom prst="rect">
              <a:avLst/>
            </a:prstGeom>
            <a:solidFill>
              <a:srgbClr val="CD2F1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1539" dirty="0"/>
            </a:p>
          </p:txBody>
        </p:sp>
        <p:sp>
          <p:nvSpPr>
            <p:cNvPr id="106" name="Freeform 16"/>
            <p:cNvSpPr>
              <a:spLocks/>
            </p:cNvSpPr>
            <p:nvPr/>
          </p:nvSpPr>
          <p:spPr bwMode="gray">
            <a:xfrm>
              <a:off x="19152907" y="4016029"/>
              <a:ext cx="5662612" cy="2127250"/>
            </a:xfrm>
            <a:custGeom>
              <a:avLst/>
              <a:gdLst/>
              <a:ahLst/>
              <a:cxnLst>
                <a:cxn ang="0">
                  <a:pos x="0" y="0"/>
                </a:cxn>
                <a:cxn ang="0">
                  <a:pos x="3567" y="0"/>
                </a:cxn>
                <a:cxn ang="0">
                  <a:pos x="3567" y="1340"/>
                </a:cxn>
                <a:cxn ang="0">
                  <a:pos x="1372" y="1340"/>
                </a:cxn>
                <a:cxn ang="0">
                  <a:pos x="1372" y="181"/>
                </a:cxn>
                <a:cxn ang="0">
                  <a:pos x="0" y="181"/>
                </a:cxn>
                <a:cxn ang="0">
                  <a:pos x="0" y="0"/>
                </a:cxn>
              </a:cxnLst>
              <a:rect l="0" t="0" r="r" b="b"/>
              <a:pathLst>
                <a:path w="3567" h="1340">
                  <a:moveTo>
                    <a:pt x="0" y="0"/>
                  </a:moveTo>
                  <a:lnTo>
                    <a:pt x="3567" y="0"/>
                  </a:lnTo>
                  <a:lnTo>
                    <a:pt x="3567" y="1340"/>
                  </a:lnTo>
                  <a:lnTo>
                    <a:pt x="1372" y="1340"/>
                  </a:lnTo>
                  <a:lnTo>
                    <a:pt x="1372" y="181"/>
                  </a:lnTo>
                  <a:lnTo>
                    <a:pt x="0" y="181"/>
                  </a:lnTo>
                  <a:lnTo>
                    <a:pt x="0" y="0"/>
                  </a:lnTo>
                  <a:close/>
                </a:path>
              </a:pathLst>
            </a:custGeom>
            <a:solidFill>
              <a:srgbClr val="C4230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539" dirty="0"/>
            </a:p>
          </p:txBody>
        </p:sp>
        <p:sp>
          <p:nvSpPr>
            <p:cNvPr id="97" name="Rectangle 17"/>
            <p:cNvSpPr>
              <a:spLocks noChangeArrowheads="1"/>
            </p:cNvSpPr>
            <p:nvPr/>
          </p:nvSpPr>
          <p:spPr bwMode="gray">
            <a:xfrm>
              <a:off x="19152907" y="4172577"/>
              <a:ext cx="2302206" cy="1970702"/>
            </a:xfrm>
            <a:prstGeom prst="rect">
              <a:avLst/>
            </a:prstGeom>
            <a:solidFill>
              <a:srgbClr val="9A170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1539" dirty="0"/>
            </a:p>
          </p:txBody>
        </p:sp>
      </p:grpSp>
      <p:sp>
        <p:nvSpPr>
          <p:cNvPr id="40" name="TextBox 39"/>
          <p:cNvSpPr txBox="1"/>
          <p:nvPr userDrawn="1"/>
        </p:nvSpPr>
        <p:spPr>
          <a:xfrm>
            <a:off x="1862466" y="464163"/>
            <a:ext cx="849592" cy="131574"/>
          </a:xfrm>
          <a:prstGeom prst="rect">
            <a:avLst/>
          </a:prstGeom>
          <a:noFill/>
        </p:spPr>
        <p:txBody>
          <a:bodyPr wrap="none" lIns="0" tIns="0" rIns="0" bIns="0" rtlCol="0">
            <a:spAutoFit/>
          </a:bodyPr>
          <a:lstStyle/>
          <a:p>
            <a:pPr marL="0" marR="0" lvl="0" indent="0" algn="l" defTabSz="781903" rtl="0" eaLnBrk="1" fontAlgn="auto" latinLnBrk="0" hangingPunct="1">
              <a:lnSpc>
                <a:spcPct val="100000"/>
              </a:lnSpc>
              <a:spcBef>
                <a:spcPts val="0"/>
              </a:spcBef>
              <a:spcAft>
                <a:spcPts val="770"/>
              </a:spcAft>
              <a:buClr>
                <a:srgbClr val="000000"/>
              </a:buClr>
              <a:buSzTx/>
              <a:buFontTx/>
              <a:buNone/>
              <a:tabLst/>
              <a:defRPr/>
            </a:pPr>
            <a:r>
              <a:rPr kumimoji="0" lang="en-GB" sz="855" b="0"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www.pwc.com.au</a:t>
            </a:r>
            <a:endParaRPr kumimoji="0" lang="en-GB" sz="855" b="0" i="0" u="none" strike="noStrike" kern="1200" cap="none" spc="0" normalizeH="0" baseline="0" noProof="0" dirty="0">
              <a:ln>
                <a:noFill/>
              </a:ln>
              <a:solidFill>
                <a:schemeClr val="bg1"/>
              </a:solidFill>
              <a:effectLst/>
              <a:uLnTx/>
              <a:uFillTx/>
              <a:latin typeface="Arial" pitchFamily="34" charset="0"/>
              <a:ea typeface="+mn-ea"/>
              <a:cs typeface="Arial" pitchFamily="34" charset="0"/>
            </a:endParaRPr>
          </a:p>
        </p:txBody>
      </p:sp>
      <p:sp>
        <p:nvSpPr>
          <p:cNvPr id="63" name="Content Placeholder 62"/>
          <p:cNvSpPr>
            <a:spLocks noGrp="1"/>
          </p:cNvSpPr>
          <p:nvPr>
            <p:ph sz="quarter" idx="10" hasCustomPrompt="1"/>
          </p:nvPr>
        </p:nvSpPr>
        <p:spPr>
          <a:xfrm>
            <a:off x="446612" y="3020933"/>
            <a:ext cx="1169786" cy="1175461"/>
          </a:xfrm>
        </p:spPr>
        <p:txBody>
          <a:bodyPr/>
          <a:lstStyle>
            <a:lvl1pPr marL="0" marR="0" indent="0" algn="l" defTabSz="781903" rtl="0" eaLnBrk="1" fontAlgn="auto" latinLnBrk="0" hangingPunct="1">
              <a:lnSpc>
                <a:spcPct val="100000"/>
              </a:lnSpc>
              <a:spcBef>
                <a:spcPts val="0"/>
              </a:spcBef>
              <a:spcAft>
                <a:spcPts val="770"/>
              </a:spcAft>
              <a:buClr>
                <a:schemeClr val="tx1"/>
              </a:buClr>
              <a:buSzTx/>
              <a:buFontTx/>
              <a:buNone/>
              <a:tabLst/>
              <a:defRPr lang="en-AU" sz="855" i="1" smtClean="0"/>
            </a:lvl1pPr>
            <a:lvl2pPr>
              <a:defRPr sz="770">
                <a:latin typeface="+mj-lt"/>
              </a:defRPr>
            </a:lvl2pPr>
            <a:lvl3pPr>
              <a:defRPr sz="770">
                <a:latin typeface="+mj-lt"/>
              </a:defRPr>
            </a:lvl3pPr>
            <a:lvl4pPr>
              <a:defRPr sz="770">
                <a:latin typeface="+mj-lt"/>
              </a:defRPr>
            </a:lvl4pPr>
            <a:lvl5pPr>
              <a:defRPr sz="770">
                <a:latin typeface="+mj-lt"/>
              </a:defRPr>
            </a:lvl5pPr>
          </a:lstStyle>
          <a:p>
            <a:pPr marL="0" marR="0" lvl="0" indent="0" algn="l" defTabSz="781903" rtl="0" eaLnBrk="1" fontAlgn="auto" latinLnBrk="0" hangingPunct="1">
              <a:lnSpc>
                <a:spcPct val="100000"/>
              </a:lnSpc>
              <a:spcBef>
                <a:spcPts val="0"/>
              </a:spcBef>
              <a:spcAft>
                <a:spcPts val="770"/>
              </a:spcAft>
              <a:buClr>
                <a:schemeClr val="tx1"/>
              </a:buClr>
              <a:buSzTx/>
              <a:buFontTx/>
              <a:buNone/>
              <a:tabLst/>
              <a:defRPr/>
            </a:pPr>
            <a:r>
              <a:rPr lang="en-US" dirty="0" smtClean="0"/>
              <a:t>Click to edit </a:t>
            </a:r>
            <a:r>
              <a:rPr lang="en-AU" dirty="0" smtClean="0"/>
              <a:t>Prospect name</a:t>
            </a:r>
            <a:br>
              <a:rPr lang="en-AU" dirty="0" smtClean="0"/>
            </a:br>
            <a:r>
              <a:rPr lang="en-AU" dirty="0" smtClean="0"/>
              <a:t>Proposal title/relationship story</a:t>
            </a:r>
            <a:br>
              <a:rPr lang="en-AU" dirty="0" smtClean="0"/>
            </a:br>
            <a:r>
              <a:rPr lang="en-AU" dirty="0" smtClean="0"/>
              <a:t>Date</a:t>
            </a:r>
            <a:endParaRPr lang="en-AU" dirty="0"/>
          </a:p>
        </p:txBody>
      </p:sp>
      <p:cxnSp>
        <p:nvCxnSpPr>
          <p:cNvPr id="65" name="Elbow Connector 64"/>
          <p:cNvCxnSpPr/>
          <p:nvPr userDrawn="1"/>
        </p:nvCxnSpPr>
        <p:spPr>
          <a:xfrm flipV="1">
            <a:off x="323081" y="2914381"/>
            <a:ext cx="1292922" cy="130607"/>
          </a:xfrm>
          <a:prstGeom prst="bentConnector3">
            <a:avLst>
              <a:gd name="adj1" fmla="val 35"/>
            </a:avLst>
          </a:prstGeom>
          <a:ln w="1270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20"/>
          <p:cNvGrpSpPr/>
          <p:nvPr userDrawn="1"/>
        </p:nvGrpSpPr>
        <p:grpSpPr>
          <a:xfrm>
            <a:off x="1061553" y="6019288"/>
            <a:ext cx="781910" cy="484317"/>
            <a:chOff x="1326769" y="9724232"/>
            <a:chExt cx="914400" cy="533982"/>
          </a:xfrm>
        </p:grpSpPr>
        <p:sp>
          <p:nvSpPr>
            <p:cNvPr id="22" name="Rectangle 37"/>
            <p:cNvSpPr>
              <a:spLocks noChangeArrowheads="1"/>
            </p:cNvSpPr>
            <p:nvPr userDrawn="1"/>
          </p:nvSpPr>
          <p:spPr bwMode="black">
            <a:xfrm>
              <a:off x="1880180" y="9724232"/>
              <a:ext cx="226800" cy="50400"/>
            </a:xfrm>
            <a:prstGeom prst="rect">
              <a:avLst/>
            </a:prstGeom>
            <a:solidFill>
              <a:srgbClr val="A10000"/>
            </a:solidFill>
            <a:ln w="0">
              <a:solidFill>
                <a:srgbClr val="A1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539" noProof="0" dirty="0"/>
            </a:p>
          </p:txBody>
        </p:sp>
        <p:sp>
          <p:nvSpPr>
            <p:cNvPr id="23" name="Freeform 7"/>
            <p:cNvSpPr>
              <a:spLocks noChangeAspect="1" noEditPoints="1"/>
            </p:cNvSpPr>
            <p:nvPr userDrawn="1"/>
          </p:nvSpPr>
          <p:spPr bwMode="black">
            <a:xfrm>
              <a:off x="1326769" y="9913558"/>
              <a:ext cx="914400" cy="344656"/>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539" noProof="0" dirty="0"/>
            </a:p>
          </p:txBody>
        </p:sp>
      </p:grpSp>
      <p:sp>
        <p:nvSpPr>
          <p:cNvPr id="25" name="Subtitle 2"/>
          <p:cNvSpPr>
            <a:spLocks noGrp="1"/>
          </p:cNvSpPr>
          <p:nvPr>
            <p:ph type="subTitle" idx="1" hasCustomPrompt="1"/>
          </p:nvPr>
        </p:nvSpPr>
        <p:spPr bwMode="white">
          <a:xfrm>
            <a:off x="1862466" y="873447"/>
            <a:ext cx="5264038" cy="2024405"/>
          </a:xfrm>
        </p:spPr>
        <p:txBody>
          <a:bodyPr rIns="108000">
            <a:noAutofit/>
          </a:bodyPr>
          <a:lstStyle>
            <a:lvl1pPr marL="0" indent="0" algn="l">
              <a:lnSpc>
                <a:spcPct val="100000"/>
              </a:lnSpc>
              <a:spcAft>
                <a:spcPts val="513"/>
              </a:spcAft>
              <a:buNone/>
              <a:defRPr sz="3078" b="1" i="1" baseline="0">
                <a:solidFill>
                  <a:schemeClr val="bg1"/>
                </a:solidFill>
                <a:latin typeface="+mj-lt"/>
              </a:defRPr>
            </a:lvl1pPr>
            <a:lvl2pPr marL="0" indent="0" algn="l">
              <a:lnSpc>
                <a:spcPct val="100000"/>
              </a:lnSpc>
              <a:spcAft>
                <a:spcPts val="513"/>
              </a:spcAft>
              <a:buNone/>
              <a:defRPr sz="2736">
                <a:solidFill>
                  <a:schemeClr val="bg1"/>
                </a:solidFill>
                <a:latin typeface="+mj-lt"/>
              </a:defRPr>
            </a:lvl2pPr>
            <a:lvl3pPr marL="390952" indent="0" algn="l">
              <a:buNone/>
              <a:defRPr sz="1539">
                <a:solidFill>
                  <a:schemeClr val="bg1"/>
                </a:solidFill>
                <a:latin typeface="+mj-lt"/>
              </a:defRPr>
            </a:lvl3pPr>
            <a:lvl4pPr marL="781903" indent="0" algn="l">
              <a:buNone/>
              <a:defRPr sz="1539">
                <a:solidFill>
                  <a:schemeClr val="bg1"/>
                </a:solidFill>
                <a:latin typeface="+mj-lt"/>
              </a:defRPr>
            </a:lvl4pPr>
            <a:lvl5pPr marL="1172855" indent="0" algn="l">
              <a:buNone/>
              <a:defRPr sz="1539">
                <a:solidFill>
                  <a:schemeClr val="bg1"/>
                </a:solidFill>
                <a:latin typeface="+mj-lt"/>
              </a:defRPr>
            </a:lvl5pPr>
            <a:lvl6pPr marL="1563807" indent="0" algn="l">
              <a:buNone/>
              <a:defRPr sz="1539">
                <a:solidFill>
                  <a:schemeClr val="bg1"/>
                </a:solidFill>
                <a:latin typeface="+mj-lt"/>
              </a:defRPr>
            </a:lvl6pPr>
            <a:lvl7pPr marL="1954759" indent="0" algn="l">
              <a:buNone/>
              <a:defRPr sz="1539">
                <a:solidFill>
                  <a:schemeClr val="bg1"/>
                </a:solidFill>
                <a:latin typeface="+mj-lt"/>
              </a:defRPr>
            </a:lvl7pPr>
            <a:lvl8pPr marL="2345710" indent="0" algn="l">
              <a:buNone/>
              <a:defRPr sz="1539">
                <a:solidFill>
                  <a:schemeClr val="bg1"/>
                </a:solidFill>
                <a:latin typeface="+mj-lt"/>
              </a:defRPr>
            </a:lvl8pPr>
            <a:lvl9pPr marL="2736662" indent="0" algn="l">
              <a:buNone/>
              <a:defRPr sz="1539">
                <a:solidFill>
                  <a:schemeClr val="bg1"/>
                </a:solidFill>
                <a:latin typeface="+mj-lt"/>
              </a:defRPr>
            </a:lvl9pPr>
          </a:lstStyle>
          <a:p>
            <a:r>
              <a:rPr lang="en-GB" noProof="0" dirty="0" smtClean="0"/>
              <a:t>Click to add the presentation’s main title, use the next level for the subtitle</a:t>
            </a:r>
            <a:endParaRPr lang="en-US" noProof="0" dirty="0" smtClean="0"/>
          </a:p>
          <a:p>
            <a:pPr lvl="1"/>
            <a:r>
              <a:rPr lang="en-AU" noProof="0" dirty="0" smtClean="0"/>
              <a:t>Subtitle and date (move higher if title is only one line)</a:t>
            </a:r>
          </a:p>
        </p:txBody>
      </p:sp>
    </p:spTree>
    <p:extLst>
      <p:ext uri="{BB962C8B-B14F-4D97-AF65-F5344CB8AC3E}">
        <p14:creationId xmlns:p14="http://schemas.microsoft.com/office/powerpoint/2010/main" val="19135183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ontent: One">
    <p:spTree>
      <p:nvGrpSpPr>
        <p:cNvPr id="1" name=""/>
        <p:cNvGrpSpPr/>
        <p:nvPr/>
      </p:nvGrpSpPr>
      <p:grpSpPr>
        <a:xfrm>
          <a:off x="0" y="0"/>
          <a:ext cx="0" cy="0"/>
          <a:chOff x="0" y="0"/>
          <a:chExt cx="0" cy="0"/>
        </a:xfrm>
      </p:grpSpPr>
      <p:sp>
        <p:nvSpPr>
          <p:cNvPr id="31" name="Content Placeholder 26"/>
          <p:cNvSpPr>
            <a:spLocks noGrp="1"/>
          </p:cNvSpPr>
          <p:nvPr>
            <p:ph sz="quarter" idx="15"/>
          </p:nvPr>
        </p:nvSpPr>
        <p:spPr>
          <a:xfrm>
            <a:off x="446559" y="1730698"/>
            <a:ext cx="8373207" cy="4310023"/>
          </a:xfrm>
        </p:spPr>
        <p:txBody>
          <a:bodyPr/>
          <a:lstStyle>
            <a:lvl1pPr>
              <a:defRPr sz="855" baseline="0">
                <a:latin typeface="+mn-lt"/>
              </a:defRPr>
            </a:lvl1pPr>
            <a:lvl2pPr>
              <a:defRPr sz="855">
                <a:latin typeface="+mn-lt"/>
              </a:defRPr>
            </a:lvl2pPr>
            <a:lvl3pPr>
              <a:defRPr sz="855">
                <a:latin typeface="+mn-lt"/>
              </a:defRPr>
            </a:lvl3pPr>
            <a:lvl4pPr>
              <a:defRPr sz="855">
                <a:latin typeface="+mn-lt"/>
              </a:defRPr>
            </a:lvl4pPr>
            <a:lvl5pPr>
              <a:defRPr sz="855">
                <a:latin typeface="+mn-lt"/>
              </a:defRPr>
            </a:lvl5pPr>
            <a:lvl6pPr>
              <a:defRPr>
                <a:latin typeface="+mn-lt"/>
              </a:defRPr>
            </a:lvl6pPr>
            <a:lvl7pPr>
              <a:defRPr>
                <a:latin typeface="+mn-lt"/>
              </a:defRPr>
            </a:lvl7pPr>
            <a:lvl8pPr>
              <a:defRPr>
                <a:latin typeface="+mn-lt"/>
              </a:defRPr>
            </a:lvl8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51" name="Slide Number Placeholder 5"/>
          <p:cNvSpPr>
            <a:spLocks noGrp="1"/>
          </p:cNvSpPr>
          <p:nvPr>
            <p:ph type="sldNum" sz="quarter" idx="4"/>
          </p:nvPr>
        </p:nvSpPr>
        <p:spPr>
          <a:xfrm>
            <a:off x="8354475" y="6415696"/>
            <a:ext cx="457200" cy="105285"/>
          </a:xfrm>
          <a:prstGeom prst="rect">
            <a:avLst/>
          </a:prstGeom>
        </p:spPr>
        <p:txBody>
          <a:bodyPr lIns="0" tIns="0" rIns="0" bIns="0" anchor="t" anchorCtr="0">
            <a:spAutoFit/>
          </a:bodyPr>
          <a:lstStyle>
            <a:lvl1pPr algn="r">
              <a:defRPr sz="684">
                <a:solidFill>
                  <a:schemeClr val="tx1"/>
                </a:solidFill>
                <a:latin typeface="Arial" pitchFamily="34" charset="0"/>
                <a:cs typeface="Arial" pitchFamily="34" charset="0"/>
              </a:defRPr>
            </a:lvl1pPr>
          </a:lstStyle>
          <a:p>
            <a:fld id="{E6E3C638-8CCC-45FA-9234-7FE992353869}" type="slidenum">
              <a:rPr lang="en-GB" smtClean="0"/>
              <a:pPr/>
              <a:t>‹#›</a:t>
            </a:fld>
            <a:endParaRPr lang="en-GB" dirty="0"/>
          </a:p>
        </p:txBody>
      </p:sp>
      <p:sp>
        <p:nvSpPr>
          <p:cNvPr id="6" name="Title 1"/>
          <p:cNvSpPr>
            <a:spLocks noGrp="1"/>
          </p:cNvSpPr>
          <p:nvPr>
            <p:ph type="title"/>
          </p:nvPr>
        </p:nvSpPr>
        <p:spPr>
          <a:xfrm>
            <a:off x="446559" y="718337"/>
            <a:ext cx="8373207" cy="653034"/>
          </a:xfrm>
        </p:spPr>
        <p:txBody>
          <a:bodyPr/>
          <a:lstStyle>
            <a:lvl1pPr>
              <a:defRPr sz="1881"/>
            </a:lvl1pPr>
          </a:lstStyle>
          <a:p>
            <a:r>
              <a:rPr lang="en-US" noProof="0" smtClean="0"/>
              <a:t>Click to edit Master title style</a:t>
            </a:r>
            <a:endParaRPr lang="en-GB" noProof="0" dirty="0"/>
          </a:p>
        </p:txBody>
      </p:sp>
    </p:spTree>
    <p:extLst>
      <p:ext uri="{BB962C8B-B14F-4D97-AF65-F5344CB8AC3E}">
        <p14:creationId xmlns:p14="http://schemas.microsoft.com/office/powerpoint/2010/main" val="38883006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ontent: Two">
    <p:spTree>
      <p:nvGrpSpPr>
        <p:cNvPr id="1" name=""/>
        <p:cNvGrpSpPr/>
        <p:nvPr/>
      </p:nvGrpSpPr>
      <p:grpSpPr>
        <a:xfrm>
          <a:off x="0" y="0"/>
          <a:ext cx="0" cy="0"/>
          <a:chOff x="0" y="0"/>
          <a:chExt cx="0" cy="0"/>
        </a:xfrm>
      </p:grpSpPr>
      <p:sp>
        <p:nvSpPr>
          <p:cNvPr id="28" name="Content Placeholder 26"/>
          <p:cNvSpPr>
            <a:spLocks noGrp="1"/>
          </p:cNvSpPr>
          <p:nvPr>
            <p:ph sz="quarter" idx="14"/>
          </p:nvPr>
        </p:nvSpPr>
        <p:spPr>
          <a:xfrm>
            <a:off x="446559" y="1469681"/>
            <a:ext cx="4094252" cy="4571040"/>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31" name="Content Placeholder 26"/>
          <p:cNvSpPr>
            <a:spLocks noGrp="1"/>
          </p:cNvSpPr>
          <p:nvPr>
            <p:ph sz="quarter" idx="15"/>
          </p:nvPr>
        </p:nvSpPr>
        <p:spPr>
          <a:xfrm>
            <a:off x="4725514" y="1469681"/>
            <a:ext cx="4094252" cy="4571040"/>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7" name="Title 1"/>
          <p:cNvSpPr>
            <a:spLocks noGrp="1"/>
          </p:cNvSpPr>
          <p:nvPr>
            <p:ph type="title"/>
          </p:nvPr>
        </p:nvSpPr>
        <p:spPr>
          <a:xfrm>
            <a:off x="446559" y="718337"/>
            <a:ext cx="8373207" cy="653034"/>
          </a:xfrm>
        </p:spPr>
        <p:txBody>
          <a:bodyPr/>
          <a:lstStyle>
            <a:lvl1pPr>
              <a:tabLst>
                <a:tab pos="456110" algn="l"/>
              </a:tabLst>
              <a:defRPr sz="1881"/>
            </a:lvl1pPr>
          </a:lstStyle>
          <a:p>
            <a:r>
              <a:rPr lang="en-US" noProof="0" smtClean="0"/>
              <a:t>Click to edit Master title style</a:t>
            </a:r>
            <a:endParaRPr lang="en-GB" noProof="0" dirty="0"/>
          </a:p>
        </p:txBody>
      </p:sp>
      <p:sp>
        <p:nvSpPr>
          <p:cNvPr id="8" name="Slide Number Placeholder 5"/>
          <p:cNvSpPr>
            <a:spLocks noGrp="1"/>
          </p:cNvSpPr>
          <p:nvPr>
            <p:ph type="sldNum" sz="quarter" idx="4"/>
          </p:nvPr>
        </p:nvSpPr>
        <p:spPr>
          <a:xfrm>
            <a:off x="8354475" y="6415696"/>
            <a:ext cx="457200" cy="105285"/>
          </a:xfrm>
          <a:prstGeom prst="rect">
            <a:avLst/>
          </a:prstGeom>
        </p:spPr>
        <p:txBody>
          <a:bodyPr lIns="0" tIns="0" rIns="0" bIns="0" anchor="t" anchorCtr="0">
            <a:spAutoFit/>
          </a:bodyPr>
          <a:lstStyle>
            <a:lvl1pPr algn="r">
              <a:defRPr sz="684">
                <a:solidFill>
                  <a:schemeClr val="tx1"/>
                </a:solidFill>
                <a:latin typeface="Arial" pitchFamily="34" charset="0"/>
                <a:cs typeface="Arial" pitchFamily="34" charset="0"/>
              </a:defRPr>
            </a:lvl1pPr>
          </a:lstStyle>
          <a:p>
            <a:fld id="{E6E3C638-8CCC-45FA-9234-7FE992353869}" type="slidenum">
              <a:rPr lang="en-GB" smtClean="0"/>
              <a:pPr/>
              <a:t>‹#›</a:t>
            </a:fld>
            <a:endParaRPr lang="en-GB" dirty="0"/>
          </a:p>
        </p:txBody>
      </p:sp>
    </p:spTree>
    <p:extLst>
      <p:ext uri="{BB962C8B-B14F-4D97-AF65-F5344CB8AC3E}">
        <p14:creationId xmlns:p14="http://schemas.microsoft.com/office/powerpoint/2010/main" val="239042849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ontent: Three">
    <p:spTree>
      <p:nvGrpSpPr>
        <p:cNvPr id="1" name=""/>
        <p:cNvGrpSpPr/>
        <p:nvPr/>
      </p:nvGrpSpPr>
      <p:grpSpPr>
        <a:xfrm>
          <a:off x="0" y="0"/>
          <a:ext cx="0" cy="0"/>
          <a:chOff x="0" y="0"/>
          <a:chExt cx="0" cy="0"/>
        </a:xfrm>
      </p:grpSpPr>
      <p:sp>
        <p:nvSpPr>
          <p:cNvPr id="28" name="Content Placeholder 26"/>
          <p:cNvSpPr>
            <a:spLocks noGrp="1"/>
          </p:cNvSpPr>
          <p:nvPr>
            <p:ph sz="quarter" idx="14"/>
          </p:nvPr>
        </p:nvSpPr>
        <p:spPr>
          <a:xfrm>
            <a:off x="446559" y="1468646"/>
            <a:ext cx="2678195" cy="4572075"/>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31" name="Content Placeholder 26"/>
          <p:cNvSpPr>
            <a:spLocks noGrp="1"/>
          </p:cNvSpPr>
          <p:nvPr>
            <p:ph sz="quarter" idx="15"/>
          </p:nvPr>
        </p:nvSpPr>
        <p:spPr>
          <a:xfrm>
            <a:off x="3294065" y="1468646"/>
            <a:ext cx="2678195" cy="4572075"/>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7" name="Title 1"/>
          <p:cNvSpPr>
            <a:spLocks noGrp="1"/>
          </p:cNvSpPr>
          <p:nvPr>
            <p:ph type="title"/>
          </p:nvPr>
        </p:nvSpPr>
        <p:spPr>
          <a:xfrm>
            <a:off x="446559" y="718337"/>
            <a:ext cx="8373207" cy="653034"/>
          </a:xfrm>
        </p:spPr>
        <p:txBody>
          <a:bodyPr/>
          <a:lstStyle>
            <a:lvl1pPr>
              <a:tabLst>
                <a:tab pos="456110" algn="l"/>
              </a:tabLst>
              <a:defRPr sz="1881"/>
            </a:lvl1pPr>
          </a:lstStyle>
          <a:p>
            <a:r>
              <a:rPr lang="en-US" noProof="0" smtClean="0"/>
              <a:t>Click to edit Master title style</a:t>
            </a:r>
            <a:endParaRPr lang="en-GB" noProof="0" dirty="0"/>
          </a:p>
        </p:txBody>
      </p:sp>
      <p:sp>
        <p:nvSpPr>
          <p:cNvPr id="8" name="Content Placeholder 26"/>
          <p:cNvSpPr>
            <a:spLocks noGrp="1"/>
          </p:cNvSpPr>
          <p:nvPr>
            <p:ph sz="quarter" idx="16"/>
          </p:nvPr>
        </p:nvSpPr>
        <p:spPr>
          <a:xfrm>
            <a:off x="6141571" y="1468646"/>
            <a:ext cx="2678195" cy="4572075"/>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10" name="Slide Number Placeholder 5"/>
          <p:cNvSpPr>
            <a:spLocks noGrp="1"/>
          </p:cNvSpPr>
          <p:nvPr>
            <p:ph type="sldNum" sz="quarter" idx="4"/>
          </p:nvPr>
        </p:nvSpPr>
        <p:spPr>
          <a:xfrm>
            <a:off x="8354475" y="6415696"/>
            <a:ext cx="457200" cy="105285"/>
          </a:xfrm>
          <a:prstGeom prst="rect">
            <a:avLst/>
          </a:prstGeom>
        </p:spPr>
        <p:txBody>
          <a:bodyPr lIns="0" tIns="0" rIns="0" bIns="0" anchor="t" anchorCtr="0">
            <a:spAutoFit/>
          </a:bodyPr>
          <a:lstStyle>
            <a:lvl1pPr algn="r">
              <a:defRPr sz="684">
                <a:solidFill>
                  <a:schemeClr val="tx1"/>
                </a:solidFill>
                <a:latin typeface="Arial" pitchFamily="34" charset="0"/>
                <a:cs typeface="Arial" pitchFamily="34" charset="0"/>
              </a:defRPr>
            </a:lvl1pPr>
          </a:lstStyle>
          <a:p>
            <a:fld id="{E6E3C638-8CCC-45FA-9234-7FE992353869}" type="slidenum">
              <a:rPr lang="en-GB" smtClean="0"/>
              <a:pPr/>
              <a:t>‹#›</a:t>
            </a:fld>
            <a:endParaRPr lang="en-GB" dirty="0"/>
          </a:p>
        </p:txBody>
      </p:sp>
    </p:spTree>
    <p:extLst>
      <p:ext uri="{BB962C8B-B14F-4D97-AF65-F5344CB8AC3E}">
        <p14:creationId xmlns:p14="http://schemas.microsoft.com/office/powerpoint/2010/main" val="295891413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ontent: Four">
    <p:spTree>
      <p:nvGrpSpPr>
        <p:cNvPr id="1" name=""/>
        <p:cNvGrpSpPr/>
        <p:nvPr/>
      </p:nvGrpSpPr>
      <p:grpSpPr>
        <a:xfrm>
          <a:off x="0" y="0"/>
          <a:ext cx="0" cy="0"/>
          <a:chOff x="0" y="0"/>
          <a:chExt cx="0" cy="0"/>
        </a:xfrm>
      </p:grpSpPr>
      <p:sp>
        <p:nvSpPr>
          <p:cNvPr id="28" name="Content Placeholder 26"/>
          <p:cNvSpPr>
            <a:spLocks noGrp="1"/>
          </p:cNvSpPr>
          <p:nvPr>
            <p:ph sz="quarter" idx="14"/>
          </p:nvPr>
        </p:nvSpPr>
        <p:spPr>
          <a:xfrm>
            <a:off x="446559" y="1730698"/>
            <a:ext cx="1970166" cy="4310023"/>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31" name="Content Placeholder 26"/>
          <p:cNvSpPr>
            <a:spLocks noGrp="1"/>
          </p:cNvSpPr>
          <p:nvPr>
            <p:ph sz="quarter" idx="15"/>
          </p:nvPr>
        </p:nvSpPr>
        <p:spPr>
          <a:xfrm>
            <a:off x="2578209" y="1730698"/>
            <a:ext cx="1970166" cy="4310023"/>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7" name="Title 1"/>
          <p:cNvSpPr>
            <a:spLocks noGrp="1"/>
          </p:cNvSpPr>
          <p:nvPr>
            <p:ph type="title"/>
          </p:nvPr>
        </p:nvSpPr>
        <p:spPr>
          <a:xfrm>
            <a:off x="446559" y="718337"/>
            <a:ext cx="8373207" cy="653034"/>
          </a:xfrm>
        </p:spPr>
        <p:txBody>
          <a:bodyPr/>
          <a:lstStyle>
            <a:lvl1pPr>
              <a:tabLst>
                <a:tab pos="456110" algn="l"/>
              </a:tabLst>
              <a:defRPr sz="1881"/>
            </a:lvl1pPr>
          </a:lstStyle>
          <a:p>
            <a:r>
              <a:rPr lang="en-US" noProof="0" smtClean="0"/>
              <a:t>Click to edit Master title style</a:t>
            </a:r>
            <a:endParaRPr lang="en-GB" noProof="0" dirty="0"/>
          </a:p>
        </p:txBody>
      </p:sp>
      <p:sp>
        <p:nvSpPr>
          <p:cNvPr id="8" name="Content Placeholder 26"/>
          <p:cNvSpPr>
            <a:spLocks noGrp="1"/>
          </p:cNvSpPr>
          <p:nvPr>
            <p:ph sz="quarter" idx="16"/>
          </p:nvPr>
        </p:nvSpPr>
        <p:spPr>
          <a:xfrm>
            <a:off x="4709859" y="1730698"/>
            <a:ext cx="1970166" cy="4310023"/>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9" name="Content Placeholder 26"/>
          <p:cNvSpPr>
            <a:spLocks noGrp="1"/>
          </p:cNvSpPr>
          <p:nvPr>
            <p:ph sz="quarter" idx="17"/>
          </p:nvPr>
        </p:nvSpPr>
        <p:spPr>
          <a:xfrm>
            <a:off x="6841508" y="1730698"/>
            <a:ext cx="1970166" cy="4310023"/>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10" name="Slide Number Placeholder 5"/>
          <p:cNvSpPr>
            <a:spLocks noGrp="1"/>
          </p:cNvSpPr>
          <p:nvPr>
            <p:ph type="sldNum" sz="quarter" idx="4"/>
          </p:nvPr>
        </p:nvSpPr>
        <p:spPr>
          <a:xfrm>
            <a:off x="8354475" y="6415696"/>
            <a:ext cx="457200" cy="105285"/>
          </a:xfrm>
          <a:prstGeom prst="rect">
            <a:avLst/>
          </a:prstGeom>
        </p:spPr>
        <p:txBody>
          <a:bodyPr lIns="0" tIns="0" rIns="0" bIns="0" anchor="t" anchorCtr="0">
            <a:spAutoFit/>
          </a:bodyPr>
          <a:lstStyle>
            <a:lvl1pPr algn="r">
              <a:defRPr sz="684">
                <a:solidFill>
                  <a:schemeClr val="tx1"/>
                </a:solidFill>
                <a:latin typeface="Arial" pitchFamily="34" charset="0"/>
                <a:cs typeface="Arial" pitchFamily="34" charset="0"/>
              </a:defRPr>
            </a:lvl1pPr>
          </a:lstStyle>
          <a:p>
            <a:fld id="{E6E3C638-8CCC-45FA-9234-7FE992353869}" type="slidenum">
              <a:rPr lang="en-GB" smtClean="0"/>
              <a:pPr/>
              <a:t>‹#›</a:t>
            </a:fld>
            <a:endParaRPr lang="en-GB" dirty="0"/>
          </a:p>
        </p:txBody>
      </p:sp>
    </p:spTree>
    <p:extLst>
      <p:ext uri="{BB962C8B-B14F-4D97-AF65-F5344CB8AC3E}">
        <p14:creationId xmlns:p14="http://schemas.microsoft.com/office/powerpoint/2010/main" val="72279995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More Content: One">
    <p:spTree>
      <p:nvGrpSpPr>
        <p:cNvPr id="1" name=""/>
        <p:cNvGrpSpPr/>
        <p:nvPr/>
      </p:nvGrpSpPr>
      <p:grpSpPr>
        <a:xfrm>
          <a:off x="0" y="0"/>
          <a:ext cx="0" cy="0"/>
          <a:chOff x="0" y="0"/>
          <a:chExt cx="0" cy="0"/>
        </a:xfrm>
      </p:grpSpPr>
      <p:sp>
        <p:nvSpPr>
          <p:cNvPr id="31" name="Content Placeholder 26"/>
          <p:cNvSpPr>
            <a:spLocks noGrp="1"/>
          </p:cNvSpPr>
          <p:nvPr>
            <p:ph sz="quarter" idx="15"/>
          </p:nvPr>
        </p:nvSpPr>
        <p:spPr>
          <a:xfrm>
            <a:off x="446559" y="1730698"/>
            <a:ext cx="8373207" cy="4310023"/>
          </a:xfrm>
        </p:spPr>
        <p:txBody>
          <a:bodyPr/>
          <a:lstStyle>
            <a:lvl1pPr>
              <a:defRPr sz="855" baseline="0">
                <a:latin typeface="+mn-lt"/>
              </a:defRPr>
            </a:lvl1pPr>
            <a:lvl2pPr>
              <a:defRPr sz="855">
                <a:latin typeface="+mn-lt"/>
              </a:defRPr>
            </a:lvl2pPr>
            <a:lvl3pPr>
              <a:defRPr sz="855">
                <a:latin typeface="+mn-lt"/>
              </a:defRPr>
            </a:lvl3pPr>
            <a:lvl4pPr>
              <a:defRPr sz="855">
                <a:latin typeface="+mn-lt"/>
              </a:defRPr>
            </a:lvl4pPr>
            <a:lvl5pPr>
              <a:defRPr sz="855">
                <a:latin typeface="+mn-lt"/>
              </a:defRPr>
            </a:lvl5pPr>
            <a:lvl6pPr>
              <a:defRPr>
                <a:latin typeface="+mn-lt"/>
              </a:defRPr>
            </a:lvl6pPr>
            <a:lvl7pPr>
              <a:defRPr>
                <a:latin typeface="+mn-lt"/>
              </a:defRPr>
            </a:lvl7pPr>
            <a:lvl8pPr>
              <a:defRPr>
                <a:latin typeface="+mn-lt"/>
              </a:defRPr>
            </a:lvl8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51" name="Slide Number Placeholder 5"/>
          <p:cNvSpPr>
            <a:spLocks noGrp="1"/>
          </p:cNvSpPr>
          <p:nvPr>
            <p:ph type="sldNum" sz="quarter" idx="4"/>
          </p:nvPr>
        </p:nvSpPr>
        <p:spPr>
          <a:xfrm>
            <a:off x="8354475" y="6415696"/>
            <a:ext cx="457200" cy="105285"/>
          </a:xfrm>
          <a:prstGeom prst="rect">
            <a:avLst/>
          </a:prstGeom>
        </p:spPr>
        <p:txBody>
          <a:bodyPr lIns="0" tIns="0" rIns="0" bIns="0" anchor="t" anchorCtr="0">
            <a:spAutoFit/>
          </a:bodyPr>
          <a:lstStyle>
            <a:lvl1pPr algn="r">
              <a:defRPr sz="684">
                <a:solidFill>
                  <a:schemeClr val="tx1"/>
                </a:solidFill>
                <a:latin typeface="Arial" pitchFamily="34" charset="0"/>
                <a:cs typeface="Arial" pitchFamily="34" charset="0"/>
              </a:defRPr>
            </a:lvl1pPr>
          </a:lstStyle>
          <a:p>
            <a:fld id="{E6E3C638-8CCC-45FA-9234-7FE992353869}" type="slidenum">
              <a:rPr lang="en-GB" smtClean="0"/>
              <a:pPr/>
              <a:t>‹#›</a:t>
            </a:fld>
            <a:endParaRPr lang="en-GB" dirty="0"/>
          </a:p>
        </p:txBody>
      </p:sp>
      <p:sp>
        <p:nvSpPr>
          <p:cNvPr id="6" name="Title 1"/>
          <p:cNvSpPr>
            <a:spLocks noGrp="1"/>
          </p:cNvSpPr>
          <p:nvPr>
            <p:ph type="title"/>
          </p:nvPr>
        </p:nvSpPr>
        <p:spPr>
          <a:xfrm>
            <a:off x="446559" y="718337"/>
            <a:ext cx="8373207" cy="653034"/>
          </a:xfrm>
        </p:spPr>
        <p:txBody>
          <a:bodyPr/>
          <a:lstStyle>
            <a:lvl1pPr>
              <a:defRPr sz="1881" b="0" i="0"/>
            </a:lvl1pPr>
          </a:lstStyle>
          <a:p>
            <a:r>
              <a:rPr lang="en-US" noProof="0" smtClean="0"/>
              <a:t>Click to edit Master title style</a:t>
            </a:r>
            <a:endParaRPr lang="en-GB" noProof="0" dirty="0"/>
          </a:p>
        </p:txBody>
      </p:sp>
      <p:cxnSp>
        <p:nvCxnSpPr>
          <p:cNvPr id="5" name="Straight Connector 4"/>
          <p:cNvCxnSpPr/>
          <p:nvPr userDrawn="1"/>
        </p:nvCxnSpPr>
        <p:spPr>
          <a:xfrm>
            <a:off x="446559" y="617696"/>
            <a:ext cx="8373207"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7" name="Section Footer"/>
          <p:cNvSpPr txBox="1"/>
          <p:nvPr userDrawn="1">
            <p:custDataLst>
              <p:tags r:id="rId1"/>
            </p:custDataLst>
          </p:nvPr>
        </p:nvSpPr>
        <p:spPr>
          <a:xfrm>
            <a:off x="438467" y="6415894"/>
            <a:ext cx="1903408" cy="105285"/>
          </a:xfrm>
          <a:prstGeom prst="rect">
            <a:avLst/>
          </a:prstGeom>
          <a:noFill/>
        </p:spPr>
        <p:txBody>
          <a:bodyPr wrap="square" lIns="0" tIns="0" rIns="0" bIns="0" rtlCol="0">
            <a:spAutoFit/>
          </a:bodyPr>
          <a:lstStyle/>
          <a:p>
            <a:r>
              <a:rPr lang="en-GB" sz="684" noProof="0" dirty="0" smtClean="0">
                <a:solidFill>
                  <a:schemeClr val="tx1"/>
                </a:solidFill>
                <a:latin typeface="Arial" pitchFamily="34" charset="0"/>
                <a:cs typeface="Arial" pitchFamily="34" charset="0"/>
              </a:rPr>
              <a:t>PwC</a:t>
            </a:r>
          </a:p>
        </p:txBody>
      </p:sp>
    </p:spTree>
    <p:extLst>
      <p:ext uri="{BB962C8B-B14F-4D97-AF65-F5344CB8AC3E}">
        <p14:creationId xmlns:p14="http://schemas.microsoft.com/office/powerpoint/2010/main" val="113851781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More Content: Two">
    <p:spTree>
      <p:nvGrpSpPr>
        <p:cNvPr id="1" name=""/>
        <p:cNvGrpSpPr/>
        <p:nvPr/>
      </p:nvGrpSpPr>
      <p:grpSpPr>
        <a:xfrm>
          <a:off x="0" y="0"/>
          <a:ext cx="0" cy="0"/>
          <a:chOff x="0" y="0"/>
          <a:chExt cx="0" cy="0"/>
        </a:xfrm>
      </p:grpSpPr>
      <p:sp>
        <p:nvSpPr>
          <p:cNvPr id="28" name="Content Placeholder 26"/>
          <p:cNvSpPr>
            <a:spLocks noGrp="1"/>
          </p:cNvSpPr>
          <p:nvPr>
            <p:ph sz="quarter" idx="14"/>
          </p:nvPr>
        </p:nvSpPr>
        <p:spPr>
          <a:xfrm>
            <a:off x="446559" y="1730698"/>
            <a:ext cx="4094252" cy="4310023"/>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31" name="Content Placeholder 26"/>
          <p:cNvSpPr>
            <a:spLocks noGrp="1"/>
          </p:cNvSpPr>
          <p:nvPr>
            <p:ph sz="quarter" idx="15"/>
          </p:nvPr>
        </p:nvSpPr>
        <p:spPr>
          <a:xfrm>
            <a:off x="4725514" y="1730698"/>
            <a:ext cx="4094252" cy="4310023"/>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7" name="Title 1"/>
          <p:cNvSpPr>
            <a:spLocks noGrp="1"/>
          </p:cNvSpPr>
          <p:nvPr>
            <p:ph type="title"/>
          </p:nvPr>
        </p:nvSpPr>
        <p:spPr>
          <a:xfrm>
            <a:off x="446559" y="718337"/>
            <a:ext cx="8373207" cy="653034"/>
          </a:xfrm>
        </p:spPr>
        <p:txBody>
          <a:bodyPr/>
          <a:lstStyle>
            <a:lvl1pPr>
              <a:tabLst>
                <a:tab pos="456110" algn="l"/>
              </a:tabLst>
              <a:defRPr sz="1881" b="0" i="0"/>
            </a:lvl1pPr>
          </a:lstStyle>
          <a:p>
            <a:r>
              <a:rPr lang="en-US" noProof="0" smtClean="0"/>
              <a:t>Click to edit Master title style</a:t>
            </a:r>
            <a:endParaRPr lang="en-GB" noProof="0" dirty="0"/>
          </a:p>
        </p:txBody>
      </p:sp>
      <p:sp>
        <p:nvSpPr>
          <p:cNvPr id="8" name="Slide Number Placeholder 5"/>
          <p:cNvSpPr>
            <a:spLocks noGrp="1"/>
          </p:cNvSpPr>
          <p:nvPr>
            <p:ph type="sldNum" sz="quarter" idx="4"/>
          </p:nvPr>
        </p:nvSpPr>
        <p:spPr>
          <a:xfrm>
            <a:off x="8354475" y="6415696"/>
            <a:ext cx="457200" cy="105285"/>
          </a:xfrm>
          <a:prstGeom prst="rect">
            <a:avLst/>
          </a:prstGeom>
        </p:spPr>
        <p:txBody>
          <a:bodyPr lIns="0" tIns="0" rIns="0" bIns="0" anchor="t" anchorCtr="0">
            <a:spAutoFit/>
          </a:bodyPr>
          <a:lstStyle>
            <a:lvl1pPr algn="r">
              <a:defRPr sz="684">
                <a:solidFill>
                  <a:schemeClr val="tx1"/>
                </a:solidFill>
                <a:latin typeface="Arial" pitchFamily="34" charset="0"/>
                <a:cs typeface="Arial" pitchFamily="34" charset="0"/>
              </a:defRPr>
            </a:lvl1pPr>
          </a:lstStyle>
          <a:p>
            <a:fld id="{E6E3C638-8CCC-45FA-9234-7FE992353869}" type="slidenum">
              <a:rPr lang="en-GB" smtClean="0"/>
              <a:pPr/>
              <a:t>‹#›</a:t>
            </a:fld>
            <a:endParaRPr lang="en-GB" dirty="0"/>
          </a:p>
        </p:txBody>
      </p:sp>
      <p:cxnSp>
        <p:nvCxnSpPr>
          <p:cNvPr id="6" name="Straight Connector 5"/>
          <p:cNvCxnSpPr/>
          <p:nvPr userDrawn="1"/>
        </p:nvCxnSpPr>
        <p:spPr>
          <a:xfrm>
            <a:off x="446559" y="617696"/>
            <a:ext cx="8373207"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9" name="Section Footer"/>
          <p:cNvSpPr txBox="1"/>
          <p:nvPr userDrawn="1">
            <p:custDataLst>
              <p:tags r:id="rId1"/>
            </p:custDataLst>
          </p:nvPr>
        </p:nvSpPr>
        <p:spPr>
          <a:xfrm>
            <a:off x="438467" y="6415894"/>
            <a:ext cx="1903408" cy="105285"/>
          </a:xfrm>
          <a:prstGeom prst="rect">
            <a:avLst/>
          </a:prstGeom>
          <a:noFill/>
        </p:spPr>
        <p:txBody>
          <a:bodyPr wrap="square" lIns="0" tIns="0" rIns="0" bIns="0" rtlCol="0">
            <a:spAutoFit/>
          </a:bodyPr>
          <a:lstStyle/>
          <a:p>
            <a:r>
              <a:rPr lang="en-GB" sz="684" noProof="0" dirty="0" smtClean="0">
                <a:solidFill>
                  <a:schemeClr val="tx1"/>
                </a:solidFill>
                <a:latin typeface="Arial" pitchFamily="34" charset="0"/>
                <a:cs typeface="Arial" pitchFamily="34" charset="0"/>
              </a:rPr>
              <a:t>PwC</a:t>
            </a:r>
          </a:p>
        </p:txBody>
      </p:sp>
    </p:spTree>
    <p:extLst>
      <p:ext uri="{BB962C8B-B14F-4D97-AF65-F5344CB8AC3E}">
        <p14:creationId xmlns:p14="http://schemas.microsoft.com/office/powerpoint/2010/main" val="255987605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More Content: Three">
    <p:spTree>
      <p:nvGrpSpPr>
        <p:cNvPr id="1" name=""/>
        <p:cNvGrpSpPr/>
        <p:nvPr/>
      </p:nvGrpSpPr>
      <p:grpSpPr>
        <a:xfrm>
          <a:off x="0" y="0"/>
          <a:ext cx="0" cy="0"/>
          <a:chOff x="0" y="0"/>
          <a:chExt cx="0" cy="0"/>
        </a:xfrm>
      </p:grpSpPr>
      <p:sp>
        <p:nvSpPr>
          <p:cNvPr id="28" name="Content Placeholder 26"/>
          <p:cNvSpPr>
            <a:spLocks noGrp="1"/>
          </p:cNvSpPr>
          <p:nvPr>
            <p:ph sz="quarter" idx="14"/>
          </p:nvPr>
        </p:nvSpPr>
        <p:spPr>
          <a:xfrm>
            <a:off x="446559" y="1730698"/>
            <a:ext cx="2678195" cy="4310023"/>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31" name="Content Placeholder 26"/>
          <p:cNvSpPr>
            <a:spLocks noGrp="1"/>
          </p:cNvSpPr>
          <p:nvPr>
            <p:ph sz="quarter" idx="15"/>
          </p:nvPr>
        </p:nvSpPr>
        <p:spPr>
          <a:xfrm>
            <a:off x="3294065" y="1730698"/>
            <a:ext cx="2678195" cy="4310023"/>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7" name="Title 1"/>
          <p:cNvSpPr>
            <a:spLocks noGrp="1"/>
          </p:cNvSpPr>
          <p:nvPr>
            <p:ph type="title"/>
          </p:nvPr>
        </p:nvSpPr>
        <p:spPr>
          <a:xfrm>
            <a:off x="446559" y="718337"/>
            <a:ext cx="8373207" cy="653034"/>
          </a:xfrm>
        </p:spPr>
        <p:txBody>
          <a:bodyPr/>
          <a:lstStyle>
            <a:lvl1pPr>
              <a:tabLst>
                <a:tab pos="456110" algn="l"/>
              </a:tabLst>
              <a:defRPr sz="1881" b="0" i="0"/>
            </a:lvl1pPr>
          </a:lstStyle>
          <a:p>
            <a:r>
              <a:rPr lang="en-US" noProof="0" smtClean="0"/>
              <a:t>Click to edit Master title style</a:t>
            </a:r>
            <a:endParaRPr lang="en-GB" noProof="0" dirty="0"/>
          </a:p>
        </p:txBody>
      </p:sp>
      <p:sp>
        <p:nvSpPr>
          <p:cNvPr id="8" name="Content Placeholder 26"/>
          <p:cNvSpPr>
            <a:spLocks noGrp="1"/>
          </p:cNvSpPr>
          <p:nvPr>
            <p:ph sz="quarter" idx="16"/>
          </p:nvPr>
        </p:nvSpPr>
        <p:spPr>
          <a:xfrm>
            <a:off x="6141571" y="1730698"/>
            <a:ext cx="2678195" cy="4310023"/>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10" name="Slide Number Placeholder 5"/>
          <p:cNvSpPr>
            <a:spLocks noGrp="1"/>
          </p:cNvSpPr>
          <p:nvPr>
            <p:ph type="sldNum" sz="quarter" idx="4"/>
          </p:nvPr>
        </p:nvSpPr>
        <p:spPr>
          <a:xfrm>
            <a:off x="8354475" y="6415696"/>
            <a:ext cx="457200" cy="105285"/>
          </a:xfrm>
          <a:prstGeom prst="rect">
            <a:avLst/>
          </a:prstGeom>
        </p:spPr>
        <p:txBody>
          <a:bodyPr lIns="0" tIns="0" rIns="0" bIns="0" anchor="t" anchorCtr="0">
            <a:spAutoFit/>
          </a:bodyPr>
          <a:lstStyle>
            <a:lvl1pPr algn="r">
              <a:defRPr sz="684">
                <a:solidFill>
                  <a:schemeClr val="tx1"/>
                </a:solidFill>
                <a:latin typeface="Arial" pitchFamily="34" charset="0"/>
                <a:cs typeface="Arial" pitchFamily="34" charset="0"/>
              </a:defRPr>
            </a:lvl1pPr>
          </a:lstStyle>
          <a:p>
            <a:fld id="{E6E3C638-8CCC-45FA-9234-7FE992353869}" type="slidenum">
              <a:rPr lang="en-GB" smtClean="0"/>
              <a:pPr/>
              <a:t>‹#›</a:t>
            </a:fld>
            <a:endParaRPr lang="en-GB" dirty="0"/>
          </a:p>
        </p:txBody>
      </p:sp>
      <p:cxnSp>
        <p:nvCxnSpPr>
          <p:cNvPr id="9" name="Straight Connector 8"/>
          <p:cNvCxnSpPr/>
          <p:nvPr userDrawn="1"/>
        </p:nvCxnSpPr>
        <p:spPr>
          <a:xfrm>
            <a:off x="446559" y="617696"/>
            <a:ext cx="8373207"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Section Footer"/>
          <p:cNvSpPr txBox="1"/>
          <p:nvPr userDrawn="1">
            <p:custDataLst>
              <p:tags r:id="rId1"/>
            </p:custDataLst>
          </p:nvPr>
        </p:nvSpPr>
        <p:spPr>
          <a:xfrm>
            <a:off x="438467" y="6415894"/>
            <a:ext cx="1903408" cy="105285"/>
          </a:xfrm>
          <a:prstGeom prst="rect">
            <a:avLst/>
          </a:prstGeom>
          <a:noFill/>
        </p:spPr>
        <p:txBody>
          <a:bodyPr wrap="square" lIns="0" tIns="0" rIns="0" bIns="0" rtlCol="0">
            <a:spAutoFit/>
          </a:bodyPr>
          <a:lstStyle/>
          <a:p>
            <a:r>
              <a:rPr lang="en-GB" sz="684" noProof="0" dirty="0" smtClean="0">
                <a:solidFill>
                  <a:schemeClr val="tx1"/>
                </a:solidFill>
                <a:latin typeface="Arial" pitchFamily="34" charset="0"/>
                <a:cs typeface="Arial" pitchFamily="34" charset="0"/>
              </a:rPr>
              <a:t>PwC</a:t>
            </a:r>
          </a:p>
        </p:txBody>
      </p:sp>
    </p:spTree>
    <p:extLst>
      <p:ext uri="{BB962C8B-B14F-4D97-AF65-F5344CB8AC3E}">
        <p14:creationId xmlns:p14="http://schemas.microsoft.com/office/powerpoint/2010/main" val="32191626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More Content: Four">
    <p:spTree>
      <p:nvGrpSpPr>
        <p:cNvPr id="1" name=""/>
        <p:cNvGrpSpPr/>
        <p:nvPr/>
      </p:nvGrpSpPr>
      <p:grpSpPr>
        <a:xfrm>
          <a:off x="0" y="0"/>
          <a:ext cx="0" cy="0"/>
          <a:chOff x="0" y="0"/>
          <a:chExt cx="0" cy="0"/>
        </a:xfrm>
      </p:grpSpPr>
      <p:sp>
        <p:nvSpPr>
          <p:cNvPr id="28" name="Content Placeholder 26"/>
          <p:cNvSpPr>
            <a:spLocks noGrp="1"/>
          </p:cNvSpPr>
          <p:nvPr>
            <p:ph sz="quarter" idx="14"/>
          </p:nvPr>
        </p:nvSpPr>
        <p:spPr>
          <a:xfrm>
            <a:off x="446559" y="1730698"/>
            <a:ext cx="1970166" cy="4310023"/>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31" name="Content Placeholder 26"/>
          <p:cNvSpPr>
            <a:spLocks noGrp="1"/>
          </p:cNvSpPr>
          <p:nvPr>
            <p:ph sz="quarter" idx="15"/>
          </p:nvPr>
        </p:nvSpPr>
        <p:spPr>
          <a:xfrm>
            <a:off x="2578209" y="1730698"/>
            <a:ext cx="1970166" cy="4310023"/>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7" name="Title 1"/>
          <p:cNvSpPr>
            <a:spLocks noGrp="1"/>
          </p:cNvSpPr>
          <p:nvPr>
            <p:ph type="title"/>
          </p:nvPr>
        </p:nvSpPr>
        <p:spPr>
          <a:xfrm>
            <a:off x="446559" y="718337"/>
            <a:ext cx="8373207" cy="653034"/>
          </a:xfrm>
        </p:spPr>
        <p:txBody>
          <a:bodyPr/>
          <a:lstStyle>
            <a:lvl1pPr>
              <a:tabLst>
                <a:tab pos="456110" algn="l"/>
              </a:tabLst>
              <a:defRPr sz="1881" b="0" i="0"/>
            </a:lvl1pPr>
          </a:lstStyle>
          <a:p>
            <a:r>
              <a:rPr lang="en-US" noProof="0" smtClean="0"/>
              <a:t>Click to edit Master title style</a:t>
            </a:r>
            <a:endParaRPr lang="en-GB" noProof="0" dirty="0"/>
          </a:p>
        </p:txBody>
      </p:sp>
      <p:sp>
        <p:nvSpPr>
          <p:cNvPr id="8" name="Content Placeholder 26"/>
          <p:cNvSpPr>
            <a:spLocks noGrp="1"/>
          </p:cNvSpPr>
          <p:nvPr>
            <p:ph sz="quarter" idx="16"/>
          </p:nvPr>
        </p:nvSpPr>
        <p:spPr>
          <a:xfrm>
            <a:off x="4709859" y="1730698"/>
            <a:ext cx="1970166" cy="4310023"/>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9" name="Content Placeholder 26"/>
          <p:cNvSpPr>
            <a:spLocks noGrp="1"/>
          </p:cNvSpPr>
          <p:nvPr>
            <p:ph sz="quarter" idx="17"/>
          </p:nvPr>
        </p:nvSpPr>
        <p:spPr>
          <a:xfrm>
            <a:off x="6841508" y="1730698"/>
            <a:ext cx="1970166" cy="4310023"/>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10" name="Slide Number Placeholder 5"/>
          <p:cNvSpPr>
            <a:spLocks noGrp="1"/>
          </p:cNvSpPr>
          <p:nvPr>
            <p:ph type="sldNum" sz="quarter" idx="4"/>
          </p:nvPr>
        </p:nvSpPr>
        <p:spPr>
          <a:xfrm>
            <a:off x="8354475" y="6415696"/>
            <a:ext cx="457200" cy="105285"/>
          </a:xfrm>
          <a:prstGeom prst="rect">
            <a:avLst/>
          </a:prstGeom>
        </p:spPr>
        <p:txBody>
          <a:bodyPr lIns="0" tIns="0" rIns="0" bIns="0" anchor="t" anchorCtr="0">
            <a:spAutoFit/>
          </a:bodyPr>
          <a:lstStyle>
            <a:lvl1pPr algn="r">
              <a:defRPr sz="684">
                <a:solidFill>
                  <a:schemeClr val="tx1"/>
                </a:solidFill>
                <a:latin typeface="Arial" pitchFamily="34" charset="0"/>
                <a:cs typeface="Arial" pitchFamily="34" charset="0"/>
              </a:defRPr>
            </a:lvl1pPr>
          </a:lstStyle>
          <a:p>
            <a:fld id="{E6E3C638-8CCC-45FA-9234-7FE992353869}" type="slidenum">
              <a:rPr lang="en-GB" smtClean="0"/>
              <a:pPr/>
              <a:t>‹#›</a:t>
            </a:fld>
            <a:endParaRPr lang="en-GB" dirty="0"/>
          </a:p>
        </p:txBody>
      </p:sp>
      <p:cxnSp>
        <p:nvCxnSpPr>
          <p:cNvPr id="11" name="Straight Connector 10"/>
          <p:cNvCxnSpPr/>
          <p:nvPr userDrawn="1"/>
        </p:nvCxnSpPr>
        <p:spPr>
          <a:xfrm>
            <a:off x="446559" y="617696"/>
            <a:ext cx="8373207"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Section Footer"/>
          <p:cNvSpPr txBox="1"/>
          <p:nvPr userDrawn="1">
            <p:custDataLst>
              <p:tags r:id="rId1"/>
            </p:custDataLst>
          </p:nvPr>
        </p:nvSpPr>
        <p:spPr>
          <a:xfrm>
            <a:off x="438467" y="6415894"/>
            <a:ext cx="1903408" cy="105285"/>
          </a:xfrm>
          <a:prstGeom prst="rect">
            <a:avLst/>
          </a:prstGeom>
          <a:noFill/>
        </p:spPr>
        <p:txBody>
          <a:bodyPr wrap="square" lIns="0" tIns="0" rIns="0" bIns="0" rtlCol="0">
            <a:spAutoFit/>
          </a:bodyPr>
          <a:lstStyle/>
          <a:p>
            <a:r>
              <a:rPr lang="en-GB" sz="684" noProof="0" dirty="0" smtClean="0">
                <a:solidFill>
                  <a:schemeClr val="tx1"/>
                </a:solidFill>
                <a:latin typeface="Arial" pitchFamily="34" charset="0"/>
                <a:cs typeface="Arial" pitchFamily="34" charset="0"/>
              </a:rPr>
              <a:t>PwC</a:t>
            </a:r>
          </a:p>
        </p:txBody>
      </p:sp>
    </p:spTree>
    <p:extLst>
      <p:ext uri="{BB962C8B-B14F-4D97-AF65-F5344CB8AC3E}">
        <p14:creationId xmlns:p14="http://schemas.microsoft.com/office/powerpoint/2010/main" val="159508725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Content: One with Impact">
    <p:spTree>
      <p:nvGrpSpPr>
        <p:cNvPr id="1" name=""/>
        <p:cNvGrpSpPr/>
        <p:nvPr/>
      </p:nvGrpSpPr>
      <p:grpSpPr>
        <a:xfrm>
          <a:off x="0" y="0"/>
          <a:ext cx="0" cy="0"/>
          <a:chOff x="0" y="0"/>
          <a:chExt cx="0" cy="0"/>
        </a:xfrm>
      </p:grpSpPr>
      <p:sp>
        <p:nvSpPr>
          <p:cNvPr id="2" name="Title 1"/>
          <p:cNvSpPr>
            <a:spLocks noGrp="1"/>
          </p:cNvSpPr>
          <p:nvPr>
            <p:ph type="title"/>
          </p:nvPr>
        </p:nvSpPr>
        <p:spPr>
          <a:xfrm>
            <a:off x="446559" y="718337"/>
            <a:ext cx="8373207" cy="653034"/>
          </a:xfrm>
        </p:spPr>
        <p:txBody>
          <a:bodyPr/>
          <a:lstStyle>
            <a:lvl1pPr>
              <a:defRPr sz="1881"/>
            </a:lvl1pPr>
          </a:lstStyle>
          <a:p>
            <a:r>
              <a:rPr lang="en-US" noProof="0" smtClean="0"/>
              <a:t>Click to edit Master title style</a:t>
            </a:r>
            <a:endParaRPr lang="en-GB" noProof="0" dirty="0"/>
          </a:p>
        </p:txBody>
      </p:sp>
      <p:sp>
        <p:nvSpPr>
          <p:cNvPr id="31" name="Content Placeholder 26"/>
          <p:cNvSpPr>
            <a:spLocks noGrp="1"/>
          </p:cNvSpPr>
          <p:nvPr>
            <p:ph sz="quarter" idx="15"/>
          </p:nvPr>
        </p:nvSpPr>
        <p:spPr>
          <a:xfrm>
            <a:off x="2571071" y="1730698"/>
            <a:ext cx="6250105" cy="4310023"/>
          </a:xfrm>
        </p:spPr>
        <p:txBody>
          <a:bodyPr/>
          <a:lstStyle>
            <a:lvl1pPr>
              <a:defRPr sz="855" baseline="0"/>
            </a:lvl1pPr>
            <a:lvl2pPr marL="153918" indent="-153918">
              <a:defRPr sz="855"/>
            </a:lvl2pPr>
            <a:lvl3pPr marL="307836" indent="-153918">
              <a:defRPr sz="855"/>
            </a:lvl3pPr>
            <a:lvl4pPr marL="461754" indent="-153918">
              <a:defRPr sz="855"/>
            </a:lvl4pPr>
            <a:lvl5pPr marL="615672" indent="-153918">
              <a:defRPr sz="855"/>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smtClean="0"/>
          </a:p>
        </p:txBody>
      </p:sp>
      <p:sp>
        <p:nvSpPr>
          <p:cNvPr id="12" name="Text Placeholder 11"/>
          <p:cNvSpPr>
            <a:spLocks noGrp="1"/>
          </p:cNvSpPr>
          <p:nvPr>
            <p:ph type="body" sz="quarter" idx="16"/>
          </p:nvPr>
        </p:nvSpPr>
        <p:spPr>
          <a:xfrm>
            <a:off x="446559" y="1730698"/>
            <a:ext cx="1970166" cy="2130552"/>
          </a:xfrm>
        </p:spPr>
        <p:txBody>
          <a:bodyPr/>
          <a:lstStyle>
            <a:lvl1pPr>
              <a:defRPr sz="1197" b="0" i="0" baseline="0">
                <a:solidFill>
                  <a:schemeClr val="tx2"/>
                </a:solidFill>
                <a:latin typeface="+mn-lt"/>
              </a:defRPr>
            </a:lvl1pPr>
          </a:lstStyle>
          <a:p>
            <a:pPr lvl="0"/>
            <a:r>
              <a:rPr lang="en-US" noProof="0" smtClean="0"/>
              <a:t>Click to edit Master text styles</a:t>
            </a:r>
          </a:p>
        </p:txBody>
      </p:sp>
      <p:cxnSp>
        <p:nvCxnSpPr>
          <p:cNvPr id="23" name="Shape 22"/>
          <p:cNvCxnSpPr/>
          <p:nvPr userDrawn="1"/>
        </p:nvCxnSpPr>
        <p:spPr>
          <a:xfrm flipV="1">
            <a:off x="323477" y="1602552"/>
            <a:ext cx="2093302" cy="130607"/>
          </a:xfrm>
          <a:prstGeom prst="bentConnector3">
            <a:avLst>
              <a:gd name="adj1" fmla="val -90"/>
            </a:avLst>
          </a:prstGeom>
          <a:ln w="1270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7" name="Slide Number Placeholder 5"/>
          <p:cNvSpPr>
            <a:spLocks noGrp="1"/>
          </p:cNvSpPr>
          <p:nvPr>
            <p:ph type="sldNum" sz="quarter" idx="4"/>
          </p:nvPr>
        </p:nvSpPr>
        <p:spPr>
          <a:xfrm>
            <a:off x="8354475" y="6415696"/>
            <a:ext cx="457200" cy="105285"/>
          </a:xfrm>
          <a:prstGeom prst="rect">
            <a:avLst/>
          </a:prstGeom>
        </p:spPr>
        <p:txBody>
          <a:bodyPr lIns="0" tIns="0" rIns="0" bIns="0" anchor="t" anchorCtr="0">
            <a:spAutoFit/>
          </a:bodyPr>
          <a:lstStyle>
            <a:lvl1pPr algn="r">
              <a:defRPr sz="684">
                <a:solidFill>
                  <a:schemeClr val="tx1"/>
                </a:solidFill>
                <a:latin typeface="Arial" pitchFamily="34" charset="0"/>
                <a:cs typeface="Arial" pitchFamily="34" charset="0"/>
              </a:defRPr>
            </a:lvl1pPr>
          </a:lstStyle>
          <a:p>
            <a:fld id="{E6E3C638-8CCC-45FA-9234-7FE992353869}" type="slidenum">
              <a:rPr lang="en-GB" smtClean="0"/>
              <a:pPr/>
              <a:t>‹#›</a:t>
            </a:fld>
            <a:endParaRPr lang="en-GB" dirty="0"/>
          </a:p>
        </p:txBody>
      </p:sp>
    </p:spTree>
    <p:extLst>
      <p:ext uri="{BB962C8B-B14F-4D97-AF65-F5344CB8AC3E}">
        <p14:creationId xmlns:p14="http://schemas.microsoft.com/office/powerpoint/2010/main" val="2566837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tent: Two and Left Text">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914400"/>
          </a:xfrm>
        </p:spPr>
        <p:txBody>
          <a:bodyPr/>
          <a:lstStyle/>
          <a:p>
            <a:r>
              <a:rPr lang="en-US" noProof="0" dirty="0" smtClean="0"/>
              <a:t>Click to edit Master title style</a:t>
            </a:r>
            <a:endParaRPr lang="en-US" noProof="0" dirty="0"/>
          </a:p>
        </p:txBody>
      </p:sp>
      <p:sp>
        <p:nvSpPr>
          <p:cNvPr id="28" name="Content Placeholder 26"/>
          <p:cNvSpPr>
            <a:spLocks noGrp="1"/>
          </p:cNvSpPr>
          <p:nvPr>
            <p:ph sz="quarter" idx="14"/>
          </p:nvPr>
        </p:nvSpPr>
        <p:spPr>
          <a:xfrm>
            <a:off x="6019800" y="1752600"/>
            <a:ext cx="2590800" cy="2133600"/>
          </a:xfrm>
        </p:spPr>
        <p:txBody>
          <a:bodyPr/>
          <a:lstStyle/>
          <a:p>
            <a:pPr lvl="0"/>
            <a:r>
              <a:rPr lang="en-US" noProof="0" dirty="0" smtClean="0"/>
              <a:t>Edit Master text styles</a:t>
            </a:r>
          </a:p>
        </p:txBody>
      </p:sp>
      <p:sp>
        <p:nvSpPr>
          <p:cNvPr id="31" name="Content Placeholder 26"/>
          <p:cNvSpPr>
            <a:spLocks noGrp="1"/>
          </p:cNvSpPr>
          <p:nvPr>
            <p:ph sz="quarter" idx="15"/>
          </p:nvPr>
        </p:nvSpPr>
        <p:spPr>
          <a:xfrm>
            <a:off x="6019800" y="4038600"/>
            <a:ext cx="2590800" cy="2133600"/>
          </a:xfrm>
        </p:spPr>
        <p:txBody>
          <a:bodyPr/>
          <a:lstStyle/>
          <a:p>
            <a:pPr lvl="0"/>
            <a:r>
              <a:rPr lang="en-US" noProof="0" dirty="0" smtClean="0"/>
              <a:t>Edit Master text styles</a:t>
            </a:r>
          </a:p>
        </p:txBody>
      </p:sp>
      <p:sp>
        <p:nvSpPr>
          <p:cNvPr id="13" name="Text Placeholder 12"/>
          <p:cNvSpPr>
            <a:spLocks noGrp="1"/>
          </p:cNvSpPr>
          <p:nvPr>
            <p:ph type="body" sz="quarter" idx="16"/>
          </p:nvPr>
        </p:nvSpPr>
        <p:spPr>
          <a:xfrm>
            <a:off x="533400" y="1752600"/>
            <a:ext cx="5334000" cy="4419600"/>
          </a:xfrm>
        </p:spPr>
        <p:txBody>
          <a:bodyPr/>
          <a:lstStyle/>
          <a:p>
            <a:pPr lvl="0"/>
            <a:r>
              <a:rPr lang="en-US" noProof="0" dirty="0" smtClean="0"/>
              <a:t>Edit Master text styles</a:t>
            </a:r>
          </a:p>
        </p:txBody>
      </p:sp>
      <p:sp>
        <p:nvSpPr>
          <p:cNvPr id="19" name="Footer Placeholder 4"/>
          <p:cNvSpPr>
            <a:spLocks noGrp="1"/>
          </p:cNvSpPr>
          <p:nvPr>
            <p:ph type="ftr" sz="quarter" idx="3"/>
          </p:nvPr>
        </p:nvSpPr>
        <p:spPr>
          <a:xfrm>
            <a:off x="533400" y="6324600"/>
            <a:ext cx="5257800" cy="152400"/>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endParaRPr lang="en-US" dirty="0"/>
          </a:p>
        </p:txBody>
      </p:sp>
      <p:cxnSp>
        <p:nvCxnSpPr>
          <p:cNvPr id="14" name="Shape 13"/>
          <p:cNvCxnSpPr/>
          <p:nvPr/>
        </p:nvCxnSpPr>
        <p:spPr>
          <a:xfrm rot="5400000" flipH="1" flipV="1">
            <a:off x="4423800" y="-3433199"/>
            <a:ext cx="144000"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9EBD5762-3BDC-484D-9503-7EA6D5A9A8CE}" type="slidenum">
              <a:rPr lang="en-US" smtClean="0"/>
              <a:pPr/>
              <a:t>‹#›</a:t>
            </a:fld>
            <a:endParaRPr lang="en-US" dirty="0"/>
          </a:p>
        </p:txBody>
      </p:sp>
      <p:sp>
        <p:nvSpPr>
          <p:cNvPr id="12"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endParaRPr lang="en-US" dirty="0"/>
          </a:p>
        </p:txBody>
      </p:sp>
      <p:sp>
        <p:nvSpPr>
          <p:cNvPr id="15" name="PwCFirm"/>
          <p:cNvSpPr txBox="1"/>
          <p:nvPr/>
        </p:nvSpPr>
        <p:spPr>
          <a:xfrm>
            <a:off x="533400" y="6477000"/>
            <a:ext cx="2590800" cy="152401"/>
          </a:xfrm>
          <a:prstGeom prst="rect">
            <a:avLst/>
          </a:prstGeom>
          <a:noFill/>
        </p:spPr>
        <p:txBody>
          <a:bodyPr vert="horz" wrap="square" lIns="0" tIns="0" rIns="0" bIns="0" rtlCol="0" anchor="t" anchorCtr="0">
            <a:noAutofit/>
          </a:bodyPr>
          <a:lstStyle/>
          <a:p>
            <a:r>
              <a:rPr lang="en-US" sz="1000" noProof="0" dirty="0" smtClean="0">
                <a:latin typeface="Arial" pitchFamily="34" charset="0"/>
                <a:cs typeface="Arial" pitchFamily="34" charset="0"/>
              </a:rPr>
              <a:t>PwC</a:t>
            </a:r>
            <a:endParaRPr lang="en-US" sz="1000" noProof="0" dirty="0">
              <a:latin typeface="Arial" pitchFamily="34" charset="0"/>
              <a:cs typeface="Arial" pitchFamily="34" charset="0"/>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ontent: Two under Text">
    <p:spTree>
      <p:nvGrpSpPr>
        <p:cNvPr id="1" name=""/>
        <p:cNvGrpSpPr/>
        <p:nvPr/>
      </p:nvGrpSpPr>
      <p:grpSpPr>
        <a:xfrm>
          <a:off x="0" y="0"/>
          <a:ext cx="0" cy="0"/>
          <a:chOff x="0" y="0"/>
          <a:chExt cx="0" cy="0"/>
        </a:xfrm>
      </p:grpSpPr>
      <p:sp>
        <p:nvSpPr>
          <p:cNvPr id="28" name="Content Placeholder 26"/>
          <p:cNvSpPr>
            <a:spLocks noGrp="1"/>
          </p:cNvSpPr>
          <p:nvPr>
            <p:ph sz="quarter" idx="14"/>
          </p:nvPr>
        </p:nvSpPr>
        <p:spPr>
          <a:xfrm>
            <a:off x="446559" y="3232676"/>
            <a:ext cx="4094252" cy="2808045"/>
          </a:xfrm>
        </p:spPr>
        <p:txBody>
          <a:bodyPr/>
          <a:lstStyle>
            <a:lvl1pPr>
              <a:defRPr sz="855"/>
            </a:lvl1pPr>
            <a:lvl2pPr>
              <a:defRPr sz="855"/>
            </a:lvl2pPr>
            <a:lvl3pPr>
              <a:defRPr sz="855"/>
            </a:lvl3pPr>
            <a:lvl4pPr>
              <a:defRPr sz="855"/>
            </a:lvl4pPr>
            <a:lvl5pPr>
              <a:defRPr sz="855"/>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31" name="Content Placeholder 26"/>
          <p:cNvSpPr>
            <a:spLocks noGrp="1"/>
          </p:cNvSpPr>
          <p:nvPr>
            <p:ph sz="quarter" idx="15"/>
          </p:nvPr>
        </p:nvSpPr>
        <p:spPr>
          <a:xfrm>
            <a:off x="4717422" y="3232676"/>
            <a:ext cx="4094252" cy="2808045"/>
          </a:xfrm>
        </p:spPr>
        <p:txBody>
          <a:bodyPr/>
          <a:lstStyle>
            <a:lvl1pPr>
              <a:defRPr sz="855"/>
            </a:lvl1pPr>
            <a:lvl2pPr>
              <a:defRPr sz="855"/>
            </a:lvl2pPr>
            <a:lvl3pPr>
              <a:defRPr sz="855"/>
            </a:lvl3pPr>
            <a:lvl4pPr>
              <a:defRPr sz="855"/>
            </a:lvl4pPr>
            <a:lvl5pPr>
              <a:defRPr sz="855"/>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13" name="Text Placeholder 12"/>
          <p:cNvSpPr>
            <a:spLocks noGrp="1"/>
          </p:cNvSpPr>
          <p:nvPr>
            <p:ph type="body" sz="quarter" idx="16"/>
          </p:nvPr>
        </p:nvSpPr>
        <p:spPr>
          <a:xfrm>
            <a:off x="446559" y="1730698"/>
            <a:ext cx="8373207" cy="1306068"/>
          </a:xfrm>
        </p:spPr>
        <p:txBody>
          <a:bodyPr/>
          <a:lstStyle>
            <a:lvl1pPr>
              <a:defRPr sz="855"/>
            </a:lvl1pPr>
          </a:lstStyle>
          <a:p>
            <a:pPr lvl="0"/>
            <a:r>
              <a:rPr lang="en-US" noProof="0" smtClean="0"/>
              <a:t>Click to edit Master text styles</a:t>
            </a:r>
          </a:p>
        </p:txBody>
      </p:sp>
      <p:sp>
        <p:nvSpPr>
          <p:cNvPr id="8" name="Title 1"/>
          <p:cNvSpPr>
            <a:spLocks noGrp="1"/>
          </p:cNvSpPr>
          <p:nvPr>
            <p:ph type="title"/>
          </p:nvPr>
        </p:nvSpPr>
        <p:spPr>
          <a:xfrm>
            <a:off x="446559" y="718337"/>
            <a:ext cx="8373207" cy="653034"/>
          </a:xfrm>
        </p:spPr>
        <p:txBody>
          <a:bodyPr/>
          <a:lstStyle>
            <a:lvl1pPr>
              <a:defRPr sz="1881"/>
            </a:lvl1pPr>
          </a:lstStyle>
          <a:p>
            <a:r>
              <a:rPr lang="en-US" noProof="0" smtClean="0"/>
              <a:t>Click to edit Master title style</a:t>
            </a:r>
            <a:endParaRPr lang="en-GB" noProof="0" dirty="0"/>
          </a:p>
        </p:txBody>
      </p:sp>
      <p:sp>
        <p:nvSpPr>
          <p:cNvPr id="9" name="Slide Number Placeholder 5"/>
          <p:cNvSpPr>
            <a:spLocks noGrp="1"/>
          </p:cNvSpPr>
          <p:nvPr>
            <p:ph type="sldNum" sz="quarter" idx="4"/>
          </p:nvPr>
        </p:nvSpPr>
        <p:spPr>
          <a:xfrm>
            <a:off x="8354475" y="6415696"/>
            <a:ext cx="457200" cy="105285"/>
          </a:xfrm>
          <a:prstGeom prst="rect">
            <a:avLst/>
          </a:prstGeom>
        </p:spPr>
        <p:txBody>
          <a:bodyPr lIns="0" tIns="0" rIns="0" bIns="0" anchor="t" anchorCtr="0">
            <a:spAutoFit/>
          </a:bodyPr>
          <a:lstStyle>
            <a:lvl1pPr algn="r">
              <a:defRPr sz="684">
                <a:solidFill>
                  <a:schemeClr val="tx1"/>
                </a:solidFill>
                <a:latin typeface="Arial" pitchFamily="34" charset="0"/>
                <a:cs typeface="Arial" pitchFamily="34" charset="0"/>
              </a:defRPr>
            </a:lvl1pPr>
          </a:lstStyle>
          <a:p>
            <a:fld id="{E6E3C638-8CCC-45FA-9234-7FE992353869}" type="slidenum">
              <a:rPr lang="en-GB" smtClean="0"/>
              <a:pPr/>
              <a:t>‹#›</a:t>
            </a:fld>
            <a:endParaRPr lang="en-GB" dirty="0"/>
          </a:p>
        </p:txBody>
      </p:sp>
    </p:spTree>
    <p:extLst>
      <p:ext uri="{BB962C8B-B14F-4D97-AF65-F5344CB8AC3E}">
        <p14:creationId xmlns:p14="http://schemas.microsoft.com/office/powerpoint/2010/main" val="184091354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Content: Two and Right Text">
    <p:spTree>
      <p:nvGrpSpPr>
        <p:cNvPr id="1" name=""/>
        <p:cNvGrpSpPr/>
        <p:nvPr/>
      </p:nvGrpSpPr>
      <p:grpSpPr>
        <a:xfrm>
          <a:off x="0" y="0"/>
          <a:ext cx="0" cy="0"/>
          <a:chOff x="0" y="0"/>
          <a:chExt cx="0" cy="0"/>
        </a:xfrm>
      </p:grpSpPr>
      <p:sp>
        <p:nvSpPr>
          <p:cNvPr id="28" name="Content Placeholder 26"/>
          <p:cNvSpPr>
            <a:spLocks noGrp="1"/>
          </p:cNvSpPr>
          <p:nvPr>
            <p:ph sz="quarter" idx="14"/>
          </p:nvPr>
        </p:nvSpPr>
        <p:spPr>
          <a:xfrm>
            <a:off x="446559" y="1730698"/>
            <a:ext cx="1970166" cy="1893798"/>
          </a:xfrm>
        </p:spPr>
        <p:txBody>
          <a:bodyPr/>
          <a:lstStyle/>
          <a:p>
            <a:pPr lvl="0"/>
            <a:r>
              <a:rPr lang="en-US" noProof="0" smtClean="0"/>
              <a:t>Click to edit Master text styles</a:t>
            </a:r>
          </a:p>
        </p:txBody>
      </p:sp>
      <p:sp>
        <p:nvSpPr>
          <p:cNvPr id="31" name="Content Placeholder 26"/>
          <p:cNvSpPr>
            <a:spLocks noGrp="1"/>
          </p:cNvSpPr>
          <p:nvPr>
            <p:ph sz="quarter" idx="15"/>
          </p:nvPr>
        </p:nvSpPr>
        <p:spPr>
          <a:xfrm>
            <a:off x="446559" y="4146923"/>
            <a:ext cx="1970166" cy="1893798"/>
          </a:xfrm>
        </p:spPr>
        <p:txBody>
          <a:bodyPr/>
          <a:lstStyle/>
          <a:p>
            <a:pPr lvl="0"/>
            <a:r>
              <a:rPr lang="en-US" noProof="0" smtClean="0"/>
              <a:t>Click to edit Master text styles</a:t>
            </a:r>
          </a:p>
        </p:txBody>
      </p:sp>
      <p:sp>
        <p:nvSpPr>
          <p:cNvPr id="13" name="Text Placeholder 12"/>
          <p:cNvSpPr>
            <a:spLocks noGrp="1"/>
          </p:cNvSpPr>
          <p:nvPr>
            <p:ph type="body" sz="quarter" idx="16"/>
          </p:nvPr>
        </p:nvSpPr>
        <p:spPr>
          <a:xfrm>
            <a:off x="2569661" y="1730698"/>
            <a:ext cx="6250105" cy="4310023"/>
          </a:xfrm>
        </p:spPr>
        <p:txBody>
          <a:bodyPr/>
          <a:lstStyle/>
          <a:p>
            <a:pPr lvl="0"/>
            <a:r>
              <a:rPr lang="en-US" noProof="0" smtClean="0"/>
              <a:t>Click to edit Master text styles</a:t>
            </a:r>
          </a:p>
        </p:txBody>
      </p:sp>
      <p:sp>
        <p:nvSpPr>
          <p:cNvPr id="8" name="Title 1"/>
          <p:cNvSpPr>
            <a:spLocks noGrp="1"/>
          </p:cNvSpPr>
          <p:nvPr>
            <p:ph type="title"/>
          </p:nvPr>
        </p:nvSpPr>
        <p:spPr>
          <a:xfrm>
            <a:off x="446559" y="718337"/>
            <a:ext cx="8373207" cy="653034"/>
          </a:xfrm>
        </p:spPr>
        <p:txBody>
          <a:bodyPr/>
          <a:lstStyle>
            <a:lvl1pPr>
              <a:defRPr sz="1881"/>
            </a:lvl1pPr>
          </a:lstStyle>
          <a:p>
            <a:r>
              <a:rPr lang="en-US" noProof="0" smtClean="0"/>
              <a:t>Click to edit Master title style</a:t>
            </a:r>
            <a:endParaRPr lang="en-GB" noProof="0" dirty="0"/>
          </a:p>
        </p:txBody>
      </p:sp>
      <p:sp>
        <p:nvSpPr>
          <p:cNvPr id="9" name="Slide Number Placeholder 5"/>
          <p:cNvSpPr>
            <a:spLocks noGrp="1"/>
          </p:cNvSpPr>
          <p:nvPr>
            <p:ph type="sldNum" sz="quarter" idx="4"/>
          </p:nvPr>
        </p:nvSpPr>
        <p:spPr>
          <a:xfrm>
            <a:off x="8354475" y="6415696"/>
            <a:ext cx="457200" cy="105285"/>
          </a:xfrm>
          <a:prstGeom prst="rect">
            <a:avLst/>
          </a:prstGeom>
        </p:spPr>
        <p:txBody>
          <a:bodyPr lIns="0" tIns="0" rIns="0" bIns="0" anchor="t" anchorCtr="0">
            <a:spAutoFit/>
          </a:bodyPr>
          <a:lstStyle>
            <a:lvl1pPr algn="r">
              <a:defRPr sz="684">
                <a:solidFill>
                  <a:schemeClr val="tx1"/>
                </a:solidFill>
                <a:latin typeface="Arial" pitchFamily="34" charset="0"/>
                <a:cs typeface="Arial" pitchFamily="34" charset="0"/>
              </a:defRPr>
            </a:lvl1pPr>
          </a:lstStyle>
          <a:p>
            <a:fld id="{E6E3C638-8CCC-45FA-9234-7FE992353869}" type="slidenum">
              <a:rPr lang="en-GB" smtClean="0"/>
              <a:pPr/>
              <a:t>‹#›</a:t>
            </a:fld>
            <a:endParaRPr lang="en-GB" dirty="0"/>
          </a:p>
        </p:txBody>
      </p:sp>
    </p:spTree>
    <p:extLst>
      <p:ext uri="{BB962C8B-B14F-4D97-AF65-F5344CB8AC3E}">
        <p14:creationId xmlns:p14="http://schemas.microsoft.com/office/powerpoint/2010/main" val="197034853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Cover Only">
    <p:spTree>
      <p:nvGrpSpPr>
        <p:cNvPr id="1" name=""/>
        <p:cNvGrpSpPr/>
        <p:nvPr/>
      </p:nvGrpSpPr>
      <p:grpSpPr>
        <a:xfrm>
          <a:off x="0" y="0"/>
          <a:ext cx="0" cy="0"/>
          <a:chOff x="0" y="0"/>
          <a:chExt cx="0" cy="0"/>
        </a:xfrm>
      </p:grpSpPr>
      <p:sp>
        <p:nvSpPr>
          <p:cNvPr id="5" name="Title 1"/>
          <p:cNvSpPr>
            <a:spLocks noGrp="1"/>
          </p:cNvSpPr>
          <p:nvPr>
            <p:ph type="title"/>
          </p:nvPr>
        </p:nvSpPr>
        <p:spPr>
          <a:xfrm>
            <a:off x="446559" y="718337"/>
            <a:ext cx="8373207" cy="653034"/>
          </a:xfrm>
        </p:spPr>
        <p:txBody>
          <a:bodyPr/>
          <a:lstStyle>
            <a:lvl1pPr>
              <a:defRPr sz="1881"/>
            </a:lvl1pPr>
          </a:lstStyle>
          <a:p>
            <a:r>
              <a:rPr lang="en-US" noProof="0" smtClean="0"/>
              <a:t>Click to edit Master title style</a:t>
            </a:r>
            <a:endParaRPr lang="en-GB" noProof="0" dirty="0"/>
          </a:p>
        </p:txBody>
      </p:sp>
      <p:sp>
        <p:nvSpPr>
          <p:cNvPr id="6" name="Slide Number Placeholder 5"/>
          <p:cNvSpPr>
            <a:spLocks noGrp="1"/>
          </p:cNvSpPr>
          <p:nvPr>
            <p:ph type="sldNum" sz="quarter" idx="4"/>
          </p:nvPr>
        </p:nvSpPr>
        <p:spPr>
          <a:xfrm>
            <a:off x="8354475" y="6415696"/>
            <a:ext cx="457200" cy="105285"/>
          </a:xfrm>
          <a:prstGeom prst="rect">
            <a:avLst/>
          </a:prstGeom>
        </p:spPr>
        <p:txBody>
          <a:bodyPr lIns="0" tIns="0" rIns="0" bIns="0" anchor="t" anchorCtr="0">
            <a:spAutoFit/>
          </a:bodyPr>
          <a:lstStyle>
            <a:lvl1pPr algn="r">
              <a:defRPr sz="684">
                <a:solidFill>
                  <a:schemeClr val="tx1"/>
                </a:solidFill>
                <a:latin typeface="Arial" pitchFamily="34" charset="0"/>
                <a:cs typeface="Arial" pitchFamily="34" charset="0"/>
              </a:defRPr>
            </a:lvl1pPr>
          </a:lstStyle>
          <a:p>
            <a:fld id="{E6E3C638-8CCC-45FA-9234-7FE992353869}" type="slidenum">
              <a:rPr lang="en-GB" smtClean="0"/>
              <a:pPr/>
              <a:t>‹#›</a:t>
            </a:fld>
            <a:endParaRPr lang="en-GB" dirty="0"/>
          </a:p>
        </p:txBody>
      </p:sp>
    </p:spTree>
    <p:extLst>
      <p:ext uri="{BB962C8B-B14F-4D97-AF65-F5344CB8AC3E}">
        <p14:creationId xmlns:p14="http://schemas.microsoft.com/office/powerpoint/2010/main" val="75364072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p:cSld name="Empty no Foo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663127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
        <p:nvSpPr>
          <p:cNvPr id="3" name="Slide Number Placeholder 5"/>
          <p:cNvSpPr>
            <a:spLocks noGrp="1"/>
          </p:cNvSpPr>
          <p:nvPr>
            <p:ph type="sldNum" sz="quarter" idx="4"/>
          </p:nvPr>
        </p:nvSpPr>
        <p:spPr>
          <a:xfrm>
            <a:off x="8354475" y="6415696"/>
            <a:ext cx="457200" cy="105285"/>
          </a:xfrm>
          <a:prstGeom prst="rect">
            <a:avLst/>
          </a:prstGeom>
        </p:spPr>
        <p:txBody>
          <a:bodyPr lIns="0" tIns="0" rIns="0" bIns="0" anchor="t" anchorCtr="0">
            <a:spAutoFit/>
          </a:bodyPr>
          <a:lstStyle>
            <a:lvl1pPr algn="r">
              <a:defRPr sz="684">
                <a:solidFill>
                  <a:schemeClr val="tx1"/>
                </a:solidFill>
                <a:latin typeface="Arial" pitchFamily="34" charset="0"/>
                <a:cs typeface="Arial" pitchFamily="34" charset="0"/>
              </a:defRPr>
            </a:lvl1pPr>
          </a:lstStyle>
          <a:p>
            <a:fld id="{E6E3C638-8CCC-45FA-9234-7FE992353869}" type="slidenum">
              <a:rPr lang="en-GB" smtClean="0"/>
              <a:pPr/>
              <a:t>‹#›</a:t>
            </a:fld>
            <a:endParaRPr lang="en-GB" dirty="0"/>
          </a:p>
        </p:txBody>
      </p:sp>
    </p:spTree>
    <p:extLst>
      <p:ext uri="{BB962C8B-B14F-4D97-AF65-F5344CB8AC3E}">
        <p14:creationId xmlns:p14="http://schemas.microsoft.com/office/powerpoint/2010/main" val="254457020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Key point">
    <p:bg>
      <p:bgPr>
        <a:solidFill>
          <a:schemeClr val="tx2"/>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46559" y="1730698"/>
            <a:ext cx="8373207" cy="4310023"/>
          </a:xfrm>
        </p:spPr>
        <p:txBody>
          <a:bodyPr>
            <a:noAutofit/>
          </a:bodyPr>
          <a:lstStyle>
            <a:lvl1pPr>
              <a:lnSpc>
                <a:spcPct val="100000"/>
              </a:lnSpc>
              <a:spcBef>
                <a:spcPts val="0"/>
              </a:spcBef>
              <a:spcAft>
                <a:spcPts val="770"/>
              </a:spcAft>
              <a:defRPr sz="855" baseline="0">
                <a:solidFill>
                  <a:schemeClr val="bg1"/>
                </a:solidFill>
              </a:defRPr>
            </a:lvl1pPr>
            <a:lvl2pPr marL="0" indent="-153918">
              <a:lnSpc>
                <a:spcPct val="100000"/>
              </a:lnSpc>
              <a:spcBef>
                <a:spcPts val="0"/>
              </a:spcBef>
              <a:spcAft>
                <a:spcPts val="770"/>
              </a:spcAft>
              <a:buClr>
                <a:schemeClr val="bg1"/>
              </a:buClr>
              <a:defRPr sz="855">
                <a:solidFill>
                  <a:schemeClr val="bg1"/>
                </a:solidFill>
              </a:defRPr>
            </a:lvl2pPr>
            <a:lvl3pPr marL="307836" indent="-153918">
              <a:lnSpc>
                <a:spcPct val="100000"/>
              </a:lnSpc>
              <a:spcBef>
                <a:spcPts val="0"/>
              </a:spcBef>
              <a:spcAft>
                <a:spcPts val="770"/>
              </a:spcAft>
              <a:buClr>
                <a:schemeClr val="bg1"/>
              </a:buClr>
              <a:defRPr sz="855">
                <a:solidFill>
                  <a:schemeClr val="bg1"/>
                </a:solidFill>
              </a:defRPr>
            </a:lvl3pPr>
            <a:lvl4pPr marL="461754" indent="-153918">
              <a:lnSpc>
                <a:spcPct val="100000"/>
              </a:lnSpc>
              <a:spcBef>
                <a:spcPts val="0"/>
              </a:spcBef>
              <a:spcAft>
                <a:spcPts val="770"/>
              </a:spcAft>
              <a:buClr>
                <a:schemeClr val="bg1"/>
              </a:buClr>
              <a:defRPr sz="855">
                <a:solidFill>
                  <a:schemeClr val="bg1"/>
                </a:solidFill>
              </a:defRPr>
            </a:lvl4pPr>
            <a:lvl5pPr marL="615672" indent="-153918">
              <a:lnSpc>
                <a:spcPct val="100000"/>
              </a:lnSpc>
              <a:spcBef>
                <a:spcPts val="0"/>
              </a:spcBef>
              <a:spcAft>
                <a:spcPts val="770"/>
              </a:spcAft>
              <a:buClr>
                <a:schemeClr val="bg1"/>
              </a:buClr>
              <a:defRPr sz="855">
                <a:solidFill>
                  <a:schemeClr val="bg1"/>
                </a:solidFill>
              </a:defRPr>
            </a:lvl5pPr>
            <a:lvl6pPr marL="1377834" indent="-232128">
              <a:lnSpc>
                <a:spcPts val="3078"/>
              </a:lnSpc>
              <a:spcBef>
                <a:spcPts val="0"/>
              </a:spcBef>
              <a:spcAft>
                <a:spcPts val="51"/>
              </a:spcAft>
              <a:buClr>
                <a:schemeClr val="bg1"/>
              </a:buClr>
              <a:buFont typeface="Arial" pitchFamily="34" charset="0"/>
              <a:buNone/>
              <a:defRPr sz="2394">
                <a:solidFill>
                  <a:schemeClr val="bg1"/>
                </a:solidFill>
              </a:defRPr>
            </a:lvl6pPr>
            <a:lvl7pPr>
              <a:defRPr sz="2394">
                <a:solidFill>
                  <a:schemeClr val="bg1"/>
                </a:solidFill>
              </a:defRPr>
            </a:lvl7pPr>
            <a:lvl8pPr>
              <a:lnSpc>
                <a:spcPts val="3078"/>
              </a:lnSpc>
              <a:defRPr sz="2394">
                <a:solidFill>
                  <a:schemeClr val="bg1"/>
                </a:solidFill>
              </a:defRPr>
            </a:lvl8pPr>
            <a:lvl9pPr>
              <a:defRPr sz="2394">
                <a:solidFill>
                  <a:schemeClr val="bg1"/>
                </a:solidFill>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smtClean="0"/>
          </a:p>
        </p:txBody>
      </p:sp>
      <p:sp>
        <p:nvSpPr>
          <p:cNvPr id="5" name="Title 1"/>
          <p:cNvSpPr>
            <a:spLocks noGrp="1"/>
          </p:cNvSpPr>
          <p:nvPr>
            <p:ph type="ctrTitle"/>
          </p:nvPr>
        </p:nvSpPr>
        <p:spPr bwMode="black">
          <a:xfrm>
            <a:off x="446559" y="718337"/>
            <a:ext cx="8373207" cy="653034"/>
          </a:xfrm>
        </p:spPr>
        <p:txBody>
          <a:bodyPr anchor="t" anchorCtr="0">
            <a:noAutofit/>
          </a:bodyPr>
          <a:lstStyle>
            <a:lvl1pPr>
              <a:lnSpc>
                <a:spcPct val="90000"/>
              </a:lnSpc>
              <a:defRPr sz="1881" baseline="0">
                <a:solidFill>
                  <a:schemeClr val="bg1"/>
                </a:solidFill>
              </a:defRPr>
            </a:lvl1pPr>
          </a:lstStyle>
          <a:p>
            <a:r>
              <a:rPr lang="en-US" noProof="0" smtClean="0"/>
              <a:t>Click to edit Master title style</a:t>
            </a:r>
            <a:endParaRPr lang="en-GB" noProof="0" dirty="0"/>
          </a:p>
        </p:txBody>
      </p:sp>
      <p:cxnSp>
        <p:nvCxnSpPr>
          <p:cNvPr id="7" name="Shape 13"/>
          <p:cNvCxnSpPr/>
          <p:nvPr userDrawn="1"/>
        </p:nvCxnSpPr>
        <p:spPr>
          <a:xfrm flipV="1">
            <a:off x="310622" y="617695"/>
            <a:ext cx="8496342" cy="130607"/>
          </a:xfrm>
          <a:prstGeom prst="bentConnector3">
            <a:avLst>
              <a:gd name="adj1" fmla="val 9"/>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8" name="Section Footer"/>
          <p:cNvSpPr txBox="1"/>
          <p:nvPr userDrawn="1">
            <p:custDataLst>
              <p:tags r:id="rId1"/>
            </p:custDataLst>
          </p:nvPr>
        </p:nvSpPr>
        <p:spPr>
          <a:xfrm>
            <a:off x="438467" y="6415894"/>
            <a:ext cx="1903408" cy="105285"/>
          </a:xfrm>
          <a:prstGeom prst="rect">
            <a:avLst/>
          </a:prstGeom>
          <a:noFill/>
        </p:spPr>
        <p:txBody>
          <a:bodyPr wrap="square" lIns="0" tIns="0" rIns="0" bIns="0" rtlCol="0">
            <a:spAutoFit/>
          </a:bodyPr>
          <a:lstStyle/>
          <a:p>
            <a:r>
              <a:rPr lang="en-GB" sz="684" noProof="0" dirty="0" smtClean="0">
                <a:solidFill>
                  <a:schemeClr val="bg1"/>
                </a:solidFill>
                <a:latin typeface="Arial" pitchFamily="34" charset="0"/>
                <a:cs typeface="Arial" pitchFamily="34" charset="0"/>
              </a:rPr>
              <a:t>PwC</a:t>
            </a:r>
          </a:p>
        </p:txBody>
      </p:sp>
      <p:sp>
        <p:nvSpPr>
          <p:cNvPr id="11" name="Slide Number Placeholder 5"/>
          <p:cNvSpPr>
            <a:spLocks noGrp="1"/>
          </p:cNvSpPr>
          <p:nvPr>
            <p:ph type="sldNum" sz="quarter" idx="4"/>
          </p:nvPr>
        </p:nvSpPr>
        <p:spPr>
          <a:xfrm>
            <a:off x="8354475" y="6415696"/>
            <a:ext cx="457200" cy="105285"/>
          </a:xfrm>
          <a:prstGeom prst="rect">
            <a:avLst/>
          </a:prstGeom>
        </p:spPr>
        <p:txBody>
          <a:bodyPr lIns="0" tIns="0" rIns="0" bIns="0" anchor="t" anchorCtr="0">
            <a:spAutoFit/>
          </a:bodyPr>
          <a:lstStyle>
            <a:lvl1pPr algn="r">
              <a:defRPr sz="684">
                <a:solidFill>
                  <a:schemeClr val="bg1"/>
                </a:solidFill>
                <a:latin typeface="Arial" pitchFamily="34" charset="0"/>
                <a:cs typeface="Arial" pitchFamily="34" charset="0"/>
              </a:defRPr>
            </a:lvl1pPr>
          </a:lstStyle>
          <a:p>
            <a:fld id="{E6E3C638-8CCC-45FA-9234-7FE992353869}" type="slidenum">
              <a:rPr lang="en-GB" smtClean="0"/>
              <a:pPr/>
              <a:t>‹#›</a:t>
            </a:fld>
            <a:endParaRPr lang="en-GB" dirty="0"/>
          </a:p>
        </p:txBody>
      </p:sp>
    </p:spTree>
    <p:extLst>
      <p:ext uri="{BB962C8B-B14F-4D97-AF65-F5344CB8AC3E}">
        <p14:creationId xmlns:p14="http://schemas.microsoft.com/office/powerpoint/2010/main" val="264357531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Section Divider">
    <p:spTree>
      <p:nvGrpSpPr>
        <p:cNvPr id="1" name=""/>
        <p:cNvGrpSpPr/>
        <p:nvPr/>
      </p:nvGrpSpPr>
      <p:grpSpPr>
        <a:xfrm>
          <a:off x="0" y="0"/>
          <a:ext cx="0" cy="0"/>
          <a:chOff x="0" y="0"/>
          <a:chExt cx="0" cy="0"/>
        </a:xfrm>
      </p:grpSpPr>
      <p:sp>
        <p:nvSpPr>
          <p:cNvPr id="57" name="Title 1"/>
          <p:cNvSpPr>
            <a:spLocks noGrp="1"/>
          </p:cNvSpPr>
          <p:nvPr>
            <p:ph type="ctrTitle"/>
          </p:nvPr>
        </p:nvSpPr>
        <p:spPr bwMode="black">
          <a:xfrm>
            <a:off x="446559" y="724867"/>
            <a:ext cx="8373207" cy="848944"/>
          </a:xfrm>
        </p:spPr>
        <p:txBody>
          <a:bodyPr anchor="t" anchorCtr="0">
            <a:noAutofit/>
          </a:bodyPr>
          <a:lstStyle>
            <a:lvl1pPr>
              <a:lnSpc>
                <a:spcPct val="90000"/>
              </a:lnSpc>
              <a:defRPr sz="2736">
                <a:solidFill>
                  <a:schemeClr val="tx2"/>
                </a:solidFill>
              </a:defRPr>
            </a:lvl1pPr>
          </a:lstStyle>
          <a:p>
            <a:r>
              <a:rPr lang="en-US" noProof="0" smtClean="0"/>
              <a:t>Click to edit Master title style</a:t>
            </a:r>
            <a:endParaRPr lang="en-GB" noProof="0" dirty="0" smtClean="0"/>
          </a:p>
        </p:txBody>
      </p:sp>
      <p:sp>
        <p:nvSpPr>
          <p:cNvPr id="58" name="Subtitle 2"/>
          <p:cNvSpPr>
            <a:spLocks noGrp="1"/>
          </p:cNvSpPr>
          <p:nvPr>
            <p:ph type="subTitle" idx="1"/>
          </p:nvPr>
        </p:nvSpPr>
        <p:spPr bwMode="black">
          <a:xfrm>
            <a:off x="446559" y="1730697"/>
            <a:ext cx="8373207" cy="1567281"/>
          </a:xfrm>
        </p:spPr>
        <p:txBody>
          <a:bodyPr>
            <a:noAutofit/>
          </a:bodyPr>
          <a:lstStyle>
            <a:lvl1pPr marL="0" indent="0" algn="l">
              <a:lnSpc>
                <a:spcPct val="90000"/>
              </a:lnSpc>
              <a:buNone/>
              <a:defRPr sz="2394">
                <a:solidFill>
                  <a:schemeClr val="tx1"/>
                </a:solidFill>
                <a:latin typeface="+mj-lt"/>
              </a:defRPr>
            </a:lvl1pPr>
            <a:lvl2pPr marL="390952" indent="0" algn="ctr">
              <a:buNone/>
              <a:defRPr>
                <a:solidFill>
                  <a:schemeClr val="tx1">
                    <a:tint val="75000"/>
                  </a:schemeClr>
                </a:solidFill>
              </a:defRPr>
            </a:lvl2pPr>
            <a:lvl3pPr marL="781903" indent="0" algn="ctr">
              <a:buNone/>
              <a:defRPr>
                <a:solidFill>
                  <a:schemeClr val="tx1">
                    <a:tint val="75000"/>
                  </a:schemeClr>
                </a:solidFill>
              </a:defRPr>
            </a:lvl3pPr>
            <a:lvl4pPr marL="1172855" indent="0" algn="ctr">
              <a:buNone/>
              <a:defRPr>
                <a:solidFill>
                  <a:schemeClr val="tx1">
                    <a:tint val="75000"/>
                  </a:schemeClr>
                </a:solidFill>
              </a:defRPr>
            </a:lvl4pPr>
            <a:lvl5pPr marL="1563807" indent="0" algn="ctr">
              <a:buNone/>
              <a:defRPr>
                <a:solidFill>
                  <a:schemeClr val="tx1">
                    <a:tint val="75000"/>
                  </a:schemeClr>
                </a:solidFill>
              </a:defRPr>
            </a:lvl5pPr>
            <a:lvl6pPr marL="1954759" indent="0" algn="ctr">
              <a:buNone/>
              <a:defRPr>
                <a:solidFill>
                  <a:schemeClr val="tx1">
                    <a:tint val="75000"/>
                  </a:schemeClr>
                </a:solidFill>
              </a:defRPr>
            </a:lvl6pPr>
            <a:lvl7pPr marL="2345710" indent="0" algn="ctr">
              <a:buNone/>
              <a:defRPr>
                <a:solidFill>
                  <a:schemeClr val="tx1">
                    <a:tint val="75000"/>
                  </a:schemeClr>
                </a:solidFill>
              </a:defRPr>
            </a:lvl7pPr>
            <a:lvl8pPr marL="2736662" indent="0" algn="ctr">
              <a:buNone/>
              <a:defRPr>
                <a:solidFill>
                  <a:schemeClr val="tx1">
                    <a:tint val="75000"/>
                  </a:schemeClr>
                </a:solidFill>
              </a:defRPr>
            </a:lvl8pPr>
            <a:lvl9pPr marL="3127614" indent="0" algn="ctr">
              <a:buNone/>
              <a:defRPr>
                <a:solidFill>
                  <a:schemeClr val="tx1">
                    <a:tint val="75000"/>
                  </a:schemeClr>
                </a:solidFill>
              </a:defRPr>
            </a:lvl9pPr>
          </a:lstStyle>
          <a:p>
            <a:r>
              <a:rPr lang="en-US" noProof="0" smtClean="0"/>
              <a:t>Click to edit Master subtitle style</a:t>
            </a:r>
            <a:endParaRPr lang="en-GB" noProof="0" dirty="0" smtClean="0"/>
          </a:p>
        </p:txBody>
      </p:sp>
      <p:sp>
        <p:nvSpPr>
          <p:cNvPr id="5" name="Slide Number Placeholder 5"/>
          <p:cNvSpPr>
            <a:spLocks noGrp="1"/>
          </p:cNvSpPr>
          <p:nvPr>
            <p:ph type="sldNum" sz="quarter" idx="4"/>
          </p:nvPr>
        </p:nvSpPr>
        <p:spPr>
          <a:xfrm>
            <a:off x="8354475" y="6415696"/>
            <a:ext cx="457200" cy="105285"/>
          </a:xfrm>
          <a:prstGeom prst="rect">
            <a:avLst/>
          </a:prstGeom>
        </p:spPr>
        <p:txBody>
          <a:bodyPr lIns="0" tIns="0" rIns="0" bIns="0" anchor="t" anchorCtr="0">
            <a:spAutoFit/>
          </a:bodyPr>
          <a:lstStyle>
            <a:lvl1pPr algn="r">
              <a:defRPr sz="684">
                <a:solidFill>
                  <a:schemeClr val="tx1"/>
                </a:solidFill>
                <a:latin typeface="Arial" pitchFamily="34" charset="0"/>
                <a:cs typeface="Arial" pitchFamily="34" charset="0"/>
              </a:defRPr>
            </a:lvl1pPr>
          </a:lstStyle>
          <a:p>
            <a:fld id="{E6E3C638-8CCC-45FA-9234-7FE992353869}" type="slidenum">
              <a:rPr lang="en-GB" smtClean="0"/>
              <a:pPr/>
              <a:t>‹#›</a:t>
            </a:fld>
            <a:endParaRPr lang="en-GB" dirty="0"/>
          </a:p>
        </p:txBody>
      </p:sp>
    </p:spTree>
    <p:extLst>
      <p:ext uri="{BB962C8B-B14F-4D97-AF65-F5344CB8AC3E}">
        <p14:creationId xmlns:p14="http://schemas.microsoft.com/office/powerpoint/2010/main" val="58512008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Section Divider: Colour">
    <p:bg>
      <p:bgPr>
        <a:solidFill>
          <a:schemeClr val="tx2"/>
        </a:solidFill>
        <a:effectLst/>
      </p:bgPr>
    </p:bg>
    <p:spTree>
      <p:nvGrpSpPr>
        <p:cNvPr id="1" name=""/>
        <p:cNvGrpSpPr/>
        <p:nvPr/>
      </p:nvGrpSpPr>
      <p:grpSpPr>
        <a:xfrm>
          <a:off x="0" y="0"/>
          <a:ext cx="0" cy="0"/>
          <a:chOff x="0" y="0"/>
          <a:chExt cx="0" cy="0"/>
        </a:xfrm>
      </p:grpSpPr>
      <p:sp>
        <p:nvSpPr>
          <p:cNvPr id="57" name="Title 1"/>
          <p:cNvSpPr>
            <a:spLocks noGrp="1"/>
          </p:cNvSpPr>
          <p:nvPr>
            <p:ph type="ctrTitle"/>
          </p:nvPr>
        </p:nvSpPr>
        <p:spPr bwMode="black">
          <a:xfrm>
            <a:off x="446559" y="718337"/>
            <a:ext cx="8373207" cy="848944"/>
          </a:xfrm>
        </p:spPr>
        <p:txBody>
          <a:bodyPr anchor="t" anchorCtr="0">
            <a:noAutofit/>
          </a:bodyPr>
          <a:lstStyle>
            <a:lvl1pPr>
              <a:lnSpc>
                <a:spcPct val="90000"/>
              </a:lnSpc>
              <a:defRPr sz="2736" baseline="0">
                <a:solidFill>
                  <a:schemeClr val="bg1"/>
                </a:solidFill>
              </a:defRPr>
            </a:lvl1pPr>
          </a:lstStyle>
          <a:p>
            <a:r>
              <a:rPr lang="en-US" noProof="0" smtClean="0"/>
              <a:t>Click to edit Master title style</a:t>
            </a:r>
            <a:endParaRPr lang="en-GB" noProof="0" dirty="0"/>
          </a:p>
        </p:txBody>
      </p:sp>
      <p:sp>
        <p:nvSpPr>
          <p:cNvPr id="22" name="Subtitle 2"/>
          <p:cNvSpPr>
            <a:spLocks noGrp="1"/>
          </p:cNvSpPr>
          <p:nvPr>
            <p:ph type="subTitle" idx="1"/>
          </p:nvPr>
        </p:nvSpPr>
        <p:spPr bwMode="black">
          <a:xfrm>
            <a:off x="446559" y="1730699"/>
            <a:ext cx="5541093" cy="1371600"/>
          </a:xfrm>
        </p:spPr>
        <p:txBody>
          <a:bodyPr>
            <a:noAutofit/>
          </a:bodyPr>
          <a:lstStyle>
            <a:lvl1pPr marL="0" indent="0" algn="l">
              <a:lnSpc>
                <a:spcPct val="90000"/>
              </a:lnSpc>
              <a:buNone/>
              <a:defRPr sz="2394" baseline="0">
                <a:solidFill>
                  <a:schemeClr val="bg1"/>
                </a:solidFill>
                <a:latin typeface="+mn-lt"/>
              </a:defRPr>
            </a:lvl1pPr>
            <a:lvl2pPr marL="0" indent="0" algn="l">
              <a:buNone/>
              <a:defRPr sz="1539">
                <a:solidFill>
                  <a:schemeClr val="bg1"/>
                </a:solidFill>
                <a:latin typeface="+mj-lt"/>
              </a:defRPr>
            </a:lvl2pPr>
            <a:lvl3pPr marL="390952" indent="0" algn="l">
              <a:buNone/>
              <a:defRPr sz="1539">
                <a:solidFill>
                  <a:schemeClr val="bg1"/>
                </a:solidFill>
                <a:latin typeface="+mj-lt"/>
              </a:defRPr>
            </a:lvl3pPr>
            <a:lvl4pPr marL="781903" indent="0" algn="l">
              <a:buNone/>
              <a:defRPr sz="1539">
                <a:solidFill>
                  <a:schemeClr val="bg1"/>
                </a:solidFill>
                <a:latin typeface="+mj-lt"/>
              </a:defRPr>
            </a:lvl4pPr>
            <a:lvl5pPr marL="1172855" indent="0" algn="l">
              <a:buNone/>
              <a:defRPr sz="1539">
                <a:solidFill>
                  <a:schemeClr val="bg1"/>
                </a:solidFill>
                <a:latin typeface="+mj-lt"/>
              </a:defRPr>
            </a:lvl5pPr>
            <a:lvl6pPr marL="1563807" indent="0" algn="l">
              <a:buNone/>
              <a:defRPr sz="1539">
                <a:solidFill>
                  <a:schemeClr val="bg1"/>
                </a:solidFill>
                <a:latin typeface="+mj-lt"/>
              </a:defRPr>
            </a:lvl6pPr>
            <a:lvl7pPr marL="1954759" indent="0" algn="l">
              <a:buNone/>
              <a:defRPr sz="1539">
                <a:solidFill>
                  <a:schemeClr val="bg1"/>
                </a:solidFill>
                <a:latin typeface="+mj-lt"/>
              </a:defRPr>
            </a:lvl7pPr>
            <a:lvl8pPr marL="2345710" indent="0" algn="l">
              <a:buNone/>
              <a:defRPr sz="1539">
                <a:solidFill>
                  <a:schemeClr val="bg1"/>
                </a:solidFill>
                <a:latin typeface="+mj-lt"/>
              </a:defRPr>
            </a:lvl8pPr>
            <a:lvl9pPr marL="2736662" indent="0" algn="l">
              <a:buNone/>
              <a:defRPr sz="1539">
                <a:solidFill>
                  <a:schemeClr val="bg1"/>
                </a:solidFill>
                <a:latin typeface="+mj-lt"/>
              </a:defRPr>
            </a:lvl9pPr>
          </a:lstStyle>
          <a:p>
            <a:r>
              <a:rPr lang="en-US" noProof="0" smtClean="0"/>
              <a:t>Click to edit Master subtitle style</a:t>
            </a:r>
            <a:endParaRPr lang="en-GB" noProof="0" dirty="0" smtClean="0"/>
          </a:p>
        </p:txBody>
      </p:sp>
      <p:cxnSp>
        <p:nvCxnSpPr>
          <p:cNvPr id="5" name="Shape 13"/>
          <p:cNvCxnSpPr/>
          <p:nvPr userDrawn="1"/>
        </p:nvCxnSpPr>
        <p:spPr>
          <a:xfrm flipV="1">
            <a:off x="310622" y="617695"/>
            <a:ext cx="8496342" cy="130607"/>
          </a:xfrm>
          <a:prstGeom prst="bentConnector3">
            <a:avLst>
              <a:gd name="adj1" fmla="val 9"/>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6" name="Section Footer"/>
          <p:cNvSpPr txBox="1"/>
          <p:nvPr userDrawn="1">
            <p:custDataLst>
              <p:tags r:id="rId1"/>
            </p:custDataLst>
          </p:nvPr>
        </p:nvSpPr>
        <p:spPr>
          <a:xfrm>
            <a:off x="438467" y="6415894"/>
            <a:ext cx="1903408" cy="105285"/>
          </a:xfrm>
          <a:prstGeom prst="rect">
            <a:avLst/>
          </a:prstGeom>
          <a:noFill/>
        </p:spPr>
        <p:txBody>
          <a:bodyPr wrap="square" lIns="0" tIns="0" rIns="0" bIns="0" rtlCol="0">
            <a:spAutoFit/>
          </a:bodyPr>
          <a:lstStyle/>
          <a:p>
            <a:r>
              <a:rPr lang="en-GB" sz="684" noProof="0" dirty="0" smtClean="0">
                <a:solidFill>
                  <a:schemeClr val="bg1"/>
                </a:solidFill>
                <a:latin typeface="Arial" pitchFamily="34" charset="0"/>
                <a:cs typeface="Arial" pitchFamily="34" charset="0"/>
              </a:rPr>
              <a:t>PwC</a:t>
            </a:r>
          </a:p>
        </p:txBody>
      </p:sp>
      <p:sp>
        <p:nvSpPr>
          <p:cNvPr id="3" name="Text Placeholder 2"/>
          <p:cNvSpPr>
            <a:spLocks noGrp="1"/>
          </p:cNvSpPr>
          <p:nvPr>
            <p:ph type="body" sz="quarter" idx="10" hasCustomPrompt="1"/>
          </p:nvPr>
        </p:nvSpPr>
        <p:spPr>
          <a:xfrm>
            <a:off x="6160200" y="1796002"/>
            <a:ext cx="2659565" cy="4244719"/>
          </a:xfrm>
        </p:spPr>
        <p:txBody>
          <a:bodyPr anchor="b"/>
          <a:lstStyle>
            <a:lvl1pPr algn="r">
              <a:defRPr sz="20522" b="1" i="1">
                <a:solidFill>
                  <a:schemeClr val="bg1"/>
                </a:solidFill>
              </a:defRPr>
            </a:lvl1pPr>
          </a:lstStyle>
          <a:p>
            <a:pPr lvl="0"/>
            <a:r>
              <a:rPr lang="en-US" dirty="0" smtClean="0"/>
              <a:t>#</a:t>
            </a:r>
            <a:endParaRPr lang="en-AU" dirty="0"/>
          </a:p>
        </p:txBody>
      </p:sp>
      <p:sp>
        <p:nvSpPr>
          <p:cNvPr id="8" name="Slide Number Placeholder 5"/>
          <p:cNvSpPr>
            <a:spLocks noGrp="1"/>
          </p:cNvSpPr>
          <p:nvPr>
            <p:ph type="sldNum" sz="quarter" idx="4"/>
          </p:nvPr>
        </p:nvSpPr>
        <p:spPr>
          <a:xfrm>
            <a:off x="8354475" y="6415696"/>
            <a:ext cx="457200" cy="105285"/>
          </a:xfrm>
          <a:prstGeom prst="rect">
            <a:avLst/>
          </a:prstGeom>
        </p:spPr>
        <p:txBody>
          <a:bodyPr lIns="0" tIns="0" rIns="0" bIns="0" anchor="t" anchorCtr="0">
            <a:spAutoFit/>
          </a:bodyPr>
          <a:lstStyle>
            <a:lvl1pPr algn="r">
              <a:defRPr sz="684">
                <a:solidFill>
                  <a:schemeClr val="bg1"/>
                </a:solidFill>
                <a:latin typeface="Arial" pitchFamily="34" charset="0"/>
                <a:cs typeface="Arial" pitchFamily="34" charset="0"/>
              </a:defRPr>
            </a:lvl1pPr>
          </a:lstStyle>
          <a:p>
            <a:fld id="{E6E3C638-8CCC-45FA-9234-7FE992353869}" type="slidenum">
              <a:rPr lang="en-GB" smtClean="0"/>
              <a:pPr/>
              <a:t>‹#›</a:t>
            </a:fld>
            <a:endParaRPr lang="en-GB" dirty="0"/>
          </a:p>
        </p:txBody>
      </p:sp>
    </p:spTree>
    <p:extLst>
      <p:ext uri="{BB962C8B-B14F-4D97-AF65-F5344CB8AC3E}">
        <p14:creationId xmlns:p14="http://schemas.microsoft.com/office/powerpoint/2010/main" val="78767513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1_Section Divider: Colour">
    <p:bg>
      <p:bgPr>
        <a:solidFill>
          <a:schemeClr val="tx2"/>
        </a:solidFill>
        <a:effectLst/>
      </p:bgPr>
    </p:bg>
    <p:spTree>
      <p:nvGrpSpPr>
        <p:cNvPr id="1" name=""/>
        <p:cNvGrpSpPr/>
        <p:nvPr/>
      </p:nvGrpSpPr>
      <p:grpSpPr>
        <a:xfrm>
          <a:off x="0" y="0"/>
          <a:ext cx="0" cy="0"/>
          <a:chOff x="0" y="0"/>
          <a:chExt cx="0" cy="0"/>
        </a:xfrm>
      </p:grpSpPr>
      <p:sp>
        <p:nvSpPr>
          <p:cNvPr id="57" name="Title 1"/>
          <p:cNvSpPr>
            <a:spLocks noGrp="1"/>
          </p:cNvSpPr>
          <p:nvPr>
            <p:ph type="ctrTitle"/>
          </p:nvPr>
        </p:nvSpPr>
        <p:spPr bwMode="black">
          <a:xfrm>
            <a:off x="446559" y="1691686"/>
            <a:ext cx="8373207" cy="848944"/>
          </a:xfrm>
        </p:spPr>
        <p:txBody>
          <a:bodyPr anchor="t" anchorCtr="0">
            <a:noAutofit/>
          </a:bodyPr>
          <a:lstStyle>
            <a:lvl1pPr>
              <a:lnSpc>
                <a:spcPct val="90000"/>
              </a:lnSpc>
              <a:defRPr sz="2736" baseline="0">
                <a:solidFill>
                  <a:schemeClr val="bg1"/>
                </a:solidFill>
              </a:defRPr>
            </a:lvl1pPr>
          </a:lstStyle>
          <a:p>
            <a:r>
              <a:rPr lang="en-US" noProof="0" smtClean="0"/>
              <a:t>Click to edit Master title style</a:t>
            </a:r>
            <a:endParaRPr lang="en-GB" noProof="0" dirty="0"/>
          </a:p>
        </p:txBody>
      </p:sp>
      <p:cxnSp>
        <p:nvCxnSpPr>
          <p:cNvPr id="5" name="Shape 13"/>
          <p:cNvCxnSpPr/>
          <p:nvPr userDrawn="1"/>
        </p:nvCxnSpPr>
        <p:spPr>
          <a:xfrm flipV="1">
            <a:off x="310622" y="1591044"/>
            <a:ext cx="8496342" cy="130607"/>
          </a:xfrm>
          <a:prstGeom prst="bentConnector3">
            <a:avLst>
              <a:gd name="adj1" fmla="val 9"/>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6" name="Section Footer"/>
          <p:cNvSpPr txBox="1"/>
          <p:nvPr userDrawn="1">
            <p:custDataLst>
              <p:tags r:id="rId1"/>
            </p:custDataLst>
          </p:nvPr>
        </p:nvSpPr>
        <p:spPr>
          <a:xfrm>
            <a:off x="438467" y="6415894"/>
            <a:ext cx="1903408" cy="105285"/>
          </a:xfrm>
          <a:prstGeom prst="rect">
            <a:avLst/>
          </a:prstGeom>
          <a:noFill/>
        </p:spPr>
        <p:txBody>
          <a:bodyPr wrap="square" lIns="0" tIns="0" rIns="0" bIns="0" rtlCol="0">
            <a:spAutoFit/>
          </a:bodyPr>
          <a:lstStyle/>
          <a:p>
            <a:r>
              <a:rPr lang="en-GB" sz="684" noProof="0" dirty="0" smtClean="0">
                <a:solidFill>
                  <a:schemeClr val="bg1"/>
                </a:solidFill>
                <a:latin typeface="Arial" pitchFamily="34" charset="0"/>
                <a:cs typeface="Arial" pitchFamily="34" charset="0"/>
              </a:rPr>
              <a:t>PwC</a:t>
            </a:r>
          </a:p>
        </p:txBody>
      </p:sp>
      <p:sp>
        <p:nvSpPr>
          <p:cNvPr id="3" name="Text Placeholder 2"/>
          <p:cNvSpPr>
            <a:spLocks noGrp="1"/>
          </p:cNvSpPr>
          <p:nvPr>
            <p:ph type="body" sz="quarter" idx="10" hasCustomPrompt="1"/>
          </p:nvPr>
        </p:nvSpPr>
        <p:spPr>
          <a:xfrm>
            <a:off x="6160200" y="1796002"/>
            <a:ext cx="2659565" cy="4244719"/>
          </a:xfrm>
        </p:spPr>
        <p:txBody>
          <a:bodyPr anchor="b"/>
          <a:lstStyle>
            <a:lvl1pPr algn="r">
              <a:defRPr sz="20522" b="1" i="1">
                <a:solidFill>
                  <a:schemeClr val="bg1"/>
                </a:solidFill>
              </a:defRPr>
            </a:lvl1pPr>
          </a:lstStyle>
          <a:p>
            <a:pPr lvl="0"/>
            <a:r>
              <a:rPr lang="en-US" dirty="0" smtClean="0"/>
              <a:t>#</a:t>
            </a:r>
            <a:endParaRPr lang="en-AU" dirty="0"/>
          </a:p>
        </p:txBody>
      </p:sp>
      <p:sp>
        <p:nvSpPr>
          <p:cNvPr id="8" name="Slide Number Placeholder 5"/>
          <p:cNvSpPr>
            <a:spLocks noGrp="1"/>
          </p:cNvSpPr>
          <p:nvPr>
            <p:ph type="sldNum" sz="quarter" idx="4"/>
          </p:nvPr>
        </p:nvSpPr>
        <p:spPr>
          <a:xfrm>
            <a:off x="8354475" y="6415696"/>
            <a:ext cx="457200" cy="105285"/>
          </a:xfrm>
          <a:prstGeom prst="rect">
            <a:avLst/>
          </a:prstGeom>
        </p:spPr>
        <p:txBody>
          <a:bodyPr lIns="0" tIns="0" rIns="0" bIns="0" anchor="t" anchorCtr="0">
            <a:spAutoFit/>
          </a:bodyPr>
          <a:lstStyle>
            <a:lvl1pPr algn="r">
              <a:defRPr sz="684">
                <a:solidFill>
                  <a:schemeClr val="bg1"/>
                </a:solidFill>
                <a:latin typeface="Arial" pitchFamily="34" charset="0"/>
                <a:cs typeface="Arial" pitchFamily="34" charset="0"/>
              </a:defRPr>
            </a:lvl1pPr>
          </a:lstStyle>
          <a:p>
            <a:fld id="{E6E3C638-8CCC-45FA-9234-7FE992353869}" type="slidenum">
              <a:rPr lang="en-GB" smtClean="0"/>
              <a:pPr/>
              <a:t>‹#›</a:t>
            </a:fld>
            <a:endParaRPr lang="en-GB" dirty="0"/>
          </a:p>
        </p:txBody>
      </p:sp>
    </p:spTree>
    <p:extLst>
      <p:ext uri="{BB962C8B-B14F-4D97-AF65-F5344CB8AC3E}">
        <p14:creationId xmlns:p14="http://schemas.microsoft.com/office/powerpoint/2010/main" val="273728905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3_Section Divider: Colour">
    <p:bg>
      <p:bgPr>
        <a:solidFill>
          <a:schemeClr val="tx2"/>
        </a:solidFill>
        <a:effectLst/>
      </p:bgPr>
    </p:bg>
    <p:spTree>
      <p:nvGrpSpPr>
        <p:cNvPr id="1" name=""/>
        <p:cNvGrpSpPr/>
        <p:nvPr/>
      </p:nvGrpSpPr>
      <p:grpSpPr>
        <a:xfrm>
          <a:off x="0" y="0"/>
          <a:ext cx="0" cy="0"/>
          <a:chOff x="0" y="0"/>
          <a:chExt cx="0" cy="0"/>
        </a:xfrm>
      </p:grpSpPr>
      <p:sp>
        <p:nvSpPr>
          <p:cNvPr id="57" name="Title 1"/>
          <p:cNvSpPr>
            <a:spLocks noGrp="1"/>
          </p:cNvSpPr>
          <p:nvPr>
            <p:ph type="ctrTitle"/>
          </p:nvPr>
        </p:nvSpPr>
        <p:spPr bwMode="black">
          <a:xfrm>
            <a:off x="446559" y="1691686"/>
            <a:ext cx="4094219" cy="848944"/>
          </a:xfrm>
        </p:spPr>
        <p:txBody>
          <a:bodyPr anchor="t" anchorCtr="0">
            <a:noAutofit/>
          </a:bodyPr>
          <a:lstStyle>
            <a:lvl1pPr>
              <a:lnSpc>
                <a:spcPct val="90000"/>
              </a:lnSpc>
              <a:defRPr sz="2736" baseline="0">
                <a:solidFill>
                  <a:schemeClr val="bg1"/>
                </a:solidFill>
              </a:defRPr>
            </a:lvl1pPr>
          </a:lstStyle>
          <a:p>
            <a:r>
              <a:rPr lang="en-US" noProof="0" dirty="0" smtClean="0"/>
              <a:t>Click to edit Master title style</a:t>
            </a:r>
            <a:endParaRPr lang="en-GB" noProof="0" dirty="0"/>
          </a:p>
        </p:txBody>
      </p:sp>
      <p:cxnSp>
        <p:nvCxnSpPr>
          <p:cNvPr id="5" name="Shape 13"/>
          <p:cNvCxnSpPr/>
          <p:nvPr userDrawn="1"/>
        </p:nvCxnSpPr>
        <p:spPr>
          <a:xfrm flipV="1">
            <a:off x="310622" y="1591044"/>
            <a:ext cx="4217387" cy="130607"/>
          </a:xfrm>
          <a:prstGeom prst="bentConnector3">
            <a:avLst>
              <a:gd name="adj1" fmla="val 9"/>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6" name="Section Footer"/>
          <p:cNvSpPr txBox="1"/>
          <p:nvPr userDrawn="1">
            <p:custDataLst>
              <p:tags r:id="rId1"/>
            </p:custDataLst>
          </p:nvPr>
        </p:nvSpPr>
        <p:spPr>
          <a:xfrm>
            <a:off x="438467" y="6415894"/>
            <a:ext cx="1903408" cy="105285"/>
          </a:xfrm>
          <a:prstGeom prst="rect">
            <a:avLst/>
          </a:prstGeom>
          <a:noFill/>
        </p:spPr>
        <p:txBody>
          <a:bodyPr wrap="square" lIns="0" tIns="0" rIns="0" bIns="0" rtlCol="0">
            <a:spAutoFit/>
          </a:bodyPr>
          <a:lstStyle/>
          <a:p>
            <a:r>
              <a:rPr lang="en-GB" sz="684" noProof="0" dirty="0" smtClean="0">
                <a:solidFill>
                  <a:schemeClr val="bg1"/>
                </a:solidFill>
                <a:latin typeface="Arial" pitchFamily="34" charset="0"/>
                <a:cs typeface="Arial" pitchFamily="34" charset="0"/>
              </a:rPr>
              <a:t>PwC</a:t>
            </a:r>
          </a:p>
        </p:txBody>
      </p:sp>
      <p:sp>
        <p:nvSpPr>
          <p:cNvPr id="8" name="Slide Number Placeholder 5"/>
          <p:cNvSpPr>
            <a:spLocks noGrp="1"/>
          </p:cNvSpPr>
          <p:nvPr>
            <p:ph type="sldNum" sz="quarter" idx="4"/>
          </p:nvPr>
        </p:nvSpPr>
        <p:spPr>
          <a:xfrm>
            <a:off x="8354475" y="6415696"/>
            <a:ext cx="457200" cy="105285"/>
          </a:xfrm>
          <a:prstGeom prst="rect">
            <a:avLst/>
          </a:prstGeom>
        </p:spPr>
        <p:txBody>
          <a:bodyPr lIns="0" tIns="0" rIns="0" bIns="0" anchor="t" anchorCtr="0">
            <a:spAutoFit/>
          </a:bodyPr>
          <a:lstStyle>
            <a:lvl1pPr algn="r">
              <a:defRPr sz="684">
                <a:solidFill>
                  <a:schemeClr val="bg1"/>
                </a:solidFill>
                <a:latin typeface="Arial" pitchFamily="34" charset="0"/>
                <a:cs typeface="Arial" pitchFamily="34" charset="0"/>
              </a:defRPr>
            </a:lvl1pPr>
          </a:lstStyle>
          <a:p>
            <a:fld id="{E6E3C638-8CCC-45FA-9234-7FE992353869}" type="slidenum">
              <a:rPr lang="en-GB" smtClean="0"/>
              <a:pPr/>
              <a:t>‹#›</a:t>
            </a:fld>
            <a:endParaRPr lang="en-GB" dirty="0"/>
          </a:p>
        </p:txBody>
      </p:sp>
    </p:spTree>
    <p:extLst>
      <p:ext uri="{BB962C8B-B14F-4D97-AF65-F5344CB8AC3E}">
        <p14:creationId xmlns:p14="http://schemas.microsoft.com/office/powerpoint/2010/main" val="20187299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ntent: Two and Right Text">
    <p:spTree>
      <p:nvGrpSpPr>
        <p:cNvPr id="1" name=""/>
        <p:cNvGrpSpPr/>
        <p:nvPr/>
      </p:nvGrpSpPr>
      <p:grpSpPr>
        <a:xfrm>
          <a:off x="0" y="0"/>
          <a:ext cx="0" cy="0"/>
          <a:chOff x="0" y="0"/>
          <a:chExt cx="0" cy="0"/>
        </a:xfrm>
      </p:grpSpPr>
      <p:sp>
        <p:nvSpPr>
          <p:cNvPr id="28" name="Content Placeholder 26"/>
          <p:cNvSpPr>
            <a:spLocks noGrp="1"/>
          </p:cNvSpPr>
          <p:nvPr>
            <p:ph sz="quarter" idx="14"/>
          </p:nvPr>
        </p:nvSpPr>
        <p:spPr>
          <a:xfrm>
            <a:off x="533400" y="1752600"/>
            <a:ext cx="2590800" cy="2133600"/>
          </a:xfrm>
        </p:spPr>
        <p:txBody>
          <a:bodyPr/>
          <a:lstStyle/>
          <a:p>
            <a:pPr lvl="0"/>
            <a:r>
              <a:rPr lang="en-US" noProof="0" dirty="0" smtClean="0"/>
              <a:t>Edit Master text styles</a:t>
            </a:r>
          </a:p>
        </p:txBody>
      </p:sp>
      <p:sp>
        <p:nvSpPr>
          <p:cNvPr id="2" name="Title 1"/>
          <p:cNvSpPr>
            <a:spLocks noGrp="1"/>
          </p:cNvSpPr>
          <p:nvPr>
            <p:ph type="title"/>
          </p:nvPr>
        </p:nvSpPr>
        <p:spPr>
          <a:xfrm>
            <a:off x="533400" y="685800"/>
            <a:ext cx="8077200" cy="914400"/>
          </a:xfrm>
        </p:spPr>
        <p:txBody>
          <a:bodyPr/>
          <a:lstStyle/>
          <a:p>
            <a:r>
              <a:rPr lang="en-US" noProof="0" dirty="0" smtClean="0"/>
              <a:t>Click to edit Master title style</a:t>
            </a:r>
            <a:endParaRPr lang="en-US" noProof="0" dirty="0"/>
          </a:p>
        </p:txBody>
      </p:sp>
      <p:sp>
        <p:nvSpPr>
          <p:cNvPr id="31" name="Content Placeholder 26"/>
          <p:cNvSpPr>
            <a:spLocks noGrp="1"/>
          </p:cNvSpPr>
          <p:nvPr>
            <p:ph sz="quarter" idx="15"/>
          </p:nvPr>
        </p:nvSpPr>
        <p:spPr>
          <a:xfrm>
            <a:off x="533400" y="4038600"/>
            <a:ext cx="2590800" cy="2133600"/>
          </a:xfrm>
        </p:spPr>
        <p:txBody>
          <a:bodyPr/>
          <a:lstStyle/>
          <a:p>
            <a:pPr lvl="0"/>
            <a:r>
              <a:rPr lang="en-US" noProof="0" dirty="0" smtClean="0"/>
              <a:t>Edit Master text styles</a:t>
            </a:r>
          </a:p>
        </p:txBody>
      </p:sp>
      <p:sp>
        <p:nvSpPr>
          <p:cNvPr id="13" name="Text Placeholder 12"/>
          <p:cNvSpPr>
            <a:spLocks noGrp="1"/>
          </p:cNvSpPr>
          <p:nvPr>
            <p:ph type="body" sz="quarter" idx="16"/>
          </p:nvPr>
        </p:nvSpPr>
        <p:spPr>
          <a:xfrm>
            <a:off x="3276600" y="1752600"/>
            <a:ext cx="5334000" cy="4419600"/>
          </a:xfrm>
        </p:spPr>
        <p:txBody>
          <a:bodyPr/>
          <a:lstStyle/>
          <a:p>
            <a:pPr lvl="0"/>
            <a:r>
              <a:rPr lang="en-US" noProof="0" dirty="0" smtClean="0"/>
              <a:t>Edit Master text styles</a:t>
            </a:r>
          </a:p>
        </p:txBody>
      </p:sp>
      <p:sp>
        <p:nvSpPr>
          <p:cNvPr id="19" name="Footer Placeholder 4"/>
          <p:cNvSpPr>
            <a:spLocks noGrp="1"/>
          </p:cNvSpPr>
          <p:nvPr>
            <p:ph type="ftr" sz="quarter" idx="3"/>
          </p:nvPr>
        </p:nvSpPr>
        <p:spPr>
          <a:xfrm>
            <a:off x="533400" y="6324600"/>
            <a:ext cx="5257800" cy="152400"/>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endParaRPr lang="en-US" dirty="0"/>
          </a:p>
        </p:txBody>
      </p:sp>
      <p:cxnSp>
        <p:nvCxnSpPr>
          <p:cNvPr id="14" name="Shape 13"/>
          <p:cNvCxnSpPr/>
          <p:nvPr/>
        </p:nvCxnSpPr>
        <p:spPr>
          <a:xfrm rot="5400000" flipH="1" flipV="1">
            <a:off x="4423800" y="-3433199"/>
            <a:ext cx="144000"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9EBD5762-3BDC-484D-9503-7EA6D5A9A8CE}" type="slidenum">
              <a:rPr lang="en-US" smtClean="0"/>
              <a:pPr/>
              <a:t>‹#›</a:t>
            </a:fld>
            <a:endParaRPr lang="en-US" dirty="0"/>
          </a:p>
        </p:txBody>
      </p:sp>
      <p:sp>
        <p:nvSpPr>
          <p:cNvPr id="12"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endParaRPr lang="en-US" dirty="0"/>
          </a:p>
        </p:txBody>
      </p:sp>
      <p:sp>
        <p:nvSpPr>
          <p:cNvPr id="15" name="PwCFirm"/>
          <p:cNvSpPr txBox="1"/>
          <p:nvPr/>
        </p:nvSpPr>
        <p:spPr>
          <a:xfrm>
            <a:off x="533400" y="6477000"/>
            <a:ext cx="2590800" cy="152401"/>
          </a:xfrm>
          <a:prstGeom prst="rect">
            <a:avLst/>
          </a:prstGeom>
          <a:noFill/>
        </p:spPr>
        <p:txBody>
          <a:bodyPr vert="horz" wrap="square" lIns="0" tIns="0" rIns="0" bIns="0" rtlCol="0" anchor="t" anchorCtr="0">
            <a:noAutofit/>
          </a:bodyPr>
          <a:lstStyle/>
          <a:p>
            <a:r>
              <a:rPr lang="en-US" sz="1000" noProof="0" dirty="0" smtClean="0">
                <a:latin typeface="Arial" pitchFamily="34" charset="0"/>
                <a:cs typeface="Arial" pitchFamily="34" charset="0"/>
              </a:rPr>
              <a:t>PwC</a:t>
            </a:r>
            <a:endParaRPr lang="en-US" sz="1000" noProof="0" dirty="0">
              <a:latin typeface="Arial" pitchFamily="34" charset="0"/>
              <a:cs typeface="Arial" pitchFamily="34" charset="0"/>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2_Section Divider: Colour">
    <p:bg>
      <p:bgPr>
        <a:solidFill>
          <a:schemeClr val="bg1">
            <a:lumMod val="75000"/>
          </a:schemeClr>
        </a:solidFill>
        <a:effectLst/>
      </p:bgPr>
    </p:bg>
    <p:spTree>
      <p:nvGrpSpPr>
        <p:cNvPr id="1" name=""/>
        <p:cNvGrpSpPr/>
        <p:nvPr/>
      </p:nvGrpSpPr>
      <p:grpSpPr>
        <a:xfrm>
          <a:off x="0" y="0"/>
          <a:ext cx="0" cy="0"/>
          <a:chOff x="0" y="0"/>
          <a:chExt cx="0" cy="0"/>
        </a:xfrm>
      </p:grpSpPr>
      <p:sp>
        <p:nvSpPr>
          <p:cNvPr id="57" name="Title 1"/>
          <p:cNvSpPr>
            <a:spLocks noGrp="1"/>
          </p:cNvSpPr>
          <p:nvPr>
            <p:ph type="ctrTitle"/>
          </p:nvPr>
        </p:nvSpPr>
        <p:spPr bwMode="black">
          <a:xfrm>
            <a:off x="446559" y="1691686"/>
            <a:ext cx="8373207" cy="848944"/>
          </a:xfrm>
        </p:spPr>
        <p:txBody>
          <a:bodyPr anchor="t" anchorCtr="0">
            <a:noAutofit/>
          </a:bodyPr>
          <a:lstStyle>
            <a:lvl1pPr>
              <a:lnSpc>
                <a:spcPct val="90000"/>
              </a:lnSpc>
              <a:defRPr sz="2736" baseline="0">
                <a:solidFill>
                  <a:schemeClr val="tx2"/>
                </a:solidFill>
              </a:defRPr>
            </a:lvl1pPr>
          </a:lstStyle>
          <a:p>
            <a:r>
              <a:rPr lang="en-US" noProof="0" dirty="0" smtClean="0"/>
              <a:t>Click to edit Master title style</a:t>
            </a:r>
            <a:endParaRPr lang="en-GB" noProof="0" dirty="0"/>
          </a:p>
        </p:txBody>
      </p:sp>
      <p:sp>
        <p:nvSpPr>
          <p:cNvPr id="22" name="Subtitle 2"/>
          <p:cNvSpPr>
            <a:spLocks noGrp="1"/>
          </p:cNvSpPr>
          <p:nvPr>
            <p:ph type="subTitle" idx="1"/>
          </p:nvPr>
        </p:nvSpPr>
        <p:spPr bwMode="black">
          <a:xfrm>
            <a:off x="446559" y="2704047"/>
            <a:ext cx="5541093" cy="1371600"/>
          </a:xfrm>
        </p:spPr>
        <p:txBody>
          <a:bodyPr>
            <a:noAutofit/>
          </a:bodyPr>
          <a:lstStyle>
            <a:lvl1pPr marL="0" indent="0" algn="l">
              <a:lnSpc>
                <a:spcPct val="90000"/>
              </a:lnSpc>
              <a:buNone/>
              <a:defRPr sz="2394" baseline="0">
                <a:solidFill>
                  <a:schemeClr val="tx2"/>
                </a:solidFill>
                <a:latin typeface="+mn-lt"/>
              </a:defRPr>
            </a:lvl1pPr>
            <a:lvl2pPr marL="0" indent="0" algn="l">
              <a:buNone/>
              <a:defRPr sz="1539">
                <a:solidFill>
                  <a:schemeClr val="bg1"/>
                </a:solidFill>
                <a:latin typeface="+mj-lt"/>
              </a:defRPr>
            </a:lvl2pPr>
            <a:lvl3pPr marL="390952" indent="0" algn="l">
              <a:buNone/>
              <a:defRPr sz="1539">
                <a:solidFill>
                  <a:schemeClr val="bg1"/>
                </a:solidFill>
                <a:latin typeface="+mj-lt"/>
              </a:defRPr>
            </a:lvl3pPr>
            <a:lvl4pPr marL="781903" indent="0" algn="l">
              <a:buNone/>
              <a:defRPr sz="1539">
                <a:solidFill>
                  <a:schemeClr val="bg1"/>
                </a:solidFill>
                <a:latin typeface="+mj-lt"/>
              </a:defRPr>
            </a:lvl4pPr>
            <a:lvl5pPr marL="1172855" indent="0" algn="l">
              <a:buNone/>
              <a:defRPr sz="1539">
                <a:solidFill>
                  <a:schemeClr val="bg1"/>
                </a:solidFill>
                <a:latin typeface="+mj-lt"/>
              </a:defRPr>
            </a:lvl5pPr>
            <a:lvl6pPr marL="1563807" indent="0" algn="l">
              <a:buNone/>
              <a:defRPr sz="1539">
                <a:solidFill>
                  <a:schemeClr val="bg1"/>
                </a:solidFill>
                <a:latin typeface="+mj-lt"/>
              </a:defRPr>
            </a:lvl6pPr>
            <a:lvl7pPr marL="1954759" indent="0" algn="l">
              <a:buNone/>
              <a:defRPr sz="1539">
                <a:solidFill>
                  <a:schemeClr val="bg1"/>
                </a:solidFill>
                <a:latin typeface="+mj-lt"/>
              </a:defRPr>
            </a:lvl7pPr>
            <a:lvl8pPr marL="2345710" indent="0" algn="l">
              <a:buNone/>
              <a:defRPr sz="1539">
                <a:solidFill>
                  <a:schemeClr val="bg1"/>
                </a:solidFill>
                <a:latin typeface="+mj-lt"/>
              </a:defRPr>
            </a:lvl8pPr>
            <a:lvl9pPr marL="2736662" indent="0" algn="l">
              <a:buNone/>
              <a:defRPr sz="1539">
                <a:solidFill>
                  <a:schemeClr val="bg1"/>
                </a:solidFill>
                <a:latin typeface="+mj-lt"/>
              </a:defRPr>
            </a:lvl9pPr>
          </a:lstStyle>
          <a:p>
            <a:r>
              <a:rPr lang="en-US" noProof="0" smtClean="0"/>
              <a:t>Click to edit Master subtitle style</a:t>
            </a:r>
            <a:endParaRPr lang="en-GB" noProof="0" dirty="0" smtClean="0"/>
          </a:p>
        </p:txBody>
      </p:sp>
      <p:cxnSp>
        <p:nvCxnSpPr>
          <p:cNvPr id="5" name="Shape 13"/>
          <p:cNvCxnSpPr/>
          <p:nvPr userDrawn="1"/>
        </p:nvCxnSpPr>
        <p:spPr>
          <a:xfrm flipV="1">
            <a:off x="310622" y="1591044"/>
            <a:ext cx="8496342" cy="130607"/>
          </a:xfrm>
          <a:prstGeom prst="bentConnector3">
            <a:avLst>
              <a:gd name="adj1" fmla="val 9"/>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6" name="Section Footer"/>
          <p:cNvSpPr txBox="1"/>
          <p:nvPr userDrawn="1">
            <p:custDataLst>
              <p:tags r:id="rId1"/>
            </p:custDataLst>
          </p:nvPr>
        </p:nvSpPr>
        <p:spPr>
          <a:xfrm>
            <a:off x="438467" y="6415894"/>
            <a:ext cx="1903408" cy="105285"/>
          </a:xfrm>
          <a:prstGeom prst="rect">
            <a:avLst/>
          </a:prstGeom>
          <a:noFill/>
        </p:spPr>
        <p:txBody>
          <a:bodyPr wrap="square" lIns="0" tIns="0" rIns="0" bIns="0" rtlCol="0">
            <a:spAutoFit/>
          </a:bodyPr>
          <a:lstStyle/>
          <a:p>
            <a:r>
              <a:rPr lang="en-GB" sz="684" noProof="0" dirty="0" smtClean="0">
                <a:solidFill>
                  <a:schemeClr val="tx1"/>
                </a:solidFill>
                <a:latin typeface="Arial" pitchFamily="34" charset="0"/>
                <a:cs typeface="Arial" pitchFamily="34" charset="0"/>
              </a:rPr>
              <a:t>PwC</a:t>
            </a:r>
          </a:p>
        </p:txBody>
      </p:sp>
      <p:sp>
        <p:nvSpPr>
          <p:cNvPr id="3" name="Text Placeholder 2"/>
          <p:cNvSpPr>
            <a:spLocks noGrp="1"/>
          </p:cNvSpPr>
          <p:nvPr>
            <p:ph type="body" sz="quarter" idx="10" hasCustomPrompt="1"/>
          </p:nvPr>
        </p:nvSpPr>
        <p:spPr>
          <a:xfrm>
            <a:off x="6160200" y="1796002"/>
            <a:ext cx="2659565" cy="4244719"/>
          </a:xfrm>
        </p:spPr>
        <p:txBody>
          <a:bodyPr anchor="b"/>
          <a:lstStyle>
            <a:lvl1pPr algn="r">
              <a:defRPr sz="15392" b="1" i="1">
                <a:solidFill>
                  <a:schemeClr val="tx2"/>
                </a:solidFill>
              </a:defRPr>
            </a:lvl1pPr>
          </a:lstStyle>
          <a:p>
            <a:pPr lvl="0"/>
            <a:r>
              <a:rPr lang="en-US" dirty="0" smtClean="0"/>
              <a:t>#</a:t>
            </a:r>
            <a:endParaRPr lang="en-AU" dirty="0"/>
          </a:p>
        </p:txBody>
      </p:sp>
      <p:sp>
        <p:nvSpPr>
          <p:cNvPr id="8" name="Slide Number Placeholder 5"/>
          <p:cNvSpPr>
            <a:spLocks noGrp="1"/>
          </p:cNvSpPr>
          <p:nvPr>
            <p:ph type="sldNum" sz="quarter" idx="4"/>
          </p:nvPr>
        </p:nvSpPr>
        <p:spPr>
          <a:xfrm>
            <a:off x="8354475" y="6415696"/>
            <a:ext cx="457200" cy="105285"/>
          </a:xfrm>
          <a:prstGeom prst="rect">
            <a:avLst/>
          </a:prstGeom>
        </p:spPr>
        <p:txBody>
          <a:bodyPr lIns="0" tIns="0" rIns="0" bIns="0" anchor="t" anchorCtr="0">
            <a:spAutoFit/>
          </a:bodyPr>
          <a:lstStyle>
            <a:lvl1pPr algn="r">
              <a:defRPr sz="684">
                <a:solidFill>
                  <a:schemeClr val="tx1"/>
                </a:solidFill>
                <a:latin typeface="Arial" pitchFamily="34" charset="0"/>
                <a:cs typeface="Arial" pitchFamily="34" charset="0"/>
              </a:defRPr>
            </a:lvl1pPr>
          </a:lstStyle>
          <a:p>
            <a:fld id="{E6E3C638-8CCC-45FA-9234-7FE992353869}" type="slidenum">
              <a:rPr lang="en-GB" smtClean="0"/>
              <a:pPr/>
              <a:t>‹#›</a:t>
            </a:fld>
            <a:endParaRPr lang="en-GB" dirty="0"/>
          </a:p>
        </p:txBody>
      </p:sp>
    </p:spTree>
    <p:extLst>
      <p:ext uri="{BB962C8B-B14F-4D97-AF65-F5344CB8AC3E}">
        <p14:creationId xmlns:p14="http://schemas.microsoft.com/office/powerpoint/2010/main" val="298082891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Cover Slide: Picture">
    <p:spTree>
      <p:nvGrpSpPr>
        <p:cNvPr id="1" name=""/>
        <p:cNvGrpSpPr/>
        <p:nvPr/>
      </p:nvGrpSpPr>
      <p:grpSpPr>
        <a:xfrm>
          <a:off x="0" y="0"/>
          <a:ext cx="0" cy="0"/>
          <a:chOff x="0" y="0"/>
          <a:chExt cx="0" cy="0"/>
        </a:xfrm>
      </p:grpSpPr>
      <p:grpSp>
        <p:nvGrpSpPr>
          <p:cNvPr id="57" name="Group 56"/>
          <p:cNvGrpSpPr/>
          <p:nvPr userDrawn="1"/>
        </p:nvGrpSpPr>
        <p:grpSpPr bwMode="gray">
          <a:xfrm>
            <a:off x="1730791" y="125268"/>
            <a:ext cx="7272031" cy="5897506"/>
            <a:chOff x="19152907" y="-51901"/>
            <a:chExt cx="7450563" cy="6195181"/>
          </a:xfrm>
        </p:grpSpPr>
        <p:sp>
          <p:nvSpPr>
            <p:cNvPr id="58" name="Rectangle 10"/>
            <p:cNvSpPr>
              <a:spLocks noChangeArrowheads="1"/>
            </p:cNvSpPr>
            <p:nvPr/>
          </p:nvSpPr>
          <p:spPr bwMode="gray">
            <a:xfrm>
              <a:off x="19152907" y="-51901"/>
              <a:ext cx="5662612" cy="6195181"/>
            </a:xfrm>
            <a:prstGeom prst="rect">
              <a:avLst/>
            </a:prstGeom>
            <a:solidFill>
              <a:srgbClr val="EE9C3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1539" dirty="0"/>
            </a:p>
          </p:txBody>
        </p:sp>
        <p:sp>
          <p:nvSpPr>
            <p:cNvPr id="59" name="Rectangle 7"/>
            <p:cNvSpPr>
              <a:spLocks noChangeArrowheads="1"/>
            </p:cNvSpPr>
            <p:nvPr/>
          </p:nvSpPr>
          <p:spPr bwMode="gray">
            <a:xfrm>
              <a:off x="19152907" y="4016029"/>
              <a:ext cx="7450563" cy="2127250"/>
            </a:xfrm>
            <a:prstGeom prst="rect">
              <a:avLst/>
            </a:prstGeom>
            <a:solidFill>
              <a:srgbClr val="F3BE2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1539" dirty="0"/>
            </a:p>
          </p:txBody>
        </p:sp>
        <p:sp>
          <p:nvSpPr>
            <p:cNvPr id="61" name="Rectangle 8"/>
            <p:cNvSpPr>
              <a:spLocks noChangeArrowheads="1"/>
            </p:cNvSpPr>
            <p:nvPr/>
          </p:nvSpPr>
          <p:spPr bwMode="gray">
            <a:xfrm>
              <a:off x="19152907" y="2885421"/>
              <a:ext cx="6649205" cy="3257858"/>
            </a:xfrm>
            <a:prstGeom prst="rect">
              <a:avLst/>
            </a:prstGeom>
            <a:solidFill>
              <a:srgbClr val="F3BC87"/>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1539" dirty="0"/>
            </a:p>
          </p:txBody>
        </p:sp>
        <p:sp>
          <p:nvSpPr>
            <p:cNvPr id="62" name="Rectangle 9"/>
            <p:cNvSpPr>
              <a:spLocks noChangeArrowheads="1"/>
            </p:cNvSpPr>
            <p:nvPr/>
          </p:nvSpPr>
          <p:spPr bwMode="gray">
            <a:xfrm>
              <a:off x="19152907" y="4016029"/>
              <a:ext cx="6649205" cy="2127250"/>
            </a:xfrm>
            <a:prstGeom prst="rect">
              <a:avLst/>
            </a:prstGeom>
            <a:solidFill>
              <a:srgbClr val="E88C1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1539" dirty="0"/>
            </a:p>
          </p:txBody>
        </p:sp>
        <p:sp>
          <p:nvSpPr>
            <p:cNvPr id="63" name="Rectangle 11"/>
            <p:cNvSpPr>
              <a:spLocks noChangeArrowheads="1"/>
            </p:cNvSpPr>
            <p:nvPr/>
          </p:nvSpPr>
          <p:spPr bwMode="gray">
            <a:xfrm>
              <a:off x="19152907" y="651449"/>
              <a:ext cx="6009102" cy="5491829"/>
            </a:xfrm>
            <a:prstGeom prst="rect">
              <a:avLst/>
            </a:prstGeom>
            <a:solidFill>
              <a:srgbClr val="E669A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1539" dirty="0"/>
            </a:p>
          </p:txBody>
        </p:sp>
        <p:sp>
          <p:nvSpPr>
            <p:cNvPr id="64" name="Rectangle 12"/>
            <p:cNvSpPr>
              <a:spLocks noChangeArrowheads="1"/>
            </p:cNvSpPr>
            <p:nvPr/>
          </p:nvSpPr>
          <p:spPr bwMode="gray">
            <a:xfrm>
              <a:off x="19152907" y="2885421"/>
              <a:ext cx="6009102" cy="3257858"/>
            </a:xfrm>
            <a:prstGeom prst="rect">
              <a:avLst/>
            </a:prstGeom>
            <a:solidFill>
              <a:srgbClr val="DB4D5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1539" dirty="0"/>
            </a:p>
          </p:txBody>
        </p:sp>
        <p:sp>
          <p:nvSpPr>
            <p:cNvPr id="65" name="Rectangle 13"/>
            <p:cNvSpPr>
              <a:spLocks noChangeArrowheads="1"/>
            </p:cNvSpPr>
            <p:nvPr/>
          </p:nvSpPr>
          <p:spPr bwMode="gray">
            <a:xfrm>
              <a:off x="19152907" y="4016029"/>
              <a:ext cx="6006555" cy="2127250"/>
            </a:xfrm>
            <a:prstGeom prst="rect">
              <a:avLst/>
            </a:prstGeom>
            <a:solidFill>
              <a:srgbClr val="D13A0D"/>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1539" dirty="0"/>
            </a:p>
          </p:txBody>
        </p:sp>
        <p:sp>
          <p:nvSpPr>
            <p:cNvPr id="66" name="Rectangle 14"/>
            <p:cNvSpPr>
              <a:spLocks noChangeArrowheads="1"/>
            </p:cNvSpPr>
            <p:nvPr/>
          </p:nvSpPr>
          <p:spPr bwMode="gray">
            <a:xfrm>
              <a:off x="19152907" y="651449"/>
              <a:ext cx="5662612" cy="5491829"/>
            </a:xfrm>
            <a:prstGeom prst="rect">
              <a:avLst/>
            </a:prstGeom>
            <a:solidFill>
              <a:srgbClr val="D7402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1539" dirty="0"/>
            </a:p>
          </p:txBody>
        </p:sp>
        <p:sp>
          <p:nvSpPr>
            <p:cNvPr id="67" name="Rectangle 15"/>
            <p:cNvSpPr>
              <a:spLocks noChangeArrowheads="1"/>
            </p:cNvSpPr>
            <p:nvPr/>
          </p:nvSpPr>
          <p:spPr bwMode="gray">
            <a:xfrm>
              <a:off x="19152907" y="2885421"/>
              <a:ext cx="5662612" cy="3257858"/>
            </a:xfrm>
            <a:prstGeom prst="rect">
              <a:avLst/>
            </a:prstGeom>
            <a:solidFill>
              <a:srgbClr val="CD2F1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1539" dirty="0"/>
            </a:p>
          </p:txBody>
        </p:sp>
        <p:sp>
          <p:nvSpPr>
            <p:cNvPr id="68" name="Freeform 16"/>
            <p:cNvSpPr>
              <a:spLocks/>
            </p:cNvSpPr>
            <p:nvPr/>
          </p:nvSpPr>
          <p:spPr bwMode="gray">
            <a:xfrm>
              <a:off x="19152907" y="4016029"/>
              <a:ext cx="5662612" cy="2127250"/>
            </a:xfrm>
            <a:custGeom>
              <a:avLst/>
              <a:gdLst/>
              <a:ahLst/>
              <a:cxnLst>
                <a:cxn ang="0">
                  <a:pos x="0" y="0"/>
                </a:cxn>
                <a:cxn ang="0">
                  <a:pos x="3567" y="0"/>
                </a:cxn>
                <a:cxn ang="0">
                  <a:pos x="3567" y="1340"/>
                </a:cxn>
                <a:cxn ang="0">
                  <a:pos x="1372" y="1340"/>
                </a:cxn>
                <a:cxn ang="0">
                  <a:pos x="1372" y="181"/>
                </a:cxn>
                <a:cxn ang="0">
                  <a:pos x="0" y="181"/>
                </a:cxn>
                <a:cxn ang="0">
                  <a:pos x="0" y="0"/>
                </a:cxn>
              </a:cxnLst>
              <a:rect l="0" t="0" r="r" b="b"/>
              <a:pathLst>
                <a:path w="3567" h="1340">
                  <a:moveTo>
                    <a:pt x="0" y="0"/>
                  </a:moveTo>
                  <a:lnTo>
                    <a:pt x="3567" y="0"/>
                  </a:lnTo>
                  <a:lnTo>
                    <a:pt x="3567" y="1340"/>
                  </a:lnTo>
                  <a:lnTo>
                    <a:pt x="1372" y="1340"/>
                  </a:lnTo>
                  <a:lnTo>
                    <a:pt x="1372" y="181"/>
                  </a:lnTo>
                  <a:lnTo>
                    <a:pt x="0" y="181"/>
                  </a:lnTo>
                  <a:lnTo>
                    <a:pt x="0" y="0"/>
                  </a:lnTo>
                  <a:close/>
                </a:path>
              </a:pathLst>
            </a:custGeom>
            <a:solidFill>
              <a:srgbClr val="C4230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539" dirty="0"/>
            </a:p>
          </p:txBody>
        </p:sp>
        <p:sp>
          <p:nvSpPr>
            <p:cNvPr id="69" name="Rectangle 17"/>
            <p:cNvSpPr>
              <a:spLocks noChangeArrowheads="1"/>
            </p:cNvSpPr>
            <p:nvPr/>
          </p:nvSpPr>
          <p:spPr bwMode="gray">
            <a:xfrm>
              <a:off x="19152907" y="4172577"/>
              <a:ext cx="2302206" cy="1970702"/>
            </a:xfrm>
            <a:prstGeom prst="rect">
              <a:avLst/>
            </a:prstGeom>
            <a:solidFill>
              <a:srgbClr val="9A170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1539" dirty="0"/>
            </a:p>
          </p:txBody>
        </p:sp>
      </p:grpSp>
      <p:sp>
        <p:nvSpPr>
          <p:cNvPr id="40" name="Picture Placeholder 76"/>
          <p:cNvSpPr>
            <a:spLocks noGrp="1"/>
          </p:cNvSpPr>
          <p:nvPr userDrawn="1">
            <p:ph type="pic" sz="quarter" idx="13"/>
          </p:nvPr>
        </p:nvSpPr>
        <p:spPr>
          <a:xfrm>
            <a:off x="1730791" y="2823109"/>
            <a:ext cx="6148453" cy="3197505"/>
          </a:xfrm>
        </p:spPr>
        <p:txBody>
          <a:bodyPr/>
          <a:lstStyle>
            <a:lvl1pPr>
              <a:defRPr sz="1368"/>
            </a:lvl1pPr>
          </a:lstStyle>
          <a:p>
            <a:r>
              <a:rPr lang="en-US" noProof="0" dirty="0" smtClean="0"/>
              <a:t>Click icon to add picture</a:t>
            </a:r>
            <a:endParaRPr lang="en-GB" noProof="0" dirty="0"/>
          </a:p>
        </p:txBody>
      </p:sp>
      <p:sp>
        <p:nvSpPr>
          <p:cNvPr id="70" name="TextBox 69"/>
          <p:cNvSpPr txBox="1"/>
          <p:nvPr userDrawn="1"/>
        </p:nvSpPr>
        <p:spPr>
          <a:xfrm>
            <a:off x="1862466" y="464163"/>
            <a:ext cx="849592" cy="131574"/>
          </a:xfrm>
          <a:prstGeom prst="rect">
            <a:avLst/>
          </a:prstGeom>
          <a:noFill/>
        </p:spPr>
        <p:txBody>
          <a:bodyPr wrap="none" lIns="0" tIns="0" rIns="0" bIns="0" rtlCol="0">
            <a:spAutoFit/>
          </a:bodyPr>
          <a:lstStyle/>
          <a:p>
            <a:pPr marL="0" marR="0" lvl="0" indent="0" algn="l" defTabSz="781903" rtl="0" eaLnBrk="1" fontAlgn="auto" latinLnBrk="0" hangingPunct="1">
              <a:lnSpc>
                <a:spcPct val="100000"/>
              </a:lnSpc>
              <a:spcBef>
                <a:spcPts val="0"/>
              </a:spcBef>
              <a:spcAft>
                <a:spcPts val="770"/>
              </a:spcAft>
              <a:buClr>
                <a:srgbClr val="000000"/>
              </a:buClr>
              <a:buSzTx/>
              <a:buFontTx/>
              <a:buNone/>
              <a:tabLst/>
              <a:defRPr/>
            </a:pPr>
            <a:r>
              <a:rPr kumimoji="0" lang="en-GB" sz="855" b="0"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www.pwc.com.au</a:t>
            </a:r>
            <a:endParaRPr kumimoji="0" lang="en-GB" sz="855" b="0" i="0" u="none" strike="noStrike" kern="1200" cap="none" spc="0" normalizeH="0" baseline="0" noProof="0" dirty="0">
              <a:ln>
                <a:noFill/>
              </a:ln>
              <a:solidFill>
                <a:schemeClr val="bg1"/>
              </a:solidFill>
              <a:effectLst/>
              <a:uLnTx/>
              <a:uFillTx/>
              <a:latin typeface="Arial" pitchFamily="34" charset="0"/>
              <a:ea typeface="+mn-ea"/>
              <a:cs typeface="Arial" pitchFamily="34" charset="0"/>
            </a:endParaRPr>
          </a:p>
        </p:txBody>
      </p:sp>
      <p:grpSp>
        <p:nvGrpSpPr>
          <p:cNvPr id="22" name="Group 21"/>
          <p:cNvGrpSpPr/>
          <p:nvPr userDrawn="1"/>
        </p:nvGrpSpPr>
        <p:grpSpPr>
          <a:xfrm>
            <a:off x="1061553" y="6019288"/>
            <a:ext cx="781910" cy="484317"/>
            <a:chOff x="1326769" y="9724232"/>
            <a:chExt cx="914400" cy="533982"/>
          </a:xfrm>
        </p:grpSpPr>
        <p:sp>
          <p:nvSpPr>
            <p:cNvPr id="23" name="Rectangle 37"/>
            <p:cNvSpPr>
              <a:spLocks noChangeArrowheads="1"/>
            </p:cNvSpPr>
            <p:nvPr userDrawn="1"/>
          </p:nvSpPr>
          <p:spPr bwMode="black">
            <a:xfrm>
              <a:off x="1880180" y="9724232"/>
              <a:ext cx="226800" cy="50400"/>
            </a:xfrm>
            <a:prstGeom prst="rect">
              <a:avLst/>
            </a:prstGeom>
            <a:solidFill>
              <a:srgbClr val="A10000"/>
            </a:solidFill>
            <a:ln w="0">
              <a:solidFill>
                <a:srgbClr val="A1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539" noProof="0" dirty="0"/>
            </a:p>
          </p:txBody>
        </p:sp>
        <p:sp>
          <p:nvSpPr>
            <p:cNvPr id="24" name="Freeform 7"/>
            <p:cNvSpPr>
              <a:spLocks noChangeAspect="1" noEditPoints="1"/>
            </p:cNvSpPr>
            <p:nvPr userDrawn="1"/>
          </p:nvSpPr>
          <p:spPr bwMode="black">
            <a:xfrm>
              <a:off x="1326769" y="9913558"/>
              <a:ext cx="914400" cy="344656"/>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539" noProof="0" dirty="0"/>
            </a:p>
          </p:txBody>
        </p:sp>
      </p:grpSp>
      <p:sp>
        <p:nvSpPr>
          <p:cNvPr id="25" name="Subtitle 2"/>
          <p:cNvSpPr>
            <a:spLocks noGrp="1"/>
          </p:cNvSpPr>
          <p:nvPr>
            <p:ph type="subTitle" idx="1" hasCustomPrompt="1"/>
          </p:nvPr>
        </p:nvSpPr>
        <p:spPr bwMode="white">
          <a:xfrm>
            <a:off x="1862465" y="873447"/>
            <a:ext cx="5280995" cy="2015614"/>
          </a:xfrm>
        </p:spPr>
        <p:txBody>
          <a:bodyPr rIns="108000">
            <a:noAutofit/>
          </a:bodyPr>
          <a:lstStyle>
            <a:lvl1pPr marL="0" indent="0" algn="l">
              <a:lnSpc>
                <a:spcPct val="100000"/>
              </a:lnSpc>
              <a:spcAft>
                <a:spcPts val="513"/>
              </a:spcAft>
              <a:buNone/>
              <a:defRPr sz="3078" b="1" i="1" baseline="0">
                <a:solidFill>
                  <a:schemeClr val="bg1"/>
                </a:solidFill>
                <a:latin typeface="+mj-lt"/>
              </a:defRPr>
            </a:lvl1pPr>
            <a:lvl2pPr marL="0" indent="0" algn="l">
              <a:lnSpc>
                <a:spcPct val="100000"/>
              </a:lnSpc>
              <a:spcAft>
                <a:spcPts val="513"/>
              </a:spcAft>
              <a:buNone/>
              <a:defRPr sz="2736">
                <a:solidFill>
                  <a:schemeClr val="bg1"/>
                </a:solidFill>
                <a:latin typeface="+mj-lt"/>
              </a:defRPr>
            </a:lvl2pPr>
            <a:lvl3pPr marL="390952" indent="0" algn="l">
              <a:buNone/>
              <a:defRPr sz="1539">
                <a:solidFill>
                  <a:schemeClr val="bg1"/>
                </a:solidFill>
                <a:latin typeface="+mj-lt"/>
              </a:defRPr>
            </a:lvl3pPr>
            <a:lvl4pPr marL="781903" indent="0" algn="l">
              <a:buNone/>
              <a:defRPr sz="1539">
                <a:solidFill>
                  <a:schemeClr val="bg1"/>
                </a:solidFill>
                <a:latin typeface="+mj-lt"/>
              </a:defRPr>
            </a:lvl4pPr>
            <a:lvl5pPr marL="1172855" indent="0" algn="l">
              <a:buNone/>
              <a:defRPr sz="1539">
                <a:solidFill>
                  <a:schemeClr val="bg1"/>
                </a:solidFill>
                <a:latin typeface="+mj-lt"/>
              </a:defRPr>
            </a:lvl5pPr>
            <a:lvl6pPr marL="1563807" indent="0" algn="l">
              <a:buNone/>
              <a:defRPr sz="1539">
                <a:solidFill>
                  <a:schemeClr val="bg1"/>
                </a:solidFill>
                <a:latin typeface="+mj-lt"/>
              </a:defRPr>
            </a:lvl6pPr>
            <a:lvl7pPr marL="1954759" indent="0" algn="l">
              <a:buNone/>
              <a:defRPr sz="1539">
                <a:solidFill>
                  <a:schemeClr val="bg1"/>
                </a:solidFill>
                <a:latin typeface="+mj-lt"/>
              </a:defRPr>
            </a:lvl7pPr>
            <a:lvl8pPr marL="2345710" indent="0" algn="l">
              <a:buNone/>
              <a:defRPr sz="1539">
                <a:solidFill>
                  <a:schemeClr val="bg1"/>
                </a:solidFill>
                <a:latin typeface="+mj-lt"/>
              </a:defRPr>
            </a:lvl8pPr>
            <a:lvl9pPr marL="2736662" indent="0" algn="l">
              <a:buNone/>
              <a:defRPr sz="1539">
                <a:solidFill>
                  <a:schemeClr val="bg1"/>
                </a:solidFill>
                <a:latin typeface="+mj-lt"/>
              </a:defRPr>
            </a:lvl9pPr>
          </a:lstStyle>
          <a:p>
            <a:r>
              <a:rPr lang="en-GB" noProof="0" dirty="0" smtClean="0"/>
              <a:t>Click to add the presentation’s main title, use the next level for the subtitle</a:t>
            </a:r>
            <a:endParaRPr lang="en-US" noProof="0" dirty="0" smtClean="0"/>
          </a:p>
          <a:p>
            <a:pPr lvl="1"/>
            <a:r>
              <a:rPr lang="en-AU" noProof="0" dirty="0" smtClean="0"/>
              <a:t>Subtitle and date (move higher if title is only one line)</a:t>
            </a:r>
          </a:p>
        </p:txBody>
      </p:sp>
      <p:sp>
        <p:nvSpPr>
          <p:cNvPr id="28" name="Content Placeholder 62"/>
          <p:cNvSpPr>
            <a:spLocks noGrp="1"/>
          </p:cNvSpPr>
          <p:nvPr>
            <p:ph sz="quarter" idx="10" hasCustomPrompt="1"/>
          </p:nvPr>
        </p:nvSpPr>
        <p:spPr>
          <a:xfrm>
            <a:off x="446612" y="3020933"/>
            <a:ext cx="1169786" cy="1175461"/>
          </a:xfrm>
        </p:spPr>
        <p:txBody>
          <a:bodyPr/>
          <a:lstStyle>
            <a:lvl1pPr marL="0" marR="0" indent="0" algn="l" defTabSz="781903" rtl="0" eaLnBrk="1" fontAlgn="auto" latinLnBrk="0" hangingPunct="1">
              <a:lnSpc>
                <a:spcPct val="100000"/>
              </a:lnSpc>
              <a:spcBef>
                <a:spcPts val="0"/>
              </a:spcBef>
              <a:spcAft>
                <a:spcPts val="770"/>
              </a:spcAft>
              <a:buClr>
                <a:schemeClr val="tx1"/>
              </a:buClr>
              <a:buSzTx/>
              <a:buFontTx/>
              <a:buNone/>
              <a:tabLst/>
              <a:defRPr lang="en-AU" sz="855" i="1" smtClean="0"/>
            </a:lvl1pPr>
            <a:lvl2pPr>
              <a:defRPr sz="770">
                <a:latin typeface="+mj-lt"/>
              </a:defRPr>
            </a:lvl2pPr>
            <a:lvl3pPr>
              <a:defRPr sz="770">
                <a:latin typeface="+mj-lt"/>
              </a:defRPr>
            </a:lvl3pPr>
            <a:lvl4pPr>
              <a:defRPr sz="770">
                <a:latin typeface="+mj-lt"/>
              </a:defRPr>
            </a:lvl4pPr>
            <a:lvl5pPr>
              <a:defRPr sz="770">
                <a:latin typeface="+mj-lt"/>
              </a:defRPr>
            </a:lvl5pPr>
          </a:lstStyle>
          <a:p>
            <a:pPr marL="0" marR="0" lvl="0" indent="0" algn="l" defTabSz="781903" rtl="0" eaLnBrk="1" fontAlgn="auto" latinLnBrk="0" hangingPunct="1">
              <a:lnSpc>
                <a:spcPct val="100000"/>
              </a:lnSpc>
              <a:spcBef>
                <a:spcPts val="0"/>
              </a:spcBef>
              <a:spcAft>
                <a:spcPts val="770"/>
              </a:spcAft>
              <a:buClr>
                <a:schemeClr val="tx1"/>
              </a:buClr>
              <a:buSzTx/>
              <a:buFontTx/>
              <a:buNone/>
              <a:tabLst/>
              <a:defRPr/>
            </a:pPr>
            <a:r>
              <a:rPr lang="en-US" dirty="0" smtClean="0"/>
              <a:t>Click to edit </a:t>
            </a:r>
            <a:r>
              <a:rPr lang="en-AU" dirty="0" smtClean="0"/>
              <a:t>Prospect name</a:t>
            </a:r>
            <a:br>
              <a:rPr lang="en-AU" dirty="0" smtClean="0"/>
            </a:br>
            <a:r>
              <a:rPr lang="en-AU" dirty="0" smtClean="0"/>
              <a:t>Proposal title/relationship story</a:t>
            </a:r>
            <a:br>
              <a:rPr lang="en-AU" dirty="0" smtClean="0"/>
            </a:br>
            <a:r>
              <a:rPr lang="en-AU" dirty="0" smtClean="0"/>
              <a:t>Date</a:t>
            </a:r>
            <a:endParaRPr lang="en-AU" dirty="0"/>
          </a:p>
        </p:txBody>
      </p:sp>
      <p:cxnSp>
        <p:nvCxnSpPr>
          <p:cNvPr id="29" name="Elbow Connector 28"/>
          <p:cNvCxnSpPr/>
          <p:nvPr userDrawn="1"/>
        </p:nvCxnSpPr>
        <p:spPr>
          <a:xfrm flipV="1">
            <a:off x="323081" y="2914381"/>
            <a:ext cx="1292922" cy="130607"/>
          </a:xfrm>
          <a:prstGeom prst="bentConnector3">
            <a:avLst>
              <a:gd name="adj1" fmla="val 35"/>
            </a:avLst>
          </a:prstGeom>
          <a:ln w="1270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603141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Cover Slide: Secondary Activated Logo">
    <p:spTree>
      <p:nvGrpSpPr>
        <p:cNvPr id="1" name=""/>
        <p:cNvGrpSpPr/>
        <p:nvPr/>
      </p:nvGrpSpPr>
      <p:grpSpPr>
        <a:xfrm>
          <a:off x="0" y="0"/>
          <a:ext cx="0" cy="0"/>
          <a:chOff x="0" y="0"/>
          <a:chExt cx="0" cy="0"/>
        </a:xfrm>
      </p:grpSpPr>
      <p:sp>
        <p:nvSpPr>
          <p:cNvPr id="14" name="Rectangle 13"/>
          <p:cNvSpPr/>
          <p:nvPr userDrawn="1"/>
        </p:nvSpPr>
        <p:spPr bwMode="ltGray">
          <a:xfrm>
            <a:off x="7141368" y="5273283"/>
            <a:ext cx="493246" cy="700033"/>
          </a:xfrm>
          <a:prstGeom prst="rect">
            <a:avLst/>
          </a:prstGeom>
          <a:solidFill>
            <a:schemeClr val="tx2"/>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539" dirty="0" smtClean="0">
              <a:solidFill>
                <a:schemeClr val="bg1"/>
              </a:solidFill>
              <a:latin typeface="Georgia" pitchFamily="18" charset="0"/>
            </a:endParaRPr>
          </a:p>
        </p:txBody>
      </p:sp>
      <p:grpSp>
        <p:nvGrpSpPr>
          <p:cNvPr id="24" name="Group 23"/>
          <p:cNvGrpSpPr/>
          <p:nvPr userDrawn="1"/>
        </p:nvGrpSpPr>
        <p:grpSpPr>
          <a:xfrm>
            <a:off x="1733505" y="127593"/>
            <a:ext cx="7410495" cy="5891220"/>
            <a:chOff x="2027238" y="133534"/>
            <a:chExt cx="8666162" cy="6495343"/>
          </a:xfrm>
        </p:grpSpPr>
        <p:sp>
          <p:nvSpPr>
            <p:cNvPr id="82" name="Rectangle 649"/>
            <p:cNvSpPr>
              <a:spLocks noChangeArrowheads="1"/>
            </p:cNvSpPr>
            <p:nvPr/>
          </p:nvSpPr>
          <p:spPr bwMode="gray">
            <a:xfrm>
              <a:off x="2027238" y="843963"/>
              <a:ext cx="8666162" cy="5784914"/>
            </a:xfrm>
            <a:prstGeom prst="rect">
              <a:avLst/>
            </a:prstGeom>
            <a:solidFill>
              <a:schemeClr val="tx2">
                <a:lumMod val="40000"/>
                <a:lumOff val="60000"/>
              </a:schemeClr>
            </a:solidFill>
            <a:ln w="0">
              <a:noFill/>
              <a:prstDash val="solid"/>
              <a:miter lim="800000"/>
              <a:headEnd/>
              <a:tailEnd/>
            </a:ln>
          </p:spPr>
          <p:txBody>
            <a:bodyPr vert="horz" wrap="square" lIns="104287" tIns="52144" rIns="104287" bIns="52144" numCol="1" anchor="t" anchorCtr="0" compatLnSpc="1">
              <a:prstTxWarp prst="textNoShape">
                <a:avLst/>
              </a:prstTxWarp>
            </a:bodyPr>
            <a:lstStyle/>
            <a:p>
              <a:endParaRPr lang="en-GB" sz="1539" noProof="0" dirty="0"/>
            </a:p>
          </p:txBody>
        </p:sp>
        <p:sp>
          <p:nvSpPr>
            <p:cNvPr id="81" name="Rectangle 648"/>
            <p:cNvSpPr>
              <a:spLocks noChangeArrowheads="1"/>
            </p:cNvSpPr>
            <p:nvPr/>
          </p:nvSpPr>
          <p:spPr bwMode="gray">
            <a:xfrm>
              <a:off x="2027238" y="133534"/>
              <a:ext cx="6594263" cy="6495343"/>
            </a:xfrm>
            <a:prstGeom prst="rect">
              <a:avLst/>
            </a:prstGeom>
            <a:solidFill>
              <a:schemeClr val="tx2">
                <a:lumMod val="60000"/>
                <a:lumOff val="40000"/>
              </a:schemeClr>
            </a:solidFill>
            <a:ln w="0">
              <a:noFill/>
              <a:prstDash val="solid"/>
              <a:miter lim="800000"/>
              <a:headEnd/>
              <a:tailEnd/>
            </a:ln>
          </p:spPr>
          <p:txBody>
            <a:bodyPr vert="horz" wrap="square" lIns="104287" tIns="52144" rIns="104287" bIns="52144" numCol="1" anchor="t" anchorCtr="0" compatLnSpc="1">
              <a:prstTxWarp prst="textNoShape">
                <a:avLst/>
              </a:prstTxWarp>
            </a:bodyPr>
            <a:lstStyle/>
            <a:p>
              <a:endParaRPr lang="en-GB" sz="1539" noProof="0" dirty="0"/>
            </a:p>
          </p:txBody>
        </p:sp>
        <p:sp>
          <p:nvSpPr>
            <p:cNvPr id="83" name="Rectangle 650"/>
            <p:cNvSpPr>
              <a:spLocks noChangeArrowheads="1"/>
            </p:cNvSpPr>
            <p:nvPr/>
          </p:nvSpPr>
          <p:spPr bwMode="gray">
            <a:xfrm>
              <a:off x="2027238" y="808626"/>
              <a:ext cx="6594263" cy="5820251"/>
            </a:xfrm>
            <a:prstGeom prst="rect">
              <a:avLst/>
            </a:prstGeom>
            <a:solidFill>
              <a:schemeClr val="tx2"/>
            </a:solidFill>
            <a:ln w="0">
              <a:noFill/>
              <a:prstDash val="solid"/>
              <a:miter lim="800000"/>
              <a:headEnd/>
              <a:tailEnd/>
            </a:ln>
          </p:spPr>
          <p:txBody>
            <a:bodyPr vert="horz" wrap="square" lIns="104287" tIns="52144" rIns="104287" bIns="52144" numCol="1" anchor="t" anchorCtr="0" compatLnSpc="1">
              <a:prstTxWarp prst="textNoShape">
                <a:avLst/>
              </a:prstTxWarp>
            </a:bodyPr>
            <a:lstStyle/>
            <a:p>
              <a:endParaRPr lang="en-GB" sz="1539" noProof="0" dirty="0"/>
            </a:p>
          </p:txBody>
        </p:sp>
      </p:grpSp>
      <p:sp>
        <p:nvSpPr>
          <p:cNvPr id="25" name="TextBox 24"/>
          <p:cNvSpPr txBox="1"/>
          <p:nvPr userDrawn="1"/>
        </p:nvSpPr>
        <p:spPr>
          <a:xfrm>
            <a:off x="1862466" y="464163"/>
            <a:ext cx="841577" cy="131574"/>
          </a:xfrm>
          <a:prstGeom prst="rect">
            <a:avLst/>
          </a:prstGeom>
          <a:noFill/>
        </p:spPr>
        <p:txBody>
          <a:bodyPr wrap="none" lIns="0" tIns="0" rIns="0" bIns="0" rtlCol="0">
            <a:spAutoFit/>
          </a:bodyPr>
          <a:lstStyle/>
          <a:p>
            <a:pPr marL="0" marR="0" lvl="0" indent="0" algn="l" defTabSz="781903" rtl="0" eaLnBrk="1" fontAlgn="auto" latinLnBrk="0" hangingPunct="1">
              <a:lnSpc>
                <a:spcPct val="100000"/>
              </a:lnSpc>
              <a:spcBef>
                <a:spcPts val="0"/>
              </a:spcBef>
              <a:spcAft>
                <a:spcPts val="770"/>
              </a:spcAft>
              <a:buClr>
                <a:srgbClr val="000000"/>
              </a:buClr>
              <a:buSzTx/>
              <a:buFontTx/>
              <a:buNone/>
              <a:tabLst/>
              <a:defRPr/>
            </a:pPr>
            <a:r>
              <a:rPr kumimoji="0" lang="en-GB" sz="855" b="0" i="0" u="none" strike="noStrike" kern="1200" cap="none" spc="0" normalizeH="0" baseline="0" noProof="0" dirty="0" smtClean="0">
                <a:ln>
                  <a:noFill/>
                </a:ln>
                <a:solidFill>
                  <a:schemeClr val="bg1"/>
                </a:solidFill>
                <a:effectLst/>
                <a:uLnTx/>
                <a:uFillTx/>
                <a:latin typeface="+mj-lt"/>
                <a:ea typeface="+mn-ea"/>
                <a:cs typeface="Arial" pitchFamily="34" charset="0"/>
              </a:rPr>
              <a:t>www.pwc.com.au</a:t>
            </a:r>
            <a:endParaRPr kumimoji="0" lang="en-GB" sz="855" b="0" i="0" u="none" strike="noStrike" kern="1200" cap="none" spc="0" normalizeH="0" baseline="0" noProof="0" dirty="0">
              <a:ln>
                <a:noFill/>
              </a:ln>
              <a:solidFill>
                <a:schemeClr val="bg1"/>
              </a:solidFill>
              <a:effectLst/>
              <a:uLnTx/>
              <a:uFillTx/>
              <a:latin typeface="+mj-lt"/>
              <a:ea typeface="+mn-ea"/>
              <a:cs typeface="Arial" pitchFamily="34" charset="0"/>
            </a:endParaRPr>
          </a:p>
        </p:txBody>
      </p:sp>
      <p:grpSp>
        <p:nvGrpSpPr>
          <p:cNvPr id="17" name="Group 16"/>
          <p:cNvGrpSpPr/>
          <p:nvPr userDrawn="1"/>
        </p:nvGrpSpPr>
        <p:grpSpPr>
          <a:xfrm>
            <a:off x="1061553" y="6019288"/>
            <a:ext cx="781910" cy="484317"/>
            <a:chOff x="1326769" y="9724232"/>
            <a:chExt cx="914400" cy="533982"/>
          </a:xfrm>
        </p:grpSpPr>
        <p:sp>
          <p:nvSpPr>
            <p:cNvPr id="18" name="Rectangle 37"/>
            <p:cNvSpPr>
              <a:spLocks noChangeArrowheads="1"/>
            </p:cNvSpPr>
            <p:nvPr userDrawn="1"/>
          </p:nvSpPr>
          <p:spPr bwMode="black">
            <a:xfrm>
              <a:off x="1880180" y="9724232"/>
              <a:ext cx="226800" cy="50400"/>
            </a:xfrm>
            <a:prstGeom prst="rect">
              <a:avLst/>
            </a:prstGeom>
            <a:solidFill>
              <a:schemeClr val="tx2"/>
            </a:solidFill>
            <a:ln w="0">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539" noProof="0" dirty="0"/>
            </a:p>
          </p:txBody>
        </p:sp>
        <p:sp>
          <p:nvSpPr>
            <p:cNvPr id="19" name="Freeform 7"/>
            <p:cNvSpPr>
              <a:spLocks noChangeAspect="1" noEditPoints="1"/>
            </p:cNvSpPr>
            <p:nvPr userDrawn="1"/>
          </p:nvSpPr>
          <p:spPr bwMode="black">
            <a:xfrm>
              <a:off x="1326769" y="9913558"/>
              <a:ext cx="914400" cy="344656"/>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539" noProof="0" dirty="0"/>
            </a:p>
          </p:txBody>
        </p:sp>
      </p:grpSp>
      <p:sp>
        <p:nvSpPr>
          <p:cNvPr id="13" name="Subtitle 2"/>
          <p:cNvSpPr>
            <a:spLocks noGrp="1"/>
          </p:cNvSpPr>
          <p:nvPr>
            <p:ph type="subTitle" idx="1" hasCustomPrompt="1"/>
          </p:nvPr>
        </p:nvSpPr>
        <p:spPr bwMode="white">
          <a:xfrm>
            <a:off x="1862466" y="873447"/>
            <a:ext cx="5418814" cy="2015614"/>
          </a:xfrm>
        </p:spPr>
        <p:txBody>
          <a:bodyPr rIns="108000">
            <a:noAutofit/>
          </a:bodyPr>
          <a:lstStyle>
            <a:lvl1pPr marL="0" indent="0" algn="l">
              <a:lnSpc>
                <a:spcPct val="100000"/>
              </a:lnSpc>
              <a:spcAft>
                <a:spcPts val="513"/>
              </a:spcAft>
              <a:buNone/>
              <a:defRPr sz="2907" b="1" i="1" baseline="0">
                <a:solidFill>
                  <a:schemeClr val="bg1"/>
                </a:solidFill>
                <a:latin typeface="+mj-lt"/>
              </a:defRPr>
            </a:lvl1pPr>
            <a:lvl2pPr marL="0" indent="0" algn="l">
              <a:lnSpc>
                <a:spcPct val="100000"/>
              </a:lnSpc>
              <a:spcAft>
                <a:spcPts val="513"/>
              </a:spcAft>
              <a:buNone/>
              <a:defRPr sz="2736">
                <a:solidFill>
                  <a:schemeClr val="bg1"/>
                </a:solidFill>
                <a:latin typeface="+mj-lt"/>
              </a:defRPr>
            </a:lvl2pPr>
            <a:lvl3pPr marL="390952" indent="0" algn="l">
              <a:buNone/>
              <a:defRPr sz="1539">
                <a:solidFill>
                  <a:schemeClr val="bg1"/>
                </a:solidFill>
                <a:latin typeface="+mj-lt"/>
              </a:defRPr>
            </a:lvl3pPr>
            <a:lvl4pPr marL="781903" indent="0" algn="l">
              <a:buNone/>
              <a:defRPr sz="1539">
                <a:solidFill>
                  <a:schemeClr val="bg1"/>
                </a:solidFill>
                <a:latin typeface="+mj-lt"/>
              </a:defRPr>
            </a:lvl4pPr>
            <a:lvl5pPr marL="1172855" indent="0" algn="l">
              <a:buNone/>
              <a:defRPr sz="1539">
                <a:solidFill>
                  <a:schemeClr val="bg1"/>
                </a:solidFill>
                <a:latin typeface="+mj-lt"/>
              </a:defRPr>
            </a:lvl5pPr>
            <a:lvl6pPr marL="1563807" indent="0" algn="l">
              <a:buNone/>
              <a:defRPr sz="1539">
                <a:solidFill>
                  <a:schemeClr val="bg1"/>
                </a:solidFill>
                <a:latin typeface="+mj-lt"/>
              </a:defRPr>
            </a:lvl6pPr>
            <a:lvl7pPr marL="1954759" indent="0" algn="l">
              <a:buNone/>
              <a:defRPr sz="1539">
                <a:solidFill>
                  <a:schemeClr val="bg1"/>
                </a:solidFill>
                <a:latin typeface="+mj-lt"/>
              </a:defRPr>
            </a:lvl7pPr>
            <a:lvl8pPr marL="2345710" indent="0" algn="l">
              <a:buNone/>
              <a:defRPr sz="1539">
                <a:solidFill>
                  <a:schemeClr val="bg1"/>
                </a:solidFill>
                <a:latin typeface="+mj-lt"/>
              </a:defRPr>
            </a:lvl8pPr>
            <a:lvl9pPr marL="2736662" indent="0" algn="l">
              <a:buNone/>
              <a:defRPr sz="1539">
                <a:solidFill>
                  <a:schemeClr val="bg1"/>
                </a:solidFill>
                <a:latin typeface="+mj-lt"/>
              </a:defRPr>
            </a:lvl9pPr>
          </a:lstStyle>
          <a:p>
            <a:r>
              <a:rPr lang="en-GB" noProof="0" dirty="0" smtClean="0"/>
              <a:t>Click to add the presentation’s main title, use the next level for the subtitle</a:t>
            </a:r>
            <a:endParaRPr lang="en-US" noProof="0" dirty="0" smtClean="0"/>
          </a:p>
          <a:p>
            <a:pPr lvl="1"/>
            <a:r>
              <a:rPr lang="en-AU" noProof="0" dirty="0" smtClean="0"/>
              <a:t>Subtitle and date (move higher if title is only one line)</a:t>
            </a:r>
          </a:p>
        </p:txBody>
      </p:sp>
      <p:sp>
        <p:nvSpPr>
          <p:cNvPr id="20" name="Content Placeholder 62"/>
          <p:cNvSpPr>
            <a:spLocks noGrp="1"/>
          </p:cNvSpPr>
          <p:nvPr>
            <p:ph sz="quarter" idx="10" hasCustomPrompt="1"/>
          </p:nvPr>
        </p:nvSpPr>
        <p:spPr>
          <a:xfrm>
            <a:off x="446612" y="3020933"/>
            <a:ext cx="1169786" cy="1175461"/>
          </a:xfrm>
        </p:spPr>
        <p:txBody>
          <a:bodyPr/>
          <a:lstStyle>
            <a:lvl1pPr marL="0" marR="0" indent="0" algn="l" defTabSz="781903" rtl="0" eaLnBrk="1" fontAlgn="auto" latinLnBrk="0" hangingPunct="1">
              <a:lnSpc>
                <a:spcPct val="100000"/>
              </a:lnSpc>
              <a:spcBef>
                <a:spcPts val="0"/>
              </a:spcBef>
              <a:spcAft>
                <a:spcPts val="770"/>
              </a:spcAft>
              <a:buClr>
                <a:schemeClr val="tx1"/>
              </a:buClr>
              <a:buSzTx/>
              <a:buFontTx/>
              <a:buNone/>
              <a:tabLst/>
              <a:defRPr lang="en-AU" sz="855" i="1" smtClean="0"/>
            </a:lvl1pPr>
            <a:lvl2pPr>
              <a:defRPr sz="770">
                <a:latin typeface="+mj-lt"/>
              </a:defRPr>
            </a:lvl2pPr>
            <a:lvl3pPr>
              <a:defRPr sz="770">
                <a:latin typeface="+mj-lt"/>
              </a:defRPr>
            </a:lvl3pPr>
            <a:lvl4pPr>
              <a:defRPr sz="770">
                <a:latin typeface="+mj-lt"/>
              </a:defRPr>
            </a:lvl4pPr>
            <a:lvl5pPr>
              <a:defRPr sz="770">
                <a:latin typeface="+mj-lt"/>
              </a:defRPr>
            </a:lvl5pPr>
          </a:lstStyle>
          <a:p>
            <a:pPr marL="0" marR="0" lvl="0" indent="0" algn="l" defTabSz="781903" rtl="0" eaLnBrk="1" fontAlgn="auto" latinLnBrk="0" hangingPunct="1">
              <a:lnSpc>
                <a:spcPct val="100000"/>
              </a:lnSpc>
              <a:spcBef>
                <a:spcPts val="0"/>
              </a:spcBef>
              <a:spcAft>
                <a:spcPts val="770"/>
              </a:spcAft>
              <a:buClr>
                <a:schemeClr val="tx1"/>
              </a:buClr>
              <a:buSzTx/>
              <a:buFontTx/>
              <a:buNone/>
              <a:tabLst/>
              <a:defRPr/>
            </a:pPr>
            <a:r>
              <a:rPr lang="en-US" dirty="0" smtClean="0"/>
              <a:t>Click to edit </a:t>
            </a:r>
            <a:r>
              <a:rPr lang="en-AU" dirty="0" smtClean="0"/>
              <a:t>Prospect name</a:t>
            </a:r>
            <a:br>
              <a:rPr lang="en-AU" dirty="0" smtClean="0"/>
            </a:br>
            <a:r>
              <a:rPr lang="en-AU" dirty="0" smtClean="0"/>
              <a:t>Proposal title/relationship story</a:t>
            </a:r>
            <a:br>
              <a:rPr lang="en-AU" dirty="0" smtClean="0"/>
            </a:br>
            <a:r>
              <a:rPr lang="en-AU" dirty="0" smtClean="0"/>
              <a:t>Date</a:t>
            </a:r>
            <a:endParaRPr lang="en-AU" dirty="0"/>
          </a:p>
        </p:txBody>
      </p:sp>
    </p:spTree>
    <p:extLst>
      <p:ext uri="{BB962C8B-B14F-4D97-AF65-F5344CB8AC3E}">
        <p14:creationId xmlns:p14="http://schemas.microsoft.com/office/powerpoint/2010/main" val="151411406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Cover Slide: Fixed Logo">
    <p:spTree>
      <p:nvGrpSpPr>
        <p:cNvPr id="1" name=""/>
        <p:cNvGrpSpPr/>
        <p:nvPr/>
      </p:nvGrpSpPr>
      <p:grpSpPr>
        <a:xfrm>
          <a:off x="0" y="0"/>
          <a:ext cx="0" cy="0"/>
          <a:chOff x="0" y="0"/>
          <a:chExt cx="0" cy="0"/>
        </a:xfrm>
      </p:grpSpPr>
      <p:cxnSp>
        <p:nvCxnSpPr>
          <p:cNvPr id="141" name="Shape 140"/>
          <p:cNvCxnSpPr/>
          <p:nvPr/>
        </p:nvCxnSpPr>
        <p:spPr>
          <a:xfrm flipV="1">
            <a:off x="1734701" y="617695"/>
            <a:ext cx="5417957" cy="130607"/>
          </a:xfrm>
          <a:prstGeom prst="bentConnector3">
            <a:avLst>
              <a:gd name="adj1" fmla="val -17"/>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37" name="TextBox 36"/>
          <p:cNvSpPr txBox="1"/>
          <p:nvPr userDrawn="1"/>
        </p:nvSpPr>
        <p:spPr>
          <a:xfrm>
            <a:off x="1862466" y="335485"/>
            <a:ext cx="849592" cy="131574"/>
          </a:xfrm>
          <a:prstGeom prst="rect">
            <a:avLst/>
          </a:prstGeom>
          <a:noFill/>
        </p:spPr>
        <p:txBody>
          <a:bodyPr wrap="none" lIns="0" tIns="0" rIns="0" bIns="0" rtlCol="0">
            <a:spAutoFit/>
          </a:bodyPr>
          <a:lstStyle/>
          <a:p>
            <a:pPr marL="0" marR="0" lvl="0" indent="0" algn="l" defTabSz="781903" rtl="0" eaLnBrk="1" fontAlgn="auto" latinLnBrk="0" hangingPunct="1">
              <a:lnSpc>
                <a:spcPct val="100000"/>
              </a:lnSpc>
              <a:spcBef>
                <a:spcPts val="0"/>
              </a:spcBef>
              <a:spcAft>
                <a:spcPts val="770"/>
              </a:spcAft>
              <a:buClr>
                <a:srgbClr val="000000"/>
              </a:buClr>
              <a:buSzTx/>
              <a:buFontTx/>
              <a:buNone/>
              <a:tabLst/>
              <a:defRPr/>
            </a:pPr>
            <a:r>
              <a:rPr kumimoji="0" lang="en-GB" sz="855" b="0" i="0" u="none" strike="noStrike" kern="1200" cap="none" spc="0" normalizeH="0" baseline="0" noProof="0" dirty="0" smtClean="0">
                <a:ln>
                  <a:noFill/>
                </a:ln>
                <a:solidFill>
                  <a:schemeClr val="tx2"/>
                </a:solidFill>
                <a:effectLst/>
                <a:uLnTx/>
                <a:uFillTx/>
                <a:latin typeface="Arial" pitchFamily="34" charset="0"/>
                <a:ea typeface="+mn-ea"/>
                <a:cs typeface="Arial" pitchFamily="34" charset="0"/>
              </a:rPr>
              <a:t>www.pwc.com.au</a:t>
            </a:r>
            <a:endParaRPr kumimoji="0" lang="en-GB" sz="855" b="0" i="0" u="none" strike="noStrike" kern="1200" cap="none" spc="0" normalizeH="0" baseline="0" noProof="0" dirty="0">
              <a:ln>
                <a:noFill/>
              </a:ln>
              <a:solidFill>
                <a:schemeClr val="tx2"/>
              </a:solidFill>
              <a:effectLst/>
              <a:uLnTx/>
              <a:uFillTx/>
              <a:latin typeface="Arial" pitchFamily="34" charset="0"/>
              <a:ea typeface="+mn-ea"/>
              <a:cs typeface="Arial" pitchFamily="34" charset="0"/>
            </a:endParaRPr>
          </a:p>
        </p:txBody>
      </p:sp>
      <p:grpSp>
        <p:nvGrpSpPr>
          <p:cNvPr id="35" name="Group 34"/>
          <p:cNvGrpSpPr>
            <a:grpSpLocks noChangeAspect="1"/>
          </p:cNvGrpSpPr>
          <p:nvPr userDrawn="1"/>
        </p:nvGrpSpPr>
        <p:grpSpPr>
          <a:xfrm>
            <a:off x="1060032" y="5653608"/>
            <a:ext cx="1053734" cy="848753"/>
            <a:chOff x="518032" y="-1032869"/>
            <a:chExt cx="6161413" cy="4678943"/>
          </a:xfrm>
        </p:grpSpPr>
        <p:grpSp>
          <p:nvGrpSpPr>
            <p:cNvPr id="36" name="Group 73"/>
            <p:cNvGrpSpPr>
              <a:grpSpLocks noChangeAspect="1"/>
            </p:cNvGrpSpPr>
            <p:nvPr/>
          </p:nvGrpSpPr>
          <p:grpSpPr>
            <a:xfrm>
              <a:off x="4438637" y="-1032857"/>
              <a:ext cx="2240792" cy="2011550"/>
              <a:chOff x="1905000" y="5715000"/>
              <a:chExt cx="445770" cy="381000"/>
            </a:xfrm>
          </p:grpSpPr>
          <p:sp>
            <p:nvSpPr>
              <p:cNvPr id="41" name="Rectangle 25"/>
              <p:cNvSpPr>
                <a:spLocks noChangeArrowheads="1"/>
              </p:cNvSpPr>
              <p:nvPr userDrawn="1"/>
            </p:nvSpPr>
            <p:spPr bwMode="gray">
              <a:xfrm>
                <a:off x="2293620" y="5988118"/>
                <a:ext cx="57150" cy="107882"/>
              </a:xfrm>
              <a:prstGeom prst="rect">
                <a:avLst/>
              </a:prstGeom>
              <a:solidFill>
                <a:srgbClr val="F445F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1539" noProof="0" dirty="0"/>
              </a:p>
            </p:txBody>
          </p:sp>
          <p:sp>
            <p:nvSpPr>
              <p:cNvPr id="42" name="Rectangle 26"/>
              <p:cNvSpPr>
                <a:spLocks noChangeArrowheads="1"/>
              </p:cNvSpPr>
              <p:nvPr userDrawn="1"/>
            </p:nvSpPr>
            <p:spPr bwMode="gray">
              <a:xfrm>
                <a:off x="2132171" y="5757333"/>
                <a:ext cx="44291" cy="66914"/>
              </a:xfrm>
              <a:prstGeom prst="rect">
                <a:avLst/>
              </a:prstGeom>
              <a:solidFill>
                <a:srgbClr val="F6B67F"/>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1539" noProof="0" dirty="0"/>
              </a:p>
            </p:txBody>
          </p:sp>
          <p:sp>
            <p:nvSpPr>
              <p:cNvPr id="43" name="Rectangle 27"/>
              <p:cNvSpPr>
                <a:spLocks noChangeArrowheads="1"/>
              </p:cNvSpPr>
              <p:nvPr userDrawn="1"/>
            </p:nvSpPr>
            <p:spPr bwMode="gray">
              <a:xfrm>
                <a:off x="1905000" y="5715000"/>
                <a:ext cx="227171" cy="42333"/>
              </a:xfrm>
              <a:prstGeom prst="rect">
                <a:avLst/>
              </a:prstGeom>
              <a:solidFill>
                <a:srgbClr val="F48F17"/>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1539" noProof="0" dirty="0"/>
              </a:p>
            </p:txBody>
          </p:sp>
          <p:sp>
            <p:nvSpPr>
              <p:cNvPr id="44" name="Rectangle 28"/>
              <p:cNvSpPr>
                <a:spLocks noChangeArrowheads="1"/>
              </p:cNvSpPr>
              <p:nvPr userDrawn="1"/>
            </p:nvSpPr>
            <p:spPr bwMode="gray">
              <a:xfrm>
                <a:off x="1905000" y="5757333"/>
                <a:ext cx="227171" cy="66914"/>
              </a:xfrm>
              <a:prstGeom prst="rect">
                <a:avLst/>
              </a:prstGeom>
              <a:solidFill>
                <a:srgbClr val="EB660B"/>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1539" noProof="0" dirty="0"/>
              </a:p>
            </p:txBody>
          </p:sp>
          <p:sp>
            <p:nvSpPr>
              <p:cNvPr id="45" name="Rectangle 29"/>
              <p:cNvSpPr>
                <a:spLocks noChangeArrowheads="1"/>
              </p:cNvSpPr>
              <p:nvPr userDrawn="1"/>
            </p:nvSpPr>
            <p:spPr bwMode="gray">
              <a:xfrm>
                <a:off x="2176462" y="5824247"/>
                <a:ext cx="117158" cy="163871"/>
              </a:xfrm>
              <a:prstGeom prst="rect">
                <a:avLst/>
              </a:prstGeom>
              <a:solidFill>
                <a:srgbClr val="F3BF09"/>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1539" noProof="0" dirty="0"/>
              </a:p>
            </p:txBody>
          </p:sp>
          <p:sp>
            <p:nvSpPr>
              <p:cNvPr id="46" name="Rectangle 30"/>
              <p:cNvSpPr>
                <a:spLocks noChangeArrowheads="1"/>
              </p:cNvSpPr>
              <p:nvPr userDrawn="1"/>
            </p:nvSpPr>
            <p:spPr bwMode="gray">
              <a:xfrm>
                <a:off x="2176462" y="5988118"/>
                <a:ext cx="117158" cy="107882"/>
              </a:xfrm>
              <a:prstGeom prst="rect">
                <a:avLst/>
              </a:prstGeom>
              <a:solidFill>
                <a:srgbClr val="E93409"/>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1539" noProof="0" dirty="0"/>
              </a:p>
            </p:txBody>
          </p:sp>
          <p:sp>
            <p:nvSpPr>
              <p:cNvPr id="47" name="Rectangle 31"/>
              <p:cNvSpPr>
                <a:spLocks noChangeArrowheads="1"/>
              </p:cNvSpPr>
              <p:nvPr userDrawn="1"/>
            </p:nvSpPr>
            <p:spPr bwMode="gray">
              <a:xfrm>
                <a:off x="2132171" y="5824247"/>
                <a:ext cx="44291" cy="163871"/>
              </a:xfrm>
              <a:prstGeom prst="rect">
                <a:avLst/>
              </a:prstGeom>
              <a:solidFill>
                <a:srgbClr val="EA880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1539" noProof="0" dirty="0"/>
              </a:p>
            </p:txBody>
          </p:sp>
          <p:sp>
            <p:nvSpPr>
              <p:cNvPr id="48" name="Rectangle 32"/>
              <p:cNvSpPr>
                <a:spLocks noChangeArrowheads="1"/>
              </p:cNvSpPr>
              <p:nvPr userDrawn="1"/>
            </p:nvSpPr>
            <p:spPr bwMode="gray">
              <a:xfrm>
                <a:off x="2132171" y="5988118"/>
                <a:ext cx="44291" cy="107882"/>
              </a:xfrm>
              <a:prstGeom prst="rect">
                <a:avLst/>
              </a:prstGeom>
              <a:solidFill>
                <a:srgbClr val="E0250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1539" noProof="0" dirty="0"/>
              </a:p>
            </p:txBody>
          </p:sp>
          <p:sp>
            <p:nvSpPr>
              <p:cNvPr id="75" name="Freeform 33"/>
              <p:cNvSpPr>
                <a:spLocks/>
              </p:cNvSpPr>
              <p:nvPr userDrawn="1"/>
            </p:nvSpPr>
            <p:spPr bwMode="gray">
              <a:xfrm>
                <a:off x="1905000" y="5824247"/>
                <a:ext cx="227171" cy="163871"/>
              </a:xfrm>
              <a:custGeom>
                <a:avLst/>
                <a:gdLst/>
                <a:ahLst/>
                <a:cxnLst>
                  <a:cxn ang="0">
                    <a:pos x="0" y="0"/>
                  </a:cxn>
                  <a:cxn ang="0">
                    <a:pos x="159" y="0"/>
                  </a:cxn>
                  <a:cxn ang="0">
                    <a:pos x="159" y="120"/>
                  </a:cxn>
                  <a:cxn ang="0">
                    <a:pos x="99" y="120"/>
                  </a:cxn>
                  <a:cxn ang="0">
                    <a:pos x="99" y="80"/>
                  </a:cxn>
                  <a:cxn ang="0">
                    <a:pos x="0" y="80"/>
                  </a:cxn>
                  <a:cxn ang="0">
                    <a:pos x="0" y="0"/>
                  </a:cxn>
                </a:cxnLst>
                <a:rect l="0" t="0" r="r" b="b"/>
                <a:pathLst>
                  <a:path w="159" h="120">
                    <a:moveTo>
                      <a:pt x="0" y="0"/>
                    </a:moveTo>
                    <a:lnTo>
                      <a:pt x="159" y="0"/>
                    </a:lnTo>
                    <a:lnTo>
                      <a:pt x="159" y="120"/>
                    </a:lnTo>
                    <a:lnTo>
                      <a:pt x="99" y="120"/>
                    </a:lnTo>
                    <a:lnTo>
                      <a:pt x="99" y="80"/>
                    </a:lnTo>
                    <a:lnTo>
                      <a:pt x="0" y="80"/>
                    </a:lnTo>
                    <a:lnTo>
                      <a:pt x="0" y="0"/>
                    </a:lnTo>
                    <a:close/>
                  </a:path>
                </a:pathLst>
              </a:custGeom>
              <a:solidFill>
                <a:srgbClr val="E04C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539" noProof="0" dirty="0"/>
              </a:p>
            </p:txBody>
          </p:sp>
          <p:sp>
            <p:nvSpPr>
              <p:cNvPr id="76" name="Rectangle 34"/>
              <p:cNvSpPr>
                <a:spLocks noChangeArrowheads="1"/>
              </p:cNvSpPr>
              <p:nvPr userDrawn="1"/>
            </p:nvSpPr>
            <p:spPr bwMode="gray">
              <a:xfrm>
                <a:off x="2046446" y="5988118"/>
                <a:ext cx="85725" cy="107882"/>
              </a:xfrm>
              <a:prstGeom prst="rect">
                <a:avLst/>
              </a:prstGeom>
              <a:solidFill>
                <a:srgbClr val="D614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1539" noProof="0" dirty="0"/>
              </a:p>
            </p:txBody>
          </p:sp>
          <p:sp>
            <p:nvSpPr>
              <p:cNvPr id="77" name="Rectangle 35"/>
              <p:cNvSpPr>
                <a:spLocks noChangeArrowheads="1"/>
              </p:cNvSpPr>
              <p:nvPr userDrawn="1"/>
            </p:nvSpPr>
            <p:spPr bwMode="gray">
              <a:xfrm>
                <a:off x="1905000" y="5933495"/>
                <a:ext cx="141446" cy="54624"/>
              </a:xfrm>
              <a:prstGeom prst="rect">
                <a:avLst/>
              </a:prstGeom>
              <a:solidFill>
                <a:srgbClr val="C93C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1539" noProof="0" dirty="0"/>
              </a:p>
            </p:txBody>
          </p:sp>
          <p:sp>
            <p:nvSpPr>
              <p:cNvPr id="78" name="Rectangle 36"/>
              <p:cNvSpPr>
                <a:spLocks noChangeArrowheads="1"/>
              </p:cNvSpPr>
              <p:nvPr userDrawn="1"/>
            </p:nvSpPr>
            <p:spPr bwMode="gray">
              <a:xfrm>
                <a:off x="1905000" y="5988118"/>
                <a:ext cx="141446" cy="107882"/>
              </a:xfrm>
              <a:prstGeom prst="rect">
                <a:avLst/>
              </a:prstGeom>
              <a:solidFill>
                <a:srgbClr val="C01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1539" noProof="0" dirty="0"/>
              </a:p>
            </p:txBody>
          </p:sp>
          <p:sp>
            <p:nvSpPr>
              <p:cNvPr id="79" name="Rectangle 25"/>
              <p:cNvSpPr>
                <a:spLocks noChangeArrowheads="1"/>
              </p:cNvSpPr>
              <p:nvPr/>
            </p:nvSpPr>
            <p:spPr bwMode="gray">
              <a:xfrm>
                <a:off x="2293620" y="5988118"/>
                <a:ext cx="57150" cy="107882"/>
              </a:xfrm>
              <a:prstGeom prst="rect">
                <a:avLst/>
              </a:prstGeom>
              <a:solidFill>
                <a:srgbClr val="F445F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1539" noProof="0" dirty="0"/>
              </a:p>
            </p:txBody>
          </p:sp>
          <p:sp>
            <p:nvSpPr>
              <p:cNvPr id="80" name="Rectangle 26"/>
              <p:cNvSpPr>
                <a:spLocks noChangeArrowheads="1"/>
              </p:cNvSpPr>
              <p:nvPr/>
            </p:nvSpPr>
            <p:spPr bwMode="gray">
              <a:xfrm>
                <a:off x="2132171" y="5757333"/>
                <a:ext cx="44291" cy="66914"/>
              </a:xfrm>
              <a:prstGeom prst="rect">
                <a:avLst/>
              </a:prstGeom>
              <a:solidFill>
                <a:srgbClr val="F6B67F"/>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1539" noProof="0" dirty="0"/>
              </a:p>
            </p:txBody>
          </p:sp>
          <p:sp>
            <p:nvSpPr>
              <p:cNvPr id="81" name="Rectangle 27"/>
              <p:cNvSpPr>
                <a:spLocks noChangeArrowheads="1"/>
              </p:cNvSpPr>
              <p:nvPr/>
            </p:nvSpPr>
            <p:spPr bwMode="gray">
              <a:xfrm>
                <a:off x="1905000" y="5715000"/>
                <a:ext cx="227171" cy="42333"/>
              </a:xfrm>
              <a:prstGeom prst="rect">
                <a:avLst/>
              </a:prstGeom>
              <a:solidFill>
                <a:srgbClr val="F48F17"/>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1539" noProof="0" dirty="0"/>
              </a:p>
            </p:txBody>
          </p:sp>
          <p:sp>
            <p:nvSpPr>
              <p:cNvPr id="82" name="Rectangle 28"/>
              <p:cNvSpPr>
                <a:spLocks noChangeArrowheads="1"/>
              </p:cNvSpPr>
              <p:nvPr/>
            </p:nvSpPr>
            <p:spPr bwMode="gray">
              <a:xfrm>
                <a:off x="1905000" y="5757333"/>
                <a:ext cx="227171" cy="66914"/>
              </a:xfrm>
              <a:prstGeom prst="rect">
                <a:avLst/>
              </a:prstGeom>
              <a:solidFill>
                <a:srgbClr val="EB660B"/>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1539" noProof="0" dirty="0"/>
              </a:p>
            </p:txBody>
          </p:sp>
          <p:sp>
            <p:nvSpPr>
              <p:cNvPr id="83" name="Rectangle 29"/>
              <p:cNvSpPr>
                <a:spLocks noChangeArrowheads="1"/>
              </p:cNvSpPr>
              <p:nvPr/>
            </p:nvSpPr>
            <p:spPr bwMode="gray">
              <a:xfrm>
                <a:off x="2176462" y="5824247"/>
                <a:ext cx="117158" cy="163871"/>
              </a:xfrm>
              <a:prstGeom prst="rect">
                <a:avLst/>
              </a:prstGeom>
              <a:solidFill>
                <a:srgbClr val="F3BF09"/>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1539" noProof="0" dirty="0"/>
              </a:p>
            </p:txBody>
          </p:sp>
          <p:sp>
            <p:nvSpPr>
              <p:cNvPr id="84" name="Rectangle 30"/>
              <p:cNvSpPr>
                <a:spLocks noChangeArrowheads="1"/>
              </p:cNvSpPr>
              <p:nvPr/>
            </p:nvSpPr>
            <p:spPr bwMode="gray">
              <a:xfrm>
                <a:off x="2176462" y="5988118"/>
                <a:ext cx="117158" cy="107882"/>
              </a:xfrm>
              <a:prstGeom prst="rect">
                <a:avLst/>
              </a:prstGeom>
              <a:solidFill>
                <a:srgbClr val="E93409"/>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1539" noProof="0" dirty="0"/>
              </a:p>
            </p:txBody>
          </p:sp>
          <p:sp>
            <p:nvSpPr>
              <p:cNvPr id="85" name="Rectangle 31"/>
              <p:cNvSpPr>
                <a:spLocks noChangeArrowheads="1"/>
              </p:cNvSpPr>
              <p:nvPr/>
            </p:nvSpPr>
            <p:spPr bwMode="gray">
              <a:xfrm>
                <a:off x="2132171" y="5824247"/>
                <a:ext cx="44291" cy="163871"/>
              </a:xfrm>
              <a:prstGeom prst="rect">
                <a:avLst/>
              </a:prstGeom>
              <a:solidFill>
                <a:srgbClr val="EA880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1539" noProof="0" dirty="0"/>
              </a:p>
            </p:txBody>
          </p:sp>
          <p:sp>
            <p:nvSpPr>
              <p:cNvPr id="86" name="Rectangle 32"/>
              <p:cNvSpPr>
                <a:spLocks noChangeArrowheads="1"/>
              </p:cNvSpPr>
              <p:nvPr/>
            </p:nvSpPr>
            <p:spPr bwMode="gray">
              <a:xfrm>
                <a:off x="2132171" y="5988118"/>
                <a:ext cx="44291" cy="107882"/>
              </a:xfrm>
              <a:prstGeom prst="rect">
                <a:avLst/>
              </a:prstGeom>
              <a:solidFill>
                <a:srgbClr val="E0250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1539" noProof="0" dirty="0"/>
              </a:p>
            </p:txBody>
          </p:sp>
          <p:sp>
            <p:nvSpPr>
              <p:cNvPr id="87" name="Freeform 33"/>
              <p:cNvSpPr>
                <a:spLocks/>
              </p:cNvSpPr>
              <p:nvPr/>
            </p:nvSpPr>
            <p:spPr bwMode="gray">
              <a:xfrm>
                <a:off x="1905000" y="5824247"/>
                <a:ext cx="227171" cy="163871"/>
              </a:xfrm>
              <a:custGeom>
                <a:avLst/>
                <a:gdLst/>
                <a:ahLst/>
                <a:cxnLst>
                  <a:cxn ang="0">
                    <a:pos x="0" y="0"/>
                  </a:cxn>
                  <a:cxn ang="0">
                    <a:pos x="159" y="0"/>
                  </a:cxn>
                  <a:cxn ang="0">
                    <a:pos x="159" y="120"/>
                  </a:cxn>
                  <a:cxn ang="0">
                    <a:pos x="99" y="120"/>
                  </a:cxn>
                  <a:cxn ang="0">
                    <a:pos x="99" y="80"/>
                  </a:cxn>
                  <a:cxn ang="0">
                    <a:pos x="0" y="80"/>
                  </a:cxn>
                  <a:cxn ang="0">
                    <a:pos x="0" y="0"/>
                  </a:cxn>
                </a:cxnLst>
                <a:rect l="0" t="0" r="r" b="b"/>
                <a:pathLst>
                  <a:path w="159" h="120">
                    <a:moveTo>
                      <a:pt x="0" y="0"/>
                    </a:moveTo>
                    <a:lnTo>
                      <a:pt x="159" y="0"/>
                    </a:lnTo>
                    <a:lnTo>
                      <a:pt x="159" y="120"/>
                    </a:lnTo>
                    <a:lnTo>
                      <a:pt x="99" y="120"/>
                    </a:lnTo>
                    <a:lnTo>
                      <a:pt x="99" y="80"/>
                    </a:lnTo>
                    <a:lnTo>
                      <a:pt x="0" y="80"/>
                    </a:lnTo>
                    <a:lnTo>
                      <a:pt x="0" y="0"/>
                    </a:lnTo>
                    <a:close/>
                  </a:path>
                </a:pathLst>
              </a:custGeom>
              <a:solidFill>
                <a:srgbClr val="E04C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539" noProof="0" dirty="0"/>
              </a:p>
            </p:txBody>
          </p:sp>
          <p:sp>
            <p:nvSpPr>
              <p:cNvPr id="88" name="Rectangle 34"/>
              <p:cNvSpPr>
                <a:spLocks noChangeArrowheads="1"/>
              </p:cNvSpPr>
              <p:nvPr/>
            </p:nvSpPr>
            <p:spPr bwMode="gray">
              <a:xfrm>
                <a:off x="2046446" y="5988118"/>
                <a:ext cx="85725" cy="107882"/>
              </a:xfrm>
              <a:prstGeom prst="rect">
                <a:avLst/>
              </a:prstGeom>
              <a:solidFill>
                <a:srgbClr val="D614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1539" noProof="0" dirty="0"/>
              </a:p>
            </p:txBody>
          </p:sp>
          <p:sp>
            <p:nvSpPr>
              <p:cNvPr id="89" name="Rectangle 35"/>
              <p:cNvSpPr>
                <a:spLocks noChangeArrowheads="1"/>
              </p:cNvSpPr>
              <p:nvPr/>
            </p:nvSpPr>
            <p:spPr bwMode="gray">
              <a:xfrm>
                <a:off x="1905000" y="5933495"/>
                <a:ext cx="141446" cy="54624"/>
              </a:xfrm>
              <a:prstGeom prst="rect">
                <a:avLst/>
              </a:prstGeom>
              <a:solidFill>
                <a:srgbClr val="C93C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1539" noProof="0" dirty="0"/>
              </a:p>
            </p:txBody>
          </p:sp>
          <p:sp>
            <p:nvSpPr>
              <p:cNvPr id="90" name="Rectangle 36"/>
              <p:cNvSpPr>
                <a:spLocks noChangeArrowheads="1"/>
              </p:cNvSpPr>
              <p:nvPr/>
            </p:nvSpPr>
            <p:spPr bwMode="gray">
              <a:xfrm>
                <a:off x="1905000" y="5988118"/>
                <a:ext cx="141446" cy="107882"/>
              </a:xfrm>
              <a:prstGeom prst="rect">
                <a:avLst/>
              </a:prstGeom>
              <a:solidFill>
                <a:srgbClr val="C01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1539" noProof="0" dirty="0"/>
              </a:p>
            </p:txBody>
          </p:sp>
        </p:grpSp>
        <p:grpSp>
          <p:nvGrpSpPr>
            <p:cNvPr id="38" name="Group 32"/>
            <p:cNvGrpSpPr/>
            <p:nvPr/>
          </p:nvGrpSpPr>
          <p:grpSpPr>
            <a:xfrm>
              <a:off x="518032" y="978681"/>
              <a:ext cx="4572000" cy="2667393"/>
              <a:chOff x="518032" y="978681"/>
              <a:chExt cx="4572000" cy="2667393"/>
            </a:xfrm>
          </p:grpSpPr>
          <p:sp>
            <p:nvSpPr>
              <p:cNvPr id="39" name="Rectangle 37"/>
              <p:cNvSpPr>
                <a:spLocks noChangeArrowheads="1"/>
              </p:cNvSpPr>
              <p:nvPr userDrawn="1"/>
            </p:nvSpPr>
            <p:spPr bwMode="black">
              <a:xfrm>
                <a:off x="3295650" y="978681"/>
                <a:ext cx="1143000" cy="263229"/>
              </a:xfrm>
              <a:prstGeom prst="rect">
                <a:avLst/>
              </a:prstGeom>
              <a:solidFill>
                <a:srgbClr val="A1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1539" noProof="0" dirty="0"/>
              </a:p>
            </p:txBody>
          </p:sp>
          <p:sp>
            <p:nvSpPr>
              <p:cNvPr id="40" name="Freeform 7"/>
              <p:cNvSpPr>
                <a:spLocks noEditPoints="1"/>
              </p:cNvSpPr>
              <p:nvPr userDrawn="1"/>
            </p:nvSpPr>
            <p:spPr bwMode="black">
              <a:xfrm>
                <a:off x="518032" y="1922794"/>
                <a:ext cx="4572000" cy="1723280"/>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539" noProof="0" dirty="0"/>
              </a:p>
            </p:txBody>
          </p:sp>
        </p:grpSp>
      </p:grpSp>
      <p:sp>
        <p:nvSpPr>
          <p:cNvPr id="49" name="Subtitle 2"/>
          <p:cNvSpPr>
            <a:spLocks noGrp="1"/>
          </p:cNvSpPr>
          <p:nvPr>
            <p:ph type="subTitle" idx="1" hasCustomPrompt="1"/>
          </p:nvPr>
        </p:nvSpPr>
        <p:spPr bwMode="white">
          <a:xfrm>
            <a:off x="1862465" y="758801"/>
            <a:ext cx="5294822" cy="2015614"/>
          </a:xfrm>
        </p:spPr>
        <p:txBody>
          <a:bodyPr rIns="108000">
            <a:noAutofit/>
          </a:bodyPr>
          <a:lstStyle>
            <a:lvl1pPr marL="0" indent="0" algn="l">
              <a:lnSpc>
                <a:spcPct val="100000"/>
              </a:lnSpc>
              <a:spcAft>
                <a:spcPts val="513"/>
              </a:spcAft>
              <a:buNone/>
              <a:defRPr sz="3078" b="1" i="1" baseline="0">
                <a:solidFill>
                  <a:schemeClr val="tx1"/>
                </a:solidFill>
                <a:latin typeface="+mj-lt"/>
              </a:defRPr>
            </a:lvl1pPr>
            <a:lvl2pPr marL="0" indent="0" algn="l">
              <a:lnSpc>
                <a:spcPct val="100000"/>
              </a:lnSpc>
              <a:spcAft>
                <a:spcPts val="513"/>
              </a:spcAft>
              <a:buNone/>
              <a:defRPr sz="2736">
                <a:solidFill>
                  <a:schemeClr val="tx1"/>
                </a:solidFill>
                <a:latin typeface="+mj-lt"/>
              </a:defRPr>
            </a:lvl2pPr>
            <a:lvl3pPr marL="390952" indent="0" algn="l">
              <a:buNone/>
              <a:defRPr sz="1539">
                <a:solidFill>
                  <a:schemeClr val="bg1"/>
                </a:solidFill>
                <a:latin typeface="+mj-lt"/>
              </a:defRPr>
            </a:lvl3pPr>
            <a:lvl4pPr marL="781903" indent="0" algn="l">
              <a:buNone/>
              <a:defRPr sz="1539">
                <a:solidFill>
                  <a:schemeClr val="bg1"/>
                </a:solidFill>
                <a:latin typeface="+mj-lt"/>
              </a:defRPr>
            </a:lvl4pPr>
            <a:lvl5pPr marL="1172855" indent="0" algn="l">
              <a:buNone/>
              <a:defRPr sz="1539">
                <a:solidFill>
                  <a:schemeClr val="bg1"/>
                </a:solidFill>
                <a:latin typeface="+mj-lt"/>
              </a:defRPr>
            </a:lvl5pPr>
            <a:lvl6pPr marL="1563807" indent="0" algn="l">
              <a:buNone/>
              <a:defRPr sz="1539">
                <a:solidFill>
                  <a:schemeClr val="bg1"/>
                </a:solidFill>
                <a:latin typeface="+mj-lt"/>
              </a:defRPr>
            </a:lvl6pPr>
            <a:lvl7pPr marL="1954759" indent="0" algn="l">
              <a:buNone/>
              <a:defRPr sz="1539">
                <a:solidFill>
                  <a:schemeClr val="bg1"/>
                </a:solidFill>
                <a:latin typeface="+mj-lt"/>
              </a:defRPr>
            </a:lvl7pPr>
            <a:lvl8pPr marL="2345710" indent="0" algn="l">
              <a:buNone/>
              <a:defRPr sz="1539">
                <a:solidFill>
                  <a:schemeClr val="bg1"/>
                </a:solidFill>
                <a:latin typeface="+mj-lt"/>
              </a:defRPr>
            </a:lvl8pPr>
            <a:lvl9pPr marL="2736662" indent="0" algn="l">
              <a:buNone/>
              <a:defRPr sz="1539">
                <a:solidFill>
                  <a:schemeClr val="bg1"/>
                </a:solidFill>
                <a:latin typeface="+mj-lt"/>
              </a:defRPr>
            </a:lvl9pPr>
          </a:lstStyle>
          <a:p>
            <a:r>
              <a:rPr lang="en-GB" noProof="0" dirty="0" smtClean="0"/>
              <a:t>Click to add the presentation’s main title, use the next level for the subtitle</a:t>
            </a:r>
            <a:endParaRPr lang="en-US" noProof="0" dirty="0" smtClean="0"/>
          </a:p>
          <a:p>
            <a:pPr lvl="1"/>
            <a:r>
              <a:rPr lang="en-AU" noProof="0" dirty="0" smtClean="0"/>
              <a:t>Subtitle and date (move higher if title is only one line)</a:t>
            </a:r>
          </a:p>
        </p:txBody>
      </p:sp>
      <p:sp>
        <p:nvSpPr>
          <p:cNvPr id="52" name="Content Placeholder 62"/>
          <p:cNvSpPr>
            <a:spLocks noGrp="1"/>
          </p:cNvSpPr>
          <p:nvPr>
            <p:ph sz="quarter" idx="10" hasCustomPrompt="1"/>
          </p:nvPr>
        </p:nvSpPr>
        <p:spPr>
          <a:xfrm>
            <a:off x="446612" y="3020933"/>
            <a:ext cx="1169786" cy="1175461"/>
          </a:xfrm>
        </p:spPr>
        <p:txBody>
          <a:bodyPr/>
          <a:lstStyle>
            <a:lvl1pPr marL="0" marR="0" indent="0" algn="l" defTabSz="781903" rtl="0" eaLnBrk="1" fontAlgn="auto" latinLnBrk="0" hangingPunct="1">
              <a:lnSpc>
                <a:spcPct val="100000"/>
              </a:lnSpc>
              <a:spcBef>
                <a:spcPts val="0"/>
              </a:spcBef>
              <a:spcAft>
                <a:spcPts val="770"/>
              </a:spcAft>
              <a:buClr>
                <a:schemeClr val="tx1"/>
              </a:buClr>
              <a:buSzTx/>
              <a:buFontTx/>
              <a:buNone/>
              <a:tabLst/>
              <a:defRPr lang="en-AU" sz="855" i="1" smtClean="0"/>
            </a:lvl1pPr>
            <a:lvl2pPr>
              <a:defRPr sz="770">
                <a:latin typeface="+mj-lt"/>
              </a:defRPr>
            </a:lvl2pPr>
            <a:lvl3pPr>
              <a:defRPr sz="770">
                <a:latin typeface="+mj-lt"/>
              </a:defRPr>
            </a:lvl3pPr>
            <a:lvl4pPr>
              <a:defRPr sz="770">
                <a:latin typeface="+mj-lt"/>
              </a:defRPr>
            </a:lvl4pPr>
            <a:lvl5pPr>
              <a:defRPr sz="770">
                <a:latin typeface="+mj-lt"/>
              </a:defRPr>
            </a:lvl5pPr>
          </a:lstStyle>
          <a:p>
            <a:pPr marL="0" marR="0" lvl="0" indent="0" algn="l" defTabSz="781903" rtl="0" eaLnBrk="1" fontAlgn="auto" latinLnBrk="0" hangingPunct="1">
              <a:lnSpc>
                <a:spcPct val="100000"/>
              </a:lnSpc>
              <a:spcBef>
                <a:spcPts val="0"/>
              </a:spcBef>
              <a:spcAft>
                <a:spcPts val="770"/>
              </a:spcAft>
              <a:buClr>
                <a:schemeClr val="tx1"/>
              </a:buClr>
              <a:buSzTx/>
              <a:buFontTx/>
              <a:buNone/>
              <a:tabLst/>
              <a:defRPr/>
            </a:pPr>
            <a:r>
              <a:rPr lang="en-US" dirty="0" smtClean="0"/>
              <a:t>Click to edit </a:t>
            </a:r>
            <a:r>
              <a:rPr lang="en-AU" dirty="0" smtClean="0"/>
              <a:t>Prospect name</a:t>
            </a:r>
            <a:br>
              <a:rPr lang="en-AU" dirty="0" smtClean="0"/>
            </a:br>
            <a:r>
              <a:rPr lang="en-AU" dirty="0" smtClean="0"/>
              <a:t>Proposal title/relationship story</a:t>
            </a:r>
            <a:br>
              <a:rPr lang="en-AU" dirty="0" smtClean="0"/>
            </a:br>
            <a:r>
              <a:rPr lang="en-AU" dirty="0" smtClean="0"/>
              <a:t>Date</a:t>
            </a:r>
            <a:endParaRPr lang="en-AU" dirty="0"/>
          </a:p>
        </p:txBody>
      </p:sp>
      <p:cxnSp>
        <p:nvCxnSpPr>
          <p:cNvPr id="53" name="Elbow Connector 52"/>
          <p:cNvCxnSpPr/>
          <p:nvPr userDrawn="1"/>
        </p:nvCxnSpPr>
        <p:spPr>
          <a:xfrm flipV="1">
            <a:off x="323081" y="2914381"/>
            <a:ext cx="1292922" cy="130607"/>
          </a:xfrm>
          <a:prstGeom prst="bentConnector3">
            <a:avLst>
              <a:gd name="adj1" fmla="val 35"/>
            </a:avLst>
          </a:prstGeom>
          <a:ln w="1270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959449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p:cSld name="Closing Statement">
    <p:spTree>
      <p:nvGrpSpPr>
        <p:cNvPr id="1" name=""/>
        <p:cNvGrpSpPr/>
        <p:nvPr/>
      </p:nvGrpSpPr>
      <p:grpSpPr>
        <a:xfrm>
          <a:off x="0" y="0"/>
          <a:ext cx="0" cy="0"/>
          <a:chOff x="0" y="0"/>
          <a:chExt cx="0" cy="0"/>
        </a:xfrm>
      </p:grpSpPr>
      <p:sp>
        <p:nvSpPr>
          <p:cNvPr id="2" name="Title 1"/>
          <p:cNvSpPr>
            <a:spLocks noGrp="1"/>
          </p:cNvSpPr>
          <p:nvPr>
            <p:ph type="title"/>
          </p:nvPr>
        </p:nvSpPr>
        <p:spPr>
          <a:xfrm>
            <a:off x="446559" y="718336"/>
            <a:ext cx="8373207" cy="848944"/>
          </a:xfrm>
        </p:spPr>
        <p:txBody>
          <a:bodyPr/>
          <a:lstStyle>
            <a:lvl1pPr>
              <a:defRPr sz="2736" b="1" i="1">
                <a:solidFill>
                  <a:schemeClr val="tx2"/>
                </a:solidFill>
                <a:latin typeface="+mn-lt"/>
              </a:defRPr>
            </a:lvl1pPr>
          </a:lstStyle>
          <a:p>
            <a:r>
              <a:rPr lang="en-US" noProof="0" smtClean="0"/>
              <a:t>Click to edit Master title style</a:t>
            </a:r>
            <a:endParaRPr lang="en-GB" noProof="0" dirty="0"/>
          </a:p>
        </p:txBody>
      </p:sp>
      <p:sp>
        <p:nvSpPr>
          <p:cNvPr id="11" name="Text Placeholder 10"/>
          <p:cNvSpPr>
            <a:spLocks noGrp="1"/>
          </p:cNvSpPr>
          <p:nvPr>
            <p:ph type="body" sz="quarter" idx="10" hasCustomPrompt="1"/>
          </p:nvPr>
        </p:nvSpPr>
        <p:spPr>
          <a:xfrm>
            <a:off x="446559" y="5906497"/>
            <a:ext cx="4125036" cy="653034"/>
          </a:xfrm>
        </p:spPr>
        <p:txBody>
          <a:bodyPr anchor="b"/>
          <a:lstStyle>
            <a:lvl1pPr>
              <a:spcAft>
                <a:spcPts val="257"/>
              </a:spcAft>
              <a:defRPr sz="684">
                <a:latin typeface="Arial" pitchFamily="34" charset="0"/>
                <a:cs typeface="Arial" pitchFamily="34" charset="0"/>
              </a:defRPr>
            </a:lvl1pPr>
          </a:lstStyle>
          <a:p>
            <a:pPr lvl="0"/>
            <a:r>
              <a:rPr lang="en-GB" noProof="0" dirty="0" smtClean="0"/>
              <a:t>Add legal and copyright disclaimers here.</a:t>
            </a:r>
            <a:endParaRPr lang="en-GB" noProof="0" dirty="0"/>
          </a:p>
        </p:txBody>
      </p:sp>
      <p:cxnSp>
        <p:nvCxnSpPr>
          <p:cNvPr id="34" name="Shape 9"/>
          <p:cNvCxnSpPr/>
          <p:nvPr userDrawn="1"/>
        </p:nvCxnSpPr>
        <p:spPr>
          <a:xfrm flipV="1">
            <a:off x="310622" y="617695"/>
            <a:ext cx="8496342" cy="130607"/>
          </a:xfrm>
          <a:prstGeom prst="bentConnector3">
            <a:avLst>
              <a:gd name="adj1" fmla="val 9"/>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343871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p:cSld name="Closing Statement_Fill">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6559" y="5097095"/>
            <a:ext cx="4094252" cy="848944"/>
          </a:xfrm>
        </p:spPr>
        <p:txBody>
          <a:bodyPr/>
          <a:lstStyle>
            <a:lvl1pPr>
              <a:defRPr sz="2736" b="1" i="1">
                <a:solidFill>
                  <a:schemeClr val="bg1"/>
                </a:solidFill>
                <a:latin typeface="+mn-lt"/>
              </a:defRPr>
            </a:lvl1pPr>
          </a:lstStyle>
          <a:p>
            <a:r>
              <a:rPr lang="en-US" noProof="0" dirty="0" smtClean="0"/>
              <a:t>www.pwc.com.au</a:t>
            </a:r>
            <a:endParaRPr lang="en-GB" noProof="0" dirty="0"/>
          </a:p>
        </p:txBody>
      </p:sp>
      <p:sp>
        <p:nvSpPr>
          <p:cNvPr id="11" name="Text Placeholder 10"/>
          <p:cNvSpPr>
            <a:spLocks noGrp="1"/>
          </p:cNvSpPr>
          <p:nvPr>
            <p:ph type="body" sz="quarter" idx="10" hasCustomPrompt="1"/>
          </p:nvPr>
        </p:nvSpPr>
        <p:spPr>
          <a:xfrm>
            <a:off x="446558" y="5906497"/>
            <a:ext cx="5541296" cy="653034"/>
          </a:xfrm>
        </p:spPr>
        <p:txBody>
          <a:bodyPr anchor="b"/>
          <a:lstStyle>
            <a:lvl1pPr>
              <a:spcAft>
                <a:spcPts val="257"/>
              </a:spcAft>
              <a:defRPr sz="684">
                <a:solidFill>
                  <a:schemeClr val="bg1"/>
                </a:solidFill>
                <a:latin typeface="Arial" pitchFamily="34" charset="0"/>
                <a:cs typeface="Arial" pitchFamily="34" charset="0"/>
              </a:defRPr>
            </a:lvl1pPr>
          </a:lstStyle>
          <a:p>
            <a:pPr lvl="0"/>
            <a:r>
              <a:rPr lang="en-GB" noProof="0" dirty="0" smtClean="0"/>
              <a:t>Add legal and copyright disclaimers here.</a:t>
            </a:r>
            <a:endParaRPr lang="en-GB" noProof="0" dirty="0"/>
          </a:p>
        </p:txBody>
      </p:sp>
      <p:cxnSp>
        <p:nvCxnSpPr>
          <p:cNvPr id="34" name="Shape 9"/>
          <p:cNvCxnSpPr/>
          <p:nvPr userDrawn="1"/>
        </p:nvCxnSpPr>
        <p:spPr>
          <a:xfrm flipV="1">
            <a:off x="310622" y="4996455"/>
            <a:ext cx="5664228" cy="130607"/>
          </a:xfrm>
          <a:prstGeom prst="bentConnector3">
            <a:avLst>
              <a:gd name="adj1" fmla="val 9"/>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654326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p:cSld name="Grid">
    <p:spTree>
      <p:nvGrpSpPr>
        <p:cNvPr id="1" name=""/>
        <p:cNvGrpSpPr/>
        <p:nvPr/>
      </p:nvGrpSpPr>
      <p:grpSpPr>
        <a:xfrm>
          <a:off x="0" y="0"/>
          <a:ext cx="0" cy="0"/>
          <a:chOff x="0" y="0"/>
          <a:chExt cx="0" cy="0"/>
        </a:xfrm>
      </p:grpSpPr>
      <p:grpSp>
        <p:nvGrpSpPr>
          <p:cNvPr id="2" name="Group 1"/>
          <p:cNvGrpSpPr/>
          <p:nvPr userDrawn="1"/>
        </p:nvGrpSpPr>
        <p:grpSpPr>
          <a:xfrm>
            <a:off x="309586" y="335485"/>
            <a:ext cx="8524014" cy="6203821"/>
            <a:chOff x="362043" y="369888"/>
            <a:chExt cx="9968361" cy="6840000"/>
          </a:xfrm>
        </p:grpSpPr>
        <p:grpSp>
          <p:nvGrpSpPr>
            <p:cNvPr id="3" name="Group 69"/>
            <p:cNvGrpSpPr/>
            <p:nvPr/>
          </p:nvGrpSpPr>
          <p:grpSpPr>
            <a:xfrm>
              <a:off x="362043" y="369888"/>
              <a:ext cx="9967026" cy="6840000"/>
              <a:chOff x="362043" y="18208"/>
              <a:chExt cx="9967026" cy="7560000"/>
            </a:xfrm>
          </p:grpSpPr>
          <p:cxnSp>
            <p:nvCxnSpPr>
              <p:cNvPr id="18" name="Straight Connector 17"/>
              <p:cNvCxnSpPr/>
              <p:nvPr/>
            </p:nvCxnSpPr>
            <p:spPr>
              <a:xfrm rot="5400000">
                <a:off x="734969" y="3798207"/>
                <a:ext cx="7560000" cy="1"/>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a:off x="1565554" y="3798207"/>
                <a:ext cx="7560000" cy="1"/>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5400000">
                <a:off x="2396139" y="3798207"/>
                <a:ext cx="7560000" cy="1"/>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3226724" y="3798207"/>
                <a:ext cx="7560000" cy="1"/>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4057309" y="3798207"/>
                <a:ext cx="7560000" cy="1"/>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4887894" y="3798207"/>
                <a:ext cx="7560000" cy="1"/>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549069" y="3798207"/>
                <a:ext cx="7560000" cy="1"/>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5400000">
                <a:off x="-3417956" y="3798207"/>
                <a:ext cx="7560000" cy="1"/>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5400000">
                <a:off x="-2587371" y="3798207"/>
                <a:ext cx="7560000" cy="1"/>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5400000">
                <a:off x="-1756786" y="3798207"/>
                <a:ext cx="7560000" cy="1"/>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5400000">
                <a:off x="-926201" y="3798207"/>
                <a:ext cx="7560000" cy="1"/>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5400000">
                <a:off x="-95616" y="3798207"/>
                <a:ext cx="7560000" cy="1"/>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5400000">
                <a:off x="5718479" y="3798207"/>
                <a:ext cx="7560000" cy="1"/>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877321" y="3798207"/>
                <a:ext cx="7560000" cy="1"/>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1707906" y="3798207"/>
                <a:ext cx="7560000" cy="1"/>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5400000">
                <a:off x="2538491" y="3798207"/>
                <a:ext cx="7560000" cy="1"/>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3369076" y="3798207"/>
                <a:ext cx="7560000" cy="1"/>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5400000">
                <a:off x="4199661" y="3798207"/>
                <a:ext cx="7560000" cy="1"/>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5030246" y="3798207"/>
                <a:ext cx="7560000" cy="1"/>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5400000">
                <a:off x="-3275604" y="3798207"/>
                <a:ext cx="7560000" cy="1"/>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5400000">
                <a:off x="-2445019" y="3798207"/>
                <a:ext cx="7560000" cy="1"/>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5400000">
                <a:off x="-1614434" y="3798207"/>
                <a:ext cx="7560000" cy="1"/>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5400000">
                <a:off x="-783849" y="3798207"/>
                <a:ext cx="7560000" cy="1"/>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46736" y="3798207"/>
                <a:ext cx="7560000" cy="1"/>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5860831" y="3798207"/>
                <a:ext cx="7560000" cy="1"/>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grpSp>
          <p:nvGrpSpPr>
            <p:cNvPr id="4" name="Group 84"/>
            <p:cNvGrpSpPr/>
            <p:nvPr/>
          </p:nvGrpSpPr>
          <p:grpSpPr>
            <a:xfrm>
              <a:off x="502404" y="369888"/>
              <a:ext cx="9828000" cy="6837362"/>
              <a:chOff x="502404" y="369888"/>
              <a:chExt cx="9828000" cy="6837362"/>
            </a:xfrm>
          </p:grpSpPr>
          <p:cxnSp>
            <p:nvCxnSpPr>
              <p:cNvPr id="5" name="Straight Connector 4"/>
              <p:cNvCxnSpPr/>
              <p:nvPr/>
            </p:nvCxnSpPr>
            <p:spPr>
              <a:xfrm>
                <a:off x="502404" y="369888"/>
                <a:ext cx="98280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502404" y="939668"/>
                <a:ext cx="98280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502404" y="1509448"/>
                <a:ext cx="98280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02404" y="2079228"/>
                <a:ext cx="98280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02404" y="2649008"/>
                <a:ext cx="98280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502404" y="3218788"/>
                <a:ext cx="98280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02404" y="3788568"/>
                <a:ext cx="98280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02404" y="4358348"/>
                <a:ext cx="98280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02404" y="4928128"/>
                <a:ext cx="98280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02404" y="5497908"/>
                <a:ext cx="98280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02404" y="6067688"/>
                <a:ext cx="98280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02404" y="6637468"/>
                <a:ext cx="98280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502404" y="7207250"/>
                <a:ext cx="98280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54267532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Section Divider 2">
    <p:spTree>
      <p:nvGrpSpPr>
        <p:cNvPr id="1" name=""/>
        <p:cNvGrpSpPr/>
        <p:nvPr/>
      </p:nvGrpSpPr>
      <p:grpSpPr>
        <a:xfrm>
          <a:off x="0" y="0"/>
          <a:ext cx="0" cy="0"/>
          <a:chOff x="0" y="0"/>
          <a:chExt cx="0" cy="0"/>
        </a:xfrm>
      </p:grpSpPr>
      <p:pic>
        <p:nvPicPr>
          <p:cNvPr id="11" name="Picture 3" descr="\\pwcau\mel$\Data\IFS\Williams Lea\Client Work\127022241_GE Legal RFP\127022241_links\127022241_Covers_v1_option3b5.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7" y="1"/>
            <a:ext cx="9142643"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a:spLocks noGrp="1"/>
          </p:cNvSpPr>
          <p:nvPr>
            <p:ph type="ctrTitle" hasCustomPrompt="1"/>
          </p:nvPr>
        </p:nvSpPr>
        <p:spPr bwMode="black">
          <a:xfrm>
            <a:off x="4700657" y="2317180"/>
            <a:ext cx="2548106" cy="761999"/>
          </a:xfrm>
        </p:spPr>
        <p:txBody>
          <a:bodyPr anchor="t" anchorCtr="0">
            <a:noAutofit/>
          </a:bodyPr>
          <a:lstStyle>
            <a:lvl1pPr>
              <a:lnSpc>
                <a:spcPct val="90000"/>
              </a:lnSpc>
              <a:defRPr sz="1252" baseline="0">
                <a:solidFill>
                  <a:schemeClr val="tx2"/>
                </a:solidFill>
              </a:defRPr>
            </a:lvl1pPr>
          </a:lstStyle>
          <a:p>
            <a:r>
              <a:rPr lang="en-US" noProof="0" dirty="0" smtClean="0"/>
              <a:t>Main heading</a:t>
            </a:r>
            <a:br>
              <a:rPr lang="en-US" noProof="0" dirty="0" smtClean="0"/>
            </a:br>
            <a:endParaRPr lang="en-US" noProof="0" dirty="0" smtClean="0"/>
          </a:p>
        </p:txBody>
      </p:sp>
      <p:cxnSp>
        <p:nvCxnSpPr>
          <p:cNvPr id="3" name="Straight Connector 2"/>
          <p:cNvCxnSpPr/>
          <p:nvPr userDrawn="1"/>
        </p:nvCxnSpPr>
        <p:spPr>
          <a:xfrm>
            <a:off x="4700657" y="2185589"/>
            <a:ext cx="2548106" cy="0"/>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384551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AU"/>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9338394E-B604-40E7-A3AB-08415F97FF92}" type="datetimeFigureOut">
              <a:rPr lang="en-AU" smtClean="0">
                <a:solidFill>
                  <a:prstClr val="black">
                    <a:tint val="75000"/>
                  </a:prstClr>
                </a:solidFill>
              </a:rPr>
              <a:pPr/>
              <a:t>9/04/2018</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45387D38-4AF0-495C-BC62-03F8F1E708EC}"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293442879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9338394E-B604-40E7-A3AB-08415F97FF92}" type="datetimeFigureOut">
              <a:rPr lang="en-AU" smtClean="0">
                <a:solidFill>
                  <a:prstClr val="black">
                    <a:tint val="75000"/>
                  </a:prstClr>
                </a:solidFill>
              </a:rPr>
              <a:pPr/>
              <a:t>9/04/2018</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45387D38-4AF0-495C-BC62-03F8F1E708EC}"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4010804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One with Impact">
    <p:spTree>
      <p:nvGrpSpPr>
        <p:cNvPr id="1" name=""/>
        <p:cNvGrpSpPr/>
        <p:nvPr/>
      </p:nvGrpSpPr>
      <p:grpSpPr>
        <a:xfrm>
          <a:off x="0" y="0"/>
          <a:ext cx="0" cy="0"/>
          <a:chOff x="0" y="0"/>
          <a:chExt cx="0" cy="0"/>
        </a:xfrm>
      </p:grpSpPr>
      <p:sp>
        <p:nvSpPr>
          <p:cNvPr id="2" name="Title 1"/>
          <p:cNvSpPr>
            <a:spLocks noGrp="1"/>
          </p:cNvSpPr>
          <p:nvPr>
            <p:ph type="title"/>
          </p:nvPr>
        </p:nvSpPr>
        <p:spPr>
          <a:xfrm>
            <a:off x="3276600" y="685800"/>
            <a:ext cx="5334000" cy="914400"/>
          </a:xfrm>
        </p:spPr>
        <p:txBody>
          <a:bodyPr/>
          <a:lstStyle>
            <a:lvl1pPr>
              <a:defRPr/>
            </a:lvl1pPr>
          </a:lstStyle>
          <a:p>
            <a:r>
              <a:rPr lang="en-US" noProof="1" smtClean="0"/>
              <a:t>Click to edit Master title style</a:t>
            </a:r>
            <a:endParaRPr lang="en-US" noProof="1"/>
          </a:p>
        </p:txBody>
      </p:sp>
      <p:sp>
        <p:nvSpPr>
          <p:cNvPr id="31" name="Content Placeholder 26"/>
          <p:cNvSpPr>
            <a:spLocks noGrp="1"/>
          </p:cNvSpPr>
          <p:nvPr>
            <p:ph sz="quarter" idx="15"/>
          </p:nvPr>
        </p:nvSpPr>
        <p:spPr>
          <a:xfrm>
            <a:off x="3276600" y="1752600"/>
            <a:ext cx="5334000" cy="4419600"/>
          </a:xfrm>
        </p:spPr>
        <p:txBody>
          <a:bodyPr/>
          <a:lstStyle>
            <a:lvl1pPr>
              <a:defRPr baseline="0"/>
            </a:lvl1pPr>
          </a:lstStyle>
          <a:p>
            <a:pPr lvl="0"/>
            <a:r>
              <a:rPr lang="en-US" noProof="1" smtClean="0"/>
              <a:t>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noProof="1"/>
          </a:p>
        </p:txBody>
      </p:sp>
      <p:sp>
        <p:nvSpPr>
          <p:cNvPr id="12" name="Text Placeholder 11"/>
          <p:cNvSpPr>
            <a:spLocks noGrp="1"/>
          </p:cNvSpPr>
          <p:nvPr>
            <p:ph type="body" sz="quarter" idx="16"/>
          </p:nvPr>
        </p:nvSpPr>
        <p:spPr>
          <a:xfrm>
            <a:off x="533400" y="1752600"/>
            <a:ext cx="2590800" cy="2130552"/>
          </a:xfrm>
        </p:spPr>
        <p:txBody>
          <a:bodyPr/>
          <a:lstStyle>
            <a:lvl1pPr>
              <a:defRPr sz="2400" b="1" i="1" baseline="0">
                <a:solidFill>
                  <a:schemeClr val="tx2"/>
                </a:solidFill>
              </a:defRPr>
            </a:lvl1pPr>
          </a:lstStyle>
          <a:p>
            <a:pPr lvl="0"/>
            <a:r>
              <a:rPr lang="en-US" noProof="1" smtClean="0"/>
              <a:t>Edit Master text styles</a:t>
            </a:r>
          </a:p>
        </p:txBody>
      </p:sp>
      <p:sp>
        <p:nvSpPr>
          <p:cNvPr id="18" name="Footer Placeholder 4"/>
          <p:cNvSpPr>
            <a:spLocks noGrp="1"/>
          </p:cNvSpPr>
          <p:nvPr>
            <p:ph type="ftr" sz="quarter" idx="3"/>
          </p:nvPr>
        </p:nvSpPr>
        <p:spPr>
          <a:xfrm>
            <a:off x="533400" y="6324600"/>
            <a:ext cx="5257800" cy="152400"/>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endParaRPr lang="en-US" dirty="0"/>
          </a:p>
        </p:txBody>
      </p:sp>
      <p:cxnSp>
        <p:nvCxnSpPr>
          <p:cNvPr id="30" name="Shape 29"/>
          <p:cNvCxnSpPr/>
          <p:nvPr/>
        </p:nvCxnSpPr>
        <p:spPr>
          <a:xfrm rot="5400000" flipH="1" flipV="1">
            <a:off x="5795400" y="-2061599"/>
            <a:ext cx="144000" cy="54864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9EBD5762-3BDC-484D-9503-7EA6D5A9A8CE}" type="slidenum">
              <a:rPr lang="en-US" smtClean="0"/>
              <a:pPr/>
              <a:t>‹#›</a:t>
            </a:fld>
            <a:endParaRPr lang="en-US" dirty="0"/>
          </a:p>
        </p:txBody>
      </p:sp>
      <p:sp>
        <p:nvSpPr>
          <p:cNvPr id="11"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endParaRPr lang="en-US" dirty="0"/>
          </a:p>
        </p:txBody>
      </p:sp>
      <p:sp>
        <p:nvSpPr>
          <p:cNvPr id="13" name="PwCFirm"/>
          <p:cNvSpPr txBox="1"/>
          <p:nvPr/>
        </p:nvSpPr>
        <p:spPr>
          <a:xfrm>
            <a:off x="533400" y="6477000"/>
            <a:ext cx="2590800" cy="152401"/>
          </a:xfrm>
          <a:prstGeom prst="rect">
            <a:avLst/>
          </a:prstGeom>
          <a:noFill/>
        </p:spPr>
        <p:txBody>
          <a:bodyPr vert="horz" wrap="square" lIns="0" tIns="0" rIns="0" bIns="0" rtlCol="0" anchor="t" anchorCtr="0">
            <a:noAutofit/>
          </a:bodyPr>
          <a:lstStyle/>
          <a:p>
            <a:r>
              <a:rPr lang="en-US" sz="1000" noProof="0" dirty="0" smtClean="0">
                <a:latin typeface="Arial" pitchFamily="34" charset="0"/>
                <a:cs typeface="Arial" pitchFamily="34" charset="0"/>
              </a:rPr>
              <a:t>PwC</a:t>
            </a:r>
            <a:endParaRPr lang="en-US" sz="1000" noProof="0" dirty="0">
              <a:latin typeface="Arial" pitchFamily="34" charset="0"/>
              <a:cs typeface="Arial" pitchFamily="34" charset="0"/>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AU"/>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338394E-B604-40E7-A3AB-08415F97FF92}" type="datetimeFigureOut">
              <a:rPr lang="en-AU" smtClean="0">
                <a:solidFill>
                  <a:prstClr val="black">
                    <a:tint val="75000"/>
                  </a:prstClr>
                </a:solidFill>
              </a:rPr>
              <a:pPr/>
              <a:t>9/04/2018</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45387D38-4AF0-495C-BC62-03F8F1E708EC}"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386967516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9338394E-B604-40E7-A3AB-08415F97FF92}" type="datetimeFigureOut">
              <a:rPr lang="en-AU" smtClean="0">
                <a:solidFill>
                  <a:prstClr val="black">
                    <a:tint val="75000"/>
                  </a:prstClr>
                </a:solidFill>
              </a:rPr>
              <a:pPr/>
              <a:t>9/04/2018</a:t>
            </a:fld>
            <a:endParaRPr lang="en-AU">
              <a:solidFill>
                <a:prstClr val="black">
                  <a:tint val="75000"/>
                </a:prstClr>
              </a:solidFill>
            </a:endParaRPr>
          </a:p>
        </p:txBody>
      </p:sp>
      <p:sp>
        <p:nvSpPr>
          <p:cNvPr id="6" name="Footer Placeholder 5"/>
          <p:cNvSpPr>
            <a:spLocks noGrp="1"/>
          </p:cNvSpPr>
          <p:nvPr>
            <p:ph type="ftr" sz="quarter" idx="11"/>
          </p:nvPr>
        </p:nvSpPr>
        <p:spPr/>
        <p:txBody>
          <a:bodyPr/>
          <a:lstStyle/>
          <a:p>
            <a:endParaRPr lang="en-AU">
              <a:solidFill>
                <a:prstClr val="black">
                  <a:tint val="75000"/>
                </a:prstClr>
              </a:solidFill>
            </a:endParaRPr>
          </a:p>
        </p:txBody>
      </p:sp>
      <p:sp>
        <p:nvSpPr>
          <p:cNvPr id="7" name="Slide Number Placeholder 6"/>
          <p:cNvSpPr>
            <a:spLocks noGrp="1"/>
          </p:cNvSpPr>
          <p:nvPr>
            <p:ph type="sldNum" sz="quarter" idx="12"/>
          </p:nvPr>
        </p:nvSpPr>
        <p:spPr/>
        <p:txBody>
          <a:bodyPr/>
          <a:lstStyle/>
          <a:p>
            <a:fld id="{45387D38-4AF0-495C-BC62-03F8F1E708EC}"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135326380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AU"/>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9338394E-B604-40E7-A3AB-08415F97FF92}" type="datetimeFigureOut">
              <a:rPr lang="en-AU" smtClean="0">
                <a:solidFill>
                  <a:prstClr val="black">
                    <a:tint val="75000"/>
                  </a:prstClr>
                </a:solidFill>
              </a:rPr>
              <a:pPr/>
              <a:t>9/04/2018</a:t>
            </a:fld>
            <a:endParaRPr lang="en-AU">
              <a:solidFill>
                <a:prstClr val="black">
                  <a:tint val="75000"/>
                </a:prstClr>
              </a:solidFill>
            </a:endParaRPr>
          </a:p>
        </p:txBody>
      </p:sp>
      <p:sp>
        <p:nvSpPr>
          <p:cNvPr id="8" name="Footer Placeholder 7"/>
          <p:cNvSpPr>
            <a:spLocks noGrp="1"/>
          </p:cNvSpPr>
          <p:nvPr>
            <p:ph type="ftr" sz="quarter" idx="11"/>
          </p:nvPr>
        </p:nvSpPr>
        <p:spPr/>
        <p:txBody>
          <a:bodyPr/>
          <a:lstStyle/>
          <a:p>
            <a:endParaRPr lang="en-AU">
              <a:solidFill>
                <a:prstClr val="black">
                  <a:tint val="75000"/>
                </a:prstClr>
              </a:solidFill>
            </a:endParaRPr>
          </a:p>
        </p:txBody>
      </p:sp>
      <p:sp>
        <p:nvSpPr>
          <p:cNvPr id="9" name="Slide Number Placeholder 8"/>
          <p:cNvSpPr>
            <a:spLocks noGrp="1"/>
          </p:cNvSpPr>
          <p:nvPr>
            <p:ph type="sldNum" sz="quarter" idx="12"/>
          </p:nvPr>
        </p:nvSpPr>
        <p:spPr/>
        <p:txBody>
          <a:bodyPr/>
          <a:lstStyle/>
          <a:p>
            <a:fld id="{45387D38-4AF0-495C-BC62-03F8F1E708EC}"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297661720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9338394E-B604-40E7-A3AB-08415F97FF92}" type="datetimeFigureOut">
              <a:rPr lang="en-AU" smtClean="0">
                <a:solidFill>
                  <a:prstClr val="black">
                    <a:tint val="75000"/>
                  </a:prstClr>
                </a:solidFill>
              </a:rPr>
              <a:pPr/>
              <a:t>9/04/2018</a:t>
            </a:fld>
            <a:endParaRPr lang="en-AU">
              <a:solidFill>
                <a:prstClr val="black">
                  <a:tint val="75000"/>
                </a:prstClr>
              </a:solidFill>
            </a:endParaRPr>
          </a:p>
        </p:txBody>
      </p:sp>
      <p:sp>
        <p:nvSpPr>
          <p:cNvPr id="4" name="Footer Placeholder 3"/>
          <p:cNvSpPr>
            <a:spLocks noGrp="1"/>
          </p:cNvSpPr>
          <p:nvPr>
            <p:ph type="ftr" sz="quarter" idx="11"/>
          </p:nvPr>
        </p:nvSpPr>
        <p:spPr/>
        <p:txBody>
          <a:bodyPr/>
          <a:lstStyle/>
          <a:p>
            <a:endParaRPr lang="en-AU">
              <a:solidFill>
                <a:prstClr val="black">
                  <a:tint val="75000"/>
                </a:prstClr>
              </a:solidFill>
            </a:endParaRPr>
          </a:p>
        </p:txBody>
      </p:sp>
      <p:sp>
        <p:nvSpPr>
          <p:cNvPr id="5" name="Slide Number Placeholder 4"/>
          <p:cNvSpPr>
            <a:spLocks noGrp="1"/>
          </p:cNvSpPr>
          <p:nvPr>
            <p:ph type="sldNum" sz="quarter" idx="12"/>
          </p:nvPr>
        </p:nvSpPr>
        <p:spPr/>
        <p:txBody>
          <a:bodyPr/>
          <a:lstStyle/>
          <a:p>
            <a:fld id="{45387D38-4AF0-495C-BC62-03F8F1E708EC}"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352676883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38394E-B604-40E7-A3AB-08415F97FF92}" type="datetimeFigureOut">
              <a:rPr lang="en-AU" smtClean="0">
                <a:solidFill>
                  <a:prstClr val="black">
                    <a:tint val="75000"/>
                  </a:prstClr>
                </a:solidFill>
              </a:rPr>
              <a:pPr/>
              <a:t>9/04/2018</a:t>
            </a:fld>
            <a:endParaRPr lang="en-AU">
              <a:solidFill>
                <a:prstClr val="black">
                  <a:tint val="75000"/>
                </a:prstClr>
              </a:solidFill>
            </a:endParaRPr>
          </a:p>
        </p:txBody>
      </p:sp>
      <p:sp>
        <p:nvSpPr>
          <p:cNvPr id="3" name="Footer Placeholder 2"/>
          <p:cNvSpPr>
            <a:spLocks noGrp="1"/>
          </p:cNvSpPr>
          <p:nvPr>
            <p:ph type="ftr" sz="quarter" idx="11"/>
          </p:nvPr>
        </p:nvSpPr>
        <p:spPr/>
        <p:txBody>
          <a:bodyPr/>
          <a:lstStyle/>
          <a:p>
            <a:endParaRPr lang="en-AU">
              <a:solidFill>
                <a:prstClr val="black">
                  <a:tint val="75000"/>
                </a:prstClr>
              </a:solidFill>
            </a:endParaRPr>
          </a:p>
        </p:txBody>
      </p:sp>
      <p:sp>
        <p:nvSpPr>
          <p:cNvPr id="4" name="Slide Number Placeholder 3"/>
          <p:cNvSpPr>
            <a:spLocks noGrp="1"/>
          </p:cNvSpPr>
          <p:nvPr>
            <p:ph type="sldNum" sz="quarter" idx="12"/>
          </p:nvPr>
        </p:nvSpPr>
        <p:spPr/>
        <p:txBody>
          <a:bodyPr/>
          <a:lstStyle/>
          <a:p>
            <a:fld id="{45387D38-4AF0-495C-BC62-03F8F1E708EC}"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64235334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AU"/>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38394E-B604-40E7-A3AB-08415F97FF92}" type="datetimeFigureOut">
              <a:rPr lang="en-AU" smtClean="0">
                <a:solidFill>
                  <a:prstClr val="black">
                    <a:tint val="75000"/>
                  </a:prstClr>
                </a:solidFill>
              </a:rPr>
              <a:pPr/>
              <a:t>9/04/2018</a:t>
            </a:fld>
            <a:endParaRPr lang="en-AU">
              <a:solidFill>
                <a:prstClr val="black">
                  <a:tint val="75000"/>
                </a:prstClr>
              </a:solidFill>
            </a:endParaRPr>
          </a:p>
        </p:txBody>
      </p:sp>
      <p:sp>
        <p:nvSpPr>
          <p:cNvPr id="6" name="Footer Placeholder 5"/>
          <p:cNvSpPr>
            <a:spLocks noGrp="1"/>
          </p:cNvSpPr>
          <p:nvPr>
            <p:ph type="ftr" sz="quarter" idx="11"/>
          </p:nvPr>
        </p:nvSpPr>
        <p:spPr/>
        <p:txBody>
          <a:bodyPr/>
          <a:lstStyle/>
          <a:p>
            <a:endParaRPr lang="en-AU">
              <a:solidFill>
                <a:prstClr val="black">
                  <a:tint val="75000"/>
                </a:prstClr>
              </a:solidFill>
            </a:endParaRPr>
          </a:p>
        </p:txBody>
      </p:sp>
      <p:sp>
        <p:nvSpPr>
          <p:cNvPr id="7" name="Slide Number Placeholder 6"/>
          <p:cNvSpPr>
            <a:spLocks noGrp="1"/>
          </p:cNvSpPr>
          <p:nvPr>
            <p:ph type="sldNum" sz="quarter" idx="12"/>
          </p:nvPr>
        </p:nvSpPr>
        <p:spPr/>
        <p:txBody>
          <a:bodyPr/>
          <a:lstStyle/>
          <a:p>
            <a:fld id="{45387D38-4AF0-495C-BC62-03F8F1E708EC}"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254442138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AU"/>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AU"/>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38394E-B604-40E7-A3AB-08415F97FF92}" type="datetimeFigureOut">
              <a:rPr lang="en-AU" smtClean="0">
                <a:solidFill>
                  <a:prstClr val="black">
                    <a:tint val="75000"/>
                  </a:prstClr>
                </a:solidFill>
              </a:rPr>
              <a:pPr/>
              <a:t>9/04/2018</a:t>
            </a:fld>
            <a:endParaRPr lang="en-AU">
              <a:solidFill>
                <a:prstClr val="black">
                  <a:tint val="75000"/>
                </a:prstClr>
              </a:solidFill>
            </a:endParaRPr>
          </a:p>
        </p:txBody>
      </p:sp>
      <p:sp>
        <p:nvSpPr>
          <p:cNvPr id="6" name="Footer Placeholder 5"/>
          <p:cNvSpPr>
            <a:spLocks noGrp="1"/>
          </p:cNvSpPr>
          <p:nvPr>
            <p:ph type="ftr" sz="quarter" idx="11"/>
          </p:nvPr>
        </p:nvSpPr>
        <p:spPr/>
        <p:txBody>
          <a:bodyPr/>
          <a:lstStyle/>
          <a:p>
            <a:endParaRPr lang="en-AU">
              <a:solidFill>
                <a:prstClr val="black">
                  <a:tint val="75000"/>
                </a:prstClr>
              </a:solidFill>
            </a:endParaRPr>
          </a:p>
        </p:txBody>
      </p:sp>
      <p:sp>
        <p:nvSpPr>
          <p:cNvPr id="7" name="Slide Number Placeholder 6"/>
          <p:cNvSpPr>
            <a:spLocks noGrp="1"/>
          </p:cNvSpPr>
          <p:nvPr>
            <p:ph type="sldNum" sz="quarter" idx="12"/>
          </p:nvPr>
        </p:nvSpPr>
        <p:spPr/>
        <p:txBody>
          <a:bodyPr/>
          <a:lstStyle/>
          <a:p>
            <a:fld id="{45387D38-4AF0-495C-BC62-03F8F1E708EC}"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231484741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9338394E-B604-40E7-A3AB-08415F97FF92}" type="datetimeFigureOut">
              <a:rPr lang="en-AU" smtClean="0">
                <a:solidFill>
                  <a:prstClr val="black">
                    <a:tint val="75000"/>
                  </a:prstClr>
                </a:solidFill>
              </a:rPr>
              <a:pPr/>
              <a:t>9/04/2018</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45387D38-4AF0-495C-BC62-03F8F1E708EC}"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177594891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9338394E-B604-40E7-A3AB-08415F97FF92}" type="datetimeFigureOut">
              <a:rPr lang="en-AU" smtClean="0">
                <a:solidFill>
                  <a:prstClr val="black">
                    <a:tint val="75000"/>
                  </a:prstClr>
                </a:solidFill>
              </a:rPr>
              <a:pPr/>
              <a:t>9/04/2018</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45387D38-4AF0-495C-BC62-03F8F1E708EC}"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18828925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ver Only">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914400"/>
          </a:xfrm>
        </p:spPr>
        <p:txBody>
          <a:bodyPr/>
          <a:lstStyle/>
          <a:p>
            <a:r>
              <a:rPr lang="en-US" noProof="0" dirty="0" smtClean="0"/>
              <a:t>Click to edit Master title style</a:t>
            </a:r>
            <a:endParaRPr lang="en-US" noProof="0" dirty="0"/>
          </a:p>
        </p:txBody>
      </p:sp>
      <p:sp>
        <p:nvSpPr>
          <p:cNvPr id="12" name="Footer Placeholder 4"/>
          <p:cNvSpPr>
            <a:spLocks noGrp="1"/>
          </p:cNvSpPr>
          <p:nvPr>
            <p:ph type="ftr" sz="quarter" idx="3"/>
          </p:nvPr>
        </p:nvSpPr>
        <p:spPr>
          <a:xfrm>
            <a:off x="533400" y="6324600"/>
            <a:ext cx="5257800" cy="152400"/>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endParaRPr lang="en-US" dirty="0"/>
          </a:p>
        </p:txBody>
      </p:sp>
      <p:cxnSp>
        <p:nvCxnSpPr>
          <p:cNvPr id="10" name="Shape 9"/>
          <p:cNvCxnSpPr/>
          <p:nvPr/>
        </p:nvCxnSpPr>
        <p:spPr>
          <a:xfrm rot="5400000" flipH="1" flipV="1">
            <a:off x="4423800" y="-3433199"/>
            <a:ext cx="144000"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9EBD5762-3BDC-484D-9503-7EA6D5A9A8CE}" type="slidenum">
              <a:rPr lang="en-US" smtClean="0"/>
              <a:pPr/>
              <a:t>‹#›</a:t>
            </a:fld>
            <a:endParaRPr lang="en-US" dirty="0"/>
          </a:p>
        </p:txBody>
      </p:sp>
      <p:sp>
        <p:nvSpPr>
          <p:cNvPr id="9"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endParaRPr lang="en-US" dirty="0"/>
          </a:p>
        </p:txBody>
      </p:sp>
      <p:sp>
        <p:nvSpPr>
          <p:cNvPr id="11" name="PwCFirm"/>
          <p:cNvSpPr txBox="1"/>
          <p:nvPr/>
        </p:nvSpPr>
        <p:spPr>
          <a:xfrm>
            <a:off x="533400" y="6477000"/>
            <a:ext cx="2590800" cy="152401"/>
          </a:xfrm>
          <a:prstGeom prst="rect">
            <a:avLst/>
          </a:prstGeom>
          <a:noFill/>
        </p:spPr>
        <p:txBody>
          <a:bodyPr vert="horz" wrap="square" lIns="0" tIns="0" rIns="0" bIns="0" rtlCol="0" anchor="t" anchorCtr="0">
            <a:noAutofit/>
          </a:bodyPr>
          <a:lstStyle/>
          <a:p>
            <a:r>
              <a:rPr lang="en-US" sz="1000" noProof="0" dirty="0" smtClean="0">
                <a:latin typeface="Arial" pitchFamily="34" charset="0"/>
                <a:cs typeface="Arial" pitchFamily="34" charset="0"/>
              </a:rPr>
              <a:t>PwC</a:t>
            </a:r>
            <a:endParaRPr lang="en-US" sz="1000" noProof="0" dirty="0">
              <a:latin typeface="Arial" pitchFamily="34" charset="0"/>
              <a:cs typeface="Arial"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slideLayout" Target="../slideLayouts/slideLayout62.xml"/><Relationship Id="rId18" Type="http://schemas.openxmlformats.org/officeDocument/2006/relationships/slideLayout" Target="../slideLayouts/slideLayout67.xml"/><Relationship Id="rId26" Type="http://schemas.openxmlformats.org/officeDocument/2006/relationships/slideLayout" Target="../slideLayouts/slideLayout75.xml"/><Relationship Id="rId3" Type="http://schemas.openxmlformats.org/officeDocument/2006/relationships/slideLayout" Target="../slideLayouts/slideLayout52.xml"/><Relationship Id="rId21" Type="http://schemas.openxmlformats.org/officeDocument/2006/relationships/slideLayout" Target="../slideLayouts/slideLayout70.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17" Type="http://schemas.openxmlformats.org/officeDocument/2006/relationships/slideLayout" Target="../slideLayouts/slideLayout66.xml"/><Relationship Id="rId25" Type="http://schemas.openxmlformats.org/officeDocument/2006/relationships/slideLayout" Target="../slideLayouts/slideLayout74.xml"/><Relationship Id="rId2" Type="http://schemas.openxmlformats.org/officeDocument/2006/relationships/slideLayout" Target="../slideLayouts/slideLayout51.xml"/><Relationship Id="rId16" Type="http://schemas.openxmlformats.org/officeDocument/2006/relationships/slideLayout" Target="../slideLayouts/slideLayout65.xml"/><Relationship Id="rId20" Type="http://schemas.openxmlformats.org/officeDocument/2006/relationships/slideLayout" Target="../slideLayouts/slideLayout69.xml"/><Relationship Id="rId29" Type="http://schemas.openxmlformats.org/officeDocument/2006/relationships/theme" Target="../theme/theme2.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24" Type="http://schemas.openxmlformats.org/officeDocument/2006/relationships/slideLayout" Target="../slideLayouts/slideLayout73.xml"/><Relationship Id="rId5" Type="http://schemas.openxmlformats.org/officeDocument/2006/relationships/slideLayout" Target="../slideLayouts/slideLayout54.xml"/><Relationship Id="rId15" Type="http://schemas.openxmlformats.org/officeDocument/2006/relationships/slideLayout" Target="../slideLayouts/slideLayout64.xml"/><Relationship Id="rId23" Type="http://schemas.openxmlformats.org/officeDocument/2006/relationships/slideLayout" Target="../slideLayouts/slideLayout72.xml"/><Relationship Id="rId28" Type="http://schemas.openxmlformats.org/officeDocument/2006/relationships/slideLayout" Target="../slideLayouts/slideLayout77.xml"/><Relationship Id="rId10" Type="http://schemas.openxmlformats.org/officeDocument/2006/relationships/slideLayout" Target="../slideLayouts/slideLayout59.xml"/><Relationship Id="rId19" Type="http://schemas.openxmlformats.org/officeDocument/2006/relationships/slideLayout" Target="../slideLayouts/slideLayout68.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slideLayout" Target="../slideLayouts/slideLayout63.xml"/><Relationship Id="rId22" Type="http://schemas.openxmlformats.org/officeDocument/2006/relationships/slideLayout" Target="../slideLayouts/slideLayout71.xml"/><Relationship Id="rId27" Type="http://schemas.openxmlformats.org/officeDocument/2006/relationships/slideLayout" Target="../slideLayouts/slideLayout76.xml"/><Relationship Id="rId30" Type="http://schemas.openxmlformats.org/officeDocument/2006/relationships/tags" Target="../tags/tag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3.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3400" y="685800"/>
            <a:ext cx="8077201" cy="914400"/>
          </a:xfrm>
          <a:prstGeom prst="rect">
            <a:avLst/>
          </a:prstGeom>
        </p:spPr>
        <p:txBody>
          <a:bodyPr vert="horz" lIns="0" tIns="0" rIns="0" bIns="0" rtlCol="0" anchor="t" anchorCtr="0">
            <a:noAutofit/>
          </a:bodyPr>
          <a:lstStyle/>
          <a:p>
            <a:r>
              <a:rPr lang="en-US" noProof="0" dirty="0" smtClean="0"/>
              <a:t>Click to edit</a:t>
            </a:r>
            <a:br>
              <a:rPr lang="en-US" noProof="0" dirty="0" smtClean="0"/>
            </a:br>
            <a:r>
              <a:rPr lang="en-US" noProof="0" dirty="0" smtClean="0"/>
              <a:t>Master title style</a:t>
            </a:r>
            <a:endParaRPr lang="en-US" noProof="0" dirty="0"/>
          </a:p>
        </p:txBody>
      </p:sp>
      <p:sp>
        <p:nvSpPr>
          <p:cNvPr id="3" name="Text Placeholder 2"/>
          <p:cNvSpPr>
            <a:spLocks noGrp="1"/>
          </p:cNvSpPr>
          <p:nvPr>
            <p:ph type="body" idx="1"/>
          </p:nvPr>
        </p:nvSpPr>
        <p:spPr>
          <a:xfrm>
            <a:off x="533401" y="1752600"/>
            <a:ext cx="8077199" cy="4419600"/>
          </a:xfrm>
          <a:prstGeom prst="rect">
            <a:avLst/>
          </a:prstGeom>
        </p:spPr>
        <p:txBody>
          <a:bodyPr vert="horz" lIns="0" tIns="0" rIns="0" bIns="0" rtlCol="0">
            <a:noAutofit/>
          </a:bodyPr>
          <a:lstStyle/>
          <a:p>
            <a:pPr lvl="0"/>
            <a:r>
              <a:rPr lang="en-US" noProof="0" dirty="0" smtClean="0"/>
              <a:t>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dirty="0" smtClean="0"/>
          </a:p>
        </p:txBody>
      </p:sp>
      <p:sp>
        <p:nvSpPr>
          <p:cNvPr id="4"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9EBD5762-3BDC-484D-9503-7EA6D5A9A8CE}" type="slidenum">
              <a:rPr lang="en-US" smtClean="0"/>
              <a:pPr/>
              <a:t>‹#›</a:t>
            </a:fld>
            <a:endParaRPr lang="en-US" dirty="0"/>
          </a:p>
        </p:txBody>
      </p:sp>
      <p:sp>
        <p:nvSpPr>
          <p:cNvPr id="6"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endParaRPr lang="en-US" dirty="0"/>
          </a:p>
        </p:txBody>
      </p:sp>
      <p:sp>
        <p:nvSpPr>
          <p:cNvPr id="7" name="Footer Placeholder 4"/>
          <p:cNvSpPr>
            <a:spLocks noGrp="1"/>
          </p:cNvSpPr>
          <p:nvPr>
            <p:ph type="ftr" sz="quarter" idx="3"/>
          </p:nvPr>
        </p:nvSpPr>
        <p:spPr>
          <a:xfrm>
            <a:off x="530352" y="6324600"/>
            <a:ext cx="5260848" cy="150876"/>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endParaRPr lang="en-US" dirty="0"/>
          </a:p>
        </p:txBody>
      </p:sp>
    </p:spTree>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 id="2147483723" r:id="rId13"/>
    <p:sldLayoutId id="2147483724" r:id="rId14"/>
    <p:sldLayoutId id="2147483725" r:id="rId15"/>
    <p:sldLayoutId id="2147483726" r:id="rId16"/>
    <p:sldLayoutId id="2147483727" r:id="rId17"/>
    <p:sldLayoutId id="2147483728" r:id="rId18"/>
    <p:sldLayoutId id="2147483729" r:id="rId19"/>
    <p:sldLayoutId id="2147483730" r:id="rId20"/>
    <p:sldLayoutId id="2147483731" r:id="rId21"/>
    <p:sldLayoutId id="2147483732" r:id="rId22"/>
    <p:sldLayoutId id="2147483733" r:id="rId23"/>
    <p:sldLayoutId id="2147483734" r:id="rId24"/>
    <p:sldLayoutId id="2147483735" r:id="rId25"/>
    <p:sldLayoutId id="2147483736" r:id="rId26"/>
    <p:sldLayoutId id="2147483737" r:id="rId27"/>
    <p:sldLayoutId id="2147483738" r:id="rId28"/>
    <p:sldLayoutId id="2147483739" r:id="rId29"/>
    <p:sldLayoutId id="2147483740" r:id="rId30"/>
    <p:sldLayoutId id="2147483741" r:id="rId31"/>
    <p:sldLayoutId id="2147483742" r:id="rId32"/>
    <p:sldLayoutId id="2147483743" r:id="rId33"/>
    <p:sldLayoutId id="2147483744" r:id="rId34"/>
    <p:sldLayoutId id="2147483745" r:id="rId35"/>
    <p:sldLayoutId id="2147483746" r:id="rId36"/>
    <p:sldLayoutId id="2147483748" r:id="rId37"/>
    <p:sldLayoutId id="2147483749" r:id="rId38"/>
    <p:sldLayoutId id="2147483750" r:id="rId39"/>
    <p:sldLayoutId id="2147483751" r:id="rId40"/>
    <p:sldLayoutId id="2147483752" r:id="rId41"/>
    <p:sldLayoutId id="2147483753" r:id="rId42"/>
    <p:sldLayoutId id="2147483754" r:id="rId43"/>
    <p:sldLayoutId id="2147483755" r:id="rId44"/>
    <p:sldLayoutId id="2147483757" r:id="rId45"/>
    <p:sldLayoutId id="2147483758" r:id="rId46"/>
    <p:sldLayoutId id="2147483759" r:id="rId47"/>
    <p:sldLayoutId id="2147483849" r:id="rId48"/>
    <p:sldLayoutId id="2147483850" r:id="rId49"/>
  </p:sldLayoutIdLst>
  <p:hf hdr="0"/>
  <p:txStyles>
    <p:titleStyle>
      <a:lvl1pPr algn="l" defTabSz="914400" rtl="0" eaLnBrk="1" latinLnBrk="0" hangingPunct="1">
        <a:lnSpc>
          <a:spcPct val="100000"/>
        </a:lnSpc>
        <a:spcBef>
          <a:spcPct val="0"/>
        </a:spcBef>
        <a:buNone/>
        <a:defRPr sz="2400" b="1" i="1" kern="1200">
          <a:solidFill>
            <a:schemeClr val="tx1"/>
          </a:solidFill>
          <a:latin typeface="+mj-lt"/>
          <a:ea typeface="+mj-ea"/>
          <a:cs typeface="+mj-cs"/>
        </a:defRPr>
      </a:lvl1pPr>
    </p:titleStyle>
    <p:bodyStyle>
      <a:lvl1pPr marL="0" marR="0" indent="0" algn="l" defTabSz="914400" rtl="0" eaLnBrk="1" fontAlgn="auto" latinLnBrk="0" hangingPunct="1">
        <a:lnSpc>
          <a:spcPct val="100000"/>
        </a:lnSpc>
        <a:spcBef>
          <a:spcPts val="0"/>
        </a:spcBef>
        <a:spcAft>
          <a:spcPts val="900"/>
        </a:spcAft>
        <a:buClr>
          <a:schemeClr val="tx1"/>
        </a:buClr>
        <a:buSzTx/>
        <a:buFontTx/>
        <a:buNone/>
        <a:tabLst/>
        <a:defRPr sz="2000" kern="1200">
          <a:solidFill>
            <a:schemeClr val="tx1"/>
          </a:solidFill>
          <a:latin typeface="Georgia" pitchFamily="18" charset="0"/>
          <a:ea typeface="+mn-ea"/>
          <a:cs typeface="+mn-cs"/>
        </a:defRPr>
      </a:lvl1pPr>
      <a:lvl2pPr marL="27432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2pPr>
      <a:lvl3pPr marL="54864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3pPr>
      <a:lvl4pPr marL="82296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4pPr>
      <a:lvl5pPr marL="109728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baseline="0">
          <a:solidFill>
            <a:schemeClr val="tx1"/>
          </a:solidFill>
          <a:latin typeface="Georgia" pitchFamily="18" charset="0"/>
          <a:ea typeface="+mn-ea"/>
          <a:cs typeface="+mn-cs"/>
        </a:defRPr>
      </a:lvl5pPr>
      <a:lvl6pPr marL="274320" marR="0" indent="-274320" algn="l" defTabSz="914400" rtl="0" eaLnBrk="1" fontAlgn="auto" latinLnBrk="0" hangingPunct="1">
        <a:lnSpc>
          <a:spcPct val="100000"/>
        </a:lnSpc>
        <a:spcBef>
          <a:spcPts val="0"/>
        </a:spcBef>
        <a:spcAft>
          <a:spcPts val="900"/>
        </a:spcAft>
        <a:buClr>
          <a:schemeClr val="tx1"/>
        </a:buClr>
        <a:buSzPct val="100000"/>
        <a:buFont typeface="+mj-lt"/>
        <a:buAutoNum type="arabicPeriod"/>
        <a:tabLst/>
        <a:defRPr sz="2000" kern="1200" baseline="0">
          <a:solidFill>
            <a:schemeClr val="tx1"/>
          </a:solidFill>
          <a:latin typeface="Georgia" pitchFamily="18" charset="0"/>
          <a:ea typeface="+mn-ea"/>
          <a:cs typeface="+mn-cs"/>
        </a:defRPr>
      </a:lvl6pPr>
      <a:lvl7pPr marL="548640" indent="-274320" algn="l" defTabSz="914400" rtl="0" eaLnBrk="1" latinLnBrk="0" hangingPunct="1">
        <a:lnSpc>
          <a:spcPct val="100000"/>
        </a:lnSpc>
        <a:spcBef>
          <a:spcPts val="0"/>
        </a:spcBef>
        <a:spcAft>
          <a:spcPts val="900"/>
        </a:spcAft>
        <a:buSzPct val="100000"/>
        <a:buFont typeface="+mj-lt"/>
        <a:buAutoNum type="alphaLcPeriod"/>
        <a:defRPr sz="2000" kern="1200" baseline="0">
          <a:solidFill>
            <a:schemeClr val="tx1"/>
          </a:solidFill>
          <a:latin typeface="Georgia" pitchFamily="18" charset="0"/>
          <a:ea typeface="+mn-ea"/>
          <a:cs typeface="+mn-cs"/>
        </a:defRPr>
      </a:lvl7pPr>
      <a:lvl8pPr marL="822960" indent="-274320" algn="l" defTabSz="914400" rtl="0" eaLnBrk="1" latinLnBrk="0" hangingPunct="1">
        <a:lnSpc>
          <a:spcPct val="100000"/>
        </a:lnSpc>
        <a:spcBef>
          <a:spcPts val="0"/>
        </a:spcBef>
        <a:spcAft>
          <a:spcPts val="900"/>
        </a:spcAft>
        <a:buSzPct val="100000"/>
        <a:buFont typeface="+mj-lt"/>
        <a:buAutoNum type="romanLcPeriod"/>
        <a:defRPr sz="2000" kern="1200" baseline="0">
          <a:solidFill>
            <a:schemeClr val="tx1"/>
          </a:solidFill>
          <a:latin typeface="Georgia" pitchFamily="18" charset="0"/>
          <a:ea typeface="+mn-ea"/>
          <a:cs typeface="+mn-cs"/>
        </a:defRPr>
      </a:lvl8pPr>
      <a:lvl9pPr marL="0" indent="0" algn="l" defTabSz="914400" rtl="0" eaLnBrk="1" latinLnBrk="0" hangingPunct="1">
        <a:lnSpc>
          <a:spcPct val="100000"/>
        </a:lnSpc>
        <a:spcBef>
          <a:spcPts val="0"/>
        </a:spcBef>
        <a:spcAft>
          <a:spcPts val="900"/>
        </a:spcAft>
        <a:buFont typeface="Arial" pitchFamily="34" charset="0"/>
        <a:buNone/>
        <a:defRPr sz="2000" b="1" kern="1200" baseline="0">
          <a:solidFill>
            <a:schemeClr val="tx2"/>
          </a:solidFill>
          <a:latin typeface="Georgia" pitchFamily="18" charset="0"/>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46559" y="718336"/>
            <a:ext cx="8373207" cy="653034"/>
          </a:xfrm>
          <a:prstGeom prst="rect">
            <a:avLst/>
          </a:prstGeom>
        </p:spPr>
        <p:txBody>
          <a:bodyPr vert="horz" lIns="0" tIns="0" rIns="0" bIns="0" rtlCol="0" anchor="t" anchorCtr="0">
            <a:noAutofit/>
          </a:bodyPr>
          <a:lstStyle/>
          <a:p>
            <a:r>
              <a:rPr lang="en-US" noProof="0" smtClean="0"/>
              <a:t>Click to edit Master title style</a:t>
            </a:r>
            <a:endParaRPr lang="en-GB" noProof="0" dirty="0"/>
          </a:p>
        </p:txBody>
      </p:sp>
      <p:sp>
        <p:nvSpPr>
          <p:cNvPr id="3" name="Text Placeholder 2"/>
          <p:cNvSpPr>
            <a:spLocks noGrp="1"/>
          </p:cNvSpPr>
          <p:nvPr>
            <p:ph type="body" idx="1"/>
          </p:nvPr>
        </p:nvSpPr>
        <p:spPr>
          <a:xfrm>
            <a:off x="446559" y="1730698"/>
            <a:ext cx="8373207" cy="4310023"/>
          </a:xfrm>
          <a:prstGeom prst="rect">
            <a:avLst/>
          </a:prstGeom>
        </p:spPr>
        <p:txBody>
          <a:bodyPr vert="horz" lIns="0" tIns="0" rIns="0" bIns="0" rtlCol="0">
            <a:no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a:t>
            </a:r>
          </a:p>
          <a:p>
            <a:pPr lvl="6"/>
            <a:r>
              <a:rPr lang="en-US" noProof="0" dirty="0" smtClean="0"/>
              <a:t>seven</a:t>
            </a:r>
          </a:p>
          <a:p>
            <a:pPr lvl="7"/>
            <a:r>
              <a:rPr lang="en-US" noProof="0" dirty="0" smtClean="0"/>
              <a:t>eight</a:t>
            </a:r>
          </a:p>
          <a:p>
            <a:pPr lvl="8"/>
            <a:r>
              <a:rPr lang="en-US" noProof="0" dirty="0" smtClean="0"/>
              <a:t>nine</a:t>
            </a:r>
          </a:p>
        </p:txBody>
      </p:sp>
      <p:cxnSp>
        <p:nvCxnSpPr>
          <p:cNvPr id="6" name="Shape 9"/>
          <p:cNvCxnSpPr/>
          <p:nvPr/>
        </p:nvCxnSpPr>
        <p:spPr>
          <a:xfrm flipV="1">
            <a:off x="310622" y="617695"/>
            <a:ext cx="8496342" cy="130607"/>
          </a:xfrm>
          <a:prstGeom prst="bentConnector3">
            <a:avLst>
              <a:gd name="adj1" fmla="val 9"/>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7" name="Section Footer"/>
          <p:cNvSpPr txBox="1"/>
          <p:nvPr>
            <p:custDataLst>
              <p:tags r:id="rId30"/>
            </p:custDataLst>
          </p:nvPr>
        </p:nvSpPr>
        <p:spPr>
          <a:xfrm>
            <a:off x="438467" y="6415894"/>
            <a:ext cx="1903408" cy="105285"/>
          </a:xfrm>
          <a:prstGeom prst="rect">
            <a:avLst/>
          </a:prstGeom>
          <a:noFill/>
        </p:spPr>
        <p:txBody>
          <a:bodyPr wrap="square" lIns="0" tIns="0" rIns="0" bIns="0" rtlCol="0">
            <a:spAutoFit/>
          </a:bodyPr>
          <a:lstStyle/>
          <a:p>
            <a:r>
              <a:rPr lang="en-GB" sz="684" noProof="0" dirty="0" smtClean="0">
                <a:solidFill>
                  <a:schemeClr val="tx1"/>
                </a:solidFill>
                <a:latin typeface="Arial" pitchFamily="34" charset="0"/>
                <a:cs typeface="Arial" pitchFamily="34" charset="0"/>
              </a:rPr>
              <a:t>PwC</a:t>
            </a:r>
          </a:p>
        </p:txBody>
      </p:sp>
    </p:spTree>
    <p:extLst>
      <p:ext uri="{BB962C8B-B14F-4D97-AF65-F5344CB8AC3E}">
        <p14:creationId xmlns:p14="http://schemas.microsoft.com/office/powerpoint/2010/main" val="353460096"/>
      </p:ext>
    </p:extLst>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 id="2147483826" r:id="rId6"/>
    <p:sldLayoutId id="2147483827" r:id="rId7"/>
    <p:sldLayoutId id="2147483828" r:id="rId8"/>
    <p:sldLayoutId id="2147483829" r:id="rId9"/>
    <p:sldLayoutId id="2147483830" r:id="rId10"/>
    <p:sldLayoutId id="2147483831" r:id="rId11"/>
    <p:sldLayoutId id="2147483832" r:id="rId12"/>
    <p:sldLayoutId id="2147483833" r:id="rId13"/>
    <p:sldLayoutId id="2147483834" r:id="rId14"/>
    <p:sldLayoutId id="2147483835" r:id="rId15"/>
    <p:sldLayoutId id="2147483836" r:id="rId16"/>
    <p:sldLayoutId id="2147483837" r:id="rId17"/>
    <p:sldLayoutId id="2147483838" r:id="rId18"/>
    <p:sldLayoutId id="2147483839" r:id="rId19"/>
    <p:sldLayoutId id="2147483840" r:id="rId20"/>
    <p:sldLayoutId id="2147483841" r:id="rId21"/>
    <p:sldLayoutId id="2147483842" r:id="rId22"/>
    <p:sldLayoutId id="2147483843" r:id="rId23"/>
    <p:sldLayoutId id="2147483844" r:id="rId24"/>
    <p:sldLayoutId id="2147483845" r:id="rId25"/>
    <p:sldLayoutId id="2147483846" r:id="rId26"/>
    <p:sldLayoutId id="2147483847" r:id="rId27"/>
    <p:sldLayoutId id="2147483848" r:id="rId28"/>
  </p:sldLayoutIdLst>
  <p:hf hdr="0" dt="0"/>
  <p:txStyles>
    <p:titleStyle>
      <a:lvl1pPr algn="l" defTabSz="781903" rtl="0" eaLnBrk="1" latinLnBrk="0" hangingPunct="1">
        <a:lnSpc>
          <a:spcPct val="100000"/>
        </a:lnSpc>
        <a:spcBef>
          <a:spcPct val="0"/>
        </a:spcBef>
        <a:buNone/>
        <a:defRPr sz="1881" b="1" i="1" kern="1200">
          <a:solidFill>
            <a:schemeClr val="tx2"/>
          </a:solidFill>
          <a:latin typeface="+mj-lt"/>
          <a:ea typeface="+mj-ea"/>
          <a:cs typeface="+mj-cs"/>
        </a:defRPr>
      </a:lvl1pPr>
    </p:titleStyle>
    <p:bodyStyle>
      <a:lvl1pPr marL="0" marR="0" indent="0" algn="l" defTabSz="781903" rtl="0" eaLnBrk="1" fontAlgn="auto" latinLnBrk="0" hangingPunct="1">
        <a:lnSpc>
          <a:spcPct val="100000"/>
        </a:lnSpc>
        <a:spcBef>
          <a:spcPts val="0"/>
        </a:spcBef>
        <a:spcAft>
          <a:spcPts val="770"/>
        </a:spcAft>
        <a:buClr>
          <a:schemeClr val="tx1"/>
        </a:buClr>
        <a:buSzTx/>
        <a:buFontTx/>
        <a:buNone/>
        <a:tabLst/>
        <a:defRPr sz="855" kern="1200">
          <a:solidFill>
            <a:schemeClr val="tx1"/>
          </a:solidFill>
          <a:latin typeface="+mn-lt"/>
          <a:ea typeface="+mn-ea"/>
          <a:cs typeface="+mn-cs"/>
        </a:defRPr>
      </a:lvl1pPr>
      <a:lvl2pPr marL="153395" indent="-153395" algn="l" defTabSz="781903" rtl="0" eaLnBrk="1" latinLnBrk="0" hangingPunct="1">
        <a:lnSpc>
          <a:spcPct val="100000"/>
        </a:lnSpc>
        <a:spcBef>
          <a:spcPts val="0"/>
        </a:spcBef>
        <a:spcAft>
          <a:spcPts val="513"/>
        </a:spcAft>
        <a:buClr>
          <a:schemeClr val="tx1"/>
        </a:buClr>
        <a:buFont typeface="Arial" pitchFamily="34" charset="0"/>
        <a:buChar char="•"/>
        <a:defRPr sz="855" kern="1200">
          <a:solidFill>
            <a:schemeClr val="tx1"/>
          </a:solidFill>
          <a:latin typeface="+mn-lt"/>
          <a:ea typeface="+mn-ea"/>
          <a:cs typeface="+mn-cs"/>
        </a:defRPr>
      </a:lvl2pPr>
      <a:lvl3pPr marL="307836" indent="-153918" algn="l" defTabSz="781903" rtl="0" eaLnBrk="1" latinLnBrk="0" hangingPunct="1">
        <a:lnSpc>
          <a:spcPct val="100000"/>
        </a:lnSpc>
        <a:spcBef>
          <a:spcPts val="0"/>
        </a:spcBef>
        <a:spcAft>
          <a:spcPts val="513"/>
        </a:spcAft>
        <a:buClr>
          <a:schemeClr val="tx1"/>
        </a:buClr>
        <a:buFont typeface="Arial" pitchFamily="34" charset="0"/>
        <a:buChar char="-"/>
        <a:defRPr sz="855" kern="1200">
          <a:solidFill>
            <a:schemeClr val="tx1"/>
          </a:solidFill>
          <a:latin typeface="+mn-lt"/>
          <a:ea typeface="+mn-ea"/>
          <a:cs typeface="+mn-cs"/>
        </a:defRPr>
      </a:lvl3pPr>
      <a:lvl4pPr marL="461754" indent="-153918" algn="l" defTabSz="781903" rtl="0" eaLnBrk="1" latinLnBrk="0" hangingPunct="1">
        <a:lnSpc>
          <a:spcPct val="100000"/>
        </a:lnSpc>
        <a:spcBef>
          <a:spcPts val="0"/>
        </a:spcBef>
        <a:spcAft>
          <a:spcPts val="513"/>
        </a:spcAft>
        <a:buClr>
          <a:schemeClr val="tx1"/>
        </a:buClr>
        <a:buFont typeface="Georgia" pitchFamily="18" charset="0"/>
        <a:buChar char="›"/>
        <a:defRPr sz="855" kern="1200">
          <a:solidFill>
            <a:schemeClr val="tx1"/>
          </a:solidFill>
          <a:latin typeface="+mn-lt"/>
          <a:ea typeface="+mn-ea"/>
          <a:cs typeface="+mn-cs"/>
        </a:defRPr>
      </a:lvl4pPr>
      <a:lvl5pPr marL="615672" indent="-153918" algn="l" defTabSz="781903" rtl="0" eaLnBrk="1" latinLnBrk="0" hangingPunct="1">
        <a:lnSpc>
          <a:spcPct val="100000"/>
        </a:lnSpc>
        <a:spcBef>
          <a:spcPts val="0"/>
        </a:spcBef>
        <a:spcAft>
          <a:spcPts val="513"/>
        </a:spcAft>
        <a:buClr>
          <a:schemeClr val="tx1"/>
        </a:buClr>
        <a:buFont typeface="Arial" pitchFamily="34" charset="0"/>
        <a:buChar char="◦"/>
        <a:defRPr sz="855" kern="1200" baseline="0">
          <a:solidFill>
            <a:schemeClr val="tx1"/>
          </a:solidFill>
          <a:latin typeface="+mn-lt"/>
          <a:ea typeface="+mn-ea"/>
          <a:cs typeface="+mn-cs"/>
        </a:defRPr>
      </a:lvl5pPr>
      <a:lvl6pPr marL="226698" marR="0" indent="-226698" algn="l" defTabSz="781903" rtl="0" eaLnBrk="1" fontAlgn="auto" latinLnBrk="0" hangingPunct="1">
        <a:lnSpc>
          <a:spcPct val="100000"/>
        </a:lnSpc>
        <a:spcBef>
          <a:spcPts val="0"/>
        </a:spcBef>
        <a:spcAft>
          <a:spcPts val="513"/>
        </a:spcAft>
        <a:buClr>
          <a:schemeClr val="tx1"/>
        </a:buClr>
        <a:buSzTx/>
        <a:buFont typeface="+mj-lt"/>
        <a:buAutoNum type="arabicPeriod"/>
        <a:tabLst/>
        <a:defRPr sz="855" kern="1200" baseline="0">
          <a:solidFill>
            <a:schemeClr val="tx1"/>
          </a:solidFill>
          <a:latin typeface="+mn-lt"/>
          <a:ea typeface="+mn-ea"/>
          <a:cs typeface="+mn-cs"/>
        </a:defRPr>
      </a:lvl6pPr>
      <a:lvl7pPr marL="460183" indent="-233485" algn="l" defTabSz="781903" rtl="0" eaLnBrk="1" latinLnBrk="0" hangingPunct="1">
        <a:spcBef>
          <a:spcPts val="0"/>
        </a:spcBef>
        <a:spcAft>
          <a:spcPts val="513"/>
        </a:spcAft>
        <a:buFont typeface="+mj-lt"/>
        <a:buAutoNum type="alphaLcPeriod"/>
        <a:defRPr sz="855" kern="1200" baseline="0">
          <a:solidFill>
            <a:schemeClr val="tx1"/>
          </a:solidFill>
          <a:latin typeface="+mn-lt"/>
          <a:ea typeface="+mn-ea"/>
          <a:cs typeface="+mn-cs"/>
        </a:defRPr>
      </a:lvl7pPr>
      <a:lvl8pPr marL="686880" indent="-226698" algn="l" defTabSz="781903" rtl="0" eaLnBrk="1" latinLnBrk="0" hangingPunct="1">
        <a:spcBef>
          <a:spcPts val="0"/>
        </a:spcBef>
        <a:spcAft>
          <a:spcPts val="513"/>
        </a:spcAft>
        <a:buFont typeface="+mj-lt"/>
        <a:buAutoNum type="romanLcPeriod"/>
        <a:defRPr sz="855" kern="1200" baseline="0">
          <a:solidFill>
            <a:schemeClr val="tx1"/>
          </a:solidFill>
          <a:latin typeface="+mn-lt"/>
          <a:ea typeface="+mn-ea"/>
          <a:cs typeface="+mn-cs"/>
        </a:defRPr>
      </a:lvl8pPr>
      <a:lvl9pPr marL="0" indent="0" algn="l" defTabSz="781903" rtl="0" eaLnBrk="1" latinLnBrk="0" hangingPunct="1">
        <a:spcBef>
          <a:spcPts val="513"/>
        </a:spcBef>
        <a:spcAft>
          <a:spcPts val="171"/>
        </a:spcAft>
        <a:buFont typeface="Arial" pitchFamily="34" charset="0"/>
        <a:buNone/>
        <a:defRPr sz="855" b="1" i="1" kern="1200" baseline="0">
          <a:solidFill>
            <a:schemeClr val="tx2"/>
          </a:solidFill>
          <a:latin typeface="Georgia" pitchFamily="18" charset="0"/>
          <a:ea typeface="+mn-ea"/>
          <a:cs typeface="+mn-cs"/>
        </a:defRPr>
      </a:lvl9pPr>
    </p:bodyStyle>
    <p:otherStyle>
      <a:defPPr>
        <a:defRPr lang="en-US"/>
      </a:defPPr>
      <a:lvl1pPr marL="0" algn="l" defTabSz="781903" rtl="0" eaLnBrk="1" latinLnBrk="0" hangingPunct="1">
        <a:defRPr sz="1539" kern="1200">
          <a:solidFill>
            <a:schemeClr val="tx1"/>
          </a:solidFill>
          <a:latin typeface="+mn-lt"/>
          <a:ea typeface="+mn-ea"/>
          <a:cs typeface="+mn-cs"/>
        </a:defRPr>
      </a:lvl1pPr>
      <a:lvl2pPr marL="390952" algn="l" defTabSz="781903" rtl="0" eaLnBrk="1" latinLnBrk="0" hangingPunct="1">
        <a:defRPr sz="1539" kern="1200">
          <a:solidFill>
            <a:schemeClr val="tx1"/>
          </a:solidFill>
          <a:latin typeface="+mn-lt"/>
          <a:ea typeface="+mn-ea"/>
          <a:cs typeface="+mn-cs"/>
        </a:defRPr>
      </a:lvl2pPr>
      <a:lvl3pPr marL="781903" algn="l" defTabSz="781903" rtl="0" eaLnBrk="1" latinLnBrk="0" hangingPunct="1">
        <a:defRPr sz="1539" kern="1200">
          <a:solidFill>
            <a:schemeClr val="tx1"/>
          </a:solidFill>
          <a:latin typeface="+mn-lt"/>
          <a:ea typeface="+mn-ea"/>
          <a:cs typeface="+mn-cs"/>
        </a:defRPr>
      </a:lvl3pPr>
      <a:lvl4pPr marL="1172855" algn="l" defTabSz="781903" rtl="0" eaLnBrk="1" latinLnBrk="0" hangingPunct="1">
        <a:defRPr sz="1539" kern="1200">
          <a:solidFill>
            <a:schemeClr val="tx1"/>
          </a:solidFill>
          <a:latin typeface="+mn-lt"/>
          <a:ea typeface="+mn-ea"/>
          <a:cs typeface="+mn-cs"/>
        </a:defRPr>
      </a:lvl4pPr>
      <a:lvl5pPr marL="1563807" algn="l" defTabSz="781903" rtl="0" eaLnBrk="1" latinLnBrk="0" hangingPunct="1">
        <a:defRPr sz="1539" kern="1200">
          <a:solidFill>
            <a:schemeClr val="tx1"/>
          </a:solidFill>
          <a:latin typeface="+mn-lt"/>
          <a:ea typeface="+mn-ea"/>
          <a:cs typeface="+mn-cs"/>
        </a:defRPr>
      </a:lvl5pPr>
      <a:lvl6pPr marL="1954759" algn="l" defTabSz="781903" rtl="0" eaLnBrk="1" latinLnBrk="0" hangingPunct="1">
        <a:defRPr sz="1539" kern="1200">
          <a:solidFill>
            <a:schemeClr val="tx1"/>
          </a:solidFill>
          <a:latin typeface="+mn-lt"/>
          <a:ea typeface="+mn-ea"/>
          <a:cs typeface="+mn-cs"/>
        </a:defRPr>
      </a:lvl6pPr>
      <a:lvl7pPr marL="2345710" algn="l" defTabSz="781903" rtl="0" eaLnBrk="1" latinLnBrk="0" hangingPunct="1">
        <a:defRPr sz="1539" kern="1200">
          <a:solidFill>
            <a:schemeClr val="tx1"/>
          </a:solidFill>
          <a:latin typeface="+mn-lt"/>
          <a:ea typeface="+mn-ea"/>
          <a:cs typeface="+mn-cs"/>
        </a:defRPr>
      </a:lvl7pPr>
      <a:lvl8pPr marL="2736662" algn="l" defTabSz="781903" rtl="0" eaLnBrk="1" latinLnBrk="0" hangingPunct="1">
        <a:defRPr sz="1539" kern="1200">
          <a:solidFill>
            <a:schemeClr val="tx1"/>
          </a:solidFill>
          <a:latin typeface="+mn-lt"/>
          <a:ea typeface="+mn-ea"/>
          <a:cs typeface="+mn-cs"/>
        </a:defRPr>
      </a:lvl8pPr>
      <a:lvl9pPr marL="3127614" algn="l" defTabSz="781903" rtl="0" eaLnBrk="1" latinLnBrk="0" hangingPunct="1">
        <a:defRPr sz="1539"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338394E-B604-40E7-A3AB-08415F97FF92}" type="datetimeFigureOut">
              <a:rPr lang="en-AU" smtClean="0">
                <a:solidFill>
                  <a:prstClr val="black">
                    <a:tint val="75000"/>
                  </a:prstClr>
                </a:solidFill>
              </a:rPr>
              <a:pPr/>
              <a:t>9/04/2018</a:t>
            </a:fld>
            <a:endParaRPr lang="en-AU">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AU">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5387D38-4AF0-495C-BC62-03F8F1E708EC}"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1504751283"/>
      </p:ext>
    </p:extLst>
  </p:cSld>
  <p:clrMap bg1="lt1" tx1="dk1" bg2="lt2" tx2="dk2" accent1="accent1" accent2="accent2" accent3="accent3" accent4="accent4" accent5="accent5" accent6="accent6" hlink="hlink" folHlink="folHlink"/>
  <p:sldLayoutIdLst>
    <p:sldLayoutId id="2147483852" r:id="rId1"/>
    <p:sldLayoutId id="2147483853" r:id="rId2"/>
    <p:sldLayoutId id="2147483854" r:id="rId3"/>
    <p:sldLayoutId id="2147483855" r:id="rId4"/>
    <p:sldLayoutId id="2147483856" r:id="rId5"/>
    <p:sldLayoutId id="2147483857" r:id="rId6"/>
    <p:sldLayoutId id="2147483858" r:id="rId7"/>
    <p:sldLayoutId id="2147483859" r:id="rId8"/>
    <p:sldLayoutId id="2147483860" r:id="rId9"/>
    <p:sldLayoutId id="2147483861" r:id="rId10"/>
    <p:sldLayoutId id="2147483862"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8.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49.xml"/><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49.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48.xml"/><Relationship Id="rId2" Type="http://schemas.openxmlformats.org/officeDocument/2006/relationships/tags" Target="../tags/tag15.xml"/><Relationship Id="rId1" Type="http://schemas.openxmlformats.org/officeDocument/2006/relationships/tags" Target="../tags/tag14.xml"/><Relationship Id="rId4"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tags" Target="../tags/tag23.xml"/><Relationship Id="rId3" Type="http://schemas.openxmlformats.org/officeDocument/2006/relationships/tags" Target="../tags/tag18.xml"/><Relationship Id="rId7" Type="http://schemas.openxmlformats.org/officeDocument/2006/relationships/tags" Target="../tags/tag22.xm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tags" Target="../tags/tag21.xml"/><Relationship Id="rId5" Type="http://schemas.openxmlformats.org/officeDocument/2006/relationships/tags" Target="../tags/tag20.xml"/><Relationship Id="rId10" Type="http://schemas.openxmlformats.org/officeDocument/2006/relationships/slideLayout" Target="../slideLayouts/slideLayout9.xml"/><Relationship Id="rId4" Type="http://schemas.openxmlformats.org/officeDocument/2006/relationships/tags" Target="../tags/tag19.xml"/><Relationship Id="rId9" Type="http://schemas.openxmlformats.org/officeDocument/2006/relationships/tags" Target="../tags/tag24.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48.xml"/><Relationship Id="rId2" Type="http://schemas.openxmlformats.org/officeDocument/2006/relationships/tags" Target="../tags/tag26.xml"/><Relationship Id="rId1" Type="http://schemas.openxmlformats.org/officeDocument/2006/relationships/tags" Target="../tags/tag25.xml"/><Relationship Id="rId4" Type="http://schemas.openxmlformats.org/officeDocument/2006/relationships/notesSlide" Target="../notesSlides/notesSlide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6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0.xml"/><Relationship Id="rId1" Type="http://schemas.openxmlformats.org/officeDocument/2006/relationships/tags" Target="../tags/tag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48.xml"/><Relationship Id="rId2" Type="http://schemas.openxmlformats.org/officeDocument/2006/relationships/tags" Target="../tags/tag13.xml"/><Relationship Id="rId1" Type="http://schemas.openxmlformats.org/officeDocument/2006/relationships/tags" Target="../tags/tag12.xml"/><Relationship Id="rId4"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4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2" cy="3114678"/>
          </a:xfrm>
          <a:prstGeom prst="rect">
            <a:avLst/>
          </a:prstGeom>
        </p:spPr>
      </p:pic>
      <p:sp>
        <p:nvSpPr>
          <p:cNvPr id="2" name="TextBox 1"/>
          <p:cNvSpPr txBox="1"/>
          <p:nvPr/>
        </p:nvSpPr>
        <p:spPr>
          <a:xfrm>
            <a:off x="182881" y="3801312"/>
            <a:ext cx="5834743" cy="1692771"/>
          </a:xfrm>
          <a:prstGeom prst="rect">
            <a:avLst/>
          </a:prstGeom>
          <a:noFill/>
        </p:spPr>
        <p:txBody>
          <a:bodyPr wrap="square" rtlCol="0">
            <a:spAutoFit/>
          </a:bodyPr>
          <a:lstStyle/>
          <a:p>
            <a:r>
              <a:rPr lang="en-AU" sz="4800" dirty="0" smtClean="0"/>
              <a:t>Welcome</a:t>
            </a:r>
            <a:r>
              <a:rPr lang="en-AU" dirty="0" smtClean="0"/>
              <a:t> </a:t>
            </a:r>
          </a:p>
          <a:p>
            <a:r>
              <a:rPr lang="en-AU" sz="2000" b="1" dirty="0" smtClean="0">
                <a:solidFill>
                  <a:schemeClr val="accent1">
                    <a:lumMod val="75000"/>
                  </a:schemeClr>
                </a:solidFill>
              </a:rPr>
              <a:t>2018 INDUSTRY SEMINAR SERIES</a:t>
            </a:r>
            <a:endParaRPr lang="en-AU" dirty="0"/>
          </a:p>
          <a:p>
            <a:endParaRPr lang="en-AU" dirty="0" smtClean="0"/>
          </a:p>
          <a:p>
            <a:endParaRPr lang="en-AU"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38652" y="3903024"/>
            <a:ext cx="2326690" cy="1766346"/>
          </a:xfrm>
          <a:prstGeom prst="rect">
            <a:avLst/>
          </a:prstGeom>
        </p:spPr>
      </p:pic>
    </p:spTree>
    <p:extLst>
      <p:ext uri="{BB962C8B-B14F-4D97-AF65-F5344CB8AC3E}">
        <p14:creationId xmlns:p14="http://schemas.microsoft.com/office/powerpoint/2010/main" val="5795319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9EBD5762-3BDC-484D-9503-7EA6D5A9A8CE}" type="slidenum">
              <a:rPr lang="en-US" smtClean="0"/>
              <a:pPr/>
              <a:t>10</a:t>
            </a:fld>
            <a:endParaRPr lang="en-US" dirty="0"/>
          </a:p>
        </p:txBody>
      </p:sp>
      <p:sp>
        <p:nvSpPr>
          <p:cNvPr id="3" name="Date Placeholder 2"/>
          <p:cNvSpPr>
            <a:spLocks noGrp="1"/>
          </p:cNvSpPr>
          <p:nvPr>
            <p:ph type="dt" sz="half" idx="2"/>
          </p:nvPr>
        </p:nvSpPr>
        <p:spPr/>
        <p:txBody>
          <a:bodyPr/>
          <a:lstStyle/>
          <a:p>
            <a:r>
              <a:rPr lang="en-US" dirty="0" smtClean="0"/>
              <a:t>April 2018</a:t>
            </a:r>
            <a:endParaRPr lang="en-US" dirty="0"/>
          </a:p>
        </p:txBody>
      </p:sp>
      <p:sp>
        <p:nvSpPr>
          <p:cNvPr id="43" name="Title 42"/>
          <p:cNvSpPr>
            <a:spLocks noGrp="1"/>
          </p:cNvSpPr>
          <p:nvPr>
            <p:ph type="title"/>
          </p:nvPr>
        </p:nvSpPr>
        <p:spPr/>
        <p:txBody>
          <a:bodyPr/>
          <a:lstStyle/>
          <a:p>
            <a:r>
              <a:rPr lang="en-US" dirty="0" smtClean="0"/>
              <a:t>What are the perks of being a junior Banking and Finance lawyer?</a:t>
            </a:r>
            <a:endParaRPr lang="en-US" dirty="0"/>
          </a:p>
        </p:txBody>
      </p:sp>
      <p:grpSp>
        <p:nvGrpSpPr>
          <p:cNvPr id="10" name="Group 9"/>
          <p:cNvGrpSpPr>
            <a:grpSpLocks/>
          </p:cNvGrpSpPr>
          <p:nvPr/>
        </p:nvGrpSpPr>
        <p:grpSpPr>
          <a:xfrm>
            <a:off x="4369736" y="1932776"/>
            <a:ext cx="4396707" cy="3919384"/>
            <a:chOff x="233952" y="2018919"/>
            <a:chExt cx="5129233" cy="4573255"/>
          </a:xfrm>
        </p:grpSpPr>
        <p:sp>
          <p:nvSpPr>
            <p:cNvPr id="11" name="Parallelogram 10"/>
            <p:cNvSpPr/>
            <p:nvPr/>
          </p:nvSpPr>
          <p:spPr bwMode="ltGray">
            <a:xfrm flipH="1">
              <a:off x="1075182" y="2018919"/>
              <a:ext cx="3737422" cy="4573255"/>
            </a:xfrm>
            <a:prstGeom prst="parallelogram">
              <a:avLst>
                <a:gd name="adj" fmla="val 77827"/>
              </a:avLst>
            </a:prstGeom>
            <a:solidFill>
              <a:srgbClr val="D5D1C5"/>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smtClean="0">
                <a:solidFill>
                  <a:schemeClr val="bg1"/>
                </a:solidFill>
                <a:latin typeface="Georgia" pitchFamily="18" charset="0"/>
              </a:endParaRPr>
            </a:p>
          </p:txBody>
        </p:sp>
        <p:sp>
          <p:nvSpPr>
            <p:cNvPr id="12" name="Rectangle 2"/>
            <p:cNvSpPr/>
            <p:nvPr/>
          </p:nvSpPr>
          <p:spPr bwMode="ltGray">
            <a:xfrm>
              <a:off x="1408224" y="2532976"/>
              <a:ext cx="3335780" cy="663032"/>
            </a:xfrm>
            <a:custGeom>
              <a:avLst/>
              <a:gdLst>
                <a:gd name="connsiteX0" fmla="*/ 0 w 3744987"/>
                <a:gd name="connsiteY0" fmla="*/ 0 h 720080"/>
                <a:gd name="connsiteX1" fmla="*/ 3744987 w 3744987"/>
                <a:gd name="connsiteY1" fmla="*/ 0 h 720080"/>
                <a:gd name="connsiteX2" fmla="*/ 3744987 w 3744987"/>
                <a:gd name="connsiteY2" fmla="*/ 720080 h 720080"/>
                <a:gd name="connsiteX3" fmla="*/ 0 w 3744987"/>
                <a:gd name="connsiteY3" fmla="*/ 720080 h 720080"/>
                <a:gd name="connsiteX4" fmla="*/ 0 w 3744987"/>
                <a:gd name="connsiteY4" fmla="*/ 0 h 720080"/>
                <a:gd name="connsiteX0" fmla="*/ 0 w 3744987"/>
                <a:gd name="connsiteY0" fmla="*/ 0 h 720080"/>
                <a:gd name="connsiteX1" fmla="*/ 3744987 w 3744987"/>
                <a:gd name="connsiteY1" fmla="*/ 0 h 720080"/>
                <a:gd name="connsiteX2" fmla="*/ 3744987 w 3744987"/>
                <a:gd name="connsiteY2" fmla="*/ 720080 h 720080"/>
                <a:gd name="connsiteX3" fmla="*/ 467591 w 3744987"/>
                <a:gd name="connsiteY3" fmla="*/ 720080 h 720080"/>
                <a:gd name="connsiteX4" fmla="*/ 0 w 3744987"/>
                <a:gd name="connsiteY4" fmla="*/ 0 h 720080"/>
                <a:gd name="connsiteX0" fmla="*/ 0 w 3728318"/>
                <a:gd name="connsiteY0" fmla="*/ 2382 h 720080"/>
                <a:gd name="connsiteX1" fmla="*/ 3728318 w 3728318"/>
                <a:gd name="connsiteY1" fmla="*/ 0 h 720080"/>
                <a:gd name="connsiteX2" fmla="*/ 3728318 w 3728318"/>
                <a:gd name="connsiteY2" fmla="*/ 720080 h 720080"/>
                <a:gd name="connsiteX3" fmla="*/ 450922 w 3728318"/>
                <a:gd name="connsiteY3" fmla="*/ 720080 h 720080"/>
                <a:gd name="connsiteX4" fmla="*/ 0 w 3728318"/>
                <a:gd name="connsiteY4" fmla="*/ 2382 h 720080"/>
                <a:gd name="connsiteX0" fmla="*/ 0 w 3730699"/>
                <a:gd name="connsiteY0" fmla="*/ 2382 h 720080"/>
                <a:gd name="connsiteX1" fmla="*/ 3730699 w 3730699"/>
                <a:gd name="connsiteY1" fmla="*/ 0 h 720080"/>
                <a:gd name="connsiteX2" fmla="*/ 3730699 w 3730699"/>
                <a:gd name="connsiteY2" fmla="*/ 720080 h 720080"/>
                <a:gd name="connsiteX3" fmla="*/ 453303 w 3730699"/>
                <a:gd name="connsiteY3" fmla="*/ 720080 h 720080"/>
                <a:gd name="connsiteX4" fmla="*/ 0 w 3730699"/>
                <a:gd name="connsiteY4" fmla="*/ 2382 h 720080"/>
                <a:gd name="connsiteX0" fmla="*/ 0 w 3733080"/>
                <a:gd name="connsiteY0" fmla="*/ 0 h 722461"/>
                <a:gd name="connsiteX1" fmla="*/ 3733080 w 3733080"/>
                <a:gd name="connsiteY1" fmla="*/ 2381 h 722461"/>
                <a:gd name="connsiteX2" fmla="*/ 3733080 w 3733080"/>
                <a:gd name="connsiteY2" fmla="*/ 722461 h 722461"/>
                <a:gd name="connsiteX3" fmla="*/ 455684 w 3733080"/>
                <a:gd name="connsiteY3" fmla="*/ 722461 h 722461"/>
                <a:gd name="connsiteX4" fmla="*/ 0 w 3733080"/>
                <a:gd name="connsiteY4" fmla="*/ 0 h 7224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33080" h="722461">
                  <a:moveTo>
                    <a:pt x="0" y="0"/>
                  </a:moveTo>
                  <a:lnTo>
                    <a:pt x="3733080" y="2381"/>
                  </a:lnTo>
                  <a:lnTo>
                    <a:pt x="3733080" y="722461"/>
                  </a:lnTo>
                  <a:lnTo>
                    <a:pt x="455684" y="722461"/>
                  </a:lnTo>
                  <a:lnTo>
                    <a:pt x="0" y="0"/>
                  </a:lnTo>
                  <a:close/>
                </a:path>
              </a:pathLst>
            </a:custGeom>
            <a:solidFill>
              <a:schemeClr val="accent5"/>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smtClean="0">
                <a:solidFill>
                  <a:schemeClr val="bg1"/>
                </a:solidFill>
                <a:latin typeface="Georgia" pitchFamily="18" charset="0"/>
              </a:endParaRPr>
            </a:p>
          </p:txBody>
        </p:sp>
        <p:sp>
          <p:nvSpPr>
            <p:cNvPr id="13" name="Rectangle 2"/>
            <p:cNvSpPr/>
            <p:nvPr/>
          </p:nvSpPr>
          <p:spPr bwMode="ltGray">
            <a:xfrm flipH="1" flipV="1">
              <a:off x="233952" y="3373102"/>
              <a:ext cx="3002809" cy="736374"/>
            </a:xfrm>
            <a:custGeom>
              <a:avLst/>
              <a:gdLst>
                <a:gd name="connsiteX0" fmla="*/ 0 w 3744987"/>
                <a:gd name="connsiteY0" fmla="*/ 0 h 720080"/>
                <a:gd name="connsiteX1" fmla="*/ 3744987 w 3744987"/>
                <a:gd name="connsiteY1" fmla="*/ 0 h 720080"/>
                <a:gd name="connsiteX2" fmla="*/ 3744987 w 3744987"/>
                <a:gd name="connsiteY2" fmla="*/ 720080 h 720080"/>
                <a:gd name="connsiteX3" fmla="*/ 0 w 3744987"/>
                <a:gd name="connsiteY3" fmla="*/ 720080 h 720080"/>
                <a:gd name="connsiteX4" fmla="*/ 0 w 3744987"/>
                <a:gd name="connsiteY4" fmla="*/ 0 h 720080"/>
                <a:gd name="connsiteX0" fmla="*/ 0 w 3744987"/>
                <a:gd name="connsiteY0" fmla="*/ 0 h 720080"/>
                <a:gd name="connsiteX1" fmla="*/ 3744987 w 3744987"/>
                <a:gd name="connsiteY1" fmla="*/ 0 h 720080"/>
                <a:gd name="connsiteX2" fmla="*/ 3744987 w 3744987"/>
                <a:gd name="connsiteY2" fmla="*/ 720080 h 720080"/>
                <a:gd name="connsiteX3" fmla="*/ 467591 w 3744987"/>
                <a:gd name="connsiteY3" fmla="*/ 720080 h 720080"/>
                <a:gd name="connsiteX4" fmla="*/ 0 w 3744987"/>
                <a:gd name="connsiteY4" fmla="*/ 0 h 720080"/>
                <a:gd name="connsiteX0" fmla="*/ 0 w 3744987"/>
                <a:gd name="connsiteY0" fmla="*/ 0 h 730471"/>
                <a:gd name="connsiteX1" fmla="*/ 3744987 w 3744987"/>
                <a:gd name="connsiteY1" fmla="*/ 0 h 730471"/>
                <a:gd name="connsiteX2" fmla="*/ 3744987 w 3744987"/>
                <a:gd name="connsiteY2" fmla="*/ 720080 h 730471"/>
                <a:gd name="connsiteX3" fmla="*/ 563391 w 3744987"/>
                <a:gd name="connsiteY3" fmla="*/ 730471 h 730471"/>
                <a:gd name="connsiteX4" fmla="*/ 0 w 3744987"/>
                <a:gd name="connsiteY4" fmla="*/ 0 h 730471"/>
                <a:gd name="connsiteX0" fmla="*/ 0 w 3744987"/>
                <a:gd name="connsiteY0" fmla="*/ 0 h 733646"/>
                <a:gd name="connsiteX1" fmla="*/ 3744987 w 3744987"/>
                <a:gd name="connsiteY1" fmla="*/ 0 h 733646"/>
                <a:gd name="connsiteX2" fmla="*/ 3744987 w 3744987"/>
                <a:gd name="connsiteY2" fmla="*/ 720080 h 733646"/>
                <a:gd name="connsiteX3" fmla="*/ 605209 w 3744987"/>
                <a:gd name="connsiteY3" fmla="*/ 733646 h 733646"/>
                <a:gd name="connsiteX4" fmla="*/ 0 w 3744987"/>
                <a:gd name="connsiteY4" fmla="*/ 0 h 733646"/>
                <a:gd name="connsiteX0" fmla="*/ 0 w 3728260"/>
                <a:gd name="connsiteY0" fmla="*/ 0 h 736821"/>
                <a:gd name="connsiteX1" fmla="*/ 3728260 w 3728260"/>
                <a:gd name="connsiteY1" fmla="*/ 3175 h 736821"/>
                <a:gd name="connsiteX2" fmla="*/ 3728260 w 3728260"/>
                <a:gd name="connsiteY2" fmla="*/ 723255 h 736821"/>
                <a:gd name="connsiteX3" fmla="*/ 588482 w 3728260"/>
                <a:gd name="connsiteY3" fmla="*/ 736821 h 736821"/>
                <a:gd name="connsiteX4" fmla="*/ 0 w 3728260"/>
                <a:gd name="connsiteY4" fmla="*/ 0 h 736821"/>
                <a:gd name="connsiteX0" fmla="*/ 0 w 3728260"/>
                <a:gd name="connsiteY0" fmla="*/ 0 h 729678"/>
                <a:gd name="connsiteX1" fmla="*/ 3728260 w 3728260"/>
                <a:gd name="connsiteY1" fmla="*/ 3175 h 729678"/>
                <a:gd name="connsiteX2" fmla="*/ 3728260 w 3728260"/>
                <a:gd name="connsiteY2" fmla="*/ 723255 h 729678"/>
                <a:gd name="connsiteX3" fmla="*/ 585344 w 3728260"/>
                <a:gd name="connsiteY3" fmla="*/ 729678 h 729678"/>
                <a:gd name="connsiteX4" fmla="*/ 0 w 3728260"/>
                <a:gd name="connsiteY4" fmla="*/ 0 h 729678"/>
                <a:gd name="connsiteX0" fmla="*/ 0 w 3728260"/>
                <a:gd name="connsiteY0" fmla="*/ 0 h 724915"/>
                <a:gd name="connsiteX1" fmla="*/ 3728260 w 3728260"/>
                <a:gd name="connsiteY1" fmla="*/ 3175 h 724915"/>
                <a:gd name="connsiteX2" fmla="*/ 3728260 w 3728260"/>
                <a:gd name="connsiteY2" fmla="*/ 723255 h 724915"/>
                <a:gd name="connsiteX3" fmla="*/ 579072 w 3728260"/>
                <a:gd name="connsiteY3" fmla="*/ 724915 h 724915"/>
                <a:gd name="connsiteX4" fmla="*/ 0 w 3728260"/>
                <a:gd name="connsiteY4" fmla="*/ 0 h 724915"/>
                <a:gd name="connsiteX0" fmla="*/ 0 w 3728260"/>
                <a:gd name="connsiteY0" fmla="*/ 0 h 723255"/>
                <a:gd name="connsiteX1" fmla="*/ 3728260 w 3728260"/>
                <a:gd name="connsiteY1" fmla="*/ 3175 h 723255"/>
                <a:gd name="connsiteX2" fmla="*/ 3728260 w 3728260"/>
                <a:gd name="connsiteY2" fmla="*/ 723255 h 723255"/>
                <a:gd name="connsiteX3" fmla="*/ 588482 w 3728260"/>
                <a:gd name="connsiteY3" fmla="*/ 717772 h 723255"/>
                <a:gd name="connsiteX4" fmla="*/ 0 w 3728260"/>
                <a:gd name="connsiteY4" fmla="*/ 0 h 723255"/>
                <a:gd name="connsiteX0" fmla="*/ 0 w 3728260"/>
                <a:gd name="connsiteY0" fmla="*/ 0 h 724916"/>
                <a:gd name="connsiteX1" fmla="*/ 3728260 w 3728260"/>
                <a:gd name="connsiteY1" fmla="*/ 3175 h 724916"/>
                <a:gd name="connsiteX2" fmla="*/ 3728260 w 3728260"/>
                <a:gd name="connsiteY2" fmla="*/ 723255 h 724916"/>
                <a:gd name="connsiteX3" fmla="*/ 591618 w 3728260"/>
                <a:gd name="connsiteY3" fmla="*/ 724916 h 724916"/>
                <a:gd name="connsiteX4" fmla="*/ 0 w 3728260"/>
                <a:gd name="connsiteY4" fmla="*/ 0 h 724916"/>
                <a:gd name="connsiteX0" fmla="*/ 0 w 3728260"/>
                <a:gd name="connsiteY0" fmla="*/ 0 h 723255"/>
                <a:gd name="connsiteX1" fmla="*/ 3728260 w 3728260"/>
                <a:gd name="connsiteY1" fmla="*/ 3175 h 723255"/>
                <a:gd name="connsiteX2" fmla="*/ 3728260 w 3728260"/>
                <a:gd name="connsiteY2" fmla="*/ 723255 h 723255"/>
                <a:gd name="connsiteX3" fmla="*/ 594754 w 3728260"/>
                <a:gd name="connsiteY3" fmla="*/ 722535 h 723255"/>
                <a:gd name="connsiteX4" fmla="*/ 0 w 3728260"/>
                <a:gd name="connsiteY4" fmla="*/ 0 h 7232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28260" h="723255">
                  <a:moveTo>
                    <a:pt x="0" y="0"/>
                  </a:moveTo>
                  <a:lnTo>
                    <a:pt x="3728260" y="3175"/>
                  </a:lnTo>
                  <a:lnTo>
                    <a:pt x="3728260" y="723255"/>
                  </a:lnTo>
                  <a:lnTo>
                    <a:pt x="594754" y="722535"/>
                  </a:lnTo>
                  <a:lnTo>
                    <a:pt x="0" y="0"/>
                  </a:lnTo>
                  <a:close/>
                </a:path>
              </a:pathLst>
            </a:custGeom>
            <a:solidFill>
              <a:schemeClr val="accent3"/>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smtClean="0">
                <a:solidFill>
                  <a:schemeClr val="bg1"/>
                </a:solidFill>
                <a:latin typeface="Georgia" pitchFamily="18" charset="0"/>
              </a:endParaRPr>
            </a:p>
          </p:txBody>
        </p:sp>
        <p:sp>
          <p:nvSpPr>
            <p:cNvPr id="14" name="Rectangle 2"/>
            <p:cNvSpPr/>
            <p:nvPr/>
          </p:nvSpPr>
          <p:spPr bwMode="ltGray">
            <a:xfrm>
              <a:off x="2540452" y="4319712"/>
              <a:ext cx="2822733" cy="723255"/>
            </a:xfrm>
            <a:custGeom>
              <a:avLst/>
              <a:gdLst>
                <a:gd name="connsiteX0" fmla="*/ 0 w 3744987"/>
                <a:gd name="connsiteY0" fmla="*/ 0 h 720080"/>
                <a:gd name="connsiteX1" fmla="*/ 3744987 w 3744987"/>
                <a:gd name="connsiteY1" fmla="*/ 0 h 720080"/>
                <a:gd name="connsiteX2" fmla="*/ 3744987 w 3744987"/>
                <a:gd name="connsiteY2" fmla="*/ 720080 h 720080"/>
                <a:gd name="connsiteX3" fmla="*/ 0 w 3744987"/>
                <a:gd name="connsiteY3" fmla="*/ 720080 h 720080"/>
                <a:gd name="connsiteX4" fmla="*/ 0 w 3744987"/>
                <a:gd name="connsiteY4" fmla="*/ 0 h 720080"/>
                <a:gd name="connsiteX0" fmla="*/ 0 w 3744987"/>
                <a:gd name="connsiteY0" fmla="*/ 0 h 720080"/>
                <a:gd name="connsiteX1" fmla="*/ 3744987 w 3744987"/>
                <a:gd name="connsiteY1" fmla="*/ 0 h 720080"/>
                <a:gd name="connsiteX2" fmla="*/ 3744987 w 3744987"/>
                <a:gd name="connsiteY2" fmla="*/ 720080 h 720080"/>
                <a:gd name="connsiteX3" fmla="*/ 467591 w 3744987"/>
                <a:gd name="connsiteY3" fmla="*/ 720080 h 720080"/>
                <a:gd name="connsiteX4" fmla="*/ 0 w 3744987"/>
                <a:gd name="connsiteY4" fmla="*/ 0 h 720080"/>
                <a:gd name="connsiteX0" fmla="*/ 0 w 3664286"/>
                <a:gd name="connsiteY0" fmla="*/ 0 h 720080"/>
                <a:gd name="connsiteX1" fmla="*/ 3664286 w 3664286"/>
                <a:gd name="connsiteY1" fmla="*/ 0 h 720080"/>
                <a:gd name="connsiteX2" fmla="*/ 3664286 w 3664286"/>
                <a:gd name="connsiteY2" fmla="*/ 720080 h 720080"/>
                <a:gd name="connsiteX3" fmla="*/ 386890 w 3664286"/>
                <a:gd name="connsiteY3" fmla="*/ 720080 h 720080"/>
                <a:gd name="connsiteX4" fmla="*/ 0 w 3664286"/>
                <a:gd name="connsiteY4" fmla="*/ 0 h 720080"/>
                <a:gd name="connsiteX0" fmla="*/ 0 w 3664286"/>
                <a:gd name="connsiteY0" fmla="*/ 0 h 723255"/>
                <a:gd name="connsiteX1" fmla="*/ 3664286 w 3664286"/>
                <a:gd name="connsiteY1" fmla="*/ 0 h 723255"/>
                <a:gd name="connsiteX2" fmla="*/ 3664286 w 3664286"/>
                <a:gd name="connsiteY2" fmla="*/ 720080 h 723255"/>
                <a:gd name="connsiteX3" fmla="*/ 595014 w 3664286"/>
                <a:gd name="connsiteY3" fmla="*/ 723255 h 723255"/>
                <a:gd name="connsiteX4" fmla="*/ 0 w 3664286"/>
                <a:gd name="connsiteY4" fmla="*/ 0 h 7232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64286" h="723255">
                  <a:moveTo>
                    <a:pt x="0" y="0"/>
                  </a:moveTo>
                  <a:lnTo>
                    <a:pt x="3664286" y="0"/>
                  </a:lnTo>
                  <a:lnTo>
                    <a:pt x="3664286" y="720080"/>
                  </a:lnTo>
                  <a:lnTo>
                    <a:pt x="595014" y="723255"/>
                  </a:lnTo>
                  <a:lnTo>
                    <a:pt x="0" y="0"/>
                  </a:lnTo>
                  <a:close/>
                </a:path>
              </a:pathLst>
            </a:custGeom>
            <a:solidFill>
              <a:schemeClr val="tx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smtClean="0">
                <a:solidFill>
                  <a:schemeClr val="bg1"/>
                </a:solidFill>
                <a:latin typeface="Georgia" pitchFamily="18" charset="0"/>
              </a:endParaRPr>
            </a:p>
          </p:txBody>
        </p:sp>
        <p:sp>
          <p:nvSpPr>
            <p:cNvPr id="15" name="Rectangle 2"/>
            <p:cNvSpPr/>
            <p:nvPr/>
          </p:nvSpPr>
          <p:spPr bwMode="ltGray">
            <a:xfrm flipH="1" flipV="1">
              <a:off x="1004889" y="5220790"/>
              <a:ext cx="3325958" cy="619314"/>
            </a:xfrm>
            <a:custGeom>
              <a:avLst/>
              <a:gdLst>
                <a:gd name="connsiteX0" fmla="*/ 0 w 3744987"/>
                <a:gd name="connsiteY0" fmla="*/ 0 h 720080"/>
                <a:gd name="connsiteX1" fmla="*/ 3744987 w 3744987"/>
                <a:gd name="connsiteY1" fmla="*/ 0 h 720080"/>
                <a:gd name="connsiteX2" fmla="*/ 3744987 w 3744987"/>
                <a:gd name="connsiteY2" fmla="*/ 720080 h 720080"/>
                <a:gd name="connsiteX3" fmla="*/ 0 w 3744987"/>
                <a:gd name="connsiteY3" fmla="*/ 720080 h 720080"/>
                <a:gd name="connsiteX4" fmla="*/ 0 w 3744987"/>
                <a:gd name="connsiteY4" fmla="*/ 0 h 720080"/>
                <a:gd name="connsiteX0" fmla="*/ 0 w 3744987"/>
                <a:gd name="connsiteY0" fmla="*/ 0 h 720080"/>
                <a:gd name="connsiteX1" fmla="*/ 3744987 w 3744987"/>
                <a:gd name="connsiteY1" fmla="*/ 0 h 720080"/>
                <a:gd name="connsiteX2" fmla="*/ 3744987 w 3744987"/>
                <a:gd name="connsiteY2" fmla="*/ 720080 h 720080"/>
                <a:gd name="connsiteX3" fmla="*/ 467591 w 3744987"/>
                <a:gd name="connsiteY3" fmla="*/ 720080 h 720080"/>
                <a:gd name="connsiteX4" fmla="*/ 0 w 3744987"/>
                <a:gd name="connsiteY4" fmla="*/ 0 h 720080"/>
                <a:gd name="connsiteX0" fmla="*/ 0 w 3744987"/>
                <a:gd name="connsiteY0" fmla="*/ 0 h 730471"/>
                <a:gd name="connsiteX1" fmla="*/ 3744987 w 3744987"/>
                <a:gd name="connsiteY1" fmla="*/ 0 h 730471"/>
                <a:gd name="connsiteX2" fmla="*/ 3744987 w 3744987"/>
                <a:gd name="connsiteY2" fmla="*/ 720080 h 730471"/>
                <a:gd name="connsiteX3" fmla="*/ 563391 w 3744987"/>
                <a:gd name="connsiteY3" fmla="*/ 730471 h 730471"/>
                <a:gd name="connsiteX4" fmla="*/ 0 w 3744987"/>
                <a:gd name="connsiteY4" fmla="*/ 0 h 730471"/>
                <a:gd name="connsiteX0" fmla="*/ 0 w 3744987"/>
                <a:gd name="connsiteY0" fmla="*/ 0 h 725709"/>
                <a:gd name="connsiteX1" fmla="*/ 3744987 w 3744987"/>
                <a:gd name="connsiteY1" fmla="*/ 0 h 725709"/>
                <a:gd name="connsiteX2" fmla="*/ 3744987 w 3744987"/>
                <a:gd name="connsiteY2" fmla="*/ 720080 h 725709"/>
                <a:gd name="connsiteX3" fmla="*/ 300553 w 3744987"/>
                <a:gd name="connsiteY3" fmla="*/ 725709 h 725709"/>
                <a:gd name="connsiteX4" fmla="*/ 0 w 3744987"/>
                <a:gd name="connsiteY4" fmla="*/ 0 h 725709"/>
                <a:gd name="connsiteX0" fmla="*/ 0 w 3900743"/>
                <a:gd name="connsiteY0" fmla="*/ 0 h 730472"/>
                <a:gd name="connsiteX1" fmla="*/ 3900743 w 3900743"/>
                <a:gd name="connsiteY1" fmla="*/ 4763 h 730472"/>
                <a:gd name="connsiteX2" fmla="*/ 3900743 w 3900743"/>
                <a:gd name="connsiteY2" fmla="*/ 724843 h 730472"/>
                <a:gd name="connsiteX3" fmla="*/ 456309 w 3900743"/>
                <a:gd name="connsiteY3" fmla="*/ 730472 h 730472"/>
                <a:gd name="connsiteX4" fmla="*/ 0 w 3900743"/>
                <a:gd name="connsiteY4" fmla="*/ 0 h 730472"/>
                <a:gd name="connsiteX0" fmla="*/ 0 w 3900743"/>
                <a:gd name="connsiteY0" fmla="*/ 0 h 730472"/>
                <a:gd name="connsiteX1" fmla="*/ 3900743 w 3900743"/>
                <a:gd name="connsiteY1" fmla="*/ 4763 h 730472"/>
                <a:gd name="connsiteX2" fmla="*/ 3900743 w 3900743"/>
                <a:gd name="connsiteY2" fmla="*/ 724843 h 730472"/>
                <a:gd name="connsiteX3" fmla="*/ 463609 w 3900743"/>
                <a:gd name="connsiteY3" fmla="*/ 730472 h 730472"/>
                <a:gd name="connsiteX4" fmla="*/ 0 w 3900743"/>
                <a:gd name="connsiteY4" fmla="*/ 0 h 730472"/>
                <a:gd name="connsiteX0" fmla="*/ 0 w 3900743"/>
                <a:gd name="connsiteY0" fmla="*/ 0 h 728091"/>
                <a:gd name="connsiteX1" fmla="*/ 3900743 w 3900743"/>
                <a:gd name="connsiteY1" fmla="*/ 4763 h 728091"/>
                <a:gd name="connsiteX2" fmla="*/ 3900743 w 3900743"/>
                <a:gd name="connsiteY2" fmla="*/ 724843 h 728091"/>
                <a:gd name="connsiteX3" fmla="*/ 461176 w 3900743"/>
                <a:gd name="connsiteY3" fmla="*/ 728091 h 728091"/>
                <a:gd name="connsiteX4" fmla="*/ 0 w 3900743"/>
                <a:gd name="connsiteY4" fmla="*/ 0 h 7280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0743" h="728091">
                  <a:moveTo>
                    <a:pt x="0" y="0"/>
                  </a:moveTo>
                  <a:lnTo>
                    <a:pt x="3900743" y="4763"/>
                  </a:lnTo>
                  <a:lnTo>
                    <a:pt x="3900743" y="724843"/>
                  </a:lnTo>
                  <a:lnTo>
                    <a:pt x="461176" y="728091"/>
                  </a:lnTo>
                  <a:lnTo>
                    <a:pt x="0" y="0"/>
                  </a:lnTo>
                  <a:close/>
                </a:path>
              </a:pathLst>
            </a:custGeom>
            <a:solidFill>
              <a:srgbClr val="EB8C00"/>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smtClean="0">
                <a:solidFill>
                  <a:schemeClr val="bg1"/>
                </a:solidFill>
                <a:latin typeface="Georgia" pitchFamily="18" charset="0"/>
              </a:endParaRPr>
            </a:p>
          </p:txBody>
        </p:sp>
      </p:grpSp>
      <p:sp>
        <p:nvSpPr>
          <p:cNvPr id="16" name="TextBox 15"/>
          <p:cNvSpPr txBox="1">
            <a:spLocks/>
          </p:cNvSpPr>
          <p:nvPr/>
        </p:nvSpPr>
        <p:spPr>
          <a:xfrm>
            <a:off x="5577504" y="2307251"/>
            <a:ext cx="575611" cy="437563"/>
          </a:xfrm>
          <a:prstGeom prst="rect">
            <a:avLst/>
          </a:prstGeom>
          <a:noFill/>
        </p:spPr>
        <p:txBody>
          <a:bodyPr wrap="square" lIns="0" tIns="0" rIns="0" bIns="0" rtlCol="0">
            <a:noAutofit/>
          </a:bodyPr>
          <a:lstStyle/>
          <a:p>
            <a:pPr>
              <a:spcAft>
                <a:spcPts val="771"/>
              </a:spcAft>
            </a:pPr>
            <a:r>
              <a:rPr lang="en-US" sz="2500" b="1" i="1" dirty="0" smtClean="0">
                <a:solidFill>
                  <a:schemeClr val="bg1"/>
                </a:solidFill>
                <a:latin typeface="Georgia" pitchFamily="18" charset="0"/>
              </a:rPr>
              <a:t>01</a:t>
            </a:r>
            <a:endParaRPr lang="en-US" sz="2500" b="1" i="1" dirty="0">
              <a:solidFill>
                <a:schemeClr val="bg1"/>
              </a:solidFill>
              <a:latin typeface="Georgia" pitchFamily="18" charset="0"/>
            </a:endParaRPr>
          </a:p>
        </p:txBody>
      </p:sp>
      <p:sp>
        <p:nvSpPr>
          <p:cNvPr id="17" name="TextBox 16"/>
          <p:cNvSpPr txBox="1">
            <a:spLocks/>
          </p:cNvSpPr>
          <p:nvPr/>
        </p:nvSpPr>
        <p:spPr>
          <a:xfrm>
            <a:off x="6118704" y="3049726"/>
            <a:ext cx="664255" cy="483020"/>
          </a:xfrm>
          <a:prstGeom prst="rect">
            <a:avLst/>
          </a:prstGeom>
          <a:noFill/>
        </p:spPr>
        <p:txBody>
          <a:bodyPr wrap="square" lIns="0" tIns="0" rIns="0" bIns="0" rtlCol="0">
            <a:noAutofit/>
          </a:bodyPr>
          <a:lstStyle/>
          <a:p>
            <a:pPr>
              <a:spcAft>
                <a:spcPts val="771"/>
              </a:spcAft>
            </a:pPr>
            <a:r>
              <a:rPr lang="en-US" sz="2500" b="1" i="1" dirty="0" smtClean="0">
                <a:solidFill>
                  <a:schemeClr val="bg1"/>
                </a:solidFill>
                <a:latin typeface="Georgia" pitchFamily="18" charset="0"/>
              </a:rPr>
              <a:t>02</a:t>
            </a:r>
            <a:endParaRPr lang="en-US" sz="2500" b="1" i="1" dirty="0">
              <a:solidFill>
                <a:schemeClr val="bg1"/>
              </a:solidFill>
              <a:latin typeface="Georgia" pitchFamily="18" charset="0"/>
            </a:endParaRPr>
          </a:p>
        </p:txBody>
      </p:sp>
      <p:sp>
        <p:nvSpPr>
          <p:cNvPr id="19" name="TextBox 18"/>
          <p:cNvSpPr txBox="1">
            <a:spLocks/>
          </p:cNvSpPr>
          <p:nvPr/>
        </p:nvSpPr>
        <p:spPr>
          <a:xfrm>
            <a:off x="6567998" y="3833231"/>
            <a:ext cx="575611" cy="437563"/>
          </a:xfrm>
          <a:prstGeom prst="rect">
            <a:avLst/>
          </a:prstGeom>
          <a:noFill/>
        </p:spPr>
        <p:txBody>
          <a:bodyPr wrap="square" lIns="0" tIns="0" rIns="0" bIns="0" rtlCol="0">
            <a:noAutofit/>
          </a:bodyPr>
          <a:lstStyle/>
          <a:p>
            <a:pPr>
              <a:spcAft>
                <a:spcPts val="771"/>
              </a:spcAft>
            </a:pPr>
            <a:r>
              <a:rPr lang="en-US" sz="2500" b="1" i="1" dirty="0" smtClean="0">
                <a:solidFill>
                  <a:schemeClr val="bg1"/>
                </a:solidFill>
                <a:latin typeface="Georgia" pitchFamily="18" charset="0"/>
              </a:rPr>
              <a:t>03</a:t>
            </a:r>
            <a:endParaRPr lang="en-US" sz="2500" b="1" i="1" dirty="0">
              <a:solidFill>
                <a:schemeClr val="bg1"/>
              </a:solidFill>
              <a:latin typeface="Georgia" pitchFamily="18" charset="0"/>
            </a:endParaRPr>
          </a:p>
        </p:txBody>
      </p:sp>
      <p:sp>
        <p:nvSpPr>
          <p:cNvPr id="20" name="TextBox 19"/>
          <p:cNvSpPr txBox="1">
            <a:spLocks/>
          </p:cNvSpPr>
          <p:nvPr/>
        </p:nvSpPr>
        <p:spPr>
          <a:xfrm>
            <a:off x="7086600" y="4623808"/>
            <a:ext cx="575611" cy="437563"/>
          </a:xfrm>
          <a:prstGeom prst="rect">
            <a:avLst/>
          </a:prstGeom>
          <a:noFill/>
        </p:spPr>
        <p:txBody>
          <a:bodyPr wrap="square" lIns="0" tIns="0" rIns="0" bIns="0" rtlCol="0">
            <a:noAutofit/>
          </a:bodyPr>
          <a:lstStyle/>
          <a:p>
            <a:pPr>
              <a:spcAft>
                <a:spcPts val="771"/>
              </a:spcAft>
            </a:pPr>
            <a:r>
              <a:rPr lang="en-US" sz="2500" b="1" i="1" dirty="0" smtClean="0">
                <a:solidFill>
                  <a:schemeClr val="bg1"/>
                </a:solidFill>
                <a:latin typeface="Georgia" pitchFamily="18" charset="0"/>
              </a:rPr>
              <a:t>04</a:t>
            </a:r>
            <a:endParaRPr lang="en-US" sz="2500" b="1" i="1" dirty="0">
              <a:solidFill>
                <a:schemeClr val="bg1"/>
              </a:solidFill>
              <a:latin typeface="Georgia" pitchFamily="18" charset="0"/>
            </a:endParaRPr>
          </a:p>
        </p:txBody>
      </p:sp>
      <p:sp>
        <p:nvSpPr>
          <p:cNvPr id="21" name="TextBox 20"/>
          <p:cNvSpPr txBox="1">
            <a:spLocks/>
          </p:cNvSpPr>
          <p:nvPr/>
        </p:nvSpPr>
        <p:spPr>
          <a:xfrm>
            <a:off x="6131606" y="2411866"/>
            <a:ext cx="1882091" cy="592957"/>
          </a:xfrm>
          <a:prstGeom prst="rect">
            <a:avLst/>
          </a:prstGeom>
          <a:noFill/>
        </p:spPr>
        <p:txBody>
          <a:bodyPr wrap="square" lIns="0" tIns="0" rIns="0" bIns="0" rtlCol="0">
            <a:noAutofit/>
          </a:bodyPr>
          <a:lstStyle/>
          <a:p>
            <a:pPr>
              <a:spcAft>
                <a:spcPts val="771"/>
              </a:spcAft>
            </a:pPr>
            <a:r>
              <a:rPr lang="en-AU" sz="1400" dirty="0">
                <a:solidFill>
                  <a:schemeClr val="bg1"/>
                </a:solidFill>
                <a:latin typeface="Georgia" pitchFamily="18" charset="0"/>
              </a:rPr>
              <a:t>Business Development </a:t>
            </a:r>
            <a:r>
              <a:rPr lang="en-AU" sz="1400" dirty="0" smtClean="0">
                <a:solidFill>
                  <a:schemeClr val="bg1"/>
                </a:solidFill>
                <a:latin typeface="Georgia" pitchFamily="18" charset="0"/>
              </a:rPr>
              <a:t>skill sets</a:t>
            </a:r>
            <a:endParaRPr lang="en-US" sz="1400" dirty="0">
              <a:solidFill>
                <a:schemeClr val="bg1"/>
              </a:solidFill>
              <a:latin typeface="Georgia" pitchFamily="18" charset="0"/>
            </a:endParaRPr>
          </a:p>
        </p:txBody>
      </p:sp>
      <p:sp>
        <p:nvSpPr>
          <p:cNvPr id="22" name="TextBox 21"/>
          <p:cNvSpPr txBox="1">
            <a:spLocks/>
          </p:cNvSpPr>
          <p:nvPr/>
        </p:nvSpPr>
        <p:spPr>
          <a:xfrm>
            <a:off x="4431510" y="3220939"/>
            <a:ext cx="1915326" cy="431987"/>
          </a:xfrm>
          <a:prstGeom prst="rect">
            <a:avLst/>
          </a:prstGeom>
          <a:noFill/>
        </p:spPr>
        <p:txBody>
          <a:bodyPr wrap="square" lIns="0" tIns="0" rIns="0" bIns="0" rtlCol="0">
            <a:noAutofit/>
          </a:bodyPr>
          <a:lstStyle/>
          <a:p>
            <a:pPr>
              <a:spcAft>
                <a:spcPts val="771"/>
              </a:spcAft>
            </a:pPr>
            <a:r>
              <a:rPr lang="en-AU" sz="1400" dirty="0" smtClean="0">
                <a:solidFill>
                  <a:schemeClr val="bg1"/>
                </a:solidFill>
                <a:latin typeface="Georgia" pitchFamily="18" charset="0"/>
              </a:rPr>
              <a:t>Not </a:t>
            </a:r>
            <a:r>
              <a:rPr lang="en-AU" sz="1400" dirty="0">
                <a:solidFill>
                  <a:schemeClr val="bg1"/>
                </a:solidFill>
                <a:latin typeface="Georgia" pitchFamily="18" charset="0"/>
              </a:rPr>
              <a:t>limited to legal </a:t>
            </a:r>
            <a:r>
              <a:rPr lang="en-AU" sz="1400" dirty="0" smtClean="0">
                <a:solidFill>
                  <a:schemeClr val="bg1"/>
                </a:solidFill>
                <a:latin typeface="Georgia" pitchFamily="18" charset="0"/>
              </a:rPr>
              <a:t>banking &amp; finance </a:t>
            </a:r>
            <a:r>
              <a:rPr lang="en-AU" sz="1400" dirty="0">
                <a:solidFill>
                  <a:schemeClr val="bg1"/>
                </a:solidFill>
                <a:latin typeface="Georgia" pitchFamily="18" charset="0"/>
              </a:rPr>
              <a:t>work</a:t>
            </a:r>
            <a:endParaRPr lang="en-US" sz="1400" dirty="0">
              <a:solidFill>
                <a:schemeClr val="bg1"/>
              </a:solidFill>
              <a:latin typeface="Georgia" pitchFamily="18" charset="0"/>
            </a:endParaRPr>
          </a:p>
        </p:txBody>
      </p:sp>
      <p:sp>
        <p:nvSpPr>
          <p:cNvPr id="23" name="TextBox 22"/>
          <p:cNvSpPr txBox="1">
            <a:spLocks/>
          </p:cNvSpPr>
          <p:nvPr/>
        </p:nvSpPr>
        <p:spPr>
          <a:xfrm>
            <a:off x="7143609" y="3971358"/>
            <a:ext cx="1449663" cy="431987"/>
          </a:xfrm>
          <a:prstGeom prst="rect">
            <a:avLst/>
          </a:prstGeom>
          <a:noFill/>
        </p:spPr>
        <p:txBody>
          <a:bodyPr wrap="square" lIns="0" tIns="0" rIns="0" bIns="0" rtlCol="0">
            <a:noAutofit/>
          </a:bodyPr>
          <a:lstStyle/>
          <a:p>
            <a:pPr>
              <a:spcAft>
                <a:spcPts val="771"/>
              </a:spcAft>
            </a:pPr>
            <a:r>
              <a:rPr lang="en-AU" sz="1400" dirty="0" smtClean="0">
                <a:solidFill>
                  <a:schemeClr val="bg1"/>
                </a:solidFill>
                <a:latin typeface="Georgia" pitchFamily="18" charset="0"/>
              </a:rPr>
              <a:t>International exposure</a:t>
            </a:r>
            <a:endParaRPr lang="en-US" sz="1400" dirty="0">
              <a:solidFill>
                <a:schemeClr val="bg1"/>
              </a:solidFill>
              <a:latin typeface="Georgia" pitchFamily="18" charset="0"/>
            </a:endParaRPr>
          </a:p>
        </p:txBody>
      </p:sp>
      <p:sp>
        <p:nvSpPr>
          <p:cNvPr id="24" name="TextBox 23"/>
          <p:cNvSpPr txBox="1">
            <a:spLocks/>
          </p:cNvSpPr>
          <p:nvPr/>
        </p:nvSpPr>
        <p:spPr>
          <a:xfrm>
            <a:off x="5077381" y="4716309"/>
            <a:ext cx="1851729" cy="431987"/>
          </a:xfrm>
          <a:prstGeom prst="rect">
            <a:avLst/>
          </a:prstGeom>
          <a:noFill/>
        </p:spPr>
        <p:txBody>
          <a:bodyPr wrap="square" lIns="0" tIns="0" rIns="0" bIns="0" rtlCol="0">
            <a:noAutofit/>
          </a:bodyPr>
          <a:lstStyle/>
          <a:p>
            <a:pPr>
              <a:spcAft>
                <a:spcPts val="771"/>
              </a:spcAft>
            </a:pPr>
            <a:r>
              <a:rPr lang="en-AU" sz="1400" dirty="0" smtClean="0">
                <a:solidFill>
                  <a:schemeClr val="bg1"/>
                </a:solidFill>
                <a:latin typeface="Georgia" pitchFamily="18" charset="0"/>
              </a:rPr>
              <a:t>Client interaction and engagement</a:t>
            </a:r>
            <a:endParaRPr lang="en-US" sz="1400" dirty="0">
              <a:solidFill>
                <a:schemeClr val="bg1"/>
              </a:solidFill>
              <a:latin typeface="Georgia" pitchFamily="18" charset="0"/>
            </a:endParaRPr>
          </a:p>
        </p:txBody>
      </p:sp>
      <p:pic>
        <p:nvPicPr>
          <p:cNvPr id="2050" name="Picture 2" descr="Image result for opportunity meme"/>
          <p:cNvPicPr>
            <a:picLocks noChangeAspect="1" noChangeArrowheads="1"/>
          </p:cNvPicPr>
          <p:nvPr/>
        </p:nvPicPr>
        <p:blipFill rotWithShape="1">
          <a:blip r:embed="rId3">
            <a:extLst>
              <a:ext uri="{28A0092B-C50C-407E-A947-70E740481C1C}">
                <a14:useLocalDpi xmlns:a14="http://schemas.microsoft.com/office/drawing/2010/main" val="0"/>
              </a:ext>
            </a:extLst>
          </a:blip>
          <a:srcRect l="5576" r="6207" b="6755"/>
          <a:stretch/>
        </p:blipFill>
        <p:spPr bwMode="auto">
          <a:xfrm>
            <a:off x="530390" y="1664448"/>
            <a:ext cx="2764718" cy="159267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for pick me mem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30809" y="3392733"/>
            <a:ext cx="2232298" cy="2864783"/>
          </a:xfrm>
          <a:prstGeom prst="rect">
            <a:avLst/>
          </a:prstGeom>
          <a:noFill/>
          <a:extLst>
            <a:ext uri="{909E8E84-426E-40DD-AFC4-6F175D3DCCD1}">
              <a14:hiddenFill xmlns:a14="http://schemas.microsoft.com/office/drawing/2010/main">
                <a:solidFill>
                  <a:srgbClr val="FFFFFF"/>
                </a:solidFill>
              </a14:hiddenFill>
            </a:ext>
          </a:extLst>
        </p:spPr>
      </p:pic>
      <p:sp>
        <p:nvSpPr>
          <p:cNvPr id="25" name="Footer Placeholder 9"/>
          <p:cNvSpPr>
            <a:spLocks noGrp="1"/>
          </p:cNvSpPr>
          <p:nvPr>
            <p:ph type="ftr" sz="quarter" idx="3"/>
          </p:nvPr>
        </p:nvSpPr>
        <p:spPr/>
        <p:txBody>
          <a:bodyPr/>
          <a:lstStyle/>
          <a:p>
            <a:r>
              <a:rPr lang="en-US" dirty="0" smtClean="0"/>
              <a:t>PwC Legal Team – Monash University Presentation</a:t>
            </a:r>
            <a:endParaRPr lang="en-US" dirty="0"/>
          </a:p>
        </p:txBody>
      </p:sp>
    </p:spTree>
    <p:extLst>
      <p:ext uri="{BB962C8B-B14F-4D97-AF65-F5344CB8AC3E}">
        <p14:creationId xmlns:p14="http://schemas.microsoft.com/office/powerpoint/2010/main" val="26277269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9EBD5762-3BDC-484D-9503-7EA6D5A9A8CE}" type="slidenum">
              <a:rPr lang="en-US" smtClean="0"/>
              <a:pPr/>
              <a:t>11</a:t>
            </a:fld>
            <a:endParaRPr lang="en-US" dirty="0"/>
          </a:p>
        </p:txBody>
      </p:sp>
      <p:sp>
        <p:nvSpPr>
          <p:cNvPr id="3" name="Date Placeholder 2"/>
          <p:cNvSpPr>
            <a:spLocks noGrp="1"/>
          </p:cNvSpPr>
          <p:nvPr>
            <p:ph type="dt" sz="half" idx="2"/>
          </p:nvPr>
        </p:nvSpPr>
        <p:spPr/>
        <p:txBody>
          <a:bodyPr/>
          <a:lstStyle/>
          <a:p>
            <a:r>
              <a:rPr lang="en-US" dirty="0" smtClean="0"/>
              <a:t>April 2018</a:t>
            </a:r>
            <a:endParaRPr lang="en-US" dirty="0"/>
          </a:p>
        </p:txBody>
      </p:sp>
      <p:sp>
        <p:nvSpPr>
          <p:cNvPr id="43" name="Title 42"/>
          <p:cNvSpPr>
            <a:spLocks noGrp="1"/>
          </p:cNvSpPr>
          <p:nvPr>
            <p:ph type="title"/>
          </p:nvPr>
        </p:nvSpPr>
        <p:spPr/>
        <p:txBody>
          <a:bodyPr/>
          <a:lstStyle/>
          <a:p>
            <a:r>
              <a:rPr lang="en-US" dirty="0" smtClean="0"/>
              <a:t>How is the PwC Legal Banking and Finance team different to other firms?</a:t>
            </a:r>
            <a:endParaRPr lang="en-US" dirty="0"/>
          </a:p>
        </p:txBody>
      </p:sp>
      <p:grpSp>
        <p:nvGrpSpPr>
          <p:cNvPr id="8" name="Group 7"/>
          <p:cNvGrpSpPr/>
          <p:nvPr/>
        </p:nvGrpSpPr>
        <p:grpSpPr>
          <a:xfrm>
            <a:off x="2431958" y="2123584"/>
            <a:ext cx="3702669" cy="3465633"/>
            <a:chOff x="3878829" y="2268539"/>
            <a:chExt cx="3702669" cy="3465633"/>
          </a:xfrm>
        </p:grpSpPr>
        <p:grpSp>
          <p:nvGrpSpPr>
            <p:cNvPr id="6" name="Group 5"/>
            <p:cNvGrpSpPr/>
            <p:nvPr/>
          </p:nvGrpSpPr>
          <p:grpSpPr>
            <a:xfrm>
              <a:off x="3878829" y="2268539"/>
              <a:ext cx="3660545" cy="3465633"/>
              <a:chOff x="2958128" y="1917949"/>
              <a:chExt cx="2321629" cy="2073715"/>
            </a:xfrm>
          </p:grpSpPr>
          <p:sp>
            <p:nvSpPr>
              <p:cNvPr id="10" name="Freeform 9"/>
              <p:cNvSpPr>
                <a:spLocks/>
              </p:cNvSpPr>
              <p:nvPr/>
            </p:nvSpPr>
            <p:spPr bwMode="auto">
              <a:xfrm>
                <a:off x="3275709" y="2194627"/>
                <a:ext cx="1687835" cy="1513511"/>
              </a:xfrm>
              <a:custGeom>
                <a:avLst/>
                <a:gdLst/>
                <a:ahLst/>
                <a:cxnLst>
                  <a:cxn ang="0">
                    <a:pos x="0" y="0"/>
                  </a:cxn>
                  <a:cxn ang="0">
                    <a:pos x="0" y="218"/>
                  </a:cxn>
                  <a:cxn ang="0">
                    <a:pos x="210" y="550"/>
                  </a:cxn>
                  <a:cxn ang="0">
                    <a:pos x="0" y="883"/>
                  </a:cxn>
                  <a:cxn ang="0">
                    <a:pos x="0" y="1102"/>
                  </a:cxn>
                  <a:cxn ang="0">
                    <a:pos x="1231" y="1104"/>
                  </a:cxn>
                  <a:cxn ang="0">
                    <a:pos x="1232" y="0"/>
                  </a:cxn>
                  <a:cxn ang="0">
                    <a:pos x="0" y="0"/>
                  </a:cxn>
                </a:cxnLst>
                <a:rect l="0" t="0" r="r" b="b"/>
                <a:pathLst>
                  <a:path w="1233" h="1105">
                    <a:moveTo>
                      <a:pt x="0" y="0"/>
                    </a:moveTo>
                    <a:lnTo>
                      <a:pt x="0" y="218"/>
                    </a:lnTo>
                    <a:lnTo>
                      <a:pt x="210" y="550"/>
                    </a:lnTo>
                    <a:lnTo>
                      <a:pt x="0" y="883"/>
                    </a:lnTo>
                    <a:lnTo>
                      <a:pt x="0" y="1102"/>
                    </a:lnTo>
                    <a:lnTo>
                      <a:pt x="1231" y="1104"/>
                    </a:lnTo>
                    <a:lnTo>
                      <a:pt x="1232" y="0"/>
                    </a:lnTo>
                    <a:lnTo>
                      <a:pt x="0" y="0"/>
                    </a:lnTo>
                  </a:path>
                </a:pathLst>
              </a:custGeom>
              <a:solidFill>
                <a:schemeClr val="bg1"/>
              </a:solidFill>
              <a:ln w="12700" cap="rnd" cmpd="sng">
                <a:solidFill>
                  <a:schemeClr val="accent3"/>
                </a:solidFill>
                <a:prstDash val="sysDot"/>
                <a:round/>
                <a:headEnd/>
                <a:tailEnd/>
              </a:ln>
              <a:effectLst/>
            </p:spPr>
            <p:txBody>
              <a:bodyPr/>
              <a:lstStyle>
                <a:defPPr>
                  <a:defRPr lang="en-US"/>
                </a:defPPr>
                <a:lvl1pPr algn="l" rtl="0" eaLnBrk="0" fontAlgn="base" hangingPunct="0">
                  <a:spcBef>
                    <a:spcPct val="0"/>
                  </a:spcBef>
                  <a:spcAft>
                    <a:spcPct val="0"/>
                  </a:spcAft>
                  <a:defRPr sz="1200" kern="1200">
                    <a:solidFill>
                      <a:schemeClr val="tx1"/>
                    </a:solidFill>
                    <a:latin typeface="Arial" charset="0"/>
                    <a:ea typeface="+mn-ea"/>
                    <a:cs typeface="+mn-cs"/>
                  </a:defRPr>
                </a:lvl1pPr>
                <a:lvl2pPr marL="457200" algn="l" rtl="0" eaLnBrk="0" fontAlgn="base" hangingPunct="0">
                  <a:spcBef>
                    <a:spcPct val="0"/>
                  </a:spcBef>
                  <a:spcAft>
                    <a:spcPct val="0"/>
                  </a:spcAft>
                  <a:defRPr sz="1200" kern="1200">
                    <a:solidFill>
                      <a:schemeClr val="tx1"/>
                    </a:solidFill>
                    <a:latin typeface="Arial" charset="0"/>
                    <a:ea typeface="+mn-ea"/>
                    <a:cs typeface="+mn-cs"/>
                  </a:defRPr>
                </a:lvl2pPr>
                <a:lvl3pPr marL="914400" algn="l" rtl="0" eaLnBrk="0" fontAlgn="base" hangingPunct="0">
                  <a:spcBef>
                    <a:spcPct val="0"/>
                  </a:spcBef>
                  <a:spcAft>
                    <a:spcPct val="0"/>
                  </a:spcAft>
                  <a:defRPr sz="1200" kern="1200">
                    <a:solidFill>
                      <a:schemeClr val="tx1"/>
                    </a:solidFill>
                    <a:latin typeface="Arial" charset="0"/>
                    <a:ea typeface="+mn-ea"/>
                    <a:cs typeface="+mn-cs"/>
                  </a:defRPr>
                </a:lvl3pPr>
                <a:lvl4pPr marL="1371600" algn="l" rtl="0" eaLnBrk="0" fontAlgn="base" hangingPunct="0">
                  <a:spcBef>
                    <a:spcPct val="0"/>
                  </a:spcBef>
                  <a:spcAft>
                    <a:spcPct val="0"/>
                  </a:spcAft>
                  <a:defRPr sz="1200" kern="1200">
                    <a:solidFill>
                      <a:schemeClr val="tx1"/>
                    </a:solidFill>
                    <a:latin typeface="Arial" charset="0"/>
                    <a:ea typeface="+mn-ea"/>
                    <a:cs typeface="+mn-cs"/>
                  </a:defRPr>
                </a:lvl4pPr>
                <a:lvl5pPr marL="1828800" algn="l" rtl="0" eaLnBrk="0" fontAlgn="base" hangingPunct="0">
                  <a:spcBef>
                    <a:spcPct val="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Arial" charset="0"/>
                    <a:ea typeface="+mn-ea"/>
                    <a:cs typeface="+mn-cs"/>
                  </a:defRPr>
                </a:lvl6pPr>
                <a:lvl7pPr marL="2743200" algn="l" defTabSz="914400" rtl="0" eaLnBrk="1" latinLnBrk="0" hangingPunct="1">
                  <a:defRPr sz="1200" kern="1200">
                    <a:solidFill>
                      <a:schemeClr val="tx1"/>
                    </a:solidFill>
                    <a:latin typeface="Arial" charset="0"/>
                    <a:ea typeface="+mn-ea"/>
                    <a:cs typeface="+mn-cs"/>
                  </a:defRPr>
                </a:lvl7pPr>
                <a:lvl8pPr marL="3200400" algn="l" defTabSz="914400" rtl="0" eaLnBrk="1" latinLnBrk="0" hangingPunct="1">
                  <a:defRPr sz="1200" kern="1200">
                    <a:solidFill>
                      <a:schemeClr val="tx1"/>
                    </a:solidFill>
                    <a:latin typeface="Arial" charset="0"/>
                    <a:ea typeface="+mn-ea"/>
                    <a:cs typeface="+mn-cs"/>
                  </a:defRPr>
                </a:lvl8pPr>
                <a:lvl9pPr marL="3657600" algn="l" defTabSz="914400" rtl="0" eaLnBrk="1" latinLnBrk="0" hangingPunct="1">
                  <a:defRPr sz="1200" kern="1200">
                    <a:solidFill>
                      <a:schemeClr val="tx1"/>
                    </a:solidFill>
                    <a:latin typeface="Arial" charset="0"/>
                    <a:ea typeface="+mn-ea"/>
                    <a:cs typeface="+mn-cs"/>
                  </a:defRPr>
                </a:lvl9pPr>
              </a:lstStyle>
              <a:p>
                <a:pPr defTabSz="914077">
                  <a:defRPr/>
                </a:pPr>
                <a:endParaRPr lang="en-GB" sz="1300" dirty="0">
                  <a:solidFill>
                    <a:srgbClr val="000000"/>
                  </a:solidFill>
                </a:endParaRPr>
              </a:p>
            </p:txBody>
          </p:sp>
          <p:sp>
            <p:nvSpPr>
              <p:cNvPr id="11" name="Freeform 10"/>
              <p:cNvSpPr>
                <a:spLocks/>
              </p:cNvSpPr>
              <p:nvPr/>
            </p:nvSpPr>
            <p:spPr bwMode="auto">
              <a:xfrm>
                <a:off x="4667865" y="2505547"/>
                <a:ext cx="611892" cy="914955"/>
              </a:xfrm>
              <a:custGeom>
                <a:avLst/>
                <a:gdLst/>
                <a:ahLst/>
                <a:cxnLst>
                  <a:cxn ang="0">
                    <a:pos x="446" y="484"/>
                  </a:cxn>
                  <a:cxn ang="0">
                    <a:pos x="214" y="484"/>
                  </a:cxn>
                  <a:cxn ang="0">
                    <a:pos x="214" y="667"/>
                  </a:cxn>
                  <a:cxn ang="0">
                    <a:pos x="0" y="331"/>
                  </a:cxn>
                  <a:cxn ang="0">
                    <a:pos x="214" y="0"/>
                  </a:cxn>
                  <a:cxn ang="0">
                    <a:pos x="214" y="177"/>
                  </a:cxn>
                  <a:cxn ang="0">
                    <a:pos x="446" y="177"/>
                  </a:cxn>
                  <a:cxn ang="0">
                    <a:pos x="446" y="331"/>
                  </a:cxn>
                  <a:cxn ang="0">
                    <a:pos x="446" y="484"/>
                  </a:cxn>
                </a:cxnLst>
                <a:rect l="0" t="0" r="r" b="b"/>
                <a:pathLst>
                  <a:path w="447" h="668">
                    <a:moveTo>
                      <a:pt x="446" y="484"/>
                    </a:moveTo>
                    <a:lnTo>
                      <a:pt x="214" y="484"/>
                    </a:lnTo>
                    <a:lnTo>
                      <a:pt x="214" y="667"/>
                    </a:lnTo>
                    <a:lnTo>
                      <a:pt x="0" y="331"/>
                    </a:lnTo>
                    <a:lnTo>
                      <a:pt x="214" y="0"/>
                    </a:lnTo>
                    <a:lnTo>
                      <a:pt x="214" y="177"/>
                    </a:lnTo>
                    <a:lnTo>
                      <a:pt x="446" y="177"/>
                    </a:lnTo>
                    <a:lnTo>
                      <a:pt x="446" y="331"/>
                    </a:lnTo>
                    <a:lnTo>
                      <a:pt x="446" y="484"/>
                    </a:lnTo>
                  </a:path>
                </a:pathLst>
              </a:custGeom>
              <a:solidFill>
                <a:schemeClr val="accent4"/>
              </a:solidFill>
              <a:ln w="12700" cap="rnd" cmpd="sng">
                <a:solidFill>
                  <a:schemeClr val="accent4"/>
                </a:solidFill>
                <a:prstDash val="solid"/>
                <a:round/>
                <a:headEnd/>
                <a:tailEnd/>
              </a:ln>
              <a:effectLst/>
            </p:spPr>
            <p:txBody>
              <a:bodyPr/>
              <a:lstStyle>
                <a:defPPr>
                  <a:defRPr lang="en-US"/>
                </a:defPPr>
                <a:lvl1pPr algn="l" rtl="0" eaLnBrk="0" fontAlgn="base" hangingPunct="0">
                  <a:spcBef>
                    <a:spcPct val="0"/>
                  </a:spcBef>
                  <a:spcAft>
                    <a:spcPct val="0"/>
                  </a:spcAft>
                  <a:defRPr sz="1200" kern="1200">
                    <a:solidFill>
                      <a:schemeClr val="tx1"/>
                    </a:solidFill>
                    <a:latin typeface="Arial" charset="0"/>
                    <a:ea typeface="+mn-ea"/>
                    <a:cs typeface="+mn-cs"/>
                  </a:defRPr>
                </a:lvl1pPr>
                <a:lvl2pPr marL="457200" algn="l" rtl="0" eaLnBrk="0" fontAlgn="base" hangingPunct="0">
                  <a:spcBef>
                    <a:spcPct val="0"/>
                  </a:spcBef>
                  <a:spcAft>
                    <a:spcPct val="0"/>
                  </a:spcAft>
                  <a:defRPr sz="1200" kern="1200">
                    <a:solidFill>
                      <a:schemeClr val="tx1"/>
                    </a:solidFill>
                    <a:latin typeface="Arial" charset="0"/>
                    <a:ea typeface="+mn-ea"/>
                    <a:cs typeface="+mn-cs"/>
                  </a:defRPr>
                </a:lvl2pPr>
                <a:lvl3pPr marL="914400" algn="l" rtl="0" eaLnBrk="0" fontAlgn="base" hangingPunct="0">
                  <a:spcBef>
                    <a:spcPct val="0"/>
                  </a:spcBef>
                  <a:spcAft>
                    <a:spcPct val="0"/>
                  </a:spcAft>
                  <a:defRPr sz="1200" kern="1200">
                    <a:solidFill>
                      <a:schemeClr val="tx1"/>
                    </a:solidFill>
                    <a:latin typeface="Arial" charset="0"/>
                    <a:ea typeface="+mn-ea"/>
                    <a:cs typeface="+mn-cs"/>
                  </a:defRPr>
                </a:lvl3pPr>
                <a:lvl4pPr marL="1371600" algn="l" rtl="0" eaLnBrk="0" fontAlgn="base" hangingPunct="0">
                  <a:spcBef>
                    <a:spcPct val="0"/>
                  </a:spcBef>
                  <a:spcAft>
                    <a:spcPct val="0"/>
                  </a:spcAft>
                  <a:defRPr sz="1200" kern="1200">
                    <a:solidFill>
                      <a:schemeClr val="tx1"/>
                    </a:solidFill>
                    <a:latin typeface="Arial" charset="0"/>
                    <a:ea typeface="+mn-ea"/>
                    <a:cs typeface="+mn-cs"/>
                  </a:defRPr>
                </a:lvl4pPr>
                <a:lvl5pPr marL="1828800" algn="l" rtl="0" eaLnBrk="0" fontAlgn="base" hangingPunct="0">
                  <a:spcBef>
                    <a:spcPct val="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Arial" charset="0"/>
                    <a:ea typeface="+mn-ea"/>
                    <a:cs typeface="+mn-cs"/>
                  </a:defRPr>
                </a:lvl6pPr>
                <a:lvl7pPr marL="2743200" algn="l" defTabSz="914400" rtl="0" eaLnBrk="1" latinLnBrk="0" hangingPunct="1">
                  <a:defRPr sz="1200" kern="1200">
                    <a:solidFill>
                      <a:schemeClr val="tx1"/>
                    </a:solidFill>
                    <a:latin typeface="Arial" charset="0"/>
                    <a:ea typeface="+mn-ea"/>
                    <a:cs typeface="+mn-cs"/>
                  </a:defRPr>
                </a:lvl7pPr>
                <a:lvl8pPr marL="3200400" algn="l" defTabSz="914400" rtl="0" eaLnBrk="1" latinLnBrk="0" hangingPunct="1">
                  <a:defRPr sz="1200" kern="1200">
                    <a:solidFill>
                      <a:schemeClr val="tx1"/>
                    </a:solidFill>
                    <a:latin typeface="Arial" charset="0"/>
                    <a:ea typeface="+mn-ea"/>
                    <a:cs typeface="+mn-cs"/>
                  </a:defRPr>
                </a:lvl8pPr>
                <a:lvl9pPr marL="3657600" algn="l" defTabSz="914400" rtl="0" eaLnBrk="1" latinLnBrk="0" hangingPunct="1">
                  <a:defRPr sz="1200" kern="1200">
                    <a:solidFill>
                      <a:schemeClr val="tx1"/>
                    </a:solidFill>
                    <a:latin typeface="Arial" charset="0"/>
                    <a:ea typeface="+mn-ea"/>
                    <a:cs typeface="+mn-cs"/>
                  </a:defRPr>
                </a:lvl9pPr>
              </a:lstStyle>
              <a:p>
                <a:pPr defTabSz="914077">
                  <a:defRPr/>
                </a:pPr>
                <a:endParaRPr lang="en-GB" sz="1300" dirty="0">
                  <a:solidFill>
                    <a:srgbClr val="000000"/>
                  </a:solidFill>
                </a:endParaRPr>
              </a:p>
            </p:txBody>
          </p:sp>
          <p:sp>
            <p:nvSpPr>
              <p:cNvPr id="12" name="Freeform 11"/>
              <p:cNvSpPr>
                <a:spLocks/>
              </p:cNvSpPr>
              <p:nvPr/>
            </p:nvSpPr>
            <p:spPr bwMode="auto">
              <a:xfrm>
                <a:off x="3604242" y="3442417"/>
                <a:ext cx="1030770" cy="549247"/>
              </a:xfrm>
              <a:custGeom>
                <a:avLst/>
                <a:gdLst/>
                <a:ahLst/>
                <a:cxnLst>
                  <a:cxn ang="0">
                    <a:pos x="547" y="400"/>
                  </a:cxn>
                  <a:cxn ang="0">
                    <a:pos x="547" y="192"/>
                  </a:cxn>
                  <a:cxn ang="0">
                    <a:pos x="752" y="192"/>
                  </a:cxn>
                  <a:cxn ang="0">
                    <a:pos x="376" y="0"/>
                  </a:cxn>
                  <a:cxn ang="0">
                    <a:pos x="0" y="192"/>
                  </a:cxn>
                  <a:cxn ang="0">
                    <a:pos x="204" y="192"/>
                  </a:cxn>
                  <a:cxn ang="0">
                    <a:pos x="204" y="400"/>
                  </a:cxn>
                  <a:cxn ang="0">
                    <a:pos x="376" y="400"/>
                  </a:cxn>
                  <a:cxn ang="0">
                    <a:pos x="547" y="400"/>
                  </a:cxn>
                </a:cxnLst>
                <a:rect l="0" t="0" r="r" b="b"/>
                <a:pathLst>
                  <a:path w="753" h="401">
                    <a:moveTo>
                      <a:pt x="547" y="400"/>
                    </a:moveTo>
                    <a:lnTo>
                      <a:pt x="547" y="192"/>
                    </a:lnTo>
                    <a:lnTo>
                      <a:pt x="752" y="192"/>
                    </a:lnTo>
                    <a:lnTo>
                      <a:pt x="376" y="0"/>
                    </a:lnTo>
                    <a:lnTo>
                      <a:pt x="0" y="192"/>
                    </a:lnTo>
                    <a:lnTo>
                      <a:pt x="204" y="192"/>
                    </a:lnTo>
                    <a:lnTo>
                      <a:pt x="204" y="400"/>
                    </a:lnTo>
                    <a:lnTo>
                      <a:pt x="376" y="400"/>
                    </a:lnTo>
                    <a:lnTo>
                      <a:pt x="547" y="400"/>
                    </a:lnTo>
                  </a:path>
                </a:pathLst>
              </a:custGeom>
              <a:solidFill>
                <a:schemeClr val="accent1"/>
              </a:solidFill>
              <a:ln w="12700" cap="rnd" cmpd="sng">
                <a:solidFill>
                  <a:schemeClr val="accent1"/>
                </a:solidFill>
                <a:prstDash val="solid"/>
                <a:round/>
                <a:headEnd/>
                <a:tailEnd/>
              </a:ln>
              <a:effectLst/>
            </p:spPr>
            <p:txBody>
              <a:bodyPr/>
              <a:lstStyle>
                <a:defPPr>
                  <a:defRPr lang="en-US"/>
                </a:defPPr>
                <a:lvl1pPr algn="l" rtl="0" eaLnBrk="0" fontAlgn="base" hangingPunct="0">
                  <a:spcBef>
                    <a:spcPct val="0"/>
                  </a:spcBef>
                  <a:spcAft>
                    <a:spcPct val="0"/>
                  </a:spcAft>
                  <a:defRPr sz="1200" kern="1200">
                    <a:solidFill>
                      <a:schemeClr val="tx1"/>
                    </a:solidFill>
                    <a:latin typeface="Arial" charset="0"/>
                    <a:ea typeface="+mn-ea"/>
                    <a:cs typeface="+mn-cs"/>
                  </a:defRPr>
                </a:lvl1pPr>
                <a:lvl2pPr marL="457200" algn="l" rtl="0" eaLnBrk="0" fontAlgn="base" hangingPunct="0">
                  <a:spcBef>
                    <a:spcPct val="0"/>
                  </a:spcBef>
                  <a:spcAft>
                    <a:spcPct val="0"/>
                  </a:spcAft>
                  <a:defRPr sz="1200" kern="1200">
                    <a:solidFill>
                      <a:schemeClr val="tx1"/>
                    </a:solidFill>
                    <a:latin typeface="Arial" charset="0"/>
                    <a:ea typeface="+mn-ea"/>
                    <a:cs typeface="+mn-cs"/>
                  </a:defRPr>
                </a:lvl2pPr>
                <a:lvl3pPr marL="914400" algn="l" rtl="0" eaLnBrk="0" fontAlgn="base" hangingPunct="0">
                  <a:spcBef>
                    <a:spcPct val="0"/>
                  </a:spcBef>
                  <a:spcAft>
                    <a:spcPct val="0"/>
                  </a:spcAft>
                  <a:defRPr sz="1200" kern="1200">
                    <a:solidFill>
                      <a:schemeClr val="tx1"/>
                    </a:solidFill>
                    <a:latin typeface="Arial" charset="0"/>
                    <a:ea typeface="+mn-ea"/>
                    <a:cs typeface="+mn-cs"/>
                  </a:defRPr>
                </a:lvl3pPr>
                <a:lvl4pPr marL="1371600" algn="l" rtl="0" eaLnBrk="0" fontAlgn="base" hangingPunct="0">
                  <a:spcBef>
                    <a:spcPct val="0"/>
                  </a:spcBef>
                  <a:spcAft>
                    <a:spcPct val="0"/>
                  </a:spcAft>
                  <a:defRPr sz="1200" kern="1200">
                    <a:solidFill>
                      <a:schemeClr val="tx1"/>
                    </a:solidFill>
                    <a:latin typeface="Arial" charset="0"/>
                    <a:ea typeface="+mn-ea"/>
                    <a:cs typeface="+mn-cs"/>
                  </a:defRPr>
                </a:lvl4pPr>
                <a:lvl5pPr marL="1828800" algn="l" rtl="0" eaLnBrk="0" fontAlgn="base" hangingPunct="0">
                  <a:spcBef>
                    <a:spcPct val="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Arial" charset="0"/>
                    <a:ea typeface="+mn-ea"/>
                    <a:cs typeface="+mn-cs"/>
                  </a:defRPr>
                </a:lvl6pPr>
                <a:lvl7pPr marL="2743200" algn="l" defTabSz="914400" rtl="0" eaLnBrk="1" latinLnBrk="0" hangingPunct="1">
                  <a:defRPr sz="1200" kern="1200">
                    <a:solidFill>
                      <a:schemeClr val="tx1"/>
                    </a:solidFill>
                    <a:latin typeface="Arial" charset="0"/>
                    <a:ea typeface="+mn-ea"/>
                    <a:cs typeface="+mn-cs"/>
                  </a:defRPr>
                </a:lvl7pPr>
                <a:lvl8pPr marL="3200400" algn="l" defTabSz="914400" rtl="0" eaLnBrk="1" latinLnBrk="0" hangingPunct="1">
                  <a:defRPr sz="1200" kern="1200">
                    <a:solidFill>
                      <a:schemeClr val="tx1"/>
                    </a:solidFill>
                    <a:latin typeface="Arial" charset="0"/>
                    <a:ea typeface="+mn-ea"/>
                    <a:cs typeface="+mn-cs"/>
                  </a:defRPr>
                </a:lvl8pPr>
                <a:lvl9pPr marL="3657600" algn="l" defTabSz="914400" rtl="0" eaLnBrk="1" latinLnBrk="0" hangingPunct="1">
                  <a:defRPr sz="1200" kern="1200">
                    <a:solidFill>
                      <a:schemeClr val="tx1"/>
                    </a:solidFill>
                    <a:latin typeface="Arial" charset="0"/>
                    <a:ea typeface="+mn-ea"/>
                    <a:cs typeface="+mn-cs"/>
                  </a:defRPr>
                </a:lvl9pPr>
              </a:lstStyle>
              <a:p>
                <a:pPr defTabSz="914077">
                  <a:defRPr/>
                </a:pPr>
                <a:endParaRPr lang="en-GB" sz="1300" dirty="0">
                  <a:solidFill>
                    <a:srgbClr val="000000"/>
                  </a:solidFill>
                </a:endParaRPr>
              </a:p>
            </p:txBody>
          </p:sp>
          <p:sp>
            <p:nvSpPr>
              <p:cNvPr id="13" name="Freeform 12"/>
              <p:cNvSpPr>
                <a:spLocks/>
              </p:cNvSpPr>
              <p:nvPr/>
            </p:nvSpPr>
            <p:spPr bwMode="auto">
              <a:xfrm>
                <a:off x="3596028" y="1917949"/>
                <a:ext cx="1030770" cy="549247"/>
              </a:xfrm>
              <a:custGeom>
                <a:avLst/>
                <a:gdLst/>
                <a:ahLst/>
                <a:cxnLst>
                  <a:cxn ang="0">
                    <a:pos x="547" y="0"/>
                  </a:cxn>
                  <a:cxn ang="0">
                    <a:pos x="547" y="207"/>
                  </a:cxn>
                  <a:cxn ang="0">
                    <a:pos x="752" y="207"/>
                  </a:cxn>
                  <a:cxn ang="0">
                    <a:pos x="376" y="400"/>
                  </a:cxn>
                  <a:cxn ang="0">
                    <a:pos x="0" y="207"/>
                  </a:cxn>
                  <a:cxn ang="0">
                    <a:pos x="204" y="207"/>
                  </a:cxn>
                  <a:cxn ang="0">
                    <a:pos x="204" y="0"/>
                  </a:cxn>
                  <a:cxn ang="0">
                    <a:pos x="376" y="0"/>
                  </a:cxn>
                  <a:cxn ang="0">
                    <a:pos x="547" y="0"/>
                  </a:cxn>
                </a:cxnLst>
                <a:rect l="0" t="0" r="r" b="b"/>
                <a:pathLst>
                  <a:path w="753" h="401">
                    <a:moveTo>
                      <a:pt x="547" y="0"/>
                    </a:moveTo>
                    <a:lnTo>
                      <a:pt x="547" y="207"/>
                    </a:lnTo>
                    <a:lnTo>
                      <a:pt x="752" y="207"/>
                    </a:lnTo>
                    <a:lnTo>
                      <a:pt x="376" y="400"/>
                    </a:lnTo>
                    <a:lnTo>
                      <a:pt x="0" y="207"/>
                    </a:lnTo>
                    <a:lnTo>
                      <a:pt x="204" y="207"/>
                    </a:lnTo>
                    <a:lnTo>
                      <a:pt x="204" y="0"/>
                    </a:lnTo>
                    <a:lnTo>
                      <a:pt x="376" y="0"/>
                    </a:lnTo>
                    <a:lnTo>
                      <a:pt x="547" y="0"/>
                    </a:lnTo>
                  </a:path>
                </a:pathLst>
              </a:custGeom>
              <a:solidFill>
                <a:schemeClr val="accent5"/>
              </a:solidFill>
              <a:ln w="12700" cap="rnd" cmpd="sng">
                <a:solidFill>
                  <a:schemeClr val="accent5"/>
                </a:solidFill>
                <a:prstDash val="solid"/>
                <a:round/>
                <a:headEnd/>
                <a:tailEnd/>
              </a:ln>
              <a:effectLst/>
            </p:spPr>
            <p:txBody>
              <a:bodyPr/>
              <a:lstStyle>
                <a:defPPr>
                  <a:defRPr lang="en-US"/>
                </a:defPPr>
                <a:lvl1pPr algn="l" rtl="0" eaLnBrk="0" fontAlgn="base" hangingPunct="0">
                  <a:spcBef>
                    <a:spcPct val="0"/>
                  </a:spcBef>
                  <a:spcAft>
                    <a:spcPct val="0"/>
                  </a:spcAft>
                  <a:defRPr sz="1200" kern="1200">
                    <a:solidFill>
                      <a:schemeClr val="tx1"/>
                    </a:solidFill>
                    <a:latin typeface="Arial" charset="0"/>
                    <a:ea typeface="+mn-ea"/>
                    <a:cs typeface="+mn-cs"/>
                  </a:defRPr>
                </a:lvl1pPr>
                <a:lvl2pPr marL="457200" algn="l" rtl="0" eaLnBrk="0" fontAlgn="base" hangingPunct="0">
                  <a:spcBef>
                    <a:spcPct val="0"/>
                  </a:spcBef>
                  <a:spcAft>
                    <a:spcPct val="0"/>
                  </a:spcAft>
                  <a:defRPr sz="1200" kern="1200">
                    <a:solidFill>
                      <a:schemeClr val="tx1"/>
                    </a:solidFill>
                    <a:latin typeface="Arial" charset="0"/>
                    <a:ea typeface="+mn-ea"/>
                    <a:cs typeface="+mn-cs"/>
                  </a:defRPr>
                </a:lvl2pPr>
                <a:lvl3pPr marL="914400" algn="l" rtl="0" eaLnBrk="0" fontAlgn="base" hangingPunct="0">
                  <a:spcBef>
                    <a:spcPct val="0"/>
                  </a:spcBef>
                  <a:spcAft>
                    <a:spcPct val="0"/>
                  </a:spcAft>
                  <a:defRPr sz="1200" kern="1200">
                    <a:solidFill>
                      <a:schemeClr val="tx1"/>
                    </a:solidFill>
                    <a:latin typeface="Arial" charset="0"/>
                    <a:ea typeface="+mn-ea"/>
                    <a:cs typeface="+mn-cs"/>
                  </a:defRPr>
                </a:lvl3pPr>
                <a:lvl4pPr marL="1371600" algn="l" rtl="0" eaLnBrk="0" fontAlgn="base" hangingPunct="0">
                  <a:spcBef>
                    <a:spcPct val="0"/>
                  </a:spcBef>
                  <a:spcAft>
                    <a:spcPct val="0"/>
                  </a:spcAft>
                  <a:defRPr sz="1200" kern="1200">
                    <a:solidFill>
                      <a:schemeClr val="tx1"/>
                    </a:solidFill>
                    <a:latin typeface="Arial" charset="0"/>
                    <a:ea typeface="+mn-ea"/>
                    <a:cs typeface="+mn-cs"/>
                  </a:defRPr>
                </a:lvl4pPr>
                <a:lvl5pPr marL="1828800" algn="l" rtl="0" eaLnBrk="0" fontAlgn="base" hangingPunct="0">
                  <a:spcBef>
                    <a:spcPct val="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Arial" charset="0"/>
                    <a:ea typeface="+mn-ea"/>
                    <a:cs typeface="+mn-cs"/>
                  </a:defRPr>
                </a:lvl6pPr>
                <a:lvl7pPr marL="2743200" algn="l" defTabSz="914400" rtl="0" eaLnBrk="1" latinLnBrk="0" hangingPunct="1">
                  <a:defRPr sz="1200" kern="1200">
                    <a:solidFill>
                      <a:schemeClr val="tx1"/>
                    </a:solidFill>
                    <a:latin typeface="Arial" charset="0"/>
                    <a:ea typeface="+mn-ea"/>
                    <a:cs typeface="+mn-cs"/>
                  </a:defRPr>
                </a:lvl7pPr>
                <a:lvl8pPr marL="3200400" algn="l" defTabSz="914400" rtl="0" eaLnBrk="1" latinLnBrk="0" hangingPunct="1">
                  <a:defRPr sz="1200" kern="1200">
                    <a:solidFill>
                      <a:schemeClr val="tx1"/>
                    </a:solidFill>
                    <a:latin typeface="Arial" charset="0"/>
                    <a:ea typeface="+mn-ea"/>
                    <a:cs typeface="+mn-cs"/>
                  </a:defRPr>
                </a:lvl8pPr>
                <a:lvl9pPr marL="3657600" algn="l" defTabSz="914400" rtl="0" eaLnBrk="1" latinLnBrk="0" hangingPunct="1">
                  <a:defRPr sz="1200" kern="1200">
                    <a:solidFill>
                      <a:schemeClr val="tx1"/>
                    </a:solidFill>
                    <a:latin typeface="Arial" charset="0"/>
                    <a:ea typeface="+mn-ea"/>
                    <a:cs typeface="+mn-cs"/>
                  </a:defRPr>
                </a:lvl9pPr>
              </a:lstStyle>
              <a:p>
                <a:pPr defTabSz="914077">
                  <a:defRPr/>
                </a:pPr>
                <a:endParaRPr lang="en-GB" sz="1300" dirty="0">
                  <a:solidFill>
                    <a:srgbClr val="000000"/>
                  </a:solidFill>
                </a:endParaRPr>
              </a:p>
            </p:txBody>
          </p:sp>
          <p:sp>
            <p:nvSpPr>
              <p:cNvPr id="14" name="Freeform 13"/>
              <p:cNvSpPr>
                <a:spLocks/>
              </p:cNvSpPr>
              <p:nvPr/>
            </p:nvSpPr>
            <p:spPr bwMode="auto">
              <a:xfrm>
                <a:off x="2958128" y="2479523"/>
                <a:ext cx="613260" cy="925912"/>
              </a:xfrm>
              <a:custGeom>
                <a:avLst/>
                <a:gdLst/>
                <a:ahLst/>
                <a:cxnLst>
                  <a:cxn ang="0">
                    <a:pos x="447" y="339"/>
                  </a:cxn>
                  <a:cxn ang="0">
                    <a:pos x="231" y="0"/>
                  </a:cxn>
                  <a:cxn ang="0">
                    <a:pos x="231" y="185"/>
                  </a:cxn>
                  <a:cxn ang="0">
                    <a:pos x="0" y="185"/>
                  </a:cxn>
                  <a:cxn ang="0">
                    <a:pos x="0" y="493"/>
                  </a:cxn>
                  <a:cxn ang="0">
                    <a:pos x="231" y="493"/>
                  </a:cxn>
                  <a:cxn ang="0">
                    <a:pos x="231" y="675"/>
                  </a:cxn>
                  <a:cxn ang="0">
                    <a:pos x="447" y="339"/>
                  </a:cxn>
                </a:cxnLst>
                <a:rect l="0" t="0" r="r" b="b"/>
                <a:pathLst>
                  <a:path w="448" h="676">
                    <a:moveTo>
                      <a:pt x="447" y="339"/>
                    </a:moveTo>
                    <a:lnTo>
                      <a:pt x="231" y="0"/>
                    </a:lnTo>
                    <a:lnTo>
                      <a:pt x="231" y="185"/>
                    </a:lnTo>
                    <a:lnTo>
                      <a:pt x="0" y="185"/>
                    </a:lnTo>
                    <a:lnTo>
                      <a:pt x="0" y="493"/>
                    </a:lnTo>
                    <a:lnTo>
                      <a:pt x="231" y="493"/>
                    </a:lnTo>
                    <a:lnTo>
                      <a:pt x="231" y="675"/>
                    </a:lnTo>
                    <a:lnTo>
                      <a:pt x="447" y="339"/>
                    </a:lnTo>
                  </a:path>
                </a:pathLst>
              </a:custGeom>
              <a:solidFill>
                <a:schemeClr val="accent2"/>
              </a:solidFill>
              <a:ln w="12700" cap="rnd" cmpd="sng">
                <a:solidFill>
                  <a:schemeClr val="accent2"/>
                </a:solidFill>
                <a:prstDash val="solid"/>
                <a:round/>
                <a:headEnd/>
                <a:tailEnd/>
              </a:ln>
              <a:effectLst/>
            </p:spPr>
            <p:txBody>
              <a:bodyPr/>
              <a:lstStyle>
                <a:defPPr>
                  <a:defRPr lang="en-US"/>
                </a:defPPr>
                <a:lvl1pPr algn="l" rtl="0" eaLnBrk="0" fontAlgn="base" hangingPunct="0">
                  <a:spcBef>
                    <a:spcPct val="0"/>
                  </a:spcBef>
                  <a:spcAft>
                    <a:spcPct val="0"/>
                  </a:spcAft>
                  <a:defRPr sz="1200" kern="1200">
                    <a:solidFill>
                      <a:schemeClr val="tx1"/>
                    </a:solidFill>
                    <a:latin typeface="Arial" charset="0"/>
                    <a:ea typeface="+mn-ea"/>
                    <a:cs typeface="+mn-cs"/>
                  </a:defRPr>
                </a:lvl1pPr>
                <a:lvl2pPr marL="457200" algn="l" rtl="0" eaLnBrk="0" fontAlgn="base" hangingPunct="0">
                  <a:spcBef>
                    <a:spcPct val="0"/>
                  </a:spcBef>
                  <a:spcAft>
                    <a:spcPct val="0"/>
                  </a:spcAft>
                  <a:defRPr sz="1200" kern="1200">
                    <a:solidFill>
                      <a:schemeClr val="tx1"/>
                    </a:solidFill>
                    <a:latin typeface="Arial" charset="0"/>
                    <a:ea typeface="+mn-ea"/>
                    <a:cs typeface="+mn-cs"/>
                  </a:defRPr>
                </a:lvl2pPr>
                <a:lvl3pPr marL="914400" algn="l" rtl="0" eaLnBrk="0" fontAlgn="base" hangingPunct="0">
                  <a:spcBef>
                    <a:spcPct val="0"/>
                  </a:spcBef>
                  <a:spcAft>
                    <a:spcPct val="0"/>
                  </a:spcAft>
                  <a:defRPr sz="1200" kern="1200">
                    <a:solidFill>
                      <a:schemeClr val="tx1"/>
                    </a:solidFill>
                    <a:latin typeface="Arial" charset="0"/>
                    <a:ea typeface="+mn-ea"/>
                    <a:cs typeface="+mn-cs"/>
                  </a:defRPr>
                </a:lvl3pPr>
                <a:lvl4pPr marL="1371600" algn="l" rtl="0" eaLnBrk="0" fontAlgn="base" hangingPunct="0">
                  <a:spcBef>
                    <a:spcPct val="0"/>
                  </a:spcBef>
                  <a:spcAft>
                    <a:spcPct val="0"/>
                  </a:spcAft>
                  <a:defRPr sz="1200" kern="1200">
                    <a:solidFill>
                      <a:schemeClr val="tx1"/>
                    </a:solidFill>
                    <a:latin typeface="Arial" charset="0"/>
                    <a:ea typeface="+mn-ea"/>
                    <a:cs typeface="+mn-cs"/>
                  </a:defRPr>
                </a:lvl4pPr>
                <a:lvl5pPr marL="1828800" algn="l" rtl="0" eaLnBrk="0" fontAlgn="base" hangingPunct="0">
                  <a:spcBef>
                    <a:spcPct val="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Arial" charset="0"/>
                    <a:ea typeface="+mn-ea"/>
                    <a:cs typeface="+mn-cs"/>
                  </a:defRPr>
                </a:lvl6pPr>
                <a:lvl7pPr marL="2743200" algn="l" defTabSz="914400" rtl="0" eaLnBrk="1" latinLnBrk="0" hangingPunct="1">
                  <a:defRPr sz="1200" kern="1200">
                    <a:solidFill>
                      <a:schemeClr val="tx1"/>
                    </a:solidFill>
                    <a:latin typeface="Arial" charset="0"/>
                    <a:ea typeface="+mn-ea"/>
                    <a:cs typeface="+mn-cs"/>
                  </a:defRPr>
                </a:lvl7pPr>
                <a:lvl8pPr marL="3200400" algn="l" defTabSz="914400" rtl="0" eaLnBrk="1" latinLnBrk="0" hangingPunct="1">
                  <a:defRPr sz="1200" kern="1200">
                    <a:solidFill>
                      <a:schemeClr val="tx1"/>
                    </a:solidFill>
                    <a:latin typeface="Arial" charset="0"/>
                    <a:ea typeface="+mn-ea"/>
                    <a:cs typeface="+mn-cs"/>
                  </a:defRPr>
                </a:lvl8pPr>
                <a:lvl9pPr marL="3657600" algn="l" defTabSz="914400" rtl="0" eaLnBrk="1" latinLnBrk="0" hangingPunct="1">
                  <a:defRPr sz="1200" kern="1200">
                    <a:solidFill>
                      <a:schemeClr val="tx1"/>
                    </a:solidFill>
                    <a:latin typeface="Arial" charset="0"/>
                    <a:ea typeface="+mn-ea"/>
                    <a:cs typeface="+mn-cs"/>
                  </a:defRPr>
                </a:lvl9pPr>
              </a:lstStyle>
              <a:p>
                <a:pPr defTabSz="914077">
                  <a:defRPr/>
                </a:pPr>
                <a:endParaRPr lang="en-GB" sz="1300" dirty="0">
                  <a:solidFill>
                    <a:srgbClr val="000000"/>
                  </a:solidFill>
                </a:endParaRPr>
              </a:p>
            </p:txBody>
          </p:sp>
        </p:grpSp>
        <p:pic>
          <p:nvPicPr>
            <p:cNvPr id="3074" name="Picture 2" descr="Image result for pwc"/>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82758" y="3200889"/>
              <a:ext cx="739695" cy="56155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4847817" y="3934190"/>
              <a:ext cx="1726778" cy="633411"/>
            </a:xfrm>
            <a:prstGeom prst="rect">
              <a:avLst/>
            </a:prstGeom>
            <a:noFill/>
            <a:ln>
              <a:noFill/>
              <a:prstDash val="sysDot"/>
            </a:ln>
          </p:spPr>
          <p:txBody>
            <a:bodyPr wrap="square" lIns="0" tIns="0" rIns="0" bIns="0" rtlCol="0" anchor="ctr">
              <a:noAutofit/>
            </a:bodyPr>
            <a:lstStyle/>
            <a:p>
              <a:pPr algn="ctr">
                <a:spcAft>
                  <a:spcPts val="300"/>
                </a:spcAft>
              </a:pPr>
              <a:r>
                <a:rPr lang="en-US" sz="1200" i="1" dirty="0">
                  <a:latin typeface="Georgia" pitchFamily="18" charset="0"/>
                </a:rPr>
                <a:t>Our fully integrated model allows Borrowers to deal with a single </a:t>
              </a:r>
              <a:r>
                <a:rPr lang="en-US" sz="1200" i="1" dirty="0" smtClean="0">
                  <a:latin typeface="Georgia" pitchFamily="18" charset="0"/>
                </a:rPr>
                <a:t>top </a:t>
              </a:r>
              <a:r>
                <a:rPr lang="en-US" sz="1200" i="1" dirty="0">
                  <a:latin typeface="Georgia" pitchFamily="18" charset="0"/>
                </a:rPr>
                <a:t>tier provider across </a:t>
              </a:r>
              <a:r>
                <a:rPr lang="en-US" sz="1200" i="1" dirty="0" smtClean="0">
                  <a:latin typeface="Georgia" pitchFamily="18" charset="0"/>
                </a:rPr>
                <a:t>the entire financing</a:t>
              </a:r>
              <a:endParaRPr lang="en-US" sz="1200" i="1" dirty="0">
                <a:latin typeface="Georgia" pitchFamily="18" charset="0"/>
              </a:endParaRPr>
            </a:p>
          </p:txBody>
        </p:sp>
        <p:sp>
          <p:nvSpPr>
            <p:cNvPr id="15" name="TextBox 14"/>
            <p:cNvSpPr txBox="1"/>
            <p:nvPr/>
          </p:nvSpPr>
          <p:spPr>
            <a:xfrm>
              <a:off x="5240308" y="2547071"/>
              <a:ext cx="913843" cy="240957"/>
            </a:xfrm>
            <a:prstGeom prst="rect">
              <a:avLst/>
            </a:prstGeom>
            <a:noFill/>
          </p:spPr>
          <p:txBody>
            <a:bodyPr wrap="square" lIns="0" tIns="0" rIns="0" bIns="0" rtlCol="0">
              <a:noAutofit/>
            </a:bodyPr>
            <a:lstStyle/>
            <a:p>
              <a:pPr indent="-274320" algn="ctr">
                <a:spcAft>
                  <a:spcPts val="900"/>
                </a:spcAft>
              </a:pPr>
              <a:r>
                <a:rPr lang="en-AU" sz="1400" i="1" dirty="0" smtClean="0">
                  <a:solidFill>
                    <a:schemeClr val="bg1"/>
                  </a:solidFill>
                  <a:latin typeface="Georgia" pitchFamily="18" charset="0"/>
                </a:rPr>
                <a:t>Legal </a:t>
              </a:r>
              <a:br>
                <a:rPr lang="en-AU" sz="1400" i="1" dirty="0" smtClean="0">
                  <a:solidFill>
                    <a:schemeClr val="bg1"/>
                  </a:solidFill>
                  <a:latin typeface="Georgia" pitchFamily="18" charset="0"/>
                </a:rPr>
              </a:br>
              <a:r>
                <a:rPr lang="en-AU" sz="1400" i="1" dirty="0" smtClean="0">
                  <a:solidFill>
                    <a:schemeClr val="bg1"/>
                  </a:solidFill>
                  <a:latin typeface="Georgia" pitchFamily="18" charset="0"/>
                </a:rPr>
                <a:t>advisors</a:t>
              </a:r>
              <a:endParaRPr lang="en-US" sz="1400" i="1" dirty="0" err="1" smtClean="0">
                <a:solidFill>
                  <a:schemeClr val="bg1"/>
                </a:solidFill>
                <a:latin typeface="Georgia" pitchFamily="18" charset="0"/>
              </a:endParaRPr>
            </a:p>
          </p:txBody>
        </p:sp>
        <p:sp>
          <p:nvSpPr>
            <p:cNvPr id="20" name="TextBox 19"/>
            <p:cNvSpPr txBox="1"/>
            <p:nvPr/>
          </p:nvSpPr>
          <p:spPr>
            <a:xfrm>
              <a:off x="5316581" y="5022273"/>
              <a:ext cx="788175" cy="379303"/>
            </a:xfrm>
            <a:prstGeom prst="rect">
              <a:avLst/>
            </a:prstGeom>
            <a:noFill/>
          </p:spPr>
          <p:txBody>
            <a:bodyPr wrap="square" lIns="0" tIns="0" rIns="0" bIns="0" rtlCol="0">
              <a:noAutofit/>
            </a:bodyPr>
            <a:lstStyle/>
            <a:p>
              <a:pPr indent="-274320" algn="ctr">
                <a:spcAft>
                  <a:spcPts val="900"/>
                </a:spcAft>
              </a:pPr>
              <a:r>
                <a:rPr lang="en-AU" sz="1400" i="1" dirty="0" smtClean="0">
                  <a:solidFill>
                    <a:schemeClr val="bg1"/>
                  </a:solidFill>
                  <a:latin typeface="Georgia" pitchFamily="18" charset="0"/>
                </a:rPr>
                <a:t>Financial </a:t>
              </a:r>
              <a:r>
                <a:rPr lang="en-AU" sz="1400" i="1" dirty="0">
                  <a:solidFill>
                    <a:schemeClr val="bg1"/>
                  </a:solidFill>
                  <a:latin typeface="Georgia" pitchFamily="18" charset="0"/>
                </a:rPr>
                <a:t/>
              </a:r>
              <a:br>
                <a:rPr lang="en-AU" sz="1400" i="1" dirty="0">
                  <a:solidFill>
                    <a:schemeClr val="bg1"/>
                  </a:solidFill>
                  <a:latin typeface="Georgia" pitchFamily="18" charset="0"/>
                </a:rPr>
              </a:br>
              <a:r>
                <a:rPr lang="en-AU" sz="1400" i="1" dirty="0" smtClean="0">
                  <a:solidFill>
                    <a:schemeClr val="bg1"/>
                  </a:solidFill>
                  <a:latin typeface="Georgia" pitchFamily="18" charset="0"/>
                </a:rPr>
                <a:t>advisors</a:t>
              </a:r>
              <a:endParaRPr lang="en-US" sz="1400" i="1" dirty="0" err="1" smtClean="0">
                <a:solidFill>
                  <a:schemeClr val="bg1"/>
                </a:solidFill>
                <a:latin typeface="Georgia" pitchFamily="18" charset="0"/>
              </a:endParaRPr>
            </a:p>
          </p:txBody>
        </p:sp>
        <p:sp>
          <p:nvSpPr>
            <p:cNvPr id="21" name="TextBox 20"/>
            <p:cNvSpPr txBox="1"/>
            <p:nvPr/>
          </p:nvSpPr>
          <p:spPr>
            <a:xfrm>
              <a:off x="6678150" y="3799348"/>
              <a:ext cx="903348" cy="494353"/>
            </a:xfrm>
            <a:prstGeom prst="rect">
              <a:avLst/>
            </a:prstGeom>
            <a:noFill/>
          </p:spPr>
          <p:txBody>
            <a:bodyPr wrap="square" lIns="0" tIns="0" rIns="0" bIns="0" rtlCol="0">
              <a:noAutofit/>
            </a:bodyPr>
            <a:lstStyle/>
            <a:p>
              <a:pPr indent="-274320">
                <a:spcAft>
                  <a:spcPts val="900"/>
                </a:spcAft>
              </a:pPr>
              <a:r>
                <a:rPr lang="en-AU" sz="1300" i="1" dirty="0" smtClean="0">
                  <a:solidFill>
                    <a:schemeClr val="bg1"/>
                  </a:solidFill>
                  <a:latin typeface="Georgia" pitchFamily="18" charset="0"/>
                </a:rPr>
                <a:t>Investment Banks</a:t>
              </a:r>
              <a:endParaRPr lang="en-US" sz="1300" i="1" dirty="0" err="1" smtClean="0">
                <a:solidFill>
                  <a:schemeClr val="bg1"/>
                </a:solidFill>
                <a:latin typeface="Georgia" pitchFamily="18" charset="0"/>
              </a:endParaRPr>
            </a:p>
          </p:txBody>
        </p:sp>
        <p:sp>
          <p:nvSpPr>
            <p:cNvPr id="22" name="TextBox 21"/>
            <p:cNvSpPr txBox="1"/>
            <p:nvPr/>
          </p:nvSpPr>
          <p:spPr>
            <a:xfrm>
              <a:off x="3915909" y="3742920"/>
              <a:ext cx="714091" cy="544338"/>
            </a:xfrm>
            <a:prstGeom prst="rect">
              <a:avLst/>
            </a:prstGeom>
            <a:noFill/>
          </p:spPr>
          <p:txBody>
            <a:bodyPr wrap="square" lIns="0" tIns="0" rIns="0" bIns="0" rtlCol="0">
              <a:noAutofit/>
            </a:bodyPr>
            <a:lstStyle/>
            <a:p>
              <a:pPr indent="-274320" algn="r">
                <a:spcAft>
                  <a:spcPts val="900"/>
                </a:spcAft>
              </a:pPr>
              <a:r>
                <a:rPr lang="en-AU" sz="1400" i="1" dirty="0" smtClean="0">
                  <a:solidFill>
                    <a:schemeClr val="bg1"/>
                  </a:solidFill>
                  <a:latin typeface="Georgia" pitchFamily="18" charset="0"/>
                </a:rPr>
                <a:t>Project </a:t>
              </a:r>
              <a:br>
                <a:rPr lang="en-AU" sz="1400" i="1" dirty="0" smtClean="0">
                  <a:solidFill>
                    <a:schemeClr val="bg1"/>
                  </a:solidFill>
                  <a:latin typeface="Georgia" pitchFamily="18" charset="0"/>
                </a:rPr>
              </a:br>
              <a:r>
                <a:rPr lang="en-AU" sz="1400" i="1" dirty="0" smtClean="0">
                  <a:solidFill>
                    <a:schemeClr val="bg1"/>
                  </a:solidFill>
                  <a:latin typeface="Georgia" pitchFamily="18" charset="0"/>
                </a:rPr>
                <a:t>advisors</a:t>
              </a:r>
              <a:endParaRPr lang="en-US" sz="1400" i="1" dirty="0" err="1" smtClean="0">
                <a:solidFill>
                  <a:schemeClr val="bg1"/>
                </a:solidFill>
                <a:latin typeface="Georgia" pitchFamily="18" charset="0"/>
              </a:endParaRPr>
            </a:p>
          </p:txBody>
        </p:sp>
      </p:grpSp>
      <p:sp>
        <p:nvSpPr>
          <p:cNvPr id="16" name="TextBox 15"/>
          <p:cNvSpPr txBox="1"/>
          <p:nvPr/>
        </p:nvSpPr>
        <p:spPr>
          <a:xfrm>
            <a:off x="533400" y="2619278"/>
            <a:ext cx="1395689" cy="2529409"/>
          </a:xfrm>
          <a:prstGeom prst="rect">
            <a:avLst/>
          </a:prstGeom>
          <a:solidFill>
            <a:srgbClr val="968C6D"/>
          </a:solidFill>
          <a:ln>
            <a:solidFill>
              <a:srgbClr val="968C6D"/>
            </a:solidFill>
            <a:prstDash val="sysDot"/>
          </a:ln>
        </p:spPr>
        <p:style>
          <a:lnRef idx="2">
            <a:schemeClr val="accent1"/>
          </a:lnRef>
          <a:fillRef idx="1">
            <a:schemeClr val="lt1"/>
          </a:fillRef>
          <a:effectRef idx="0">
            <a:schemeClr val="accent1"/>
          </a:effectRef>
          <a:fontRef idx="minor">
            <a:schemeClr val="dk1"/>
          </a:fontRef>
        </p:style>
        <p:txBody>
          <a:bodyPr wrap="square" lIns="0" tIns="0" rIns="0" bIns="0" rtlCol="0" anchor="ctr">
            <a:noAutofit/>
          </a:bodyPr>
          <a:lstStyle/>
          <a:p>
            <a:pPr algn="ctr">
              <a:spcAft>
                <a:spcPts val="300"/>
              </a:spcAft>
            </a:pPr>
            <a:r>
              <a:rPr lang="en-US" sz="1200" i="1" dirty="0" smtClean="0">
                <a:solidFill>
                  <a:schemeClr val="bg1"/>
                </a:solidFill>
                <a:latin typeface="Georgia" pitchFamily="18" charset="0"/>
              </a:rPr>
              <a:t>Borrowers are </a:t>
            </a:r>
            <a:r>
              <a:rPr lang="en-US" sz="1200" i="1" dirty="0">
                <a:solidFill>
                  <a:schemeClr val="bg1"/>
                </a:solidFill>
                <a:latin typeface="Georgia" pitchFamily="18" charset="0"/>
              </a:rPr>
              <a:t>required to engage a number of international and local advisors to facilitate expansion </a:t>
            </a:r>
            <a:r>
              <a:rPr lang="en-US" sz="1200" i="1" dirty="0" smtClean="0">
                <a:solidFill>
                  <a:schemeClr val="bg1"/>
                </a:solidFill>
                <a:latin typeface="Georgia" pitchFamily="18" charset="0"/>
              </a:rPr>
              <a:t>and </a:t>
            </a:r>
            <a:r>
              <a:rPr lang="en-US" sz="1200" i="1" dirty="0">
                <a:solidFill>
                  <a:schemeClr val="bg1"/>
                </a:solidFill>
                <a:latin typeface="Georgia" pitchFamily="18" charset="0"/>
              </a:rPr>
              <a:t>cross-border financing</a:t>
            </a:r>
            <a:endParaRPr lang="en-US" sz="1200" i="1" dirty="0" smtClean="0">
              <a:solidFill>
                <a:schemeClr val="bg1"/>
              </a:solidFill>
              <a:latin typeface="Georgia" pitchFamily="18" charset="0"/>
            </a:endParaRPr>
          </a:p>
        </p:txBody>
      </p:sp>
      <p:sp>
        <p:nvSpPr>
          <p:cNvPr id="19" name="Footer Placeholder 9"/>
          <p:cNvSpPr txBox="1">
            <a:spLocks/>
          </p:cNvSpPr>
          <p:nvPr/>
        </p:nvSpPr>
        <p:spPr>
          <a:xfrm>
            <a:off x="533400" y="6324600"/>
            <a:ext cx="5257800" cy="152400"/>
          </a:xfrm>
          <a:prstGeom prst="rect">
            <a:avLst/>
          </a:prstGeom>
        </p:spPr>
        <p:txBody>
          <a:bodyPr vert="horz" lIns="0" tIns="0" rIns="0" bIns="0" anchor="b" anchorCtr="0">
            <a:noAutofit/>
          </a:bodyPr>
          <a:lstStyle>
            <a:defPPr>
              <a:defRPr lang="en-US"/>
            </a:defPPr>
            <a:lvl1pPr marL="0" algn="l" defTabSz="914400" rtl="0" eaLnBrk="1" latinLnBrk="0" hangingPunct="1">
              <a:defRPr sz="1000"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mtClean="0"/>
              <a:t>PwC Legal Team – Monash University Presentation</a:t>
            </a:r>
            <a:endParaRPr lang="en-US" dirty="0"/>
          </a:p>
        </p:txBody>
      </p:sp>
      <p:sp>
        <p:nvSpPr>
          <p:cNvPr id="9" name="Rectangle 8"/>
          <p:cNvSpPr/>
          <p:nvPr/>
        </p:nvSpPr>
        <p:spPr>
          <a:xfrm>
            <a:off x="391825" y="1929635"/>
            <a:ext cx="1636987" cy="646331"/>
          </a:xfrm>
          <a:prstGeom prst="rect">
            <a:avLst/>
          </a:prstGeom>
        </p:spPr>
        <p:txBody>
          <a:bodyPr wrap="none">
            <a:spAutoFit/>
          </a:bodyPr>
          <a:lstStyle/>
          <a:p>
            <a:pPr algn="ctr">
              <a:spcAft>
                <a:spcPts val="300"/>
              </a:spcAft>
            </a:pPr>
            <a:r>
              <a:rPr lang="en-US" b="1" i="1" dirty="0">
                <a:solidFill>
                  <a:srgbClr val="968C6D"/>
                </a:solidFill>
                <a:latin typeface="Georgia" pitchFamily="18" charset="0"/>
              </a:rPr>
              <a:t>Traditional </a:t>
            </a:r>
            <a:r>
              <a:rPr lang="en-US" b="1" i="1" dirty="0" smtClean="0">
                <a:solidFill>
                  <a:srgbClr val="968C6D"/>
                </a:solidFill>
                <a:latin typeface="Georgia" pitchFamily="18" charset="0"/>
              </a:rPr>
              <a:t/>
            </a:r>
            <a:br>
              <a:rPr lang="en-US" b="1" i="1" dirty="0" smtClean="0">
                <a:solidFill>
                  <a:srgbClr val="968C6D"/>
                </a:solidFill>
                <a:latin typeface="Georgia" pitchFamily="18" charset="0"/>
              </a:rPr>
            </a:br>
            <a:r>
              <a:rPr lang="en-US" b="1" i="1" dirty="0" smtClean="0">
                <a:solidFill>
                  <a:srgbClr val="968C6D"/>
                </a:solidFill>
                <a:latin typeface="Georgia" pitchFamily="18" charset="0"/>
              </a:rPr>
              <a:t>model</a:t>
            </a:r>
            <a:endParaRPr lang="en-US" b="1" i="1" dirty="0">
              <a:solidFill>
                <a:srgbClr val="968C6D"/>
              </a:solidFill>
              <a:latin typeface="Georgia" pitchFamily="18" charset="0"/>
            </a:endParaRPr>
          </a:p>
        </p:txBody>
      </p:sp>
      <p:sp>
        <p:nvSpPr>
          <p:cNvPr id="23" name="Rectangle 22"/>
          <p:cNvSpPr/>
          <p:nvPr/>
        </p:nvSpPr>
        <p:spPr>
          <a:xfrm>
            <a:off x="3235498" y="1614986"/>
            <a:ext cx="2029723" cy="369332"/>
          </a:xfrm>
          <a:prstGeom prst="rect">
            <a:avLst/>
          </a:prstGeom>
        </p:spPr>
        <p:txBody>
          <a:bodyPr wrap="none">
            <a:spAutoFit/>
          </a:bodyPr>
          <a:lstStyle/>
          <a:p>
            <a:pPr algn="ctr">
              <a:spcAft>
                <a:spcPts val="300"/>
              </a:spcAft>
            </a:pPr>
            <a:r>
              <a:rPr lang="en-US" b="1" i="1" dirty="0" smtClean="0">
                <a:solidFill>
                  <a:schemeClr val="accent3"/>
                </a:solidFill>
                <a:latin typeface="Georgia" pitchFamily="18" charset="0"/>
              </a:rPr>
              <a:t>The PwC model</a:t>
            </a:r>
            <a:endParaRPr lang="en-US" b="1" i="1" dirty="0">
              <a:solidFill>
                <a:schemeClr val="accent3"/>
              </a:solidFill>
              <a:latin typeface="Georgia" pitchFamily="18" charset="0"/>
            </a:endParaRPr>
          </a:p>
        </p:txBody>
      </p:sp>
      <p:pic>
        <p:nvPicPr>
          <p:cNvPr id="17" name="Picture 16"/>
          <p:cNvPicPr>
            <a:picLocks noChangeAspect="1"/>
          </p:cNvPicPr>
          <p:nvPr/>
        </p:nvPicPr>
        <p:blipFill rotWithShape="1">
          <a:blip r:embed="rId4"/>
          <a:srcRect r="31363"/>
          <a:stretch/>
        </p:blipFill>
        <p:spPr>
          <a:xfrm>
            <a:off x="6379443" y="2857048"/>
            <a:ext cx="2231157" cy="1814257"/>
          </a:xfrm>
          <a:prstGeom prst="rect">
            <a:avLst/>
          </a:prstGeom>
        </p:spPr>
      </p:pic>
    </p:spTree>
    <p:extLst>
      <p:ext uri="{BB962C8B-B14F-4D97-AF65-F5344CB8AC3E}">
        <p14:creationId xmlns:p14="http://schemas.microsoft.com/office/powerpoint/2010/main" val="34931172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id" hidden="1"/>
          <p:cNvGrpSpPr/>
          <p:nvPr>
            <p:custDataLst>
              <p:tags r:id="rId2"/>
            </p:custDataLst>
          </p:nvPr>
        </p:nvGrpSpPr>
        <p:grpSpPr>
          <a:xfrm>
            <a:off x="829509" y="705805"/>
            <a:ext cx="7484984" cy="5697412"/>
            <a:chOff x="530352" y="612648"/>
            <a:chExt cx="8997696" cy="6848856"/>
          </a:xfrm>
        </p:grpSpPr>
        <p:grpSp>
          <p:nvGrpSpPr>
            <p:cNvPr id="4" name="Group 3" hidden="1"/>
            <p:cNvGrpSpPr/>
            <p:nvPr userDrawn="1"/>
          </p:nvGrpSpPr>
          <p:grpSpPr>
            <a:xfrm>
              <a:off x="530352" y="7159752"/>
              <a:ext cx="8997696" cy="301752"/>
              <a:chOff x="530352" y="7159752"/>
              <a:chExt cx="8997696" cy="301752"/>
            </a:xfrm>
          </p:grpSpPr>
          <p:sp>
            <p:nvSpPr>
              <p:cNvPr id="51" name="Footer block" hidden="1"/>
              <p:cNvSpPr>
                <a:spLocks noChangeArrowheads="1"/>
              </p:cNvSpPr>
              <p:nvPr/>
            </p:nvSpPr>
            <p:spPr bwMode="gray">
              <a:xfrm>
                <a:off x="6629400" y="7159752"/>
                <a:ext cx="2898648"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759315">
                  <a:defRPr/>
                </a:pPr>
                <a:endParaRPr lang="en-US" sz="1497" dirty="0"/>
              </a:p>
            </p:txBody>
          </p:sp>
          <p:sp>
            <p:nvSpPr>
              <p:cNvPr id="52" name="Footer block" hidden="1"/>
              <p:cNvSpPr>
                <a:spLocks noChangeArrowheads="1"/>
              </p:cNvSpPr>
              <p:nvPr/>
            </p:nvSpPr>
            <p:spPr bwMode="gray">
              <a:xfrm>
                <a:off x="3584448" y="7159752"/>
                <a:ext cx="2898648"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759315">
                  <a:defRPr/>
                </a:pPr>
                <a:endParaRPr lang="en-US" sz="1497" dirty="0"/>
              </a:p>
            </p:txBody>
          </p:sp>
          <p:sp>
            <p:nvSpPr>
              <p:cNvPr id="53" name="Footer block" hidden="1"/>
              <p:cNvSpPr>
                <a:spLocks noChangeArrowheads="1"/>
              </p:cNvSpPr>
              <p:nvPr/>
            </p:nvSpPr>
            <p:spPr bwMode="gray">
              <a:xfrm>
                <a:off x="530352" y="7159752"/>
                <a:ext cx="2898648"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759315">
                  <a:defRPr/>
                </a:pPr>
                <a:endParaRPr lang="en-US" sz="1497" dirty="0"/>
              </a:p>
            </p:txBody>
          </p:sp>
        </p:grpSp>
        <p:grpSp>
          <p:nvGrpSpPr>
            <p:cNvPr id="5" name="Group 4" hidden="1"/>
            <p:cNvGrpSpPr/>
            <p:nvPr userDrawn="1"/>
          </p:nvGrpSpPr>
          <p:grpSpPr>
            <a:xfrm>
              <a:off x="530352" y="1066800"/>
              <a:ext cx="8997696" cy="835152"/>
              <a:chOff x="530352" y="1066800"/>
              <a:chExt cx="8997696" cy="835152"/>
            </a:xfrm>
          </p:grpSpPr>
          <p:sp>
            <p:nvSpPr>
              <p:cNvPr id="49" name="Title block" hidden="1"/>
              <p:cNvSpPr>
                <a:spLocks noChangeArrowheads="1"/>
              </p:cNvSpPr>
              <p:nvPr userDrawn="1"/>
            </p:nvSpPr>
            <p:spPr bwMode="gray">
              <a:xfrm>
                <a:off x="5102352" y="1066800"/>
                <a:ext cx="4425696" cy="832104"/>
              </a:xfrm>
              <a:prstGeom prst="rect">
                <a:avLst/>
              </a:prstGeom>
              <a:solidFill>
                <a:srgbClr val="FCC3D7">
                  <a:alpha val="25000"/>
                </a:srgbClr>
              </a:solidFill>
              <a:ln w="6350" cap="rnd">
                <a:solidFill>
                  <a:srgbClr val="FCC3D7"/>
                </a:solidFill>
                <a:prstDash val="sysDot"/>
                <a:miter lim="800000"/>
                <a:headEnd/>
                <a:tailEnd/>
              </a:ln>
              <a:effectLst/>
            </p:spPr>
            <p:txBody>
              <a:bodyPr wrap="none" lIns="0" tIns="0" rIns="0" bIns="0" anchor="ctr"/>
              <a:lstStyle/>
              <a:p>
                <a:pPr algn="ctr" defTabSz="759315">
                  <a:defRPr/>
                </a:pPr>
                <a:endParaRPr lang="en-US" sz="1497" dirty="0"/>
              </a:p>
            </p:txBody>
          </p:sp>
          <p:sp>
            <p:nvSpPr>
              <p:cNvPr id="50" name="Title block" hidden="1"/>
              <p:cNvSpPr>
                <a:spLocks noChangeArrowheads="1"/>
              </p:cNvSpPr>
              <p:nvPr/>
            </p:nvSpPr>
            <p:spPr bwMode="gray">
              <a:xfrm>
                <a:off x="530352" y="1069848"/>
                <a:ext cx="4425696" cy="832104"/>
              </a:xfrm>
              <a:prstGeom prst="rect">
                <a:avLst/>
              </a:prstGeom>
              <a:solidFill>
                <a:srgbClr val="FCC3D7">
                  <a:alpha val="25000"/>
                </a:srgbClr>
              </a:solidFill>
              <a:ln w="6350" cap="rnd">
                <a:solidFill>
                  <a:srgbClr val="FCC3D7"/>
                </a:solidFill>
                <a:prstDash val="sysDot"/>
                <a:miter lim="800000"/>
                <a:headEnd/>
                <a:tailEnd/>
              </a:ln>
              <a:effectLst/>
            </p:spPr>
            <p:txBody>
              <a:bodyPr wrap="none" lIns="0" tIns="0" rIns="0" bIns="0" anchor="ctr"/>
              <a:lstStyle/>
              <a:p>
                <a:pPr algn="ctr" defTabSz="759315">
                  <a:defRPr/>
                </a:pPr>
                <a:endParaRPr lang="en-US" sz="1497" dirty="0"/>
              </a:p>
            </p:txBody>
          </p:sp>
        </p:grpSp>
        <p:sp>
          <p:nvSpPr>
            <p:cNvPr id="6" name="Header block" hidden="1"/>
            <p:cNvSpPr>
              <a:spLocks noChangeArrowheads="1"/>
            </p:cNvSpPr>
            <p:nvPr userDrawn="1"/>
          </p:nvSpPr>
          <p:spPr bwMode="gray">
            <a:xfrm>
              <a:off x="530352" y="612648"/>
              <a:ext cx="8988552" cy="228600"/>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666877">
                <a:buSzPct val="90000"/>
                <a:defRPr/>
              </a:pPr>
              <a:endParaRPr lang="en-US" sz="1165" dirty="0">
                <a:solidFill>
                  <a:schemeClr val="folHlink"/>
                </a:solidFill>
                <a:cs typeface="Arial" charset="0"/>
              </a:endParaRPr>
            </a:p>
          </p:txBody>
        </p:sp>
        <p:grpSp>
          <p:nvGrpSpPr>
            <p:cNvPr id="7" name="Group 600" hidden="1"/>
            <p:cNvGrpSpPr/>
            <p:nvPr userDrawn="1"/>
          </p:nvGrpSpPr>
          <p:grpSpPr>
            <a:xfrm>
              <a:off x="533400" y="6245352"/>
              <a:ext cx="8994648" cy="688848"/>
              <a:chOff x="533400" y="6013704"/>
              <a:chExt cx="8994648" cy="688848"/>
            </a:xfrm>
          </p:grpSpPr>
          <p:sp>
            <p:nvSpPr>
              <p:cNvPr id="43" name="Content block 606" hidden="1"/>
              <p:cNvSpPr>
                <a:spLocks noChangeArrowheads="1"/>
              </p:cNvSpPr>
              <p:nvPr userDrawn="1"/>
            </p:nvSpPr>
            <p:spPr bwMode="gray">
              <a:xfrm>
                <a:off x="8156448" y="60137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759315">
                  <a:defRPr/>
                </a:pPr>
                <a:endParaRPr lang="en-US" sz="1497" dirty="0"/>
              </a:p>
            </p:txBody>
          </p:sp>
          <p:sp>
            <p:nvSpPr>
              <p:cNvPr id="44" name="Content block 605" hidden="1"/>
              <p:cNvSpPr>
                <a:spLocks noChangeArrowheads="1"/>
              </p:cNvSpPr>
              <p:nvPr userDrawn="1"/>
            </p:nvSpPr>
            <p:spPr bwMode="gray">
              <a:xfrm>
                <a:off x="6631840" y="60137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759315">
                  <a:defRPr/>
                </a:pPr>
                <a:endParaRPr lang="en-US" sz="1497" dirty="0"/>
              </a:p>
            </p:txBody>
          </p:sp>
          <p:sp>
            <p:nvSpPr>
              <p:cNvPr id="45" name="Content block 604" hidden="1"/>
              <p:cNvSpPr>
                <a:spLocks noChangeArrowheads="1"/>
              </p:cNvSpPr>
              <p:nvPr/>
            </p:nvSpPr>
            <p:spPr bwMode="gray">
              <a:xfrm>
                <a:off x="510723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759315">
                  <a:defRPr/>
                </a:pPr>
                <a:endParaRPr lang="en-US" sz="1497" dirty="0"/>
              </a:p>
            </p:txBody>
          </p:sp>
          <p:sp>
            <p:nvSpPr>
              <p:cNvPr id="46" name="Content block 603" hidden="1"/>
              <p:cNvSpPr>
                <a:spLocks noChangeArrowheads="1"/>
              </p:cNvSpPr>
              <p:nvPr/>
            </p:nvSpPr>
            <p:spPr bwMode="gray">
              <a:xfrm>
                <a:off x="358262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759315">
                  <a:defRPr/>
                </a:pPr>
                <a:endParaRPr lang="en-US" sz="1497" dirty="0"/>
              </a:p>
            </p:txBody>
          </p:sp>
          <p:sp>
            <p:nvSpPr>
              <p:cNvPr id="47" name="Content block 602" hidden="1"/>
              <p:cNvSpPr>
                <a:spLocks noChangeArrowheads="1"/>
              </p:cNvSpPr>
              <p:nvPr/>
            </p:nvSpPr>
            <p:spPr bwMode="gray">
              <a:xfrm>
                <a:off x="205801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759315">
                  <a:defRPr/>
                </a:pPr>
                <a:endParaRPr lang="en-US" sz="1497" dirty="0"/>
              </a:p>
            </p:txBody>
          </p:sp>
          <p:sp>
            <p:nvSpPr>
              <p:cNvPr id="48" name="Content block 601" hidden="1"/>
              <p:cNvSpPr>
                <a:spLocks noChangeArrowheads="1"/>
              </p:cNvSpPr>
              <p:nvPr/>
            </p:nvSpPr>
            <p:spPr bwMode="gray">
              <a:xfrm>
                <a:off x="53340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759315">
                  <a:defRPr/>
                </a:pPr>
                <a:endParaRPr lang="en-US" sz="1497" dirty="0"/>
              </a:p>
            </p:txBody>
          </p:sp>
        </p:grpSp>
        <p:grpSp>
          <p:nvGrpSpPr>
            <p:cNvPr id="8" name="Group 500" hidden="1"/>
            <p:cNvGrpSpPr/>
            <p:nvPr userDrawn="1"/>
          </p:nvGrpSpPr>
          <p:grpSpPr>
            <a:xfrm>
              <a:off x="533400" y="5407152"/>
              <a:ext cx="8994648" cy="688848"/>
              <a:chOff x="533400" y="5026152"/>
              <a:chExt cx="8994648" cy="688848"/>
            </a:xfrm>
          </p:grpSpPr>
          <p:sp>
            <p:nvSpPr>
              <p:cNvPr id="37" name="Content block 506" hidden="1"/>
              <p:cNvSpPr>
                <a:spLocks noChangeArrowheads="1"/>
              </p:cNvSpPr>
              <p:nvPr userDrawn="1"/>
            </p:nvSpPr>
            <p:spPr bwMode="gray">
              <a:xfrm>
                <a:off x="8156448" y="50261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759315">
                  <a:defRPr/>
                </a:pPr>
                <a:endParaRPr lang="en-US" sz="1497" dirty="0"/>
              </a:p>
            </p:txBody>
          </p:sp>
          <p:sp>
            <p:nvSpPr>
              <p:cNvPr id="38" name="Content block 505" hidden="1"/>
              <p:cNvSpPr>
                <a:spLocks noChangeArrowheads="1"/>
              </p:cNvSpPr>
              <p:nvPr userDrawn="1"/>
            </p:nvSpPr>
            <p:spPr bwMode="gray">
              <a:xfrm>
                <a:off x="6631840" y="50261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759315">
                  <a:defRPr/>
                </a:pPr>
                <a:endParaRPr lang="en-US" sz="1497" dirty="0"/>
              </a:p>
            </p:txBody>
          </p:sp>
          <p:sp>
            <p:nvSpPr>
              <p:cNvPr id="39" name="Content block 504" hidden="1"/>
              <p:cNvSpPr>
                <a:spLocks noChangeArrowheads="1"/>
              </p:cNvSpPr>
              <p:nvPr/>
            </p:nvSpPr>
            <p:spPr bwMode="gray">
              <a:xfrm>
                <a:off x="510723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759315">
                  <a:defRPr/>
                </a:pPr>
                <a:endParaRPr lang="en-US" sz="1497" dirty="0"/>
              </a:p>
            </p:txBody>
          </p:sp>
          <p:sp>
            <p:nvSpPr>
              <p:cNvPr id="40" name="Content block 503" hidden="1"/>
              <p:cNvSpPr>
                <a:spLocks noChangeArrowheads="1"/>
              </p:cNvSpPr>
              <p:nvPr/>
            </p:nvSpPr>
            <p:spPr bwMode="gray">
              <a:xfrm>
                <a:off x="358262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759315">
                  <a:defRPr/>
                </a:pPr>
                <a:endParaRPr lang="en-US" sz="1497" dirty="0"/>
              </a:p>
            </p:txBody>
          </p:sp>
          <p:sp>
            <p:nvSpPr>
              <p:cNvPr id="41" name="Content block 502" hidden="1"/>
              <p:cNvSpPr>
                <a:spLocks noChangeArrowheads="1"/>
              </p:cNvSpPr>
              <p:nvPr/>
            </p:nvSpPr>
            <p:spPr bwMode="gray">
              <a:xfrm>
                <a:off x="205801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759315">
                  <a:defRPr/>
                </a:pPr>
                <a:endParaRPr lang="en-US" sz="1497" dirty="0"/>
              </a:p>
            </p:txBody>
          </p:sp>
          <p:sp>
            <p:nvSpPr>
              <p:cNvPr id="42" name="Content block 501" hidden="1"/>
              <p:cNvSpPr>
                <a:spLocks noChangeArrowheads="1"/>
              </p:cNvSpPr>
              <p:nvPr/>
            </p:nvSpPr>
            <p:spPr bwMode="gray">
              <a:xfrm>
                <a:off x="53340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759315">
                  <a:defRPr/>
                </a:pPr>
                <a:endParaRPr lang="en-US" sz="1497" dirty="0"/>
              </a:p>
            </p:txBody>
          </p:sp>
        </p:grpSp>
        <p:grpSp>
          <p:nvGrpSpPr>
            <p:cNvPr id="9" name="Group 400" hidden="1"/>
            <p:cNvGrpSpPr/>
            <p:nvPr userDrawn="1"/>
          </p:nvGrpSpPr>
          <p:grpSpPr>
            <a:xfrm>
              <a:off x="533400" y="4568952"/>
              <a:ext cx="8994648" cy="688848"/>
              <a:chOff x="533400" y="4038600"/>
              <a:chExt cx="8994648" cy="688848"/>
            </a:xfrm>
          </p:grpSpPr>
          <p:sp>
            <p:nvSpPr>
              <p:cNvPr id="31" name="Content block 406" hidden="1"/>
              <p:cNvSpPr>
                <a:spLocks noChangeArrowheads="1"/>
              </p:cNvSpPr>
              <p:nvPr userDrawn="1"/>
            </p:nvSpPr>
            <p:spPr bwMode="gray">
              <a:xfrm>
                <a:off x="8156448" y="40386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759315">
                  <a:defRPr/>
                </a:pPr>
                <a:endParaRPr lang="en-US" sz="1497" dirty="0"/>
              </a:p>
            </p:txBody>
          </p:sp>
          <p:sp>
            <p:nvSpPr>
              <p:cNvPr id="32" name="Content block 405" hidden="1"/>
              <p:cNvSpPr>
                <a:spLocks noChangeArrowheads="1"/>
              </p:cNvSpPr>
              <p:nvPr userDrawn="1"/>
            </p:nvSpPr>
            <p:spPr bwMode="gray">
              <a:xfrm>
                <a:off x="6631840" y="40386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759315">
                  <a:defRPr/>
                </a:pPr>
                <a:endParaRPr lang="en-US" sz="1497" dirty="0"/>
              </a:p>
            </p:txBody>
          </p:sp>
          <p:sp>
            <p:nvSpPr>
              <p:cNvPr id="33" name="Content block 404" hidden="1"/>
              <p:cNvSpPr>
                <a:spLocks noChangeArrowheads="1"/>
              </p:cNvSpPr>
              <p:nvPr/>
            </p:nvSpPr>
            <p:spPr bwMode="gray">
              <a:xfrm>
                <a:off x="510723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759315">
                  <a:defRPr/>
                </a:pPr>
                <a:endParaRPr lang="en-US" sz="1497" dirty="0"/>
              </a:p>
            </p:txBody>
          </p:sp>
          <p:sp>
            <p:nvSpPr>
              <p:cNvPr id="34" name="Content block 403" hidden="1"/>
              <p:cNvSpPr>
                <a:spLocks noChangeArrowheads="1"/>
              </p:cNvSpPr>
              <p:nvPr/>
            </p:nvSpPr>
            <p:spPr bwMode="gray">
              <a:xfrm>
                <a:off x="358262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759315">
                  <a:defRPr/>
                </a:pPr>
                <a:endParaRPr lang="en-US" sz="1497" dirty="0"/>
              </a:p>
            </p:txBody>
          </p:sp>
          <p:sp>
            <p:nvSpPr>
              <p:cNvPr id="35" name="Content block 402" hidden="1"/>
              <p:cNvSpPr>
                <a:spLocks noChangeArrowheads="1"/>
              </p:cNvSpPr>
              <p:nvPr/>
            </p:nvSpPr>
            <p:spPr bwMode="gray">
              <a:xfrm>
                <a:off x="205801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759315">
                  <a:defRPr/>
                </a:pPr>
                <a:endParaRPr lang="en-US" sz="1497" dirty="0"/>
              </a:p>
            </p:txBody>
          </p:sp>
          <p:sp>
            <p:nvSpPr>
              <p:cNvPr id="36" name="Content block 401" hidden="1"/>
              <p:cNvSpPr>
                <a:spLocks noChangeArrowheads="1"/>
              </p:cNvSpPr>
              <p:nvPr/>
            </p:nvSpPr>
            <p:spPr bwMode="gray">
              <a:xfrm>
                <a:off x="53340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759315">
                  <a:defRPr/>
                </a:pPr>
                <a:endParaRPr lang="en-US" sz="1497" dirty="0"/>
              </a:p>
            </p:txBody>
          </p:sp>
        </p:grpSp>
        <p:grpSp>
          <p:nvGrpSpPr>
            <p:cNvPr id="10" name="Group 300" hidden="1"/>
            <p:cNvGrpSpPr/>
            <p:nvPr userDrawn="1"/>
          </p:nvGrpSpPr>
          <p:grpSpPr>
            <a:xfrm>
              <a:off x="533400" y="3730752"/>
              <a:ext cx="8994648" cy="688848"/>
              <a:chOff x="533400" y="3041904"/>
              <a:chExt cx="8994648" cy="688848"/>
            </a:xfrm>
          </p:grpSpPr>
          <p:sp>
            <p:nvSpPr>
              <p:cNvPr id="25" name="Content block 306" hidden="1"/>
              <p:cNvSpPr>
                <a:spLocks noChangeArrowheads="1"/>
              </p:cNvSpPr>
              <p:nvPr userDrawn="1"/>
            </p:nvSpPr>
            <p:spPr bwMode="gray">
              <a:xfrm>
                <a:off x="8156448" y="30419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759315">
                  <a:defRPr/>
                </a:pPr>
                <a:endParaRPr lang="en-US" sz="1497" dirty="0"/>
              </a:p>
            </p:txBody>
          </p:sp>
          <p:sp>
            <p:nvSpPr>
              <p:cNvPr id="26" name="Content block 305" hidden="1"/>
              <p:cNvSpPr>
                <a:spLocks noChangeArrowheads="1"/>
              </p:cNvSpPr>
              <p:nvPr userDrawn="1"/>
            </p:nvSpPr>
            <p:spPr bwMode="gray">
              <a:xfrm>
                <a:off x="6631840" y="30419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759315">
                  <a:defRPr/>
                </a:pPr>
                <a:endParaRPr lang="en-US" sz="1497" dirty="0"/>
              </a:p>
            </p:txBody>
          </p:sp>
          <p:sp>
            <p:nvSpPr>
              <p:cNvPr id="27" name="Content block 304" hidden="1"/>
              <p:cNvSpPr>
                <a:spLocks noChangeArrowheads="1"/>
              </p:cNvSpPr>
              <p:nvPr/>
            </p:nvSpPr>
            <p:spPr bwMode="gray">
              <a:xfrm>
                <a:off x="510723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759315">
                  <a:defRPr/>
                </a:pPr>
                <a:endParaRPr lang="en-US" sz="1497" dirty="0"/>
              </a:p>
            </p:txBody>
          </p:sp>
          <p:sp>
            <p:nvSpPr>
              <p:cNvPr id="28" name="Content block 303" hidden="1"/>
              <p:cNvSpPr>
                <a:spLocks noChangeArrowheads="1"/>
              </p:cNvSpPr>
              <p:nvPr/>
            </p:nvSpPr>
            <p:spPr bwMode="gray">
              <a:xfrm>
                <a:off x="358262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759315">
                  <a:defRPr/>
                </a:pPr>
                <a:endParaRPr lang="en-US" sz="1497" dirty="0"/>
              </a:p>
            </p:txBody>
          </p:sp>
          <p:sp>
            <p:nvSpPr>
              <p:cNvPr id="29" name="Content block 302" hidden="1"/>
              <p:cNvSpPr>
                <a:spLocks noChangeArrowheads="1"/>
              </p:cNvSpPr>
              <p:nvPr/>
            </p:nvSpPr>
            <p:spPr bwMode="gray">
              <a:xfrm>
                <a:off x="205801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759315">
                  <a:defRPr/>
                </a:pPr>
                <a:endParaRPr lang="en-US" sz="1497" dirty="0"/>
              </a:p>
            </p:txBody>
          </p:sp>
          <p:sp>
            <p:nvSpPr>
              <p:cNvPr id="30" name="Content block 301" hidden="1"/>
              <p:cNvSpPr>
                <a:spLocks noChangeArrowheads="1"/>
              </p:cNvSpPr>
              <p:nvPr/>
            </p:nvSpPr>
            <p:spPr bwMode="gray">
              <a:xfrm>
                <a:off x="53340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759315">
                  <a:defRPr/>
                </a:pPr>
                <a:endParaRPr lang="en-US" sz="1497" dirty="0"/>
              </a:p>
            </p:txBody>
          </p:sp>
        </p:grpSp>
        <p:grpSp>
          <p:nvGrpSpPr>
            <p:cNvPr id="11" name="Group 200" hidden="1"/>
            <p:cNvGrpSpPr/>
            <p:nvPr userDrawn="1"/>
          </p:nvGrpSpPr>
          <p:grpSpPr>
            <a:xfrm>
              <a:off x="533400" y="2892552"/>
              <a:ext cx="8994648" cy="688848"/>
              <a:chOff x="533400" y="1066800"/>
              <a:chExt cx="8994648" cy="688848"/>
            </a:xfrm>
          </p:grpSpPr>
          <p:sp>
            <p:nvSpPr>
              <p:cNvPr id="19" name="Content block 206" hidden="1"/>
              <p:cNvSpPr>
                <a:spLocks noChangeArrowheads="1"/>
              </p:cNvSpPr>
              <p:nvPr userDrawn="1"/>
            </p:nvSpPr>
            <p:spPr bwMode="gray">
              <a:xfrm>
                <a:off x="8156448" y="10668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759315">
                  <a:defRPr/>
                </a:pPr>
                <a:endParaRPr lang="en-US" sz="1497" dirty="0"/>
              </a:p>
            </p:txBody>
          </p:sp>
          <p:sp>
            <p:nvSpPr>
              <p:cNvPr id="20" name="Content block 205" hidden="1"/>
              <p:cNvSpPr>
                <a:spLocks noChangeArrowheads="1"/>
              </p:cNvSpPr>
              <p:nvPr userDrawn="1"/>
            </p:nvSpPr>
            <p:spPr bwMode="gray">
              <a:xfrm>
                <a:off x="6631840" y="10668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759315">
                  <a:defRPr/>
                </a:pPr>
                <a:endParaRPr lang="en-US" sz="1497" dirty="0"/>
              </a:p>
            </p:txBody>
          </p:sp>
          <p:sp>
            <p:nvSpPr>
              <p:cNvPr id="21" name="Content block 204" hidden="1"/>
              <p:cNvSpPr>
                <a:spLocks noChangeArrowheads="1"/>
              </p:cNvSpPr>
              <p:nvPr/>
            </p:nvSpPr>
            <p:spPr bwMode="gray">
              <a:xfrm>
                <a:off x="510723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759315">
                  <a:defRPr/>
                </a:pPr>
                <a:endParaRPr lang="en-US" sz="1497" dirty="0"/>
              </a:p>
            </p:txBody>
          </p:sp>
          <p:sp>
            <p:nvSpPr>
              <p:cNvPr id="22" name="Content block 203" hidden="1"/>
              <p:cNvSpPr>
                <a:spLocks noChangeArrowheads="1"/>
              </p:cNvSpPr>
              <p:nvPr/>
            </p:nvSpPr>
            <p:spPr bwMode="gray">
              <a:xfrm>
                <a:off x="358262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759315">
                  <a:defRPr/>
                </a:pPr>
                <a:endParaRPr lang="en-US" sz="1497" dirty="0"/>
              </a:p>
            </p:txBody>
          </p:sp>
          <p:sp>
            <p:nvSpPr>
              <p:cNvPr id="23" name="Content block 202" hidden="1"/>
              <p:cNvSpPr>
                <a:spLocks noChangeArrowheads="1"/>
              </p:cNvSpPr>
              <p:nvPr/>
            </p:nvSpPr>
            <p:spPr bwMode="gray">
              <a:xfrm>
                <a:off x="205801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759315">
                  <a:defRPr/>
                </a:pPr>
                <a:endParaRPr lang="en-US" sz="1497" dirty="0"/>
              </a:p>
            </p:txBody>
          </p:sp>
          <p:sp>
            <p:nvSpPr>
              <p:cNvPr id="24" name="Content block 201" hidden="1"/>
              <p:cNvSpPr>
                <a:spLocks noChangeArrowheads="1"/>
              </p:cNvSpPr>
              <p:nvPr/>
            </p:nvSpPr>
            <p:spPr bwMode="gray">
              <a:xfrm>
                <a:off x="53340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759315">
                  <a:defRPr/>
                </a:pPr>
                <a:endParaRPr lang="en-US" sz="1497" dirty="0"/>
              </a:p>
            </p:txBody>
          </p:sp>
        </p:grpSp>
        <p:grpSp>
          <p:nvGrpSpPr>
            <p:cNvPr id="12" name="Group 100" hidden="1"/>
            <p:cNvGrpSpPr/>
            <p:nvPr userDrawn="1"/>
          </p:nvGrpSpPr>
          <p:grpSpPr>
            <a:xfrm>
              <a:off x="533400" y="2054352"/>
              <a:ext cx="8994648" cy="688848"/>
              <a:chOff x="533400" y="2054352"/>
              <a:chExt cx="8994648" cy="688848"/>
            </a:xfrm>
          </p:grpSpPr>
          <p:sp>
            <p:nvSpPr>
              <p:cNvPr id="13" name="Content block 106" hidden="1"/>
              <p:cNvSpPr>
                <a:spLocks noChangeArrowheads="1"/>
              </p:cNvSpPr>
              <p:nvPr userDrawn="1"/>
            </p:nvSpPr>
            <p:spPr bwMode="gray">
              <a:xfrm>
                <a:off x="8156448" y="20543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759315">
                  <a:defRPr/>
                </a:pPr>
                <a:endParaRPr lang="en-US" sz="1497" dirty="0"/>
              </a:p>
            </p:txBody>
          </p:sp>
          <p:sp>
            <p:nvSpPr>
              <p:cNvPr id="14" name="Content block 105" hidden="1"/>
              <p:cNvSpPr>
                <a:spLocks noChangeArrowheads="1"/>
              </p:cNvSpPr>
              <p:nvPr userDrawn="1"/>
            </p:nvSpPr>
            <p:spPr bwMode="gray">
              <a:xfrm>
                <a:off x="6631840" y="20543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759315">
                  <a:defRPr/>
                </a:pPr>
                <a:endParaRPr lang="en-US" sz="1497" dirty="0"/>
              </a:p>
            </p:txBody>
          </p:sp>
          <p:sp>
            <p:nvSpPr>
              <p:cNvPr id="15" name="Content block 104" hidden="1"/>
              <p:cNvSpPr>
                <a:spLocks noChangeArrowheads="1"/>
              </p:cNvSpPr>
              <p:nvPr/>
            </p:nvSpPr>
            <p:spPr bwMode="gray">
              <a:xfrm>
                <a:off x="510723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759315">
                  <a:defRPr/>
                </a:pPr>
                <a:endParaRPr lang="en-US" sz="1497" dirty="0"/>
              </a:p>
            </p:txBody>
          </p:sp>
          <p:sp>
            <p:nvSpPr>
              <p:cNvPr id="16" name="Content block 103" hidden="1"/>
              <p:cNvSpPr>
                <a:spLocks noChangeArrowheads="1"/>
              </p:cNvSpPr>
              <p:nvPr/>
            </p:nvSpPr>
            <p:spPr bwMode="gray">
              <a:xfrm>
                <a:off x="358262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759315">
                  <a:defRPr/>
                </a:pPr>
                <a:endParaRPr lang="en-US" sz="1497" dirty="0"/>
              </a:p>
            </p:txBody>
          </p:sp>
          <p:sp>
            <p:nvSpPr>
              <p:cNvPr id="17" name="Content block 102" hidden="1"/>
              <p:cNvSpPr>
                <a:spLocks noChangeArrowheads="1"/>
              </p:cNvSpPr>
              <p:nvPr/>
            </p:nvSpPr>
            <p:spPr bwMode="gray">
              <a:xfrm>
                <a:off x="205801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759315">
                  <a:defRPr/>
                </a:pPr>
                <a:endParaRPr lang="en-US" sz="1497" dirty="0"/>
              </a:p>
            </p:txBody>
          </p:sp>
          <p:sp>
            <p:nvSpPr>
              <p:cNvPr id="18" name="Content block 101" hidden="1"/>
              <p:cNvSpPr>
                <a:spLocks noChangeArrowheads="1"/>
              </p:cNvSpPr>
              <p:nvPr/>
            </p:nvSpPr>
            <p:spPr bwMode="gray">
              <a:xfrm>
                <a:off x="53340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759315">
                  <a:defRPr/>
                </a:pPr>
                <a:endParaRPr lang="en-US" sz="1497" dirty="0"/>
              </a:p>
            </p:txBody>
          </p:sp>
        </p:grpSp>
      </p:grpSp>
      <p:sp>
        <p:nvSpPr>
          <p:cNvPr id="2" name="Title 1"/>
          <p:cNvSpPr>
            <a:spLocks noGrp="1"/>
          </p:cNvSpPr>
          <p:nvPr>
            <p:ph type="ctrTitle"/>
          </p:nvPr>
        </p:nvSpPr>
        <p:spPr/>
        <p:txBody>
          <a:bodyPr/>
          <a:lstStyle/>
          <a:p>
            <a:r>
              <a:rPr lang="en-AU" sz="2400" dirty="0">
                <a:solidFill>
                  <a:schemeClr val="accent4"/>
                </a:solidFill>
              </a:rPr>
              <a:t>Projects and Infrastructure</a:t>
            </a:r>
            <a:br>
              <a:rPr lang="en-AU" sz="2400" dirty="0">
                <a:solidFill>
                  <a:schemeClr val="accent4"/>
                </a:solidFill>
              </a:rPr>
            </a:br>
            <a:r>
              <a:rPr lang="en-AU" sz="2400" b="0" dirty="0">
                <a:solidFill>
                  <a:schemeClr val="accent4"/>
                </a:solidFill>
              </a:rPr>
              <a:t>James Dickie</a:t>
            </a:r>
            <a:endParaRPr lang="en-US" sz="2400" b="0" dirty="0">
              <a:solidFill>
                <a:schemeClr val="accent4"/>
              </a:solidFill>
            </a:endParaRPr>
          </a:p>
        </p:txBody>
      </p:sp>
    </p:spTree>
    <p:custDataLst>
      <p:tags r:id="rId1"/>
    </p:custDataLst>
    <p:extLst>
      <p:ext uri="{BB962C8B-B14F-4D97-AF65-F5344CB8AC3E}">
        <p14:creationId xmlns:p14="http://schemas.microsoft.com/office/powerpoint/2010/main" val="30942268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536331"/>
          </a:xfrm>
        </p:spPr>
        <p:txBody>
          <a:bodyPr/>
          <a:lstStyle/>
          <a:p>
            <a:r>
              <a:rPr lang="en-AU" dirty="0" smtClean="0"/>
              <a:t>What is Projects and Infrastructure?</a:t>
            </a:r>
            <a:endParaRPr lang="en-AU" dirty="0"/>
          </a:p>
        </p:txBody>
      </p:sp>
      <p:sp>
        <p:nvSpPr>
          <p:cNvPr id="3" name="Content Placeholder 2"/>
          <p:cNvSpPr>
            <a:spLocks noGrp="1"/>
          </p:cNvSpPr>
          <p:nvPr>
            <p:ph sz="quarter" idx="15"/>
          </p:nvPr>
        </p:nvSpPr>
        <p:spPr>
          <a:xfrm>
            <a:off x="787908" y="2953513"/>
            <a:ext cx="7577328" cy="2726260"/>
          </a:xfrm>
          <a:solidFill>
            <a:schemeClr val="bg1"/>
          </a:solidFill>
        </p:spPr>
        <p:txBody>
          <a:bodyPr/>
          <a:lstStyle/>
          <a:p>
            <a:r>
              <a:rPr lang="en-AU" b="1" dirty="0" smtClean="0">
                <a:solidFill>
                  <a:schemeClr val="accent1"/>
                </a:solidFill>
              </a:rPr>
              <a:t>Work scopes may include:</a:t>
            </a:r>
          </a:p>
          <a:p>
            <a:pPr marL="257106" indent="-257106">
              <a:buFont typeface="Arial" panose="020B0604020202020204" pitchFamily="34" charset="0"/>
              <a:buChar char="•"/>
            </a:pPr>
            <a:r>
              <a:rPr lang="en-AU" sz="1600" dirty="0" smtClean="0"/>
              <a:t>Project structuring</a:t>
            </a:r>
          </a:p>
          <a:p>
            <a:pPr marL="257106" indent="-257106">
              <a:buFont typeface="Arial" panose="020B0604020202020204" pitchFamily="34" charset="0"/>
              <a:buChar char="•"/>
            </a:pPr>
            <a:r>
              <a:rPr lang="en-AU" sz="1600" dirty="0" smtClean="0"/>
              <a:t>Contract drafting and negotiation for land rights, procurement and provision of services and ancillary planning and regulatory requirements</a:t>
            </a:r>
          </a:p>
          <a:p>
            <a:pPr marL="257106" indent="-257106">
              <a:buFont typeface="Arial" panose="020B0604020202020204" pitchFamily="34" charset="0"/>
              <a:buChar char="•"/>
            </a:pPr>
            <a:r>
              <a:rPr lang="en-AU" sz="1600" dirty="0" smtClean="0"/>
              <a:t>Legal due diligence </a:t>
            </a:r>
          </a:p>
          <a:p>
            <a:pPr marL="257106" indent="-257106">
              <a:buFont typeface="Arial" panose="020B0604020202020204" pitchFamily="34" charset="0"/>
              <a:buChar char="•"/>
            </a:pPr>
            <a:r>
              <a:rPr lang="en-AU" sz="1600" dirty="0" smtClean="0"/>
              <a:t>Tender evaluation</a:t>
            </a:r>
          </a:p>
          <a:p>
            <a:pPr marL="257106" indent="-257106">
              <a:buFont typeface="Arial" panose="020B0604020202020204" pitchFamily="34" charset="0"/>
              <a:buChar char="•"/>
            </a:pPr>
            <a:r>
              <a:rPr lang="en-AU" sz="1600" dirty="0" smtClean="0"/>
              <a:t>Finance structuring and negotiation</a:t>
            </a:r>
          </a:p>
          <a:p>
            <a:pPr marL="257106" indent="-257106">
              <a:buFont typeface="Arial" panose="020B0604020202020204" pitchFamily="34" charset="0"/>
              <a:buChar char="•"/>
            </a:pPr>
            <a:r>
              <a:rPr lang="en-AU" sz="1600" dirty="0" smtClean="0"/>
              <a:t>Lead advisory and interface management (especially on integrated offers)</a:t>
            </a:r>
          </a:p>
          <a:p>
            <a:pPr marL="51421" indent="-257106">
              <a:buFont typeface="Arial" panose="020B0604020202020204" pitchFamily="34" charset="0"/>
              <a:buChar char="•"/>
            </a:pPr>
            <a:endParaRPr lang="en-AU" dirty="0"/>
          </a:p>
        </p:txBody>
      </p:sp>
      <p:sp>
        <p:nvSpPr>
          <p:cNvPr id="5" name="Slide Number Placeholder 4"/>
          <p:cNvSpPr>
            <a:spLocks noGrp="1"/>
          </p:cNvSpPr>
          <p:nvPr>
            <p:ph type="sldNum" sz="quarter" idx="4"/>
          </p:nvPr>
        </p:nvSpPr>
        <p:spPr/>
        <p:txBody>
          <a:bodyPr/>
          <a:lstStyle/>
          <a:p>
            <a:fld id="{9EBD5762-3BDC-484D-9503-7EA6D5A9A8CE}" type="slidenum">
              <a:rPr lang="en-AU" smtClean="0"/>
              <a:pPr/>
              <a:t>13</a:t>
            </a:fld>
            <a:endParaRPr lang="en-AU" dirty="0"/>
          </a:p>
        </p:txBody>
      </p:sp>
      <p:sp>
        <p:nvSpPr>
          <p:cNvPr id="6" name="Rectangle 5"/>
          <p:cNvSpPr>
            <a:spLocks noChangeArrowheads="1"/>
          </p:cNvSpPr>
          <p:nvPr/>
        </p:nvSpPr>
        <p:spPr bwMode="auto">
          <a:xfrm>
            <a:off x="787908" y="1481334"/>
            <a:ext cx="7568184" cy="1076048"/>
          </a:xfrm>
          <a:prstGeom prst="rect">
            <a:avLst/>
          </a:prstGeom>
          <a:solidFill>
            <a:schemeClr val="accent5"/>
          </a:solidFill>
          <a:ln w="12700">
            <a:solidFill>
              <a:schemeClr val="accent1"/>
            </a:solidFill>
            <a:miter lim="800000"/>
            <a:headEnd/>
            <a:tailEnd/>
          </a:ln>
          <a:effectLst/>
        </p:spPr>
        <p:txBody>
          <a:bodyPr wrap="none" lIns="41294" rIns="40341"/>
          <a:lstStyle/>
          <a:p>
            <a:pPr marL="4765" algn="ctr">
              <a:spcAft>
                <a:spcPts val="529"/>
              </a:spcAft>
              <a:buClr>
                <a:schemeClr val="bg1"/>
              </a:buClr>
            </a:pPr>
            <a:r>
              <a:rPr lang="en-AU" dirty="0">
                <a:solidFill>
                  <a:schemeClr val="bg1"/>
                </a:solidFill>
                <a:latin typeface="+mj-lt"/>
              </a:rPr>
              <a:t>The Projects and Infrastructure </a:t>
            </a:r>
            <a:r>
              <a:rPr lang="en-AU" dirty="0" smtClean="0">
                <a:solidFill>
                  <a:schemeClr val="bg1"/>
                </a:solidFill>
                <a:latin typeface="+mj-lt"/>
              </a:rPr>
              <a:t>team </a:t>
            </a:r>
            <a:r>
              <a:rPr lang="en-AU" dirty="0">
                <a:solidFill>
                  <a:schemeClr val="bg1"/>
                </a:solidFill>
                <a:latin typeface="+mj-lt"/>
              </a:rPr>
              <a:t>is typically engaged on </a:t>
            </a:r>
            <a:r>
              <a:rPr lang="en-AU" dirty="0" smtClean="0">
                <a:solidFill>
                  <a:schemeClr val="bg1"/>
                </a:solidFill>
                <a:latin typeface="+mj-lt"/>
              </a:rPr>
              <a:t>work </a:t>
            </a:r>
          </a:p>
          <a:p>
            <a:pPr marL="4765" algn="ctr">
              <a:spcAft>
                <a:spcPts val="529"/>
              </a:spcAft>
              <a:buClr>
                <a:schemeClr val="bg1"/>
              </a:buClr>
            </a:pPr>
            <a:r>
              <a:rPr lang="en-AU" dirty="0" smtClean="0">
                <a:solidFill>
                  <a:schemeClr val="bg1"/>
                </a:solidFill>
                <a:latin typeface="+mj-lt"/>
              </a:rPr>
              <a:t>relating to </a:t>
            </a:r>
            <a:r>
              <a:rPr lang="en-AU" dirty="0">
                <a:solidFill>
                  <a:schemeClr val="bg1"/>
                </a:solidFill>
                <a:latin typeface="+mj-lt"/>
              </a:rPr>
              <a:t>physical assets at </a:t>
            </a:r>
            <a:r>
              <a:rPr lang="en-AU" dirty="0" smtClean="0">
                <a:solidFill>
                  <a:schemeClr val="bg1"/>
                </a:solidFill>
                <a:latin typeface="+mj-lt"/>
              </a:rPr>
              <a:t>various </a:t>
            </a:r>
            <a:r>
              <a:rPr lang="en-AU" dirty="0">
                <a:solidFill>
                  <a:schemeClr val="bg1"/>
                </a:solidFill>
                <a:latin typeface="+mj-lt"/>
              </a:rPr>
              <a:t>stages of development, </a:t>
            </a:r>
            <a:endParaRPr lang="en-AU" dirty="0" smtClean="0">
              <a:solidFill>
                <a:schemeClr val="bg1"/>
              </a:solidFill>
              <a:latin typeface="+mj-lt"/>
            </a:endParaRPr>
          </a:p>
          <a:p>
            <a:pPr marL="4765" algn="ctr">
              <a:spcAft>
                <a:spcPts val="529"/>
              </a:spcAft>
              <a:buClr>
                <a:schemeClr val="bg1"/>
              </a:buClr>
            </a:pPr>
            <a:r>
              <a:rPr lang="en-AU" dirty="0" smtClean="0">
                <a:solidFill>
                  <a:schemeClr val="bg1"/>
                </a:solidFill>
                <a:latin typeface="+mj-lt"/>
              </a:rPr>
              <a:t>construction and/or post-construction</a:t>
            </a:r>
            <a:r>
              <a:rPr lang="en-AU" dirty="0">
                <a:solidFill>
                  <a:schemeClr val="bg1"/>
                </a:solidFill>
                <a:latin typeface="+mj-lt"/>
              </a:rPr>
              <a:t>. </a:t>
            </a:r>
          </a:p>
          <a:p>
            <a:pPr marL="206482" indent="-201717" algn="ctr">
              <a:spcAft>
                <a:spcPts val="529"/>
              </a:spcAft>
              <a:buClr>
                <a:schemeClr val="bg1"/>
              </a:buClr>
              <a:buFont typeface="Arial" pitchFamily="34" charset="0"/>
              <a:buChar char="•"/>
            </a:pPr>
            <a:endParaRPr lang="en-GB" sz="1588" dirty="0">
              <a:solidFill>
                <a:schemeClr val="bg1"/>
              </a:solidFill>
              <a:latin typeface="+mj-lt"/>
            </a:endParaRPr>
          </a:p>
        </p:txBody>
      </p:sp>
      <p:sp>
        <p:nvSpPr>
          <p:cNvPr id="9" name="Date Placeholder 5"/>
          <p:cNvSpPr>
            <a:spLocks noGrp="1"/>
          </p:cNvSpPr>
          <p:nvPr>
            <p:ph type="dt" sz="half" idx="2"/>
          </p:nvPr>
        </p:nvSpPr>
        <p:spPr>
          <a:xfrm>
            <a:off x="7086600" y="6324600"/>
            <a:ext cx="1524000" cy="152400"/>
          </a:xfrm>
        </p:spPr>
        <p:txBody>
          <a:bodyPr/>
          <a:lstStyle/>
          <a:p>
            <a:r>
              <a:rPr lang="en-US" dirty="0" smtClean="0"/>
              <a:t>April 2018</a:t>
            </a:r>
            <a:endParaRPr lang="en-US" dirty="0"/>
          </a:p>
        </p:txBody>
      </p:sp>
      <p:sp>
        <p:nvSpPr>
          <p:cNvPr id="10" name="Footer Placeholder 9"/>
          <p:cNvSpPr>
            <a:spLocks noGrp="1"/>
          </p:cNvSpPr>
          <p:nvPr>
            <p:ph type="ftr" sz="quarter" idx="3"/>
          </p:nvPr>
        </p:nvSpPr>
        <p:spPr>
          <a:xfrm>
            <a:off x="533400" y="6324600"/>
            <a:ext cx="5257800" cy="152400"/>
          </a:xfrm>
        </p:spPr>
        <p:txBody>
          <a:bodyPr/>
          <a:lstStyle/>
          <a:p>
            <a:r>
              <a:rPr lang="en-US" dirty="0" smtClean="0"/>
              <a:t>PwC Legal Team – Monash University Presentation</a:t>
            </a:r>
            <a:endParaRPr lang="en-US" dirty="0"/>
          </a:p>
        </p:txBody>
      </p:sp>
    </p:spTree>
    <p:extLst>
      <p:ext uri="{BB962C8B-B14F-4D97-AF65-F5344CB8AC3E}">
        <p14:creationId xmlns:p14="http://schemas.microsoft.com/office/powerpoint/2010/main" val="21835572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337" y="749621"/>
            <a:ext cx="8610600" cy="519893"/>
          </a:xfrm>
        </p:spPr>
        <p:txBody>
          <a:bodyPr/>
          <a:lstStyle/>
          <a:p>
            <a:r>
              <a:rPr lang="en-AU" sz="2300" dirty="0" smtClean="0"/>
              <a:t>How we’re different: </a:t>
            </a:r>
            <a:r>
              <a:rPr lang="en-AU" sz="2300" dirty="0" err="1" smtClean="0"/>
              <a:t>Bungala</a:t>
            </a:r>
            <a:r>
              <a:rPr lang="en-AU" sz="2300" dirty="0" smtClean="0"/>
              <a:t> Solar Project</a:t>
            </a:r>
            <a:endParaRPr lang="en-AU" sz="2300" dirty="0"/>
          </a:p>
        </p:txBody>
      </p:sp>
      <p:sp>
        <p:nvSpPr>
          <p:cNvPr id="5" name="Slide Number Placeholder 4"/>
          <p:cNvSpPr>
            <a:spLocks noGrp="1"/>
          </p:cNvSpPr>
          <p:nvPr>
            <p:ph type="sldNum" sz="quarter" idx="4"/>
          </p:nvPr>
        </p:nvSpPr>
        <p:spPr/>
        <p:txBody>
          <a:bodyPr/>
          <a:lstStyle/>
          <a:p>
            <a:fld id="{9EBD5762-3BDC-484D-9503-7EA6D5A9A8CE}" type="slidenum">
              <a:rPr lang="en-AU" smtClean="0"/>
              <a:pPr/>
              <a:t>14</a:t>
            </a:fld>
            <a:endParaRPr lang="en-AU" dirty="0"/>
          </a:p>
        </p:txBody>
      </p:sp>
      <p:grpSp>
        <p:nvGrpSpPr>
          <p:cNvPr id="7" name="Group 6"/>
          <p:cNvGrpSpPr/>
          <p:nvPr/>
        </p:nvGrpSpPr>
        <p:grpSpPr>
          <a:xfrm>
            <a:off x="533401" y="1480812"/>
            <a:ext cx="3305232" cy="2292572"/>
            <a:chOff x="7114262" y="689515"/>
            <a:chExt cx="3139041" cy="2119357"/>
          </a:xfrm>
        </p:grpSpPr>
        <p:sp>
          <p:nvSpPr>
            <p:cNvPr id="8" name="Rectangle 7"/>
            <p:cNvSpPr/>
            <p:nvPr/>
          </p:nvSpPr>
          <p:spPr bwMode="ltGray">
            <a:xfrm>
              <a:off x="7114262" y="689515"/>
              <a:ext cx="3139041" cy="2119357"/>
            </a:xfrm>
            <a:prstGeom prst="rect">
              <a:avLst/>
            </a:prstGeom>
            <a:solidFill>
              <a:schemeClr val="bg2">
                <a:lumMod val="8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954" dirty="0" err="1">
                <a:solidFill>
                  <a:schemeClr val="bg1"/>
                </a:solidFill>
                <a:latin typeface="+mj-lt"/>
              </a:endParaRPr>
            </a:p>
          </p:txBody>
        </p:sp>
        <p:sp>
          <p:nvSpPr>
            <p:cNvPr id="9" name="Freeform 15"/>
            <p:cNvSpPr>
              <a:spLocks noEditPoints="1"/>
            </p:cNvSpPr>
            <p:nvPr/>
          </p:nvSpPr>
          <p:spPr bwMode="auto">
            <a:xfrm>
              <a:off x="7677641" y="930654"/>
              <a:ext cx="1941083" cy="1776543"/>
            </a:xfrm>
            <a:custGeom>
              <a:avLst/>
              <a:gdLst>
                <a:gd name="T0" fmla="*/ 1631 w 2806"/>
                <a:gd name="T1" fmla="*/ 116 h 2602"/>
                <a:gd name="T2" fmla="*/ 2151 w 2806"/>
                <a:gd name="T3" fmla="*/ 276 h 2602"/>
                <a:gd name="T4" fmla="*/ 73 w 2806"/>
                <a:gd name="T5" fmla="*/ 1191 h 2602"/>
                <a:gd name="T6" fmla="*/ 2661 w 2806"/>
                <a:gd name="T7" fmla="*/ 1762 h 2602"/>
                <a:gd name="T8" fmla="*/ 1650 w 2806"/>
                <a:gd name="T9" fmla="*/ 1799 h 2602"/>
                <a:gd name="T10" fmla="*/ 1835 w 2806"/>
                <a:gd name="T11" fmla="*/ 1988 h 2602"/>
                <a:gd name="T12" fmla="*/ 2557 w 2806"/>
                <a:gd name="T13" fmla="*/ 2074 h 2602"/>
                <a:gd name="T14" fmla="*/ 2292 w 2806"/>
                <a:gd name="T15" fmla="*/ 2582 h 2602"/>
                <a:gd name="T16" fmla="*/ 2352 w 2806"/>
                <a:gd name="T17" fmla="*/ 2574 h 2602"/>
                <a:gd name="T18" fmla="*/ 2397 w 2806"/>
                <a:gd name="T19" fmla="*/ 2556 h 2602"/>
                <a:gd name="T20" fmla="*/ 2427 w 2806"/>
                <a:gd name="T21" fmla="*/ 2461 h 2602"/>
                <a:gd name="T22" fmla="*/ 2211 w 2806"/>
                <a:gd name="T23" fmla="*/ 2349 h 2602"/>
                <a:gd name="T24" fmla="*/ 1760 w 2806"/>
                <a:gd name="T25" fmla="*/ 1881 h 2602"/>
                <a:gd name="T26" fmla="*/ 816 w 2806"/>
                <a:gd name="T27" fmla="*/ 444 h 2602"/>
                <a:gd name="T28" fmla="*/ 1984 w 2806"/>
                <a:gd name="T29" fmla="*/ 116 h 2602"/>
                <a:gd name="T30" fmla="*/ 1722 w 2806"/>
                <a:gd name="T31" fmla="*/ 455 h 2602"/>
                <a:gd name="T32" fmla="*/ 1609 w 2806"/>
                <a:gd name="T33" fmla="*/ 182 h 2602"/>
                <a:gd name="T34" fmla="*/ 1631 w 2806"/>
                <a:gd name="T35" fmla="*/ 116 h 2602"/>
                <a:gd name="T36" fmla="*/ 1566 w 2806"/>
                <a:gd name="T37" fmla="*/ 99 h 2602"/>
                <a:gd name="T38" fmla="*/ 1459 w 2806"/>
                <a:gd name="T39" fmla="*/ 106 h 2602"/>
                <a:gd name="T40" fmla="*/ 1334 w 2806"/>
                <a:gd name="T41" fmla="*/ 44 h 2602"/>
                <a:gd name="T42" fmla="*/ 1296 w 2806"/>
                <a:gd name="T43" fmla="*/ 37 h 2602"/>
                <a:gd name="T44" fmla="*/ 1234 w 2806"/>
                <a:gd name="T45" fmla="*/ 141 h 2602"/>
                <a:gd name="T46" fmla="*/ 1211 w 2806"/>
                <a:gd name="T47" fmla="*/ 153 h 2602"/>
                <a:gd name="T48" fmla="*/ 1139 w 2806"/>
                <a:gd name="T49" fmla="*/ 304 h 2602"/>
                <a:gd name="T50" fmla="*/ 1114 w 2806"/>
                <a:gd name="T51" fmla="*/ 348 h 2602"/>
                <a:gd name="T52" fmla="*/ 1052 w 2806"/>
                <a:gd name="T53" fmla="*/ 327 h 2602"/>
                <a:gd name="T54" fmla="*/ 951 w 2806"/>
                <a:gd name="T55" fmla="*/ 252 h 2602"/>
                <a:gd name="T56" fmla="*/ 907 w 2806"/>
                <a:gd name="T57" fmla="*/ 253 h 2602"/>
                <a:gd name="T58" fmla="*/ 881 w 2806"/>
                <a:gd name="T59" fmla="*/ 291 h 2602"/>
                <a:gd name="T60" fmla="*/ 849 w 2806"/>
                <a:gd name="T61" fmla="*/ 298 h 2602"/>
                <a:gd name="T62" fmla="*/ 827 w 2806"/>
                <a:gd name="T63" fmla="*/ 332 h 2602"/>
                <a:gd name="T64" fmla="*/ 799 w 2806"/>
                <a:gd name="T65" fmla="*/ 354 h 2602"/>
                <a:gd name="T66" fmla="*/ 752 w 2806"/>
                <a:gd name="T67" fmla="*/ 442 h 2602"/>
                <a:gd name="T68" fmla="*/ 728 w 2806"/>
                <a:gd name="T69" fmla="*/ 441 h 2602"/>
                <a:gd name="T70" fmla="*/ 726 w 2806"/>
                <a:gd name="T71" fmla="*/ 455 h 2602"/>
                <a:gd name="T72" fmla="*/ 648 w 2806"/>
                <a:gd name="T73" fmla="*/ 487 h 2602"/>
                <a:gd name="T74" fmla="*/ 45 w 2806"/>
                <a:gd name="T75" fmla="*/ 948 h 2602"/>
                <a:gd name="T76" fmla="*/ 33 w 2806"/>
                <a:gd name="T77" fmla="*/ 1230 h 2602"/>
                <a:gd name="T78" fmla="*/ 176 w 2806"/>
                <a:gd name="T79" fmla="*/ 1684 h 2602"/>
                <a:gd name="T80" fmla="*/ 178 w 2806"/>
                <a:gd name="T81" fmla="*/ 1756 h 2602"/>
                <a:gd name="T82" fmla="*/ 311 w 2806"/>
                <a:gd name="T83" fmla="*/ 1908 h 2602"/>
                <a:gd name="T84" fmla="*/ 1207 w 2806"/>
                <a:gd name="T85" fmla="*/ 1631 h 2602"/>
                <a:gd name="T86" fmla="*/ 1460 w 2806"/>
                <a:gd name="T87" fmla="*/ 1719 h 2602"/>
                <a:gd name="T88" fmla="*/ 1522 w 2806"/>
                <a:gd name="T89" fmla="*/ 1865 h 2602"/>
                <a:gd name="T90" fmla="*/ 1645 w 2806"/>
                <a:gd name="T91" fmla="*/ 1798 h 2602"/>
                <a:gd name="T92" fmla="*/ 1792 w 2806"/>
                <a:gd name="T93" fmla="*/ 1939 h 2602"/>
                <a:gd name="T94" fmla="*/ 1838 w 2806"/>
                <a:gd name="T95" fmla="*/ 2049 h 2602"/>
                <a:gd name="T96" fmla="*/ 2169 w 2806"/>
                <a:gd name="T97" fmla="*/ 2141 h 2602"/>
                <a:gd name="T98" fmla="*/ 2264 w 2806"/>
                <a:gd name="T99" fmla="*/ 2185 h 2602"/>
                <a:gd name="T100" fmla="*/ 2538 w 2806"/>
                <a:gd name="T101" fmla="*/ 2096 h 2602"/>
                <a:gd name="T102" fmla="*/ 2601 w 2806"/>
                <a:gd name="T103" fmla="*/ 1903 h 2602"/>
                <a:gd name="T104" fmla="*/ 2638 w 2806"/>
                <a:gd name="T105" fmla="*/ 1787 h 2602"/>
                <a:gd name="T106" fmla="*/ 2707 w 2806"/>
                <a:gd name="T107" fmla="*/ 1716 h 2602"/>
                <a:gd name="T108" fmla="*/ 2751 w 2806"/>
                <a:gd name="T109" fmla="*/ 1153 h 2602"/>
                <a:gd name="T110" fmla="*/ 2603 w 2806"/>
                <a:gd name="T111" fmla="*/ 930 h 2602"/>
                <a:gd name="T112" fmla="*/ 2504 w 2806"/>
                <a:gd name="T113" fmla="*/ 843 h 2602"/>
                <a:gd name="T114" fmla="*/ 2449 w 2806"/>
                <a:gd name="T115" fmla="*/ 731 h 2602"/>
                <a:gd name="T116" fmla="*/ 2231 w 2806"/>
                <a:gd name="T117" fmla="*/ 330 h 2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06" h="2602">
                  <a:moveTo>
                    <a:pt x="1316" y="45"/>
                  </a:moveTo>
                  <a:cubicBezTo>
                    <a:pt x="1316" y="45"/>
                    <a:pt x="1316" y="45"/>
                    <a:pt x="1316" y="45"/>
                  </a:cubicBezTo>
                  <a:cubicBezTo>
                    <a:pt x="1316" y="45"/>
                    <a:pt x="1316" y="45"/>
                    <a:pt x="1316" y="45"/>
                  </a:cubicBezTo>
                  <a:moveTo>
                    <a:pt x="1316" y="45"/>
                  </a:moveTo>
                  <a:cubicBezTo>
                    <a:pt x="1316" y="46"/>
                    <a:pt x="1315" y="46"/>
                    <a:pt x="1316" y="47"/>
                  </a:cubicBezTo>
                  <a:cubicBezTo>
                    <a:pt x="1316" y="45"/>
                    <a:pt x="1316" y="45"/>
                    <a:pt x="1316" y="45"/>
                  </a:cubicBezTo>
                  <a:moveTo>
                    <a:pt x="1401" y="76"/>
                  </a:moveTo>
                  <a:cubicBezTo>
                    <a:pt x="1401" y="76"/>
                    <a:pt x="1401" y="76"/>
                    <a:pt x="1401" y="76"/>
                  </a:cubicBezTo>
                  <a:cubicBezTo>
                    <a:pt x="1401" y="76"/>
                    <a:pt x="1401" y="76"/>
                    <a:pt x="1401" y="76"/>
                  </a:cubicBezTo>
                  <a:cubicBezTo>
                    <a:pt x="1401" y="76"/>
                    <a:pt x="1401" y="76"/>
                    <a:pt x="1401" y="76"/>
                  </a:cubicBezTo>
                  <a:moveTo>
                    <a:pt x="1631" y="116"/>
                  </a:moveTo>
                  <a:cubicBezTo>
                    <a:pt x="1631" y="116"/>
                    <a:pt x="1631" y="116"/>
                    <a:pt x="1631" y="116"/>
                  </a:cubicBezTo>
                  <a:cubicBezTo>
                    <a:pt x="1631" y="116"/>
                    <a:pt x="1631" y="116"/>
                    <a:pt x="1631" y="116"/>
                  </a:cubicBezTo>
                  <a:cubicBezTo>
                    <a:pt x="1631" y="116"/>
                    <a:pt x="1631" y="116"/>
                    <a:pt x="1631" y="116"/>
                  </a:cubicBezTo>
                  <a:moveTo>
                    <a:pt x="1976" y="135"/>
                  </a:moveTo>
                  <a:cubicBezTo>
                    <a:pt x="1976" y="135"/>
                    <a:pt x="1976" y="135"/>
                    <a:pt x="1976" y="135"/>
                  </a:cubicBezTo>
                  <a:cubicBezTo>
                    <a:pt x="1975" y="136"/>
                    <a:pt x="1975" y="136"/>
                    <a:pt x="1975" y="137"/>
                  </a:cubicBezTo>
                  <a:cubicBezTo>
                    <a:pt x="1974" y="140"/>
                    <a:pt x="1972" y="142"/>
                    <a:pt x="1971" y="144"/>
                  </a:cubicBezTo>
                  <a:cubicBezTo>
                    <a:pt x="1978" y="143"/>
                    <a:pt x="1978" y="143"/>
                    <a:pt x="1978" y="143"/>
                  </a:cubicBezTo>
                  <a:cubicBezTo>
                    <a:pt x="1978" y="142"/>
                    <a:pt x="1975" y="140"/>
                    <a:pt x="1975" y="137"/>
                  </a:cubicBezTo>
                  <a:cubicBezTo>
                    <a:pt x="1976" y="136"/>
                    <a:pt x="1976" y="136"/>
                    <a:pt x="1976" y="135"/>
                  </a:cubicBezTo>
                  <a:cubicBezTo>
                    <a:pt x="1976" y="135"/>
                    <a:pt x="1976" y="135"/>
                    <a:pt x="1976" y="135"/>
                  </a:cubicBezTo>
                  <a:moveTo>
                    <a:pt x="893" y="250"/>
                  </a:moveTo>
                  <a:cubicBezTo>
                    <a:pt x="893" y="250"/>
                    <a:pt x="893" y="250"/>
                    <a:pt x="893" y="250"/>
                  </a:cubicBezTo>
                  <a:cubicBezTo>
                    <a:pt x="893" y="250"/>
                    <a:pt x="893" y="250"/>
                    <a:pt x="893" y="250"/>
                  </a:cubicBezTo>
                  <a:cubicBezTo>
                    <a:pt x="893" y="250"/>
                    <a:pt x="893" y="250"/>
                    <a:pt x="893" y="250"/>
                  </a:cubicBezTo>
                  <a:moveTo>
                    <a:pt x="2151" y="276"/>
                  </a:moveTo>
                  <a:cubicBezTo>
                    <a:pt x="2151" y="276"/>
                    <a:pt x="2151" y="276"/>
                    <a:pt x="2151" y="276"/>
                  </a:cubicBezTo>
                  <a:cubicBezTo>
                    <a:pt x="2151" y="276"/>
                    <a:pt x="2151" y="276"/>
                    <a:pt x="2151" y="276"/>
                  </a:cubicBezTo>
                  <a:moveTo>
                    <a:pt x="2151" y="276"/>
                  </a:moveTo>
                  <a:cubicBezTo>
                    <a:pt x="2151" y="276"/>
                    <a:pt x="2151" y="276"/>
                    <a:pt x="2151" y="276"/>
                  </a:cubicBezTo>
                  <a:cubicBezTo>
                    <a:pt x="2151" y="276"/>
                    <a:pt x="2151" y="276"/>
                    <a:pt x="2151" y="276"/>
                  </a:cubicBezTo>
                  <a:cubicBezTo>
                    <a:pt x="2151" y="276"/>
                    <a:pt x="2151" y="276"/>
                    <a:pt x="2151" y="276"/>
                  </a:cubicBezTo>
                  <a:moveTo>
                    <a:pt x="2181" y="283"/>
                  </a:moveTo>
                  <a:cubicBezTo>
                    <a:pt x="2181" y="283"/>
                    <a:pt x="2181" y="283"/>
                    <a:pt x="2181" y="283"/>
                  </a:cubicBezTo>
                  <a:cubicBezTo>
                    <a:pt x="2181" y="283"/>
                    <a:pt x="2181" y="283"/>
                    <a:pt x="2181" y="283"/>
                  </a:cubicBezTo>
                  <a:moveTo>
                    <a:pt x="849" y="298"/>
                  </a:moveTo>
                  <a:cubicBezTo>
                    <a:pt x="849" y="298"/>
                    <a:pt x="849" y="298"/>
                    <a:pt x="849" y="298"/>
                  </a:cubicBezTo>
                  <a:cubicBezTo>
                    <a:pt x="849" y="298"/>
                    <a:pt x="849" y="298"/>
                    <a:pt x="849" y="298"/>
                  </a:cubicBezTo>
                  <a:moveTo>
                    <a:pt x="73" y="1191"/>
                  </a:moveTo>
                  <a:cubicBezTo>
                    <a:pt x="73" y="1192"/>
                    <a:pt x="73" y="1192"/>
                    <a:pt x="74" y="1192"/>
                  </a:cubicBezTo>
                  <a:cubicBezTo>
                    <a:pt x="73" y="1192"/>
                    <a:pt x="73" y="1192"/>
                    <a:pt x="73" y="1191"/>
                  </a:cubicBezTo>
                  <a:moveTo>
                    <a:pt x="1420" y="1680"/>
                  </a:moveTo>
                  <a:cubicBezTo>
                    <a:pt x="1419" y="1680"/>
                    <a:pt x="1419" y="1680"/>
                    <a:pt x="1419" y="1681"/>
                  </a:cubicBezTo>
                  <a:cubicBezTo>
                    <a:pt x="1418" y="1684"/>
                    <a:pt x="1409" y="1686"/>
                    <a:pt x="1416" y="1686"/>
                  </a:cubicBezTo>
                  <a:cubicBezTo>
                    <a:pt x="1417" y="1686"/>
                    <a:pt x="1417" y="1686"/>
                    <a:pt x="1418" y="1686"/>
                  </a:cubicBezTo>
                  <a:cubicBezTo>
                    <a:pt x="1420" y="1684"/>
                    <a:pt x="1420" y="1680"/>
                    <a:pt x="1420" y="1680"/>
                  </a:cubicBezTo>
                  <a:moveTo>
                    <a:pt x="175" y="1711"/>
                  </a:moveTo>
                  <a:cubicBezTo>
                    <a:pt x="175" y="1711"/>
                    <a:pt x="175" y="1711"/>
                    <a:pt x="175" y="1711"/>
                  </a:cubicBezTo>
                  <a:moveTo>
                    <a:pt x="1460" y="1719"/>
                  </a:moveTo>
                  <a:cubicBezTo>
                    <a:pt x="1460" y="1719"/>
                    <a:pt x="1460" y="1719"/>
                    <a:pt x="1460" y="1719"/>
                  </a:cubicBezTo>
                  <a:cubicBezTo>
                    <a:pt x="1460" y="1719"/>
                    <a:pt x="1460" y="1719"/>
                    <a:pt x="1460" y="1719"/>
                  </a:cubicBezTo>
                  <a:moveTo>
                    <a:pt x="1460" y="1719"/>
                  </a:moveTo>
                  <a:cubicBezTo>
                    <a:pt x="1460" y="1719"/>
                    <a:pt x="1460" y="1719"/>
                    <a:pt x="1460" y="1719"/>
                  </a:cubicBezTo>
                  <a:cubicBezTo>
                    <a:pt x="1460" y="1719"/>
                    <a:pt x="1460" y="1719"/>
                    <a:pt x="1460" y="1719"/>
                  </a:cubicBezTo>
                  <a:moveTo>
                    <a:pt x="2661" y="1762"/>
                  </a:moveTo>
                  <a:cubicBezTo>
                    <a:pt x="2661" y="1762"/>
                    <a:pt x="2661" y="1762"/>
                    <a:pt x="2661" y="1762"/>
                  </a:cubicBezTo>
                  <a:moveTo>
                    <a:pt x="2661" y="1762"/>
                  </a:moveTo>
                  <a:cubicBezTo>
                    <a:pt x="2661" y="1762"/>
                    <a:pt x="2661" y="1762"/>
                    <a:pt x="2661" y="1762"/>
                  </a:cubicBezTo>
                  <a:cubicBezTo>
                    <a:pt x="2660" y="1764"/>
                    <a:pt x="2659" y="1765"/>
                    <a:pt x="2659" y="1767"/>
                  </a:cubicBezTo>
                  <a:cubicBezTo>
                    <a:pt x="2659" y="1766"/>
                    <a:pt x="2661" y="1762"/>
                    <a:pt x="2661" y="1762"/>
                  </a:cubicBezTo>
                  <a:moveTo>
                    <a:pt x="2645" y="1788"/>
                  </a:moveTo>
                  <a:cubicBezTo>
                    <a:pt x="2645" y="1788"/>
                    <a:pt x="2645" y="1788"/>
                    <a:pt x="2645" y="1788"/>
                  </a:cubicBezTo>
                  <a:cubicBezTo>
                    <a:pt x="2645" y="1788"/>
                    <a:pt x="2645" y="1788"/>
                    <a:pt x="2645" y="1788"/>
                  </a:cubicBezTo>
                  <a:cubicBezTo>
                    <a:pt x="2646" y="1788"/>
                    <a:pt x="2646" y="1788"/>
                    <a:pt x="2645" y="1788"/>
                  </a:cubicBezTo>
                  <a:moveTo>
                    <a:pt x="1651" y="1799"/>
                  </a:moveTo>
                  <a:cubicBezTo>
                    <a:pt x="1651" y="1799"/>
                    <a:pt x="1651" y="1799"/>
                    <a:pt x="1651" y="1799"/>
                  </a:cubicBezTo>
                  <a:cubicBezTo>
                    <a:pt x="1651" y="1799"/>
                    <a:pt x="1651" y="1799"/>
                    <a:pt x="1651" y="1799"/>
                  </a:cubicBezTo>
                  <a:moveTo>
                    <a:pt x="1651" y="1799"/>
                  </a:moveTo>
                  <a:cubicBezTo>
                    <a:pt x="1650" y="1799"/>
                    <a:pt x="1650" y="1799"/>
                    <a:pt x="1650" y="1799"/>
                  </a:cubicBezTo>
                  <a:cubicBezTo>
                    <a:pt x="1650" y="1799"/>
                    <a:pt x="1650" y="1799"/>
                    <a:pt x="1651" y="1799"/>
                  </a:cubicBezTo>
                  <a:moveTo>
                    <a:pt x="1592" y="1892"/>
                  </a:moveTo>
                  <a:cubicBezTo>
                    <a:pt x="1591" y="1892"/>
                    <a:pt x="1591" y="1893"/>
                    <a:pt x="1591" y="1894"/>
                  </a:cubicBezTo>
                  <a:cubicBezTo>
                    <a:pt x="1593" y="1899"/>
                    <a:pt x="1596" y="1900"/>
                    <a:pt x="1597" y="1900"/>
                  </a:cubicBezTo>
                  <a:cubicBezTo>
                    <a:pt x="1598" y="1900"/>
                    <a:pt x="1598" y="1899"/>
                    <a:pt x="1597" y="1899"/>
                  </a:cubicBezTo>
                  <a:cubicBezTo>
                    <a:pt x="1594" y="1897"/>
                    <a:pt x="1593" y="1892"/>
                    <a:pt x="1592" y="1892"/>
                  </a:cubicBezTo>
                  <a:moveTo>
                    <a:pt x="1562" y="1892"/>
                  </a:moveTo>
                  <a:cubicBezTo>
                    <a:pt x="1562" y="1892"/>
                    <a:pt x="1562" y="1892"/>
                    <a:pt x="1562" y="1892"/>
                  </a:cubicBezTo>
                  <a:cubicBezTo>
                    <a:pt x="1562" y="1892"/>
                    <a:pt x="1562" y="1892"/>
                    <a:pt x="1562" y="1892"/>
                  </a:cubicBezTo>
                  <a:moveTo>
                    <a:pt x="2607" y="1899"/>
                  </a:moveTo>
                  <a:cubicBezTo>
                    <a:pt x="2607" y="1901"/>
                    <a:pt x="2608" y="1903"/>
                    <a:pt x="2609" y="1905"/>
                  </a:cubicBezTo>
                  <a:cubicBezTo>
                    <a:pt x="2609" y="1904"/>
                    <a:pt x="2608" y="1901"/>
                    <a:pt x="2607" y="1899"/>
                  </a:cubicBezTo>
                  <a:moveTo>
                    <a:pt x="1786" y="1942"/>
                  </a:moveTo>
                  <a:cubicBezTo>
                    <a:pt x="1799" y="1949"/>
                    <a:pt x="1820" y="1967"/>
                    <a:pt x="1835" y="1988"/>
                  </a:cubicBezTo>
                  <a:cubicBezTo>
                    <a:pt x="1824" y="1968"/>
                    <a:pt x="1806" y="1951"/>
                    <a:pt x="1786" y="1942"/>
                  </a:cubicBezTo>
                  <a:moveTo>
                    <a:pt x="1694" y="1943"/>
                  </a:moveTo>
                  <a:cubicBezTo>
                    <a:pt x="1661" y="1943"/>
                    <a:pt x="1597" y="1953"/>
                    <a:pt x="1641" y="1978"/>
                  </a:cubicBezTo>
                  <a:cubicBezTo>
                    <a:pt x="1646" y="1981"/>
                    <a:pt x="1651" y="1982"/>
                    <a:pt x="1658" y="1982"/>
                  </a:cubicBezTo>
                  <a:cubicBezTo>
                    <a:pt x="1684" y="1982"/>
                    <a:pt x="1719" y="1964"/>
                    <a:pt x="1730" y="1960"/>
                  </a:cubicBezTo>
                  <a:cubicBezTo>
                    <a:pt x="1715" y="1959"/>
                    <a:pt x="1712" y="1955"/>
                    <a:pt x="1695" y="1955"/>
                  </a:cubicBezTo>
                  <a:cubicBezTo>
                    <a:pt x="1697" y="1948"/>
                    <a:pt x="1696" y="1948"/>
                    <a:pt x="1697" y="1943"/>
                  </a:cubicBezTo>
                  <a:cubicBezTo>
                    <a:pt x="1696" y="1943"/>
                    <a:pt x="1695" y="1943"/>
                    <a:pt x="1694" y="1943"/>
                  </a:cubicBezTo>
                  <a:moveTo>
                    <a:pt x="1835" y="1988"/>
                  </a:moveTo>
                  <a:cubicBezTo>
                    <a:pt x="1836" y="1989"/>
                    <a:pt x="1837" y="1991"/>
                    <a:pt x="1838" y="1992"/>
                  </a:cubicBezTo>
                  <a:cubicBezTo>
                    <a:pt x="1838" y="1992"/>
                    <a:pt x="1838" y="1991"/>
                    <a:pt x="1837" y="1991"/>
                  </a:cubicBezTo>
                  <a:cubicBezTo>
                    <a:pt x="1837" y="1990"/>
                    <a:pt x="1836" y="1989"/>
                    <a:pt x="1835" y="1988"/>
                  </a:cubicBezTo>
                  <a:moveTo>
                    <a:pt x="2557" y="2074"/>
                  </a:moveTo>
                  <a:cubicBezTo>
                    <a:pt x="2557" y="2074"/>
                    <a:pt x="2557" y="2074"/>
                    <a:pt x="2557" y="2074"/>
                  </a:cubicBezTo>
                  <a:cubicBezTo>
                    <a:pt x="2557" y="2074"/>
                    <a:pt x="2557" y="2074"/>
                    <a:pt x="2557" y="2074"/>
                  </a:cubicBezTo>
                  <a:cubicBezTo>
                    <a:pt x="2557" y="2074"/>
                    <a:pt x="2557" y="2074"/>
                    <a:pt x="2557" y="2074"/>
                  </a:cubicBezTo>
                  <a:moveTo>
                    <a:pt x="2260" y="2184"/>
                  </a:moveTo>
                  <a:cubicBezTo>
                    <a:pt x="2260" y="2184"/>
                    <a:pt x="2260" y="2184"/>
                    <a:pt x="2260" y="2184"/>
                  </a:cubicBezTo>
                  <a:cubicBezTo>
                    <a:pt x="2260" y="2184"/>
                    <a:pt x="2260" y="2184"/>
                    <a:pt x="2260" y="2184"/>
                  </a:cubicBezTo>
                  <a:moveTo>
                    <a:pt x="2187" y="2336"/>
                  </a:moveTo>
                  <a:cubicBezTo>
                    <a:pt x="2167" y="2396"/>
                    <a:pt x="2218" y="2422"/>
                    <a:pt x="2224" y="2477"/>
                  </a:cubicBezTo>
                  <a:cubicBezTo>
                    <a:pt x="2224" y="2477"/>
                    <a:pt x="2228" y="2472"/>
                    <a:pt x="2229" y="2470"/>
                  </a:cubicBezTo>
                  <a:cubicBezTo>
                    <a:pt x="2237" y="2479"/>
                    <a:pt x="2239" y="2486"/>
                    <a:pt x="2245" y="2488"/>
                  </a:cubicBezTo>
                  <a:cubicBezTo>
                    <a:pt x="2243" y="2495"/>
                    <a:pt x="2241" y="2499"/>
                    <a:pt x="2239" y="2504"/>
                  </a:cubicBezTo>
                  <a:cubicBezTo>
                    <a:pt x="2233" y="2491"/>
                    <a:pt x="2226" y="2486"/>
                    <a:pt x="2219" y="2475"/>
                  </a:cubicBezTo>
                  <a:cubicBezTo>
                    <a:pt x="2224" y="2521"/>
                    <a:pt x="2247" y="2548"/>
                    <a:pt x="2271" y="2573"/>
                  </a:cubicBezTo>
                  <a:cubicBezTo>
                    <a:pt x="2270" y="2568"/>
                    <a:pt x="2267" y="2573"/>
                    <a:pt x="2270" y="2565"/>
                  </a:cubicBezTo>
                  <a:cubicBezTo>
                    <a:pt x="2282" y="2572"/>
                    <a:pt x="2285" y="2573"/>
                    <a:pt x="2292" y="2582"/>
                  </a:cubicBezTo>
                  <a:cubicBezTo>
                    <a:pt x="2289" y="2581"/>
                    <a:pt x="2288" y="2580"/>
                    <a:pt x="2288" y="2580"/>
                  </a:cubicBezTo>
                  <a:cubicBezTo>
                    <a:pt x="2288" y="2580"/>
                    <a:pt x="2289" y="2582"/>
                    <a:pt x="2287" y="2584"/>
                  </a:cubicBezTo>
                  <a:cubicBezTo>
                    <a:pt x="2278" y="2582"/>
                    <a:pt x="2276" y="2581"/>
                    <a:pt x="2271" y="2581"/>
                  </a:cubicBezTo>
                  <a:cubicBezTo>
                    <a:pt x="2276" y="2590"/>
                    <a:pt x="2274" y="2587"/>
                    <a:pt x="2277" y="2596"/>
                  </a:cubicBezTo>
                  <a:cubicBezTo>
                    <a:pt x="2290" y="2593"/>
                    <a:pt x="2302" y="2592"/>
                    <a:pt x="2314" y="2589"/>
                  </a:cubicBezTo>
                  <a:cubicBezTo>
                    <a:pt x="2322" y="2598"/>
                    <a:pt x="2328" y="2602"/>
                    <a:pt x="2333" y="2602"/>
                  </a:cubicBezTo>
                  <a:cubicBezTo>
                    <a:pt x="2339" y="2602"/>
                    <a:pt x="2344" y="2597"/>
                    <a:pt x="2346" y="2590"/>
                  </a:cubicBezTo>
                  <a:cubicBezTo>
                    <a:pt x="2348" y="2587"/>
                    <a:pt x="2341" y="2587"/>
                    <a:pt x="2340" y="2585"/>
                  </a:cubicBezTo>
                  <a:cubicBezTo>
                    <a:pt x="2345" y="2584"/>
                    <a:pt x="2346" y="2584"/>
                    <a:pt x="2349" y="2578"/>
                  </a:cubicBezTo>
                  <a:cubicBezTo>
                    <a:pt x="2349" y="2577"/>
                    <a:pt x="2348" y="2577"/>
                    <a:pt x="2347" y="2577"/>
                  </a:cubicBezTo>
                  <a:cubicBezTo>
                    <a:pt x="2346" y="2577"/>
                    <a:pt x="2346" y="2577"/>
                    <a:pt x="2345" y="2577"/>
                  </a:cubicBezTo>
                  <a:cubicBezTo>
                    <a:pt x="2344" y="2578"/>
                    <a:pt x="2344" y="2578"/>
                    <a:pt x="2343" y="2578"/>
                  </a:cubicBezTo>
                  <a:cubicBezTo>
                    <a:pt x="2343" y="2578"/>
                    <a:pt x="2343" y="2578"/>
                    <a:pt x="2343" y="2577"/>
                  </a:cubicBezTo>
                  <a:cubicBezTo>
                    <a:pt x="2343" y="2575"/>
                    <a:pt x="2350" y="2575"/>
                    <a:pt x="2352" y="2574"/>
                  </a:cubicBezTo>
                  <a:cubicBezTo>
                    <a:pt x="2348" y="2566"/>
                    <a:pt x="2347" y="2560"/>
                    <a:pt x="2345" y="2557"/>
                  </a:cubicBezTo>
                  <a:cubicBezTo>
                    <a:pt x="2347" y="2562"/>
                    <a:pt x="2347" y="2563"/>
                    <a:pt x="2348" y="2563"/>
                  </a:cubicBezTo>
                  <a:cubicBezTo>
                    <a:pt x="2349" y="2563"/>
                    <a:pt x="2350" y="2562"/>
                    <a:pt x="2353" y="2561"/>
                  </a:cubicBezTo>
                  <a:cubicBezTo>
                    <a:pt x="2355" y="2565"/>
                    <a:pt x="2358" y="2567"/>
                    <a:pt x="2360" y="2567"/>
                  </a:cubicBezTo>
                  <a:cubicBezTo>
                    <a:pt x="2367" y="2567"/>
                    <a:pt x="2368" y="2542"/>
                    <a:pt x="2363" y="2528"/>
                  </a:cubicBezTo>
                  <a:cubicBezTo>
                    <a:pt x="2365" y="2531"/>
                    <a:pt x="2377" y="2538"/>
                    <a:pt x="2378" y="2539"/>
                  </a:cubicBezTo>
                  <a:cubicBezTo>
                    <a:pt x="2377" y="2542"/>
                    <a:pt x="2375" y="2549"/>
                    <a:pt x="2374" y="2549"/>
                  </a:cubicBezTo>
                  <a:cubicBezTo>
                    <a:pt x="2373" y="2549"/>
                    <a:pt x="2373" y="2549"/>
                    <a:pt x="2373" y="2548"/>
                  </a:cubicBezTo>
                  <a:cubicBezTo>
                    <a:pt x="2373" y="2549"/>
                    <a:pt x="2375" y="2550"/>
                    <a:pt x="2375" y="2551"/>
                  </a:cubicBezTo>
                  <a:cubicBezTo>
                    <a:pt x="2378" y="2539"/>
                    <a:pt x="2383" y="2535"/>
                    <a:pt x="2389" y="2535"/>
                  </a:cubicBezTo>
                  <a:cubicBezTo>
                    <a:pt x="2395" y="2535"/>
                    <a:pt x="2402" y="2541"/>
                    <a:pt x="2408" y="2549"/>
                  </a:cubicBezTo>
                  <a:cubicBezTo>
                    <a:pt x="2404" y="2547"/>
                    <a:pt x="2399" y="2544"/>
                    <a:pt x="2396" y="2542"/>
                  </a:cubicBezTo>
                  <a:cubicBezTo>
                    <a:pt x="2392" y="2542"/>
                    <a:pt x="2392" y="2542"/>
                    <a:pt x="2392" y="2542"/>
                  </a:cubicBezTo>
                  <a:cubicBezTo>
                    <a:pt x="2391" y="2555"/>
                    <a:pt x="2390" y="2544"/>
                    <a:pt x="2397" y="2556"/>
                  </a:cubicBezTo>
                  <a:cubicBezTo>
                    <a:pt x="2397" y="2556"/>
                    <a:pt x="2397" y="2556"/>
                    <a:pt x="2397" y="2556"/>
                  </a:cubicBezTo>
                  <a:cubicBezTo>
                    <a:pt x="2396" y="2556"/>
                    <a:pt x="2399" y="2566"/>
                    <a:pt x="2400" y="2569"/>
                  </a:cubicBezTo>
                  <a:cubicBezTo>
                    <a:pt x="2400" y="2569"/>
                    <a:pt x="2400" y="2569"/>
                    <a:pt x="2400" y="2569"/>
                  </a:cubicBezTo>
                  <a:cubicBezTo>
                    <a:pt x="2405" y="2569"/>
                    <a:pt x="2403" y="2561"/>
                    <a:pt x="2406" y="2559"/>
                  </a:cubicBezTo>
                  <a:cubicBezTo>
                    <a:pt x="2409" y="2560"/>
                    <a:pt x="2409" y="2567"/>
                    <a:pt x="2415" y="2568"/>
                  </a:cubicBezTo>
                  <a:cubicBezTo>
                    <a:pt x="2415" y="2555"/>
                    <a:pt x="2414" y="2544"/>
                    <a:pt x="2410" y="2534"/>
                  </a:cubicBezTo>
                  <a:cubicBezTo>
                    <a:pt x="2409" y="2535"/>
                    <a:pt x="2406" y="2536"/>
                    <a:pt x="2404" y="2536"/>
                  </a:cubicBezTo>
                  <a:cubicBezTo>
                    <a:pt x="2408" y="2523"/>
                    <a:pt x="2406" y="2519"/>
                    <a:pt x="2407" y="2506"/>
                  </a:cubicBezTo>
                  <a:cubicBezTo>
                    <a:pt x="2408" y="2505"/>
                    <a:pt x="2409" y="2506"/>
                    <a:pt x="2409" y="2504"/>
                  </a:cubicBezTo>
                  <a:cubicBezTo>
                    <a:pt x="2412" y="2500"/>
                    <a:pt x="2412" y="2490"/>
                    <a:pt x="2412" y="2488"/>
                  </a:cubicBezTo>
                  <a:cubicBezTo>
                    <a:pt x="2420" y="2476"/>
                    <a:pt x="2419" y="2472"/>
                    <a:pt x="2430" y="2466"/>
                  </a:cubicBezTo>
                  <a:cubicBezTo>
                    <a:pt x="2430" y="2465"/>
                    <a:pt x="2429" y="2465"/>
                    <a:pt x="2429" y="2465"/>
                  </a:cubicBezTo>
                  <a:cubicBezTo>
                    <a:pt x="2428" y="2464"/>
                    <a:pt x="2426" y="2464"/>
                    <a:pt x="2426" y="2463"/>
                  </a:cubicBezTo>
                  <a:cubicBezTo>
                    <a:pt x="2426" y="2462"/>
                    <a:pt x="2427" y="2462"/>
                    <a:pt x="2427" y="2461"/>
                  </a:cubicBezTo>
                  <a:cubicBezTo>
                    <a:pt x="2426" y="2459"/>
                    <a:pt x="2426" y="2461"/>
                    <a:pt x="2428" y="2452"/>
                  </a:cubicBezTo>
                  <a:cubicBezTo>
                    <a:pt x="2428" y="2454"/>
                    <a:pt x="2430" y="2457"/>
                    <a:pt x="2431" y="2457"/>
                  </a:cubicBezTo>
                  <a:cubicBezTo>
                    <a:pt x="2431" y="2457"/>
                    <a:pt x="2431" y="2457"/>
                    <a:pt x="2431" y="2457"/>
                  </a:cubicBezTo>
                  <a:cubicBezTo>
                    <a:pt x="2432" y="2461"/>
                    <a:pt x="2429" y="2460"/>
                    <a:pt x="2427" y="2461"/>
                  </a:cubicBezTo>
                  <a:cubicBezTo>
                    <a:pt x="2428" y="2462"/>
                    <a:pt x="2428" y="2463"/>
                    <a:pt x="2429" y="2465"/>
                  </a:cubicBezTo>
                  <a:cubicBezTo>
                    <a:pt x="2432" y="2466"/>
                    <a:pt x="2435" y="2467"/>
                    <a:pt x="2436" y="2468"/>
                  </a:cubicBezTo>
                  <a:cubicBezTo>
                    <a:pt x="2434" y="2446"/>
                    <a:pt x="2432" y="2419"/>
                    <a:pt x="2439" y="2394"/>
                  </a:cubicBezTo>
                  <a:cubicBezTo>
                    <a:pt x="2439" y="2394"/>
                    <a:pt x="2439" y="2394"/>
                    <a:pt x="2439" y="2394"/>
                  </a:cubicBezTo>
                  <a:cubicBezTo>
                    <a:pt x="2436" y="2394"/>
                    <a:pt x="2434" y="2396"/>
                    <a:pt x="2433" y="2399"/>
                  </a:cubicBezTo>
                  <a:cubicBezTo>
                    <a:pt x="2445" y="2363"/>
                    <a:pt x="2428" y="2351"/>
                    <a:pt x="2403" y="2351"/>
                  </a:cubicBezTo>
                  <a:cubicBezTo>
                    <a:pt x="2379" y="2351"/>
                    <a:pt x="2348" y="2363"/>
                    <a:pt x="2333" y="2375"/>
                  </a:cubicBezTo>
                  <a:cubicBezTo>
                    <a:pt x="2333" y="2375"/>
                    <a:pt x="2341" y="2381"/>
                    <a:pt x="2342" y="2383"/>
                  </a:cubicBezTo>
                  <a:cubicBezTo>
                    <a:pt x="2315" y="2369"/>
                    <a:pt x="2248" y="2386"/>
                    <a:pt x="2224" y="2343"/>
                  </a:cubicBezTo>
                  <a:cubicBezTo>
                    <a:pt x="2220" y="2347"/>
                    <a:pt x="2216" y="2349"/>
                    <a:pt x="2211" y="2349"/>
                  </a:cubicBezTo>
                  <a:cubicBezTo>
                    <a:pt x="2203" y="2349"/>
                    <a:pt x="2194" y="2345"/>
                    <a:pt x="2187" y="2336"/>
                  </a:cubicBezTo>
                  <a:moveTo>
                    <a:pt x="2436" y="2468"/>
                  </a:moveTo>
                  <a:cubicBezTo>
                    <a:pt x="2436" y="2468"/>
                    <a:pt x="2436" y="2469"/>
                    <a:pt x="2436" y="2470"/>
                  </a:cubicBezTo>
                  <a:cubicBezTo>
                    <a:pt x="2436" y="2469"/>
                    <a:pt x="2437" y="2469"/>
                    <a:pt x="2437" y="2468"/>
                  </a:cubicBezTo>
                  <a:cubicBezTo>
                    <a:pt x="2436" y="2468"/>
                    <a:pt x="2436" y="2468"/>
                    <a:pt x="2436" y="2468"/>
                  </a:cubicBezTo>
                  <a:moveTo>
                    <a:pt x="2436" y="2470"/>
                  </a:moveTo>
                  <a:cubicBezTo>
                    <a:pt x="2435" y="2473"/>
                    <a:pt x="2433" y="2475"/>
                    <a:pt x="2433" y="2479"/>
                  </a:cubicBezTo>
                  <a:cubicBezTo>
                    <a:pt x="2435" y="2480"/>
                    <a:pt x="2436" y="2481"/>
                    <a:pt x="2437" y="2481"/>
                  </a:cubicBezTo>
                  <a:cubicBezTo>
                    <a:pt x="2440" y="2481"/>
                    <a:pt x="2436" y="2476"/>
                    <a:pt x="2437" y="2473"/>
                  </a:cubicBezTo>
                  <a:cubicBezTo>
                    <a:pt x="2437" y="2472"/>
                    <a:pt x="2436" y="2471"/>
                    <a:pt x="2436" y="2470"/>
                  </a:cubicBezTo>
                  <a:moveTo>
                    <a:pt x="1760" y="1881"/>
                  </a:moveTo>
                  <a:cubicBezTo>
                    <a:pt x="1761" y="1880"/>
                    <a:pt x="1761" y="1879"/>
                    <a:pt x="1761" y="1879"/>
                  </a:cubicBezTo>
                  <a:cubicBezTo>
                    <a:pt x="1761" y="1879"/>
                    <a:pt x="1761" y="1880"/>
                    <a:pt x="1760" y="1881"/>
                  </a:cubicBezTo>
                  <a:cubicBezTo>
                    <a:pt x="1760" y="1881"/>
                    <a:pt x="1760" y="1881"/>
                    <a:pt x="1760" y="1881"/>
                  </a:cubicBezTo>
                  <a:moveTo>
                    <a:pt x="1545" y="1863"/>
                  </a:moveTo>
                  <a:cubicBezTo>
                    <a:pt x="1545" y="1863"/>
                    <a:pt x="1545" y="1863"/>
                    <a:pt x="1544" y="1863"/>
                  </a:cubicBezTo>
                  <a:cubicBezTo>
                    <a:pt x="1545" y="1863"/>
                    <a:pt x="1545" y="1863"/>
                    <a:pt x="1545" y="1863"/>
                  </a:cubicBezTo>
                  <a:moveTo>
                    <a:pt x="1542" y="1863"/>
                  </a:moveTo>
                  <a:cubicBezTo>
                    <a:pt x="1542" y="1862"/>
                    <a:pt x="1542" y="1862"/>
                    <a:pt x="1542" y="1862"/>
                  </a:cubicBezTo>
                  <a:cubicBezTo>
                    <a:pt x="1543" y="1862"/>
                    <a:pt x="1544" y="1863"/>
                    <a:pt x="1544" y="1863"/>
                  </a:cubicBezTo>
                  <a:cubicBezTo>
                    <a:pt x="1544" y="1863"/>
                    <a:pt x="1543" y="1862"/>
                    <a:pt x="1543" y="1862"/>
                  </a:cubicBezTo>
                  <a:cubicBezTo>
                    <a:pt x="1542" y="1862"/>
                    <a:pt x="1542" y="1862"/>
                    <a:pt x="1542" y="1863"/>
                  </a:cubicBezTo>
                  <a:moveTo>
                    <a:pt x="179" y="1723"/>
                  </a:moveTo>
                  <a:cubicBezTo>
                    <a:pt x="178" y="1719"/>
                    <a:pt x="177" y="1717"/>
                    <a:pt x="177" y="1715"/>
                  </a:cubicBezTo>
                  <a:cubicBezTo>
                    <a:pt x="178" y="1718"/>
                    <a:pt x="179" y="1722"/>
                    <a:pt x="179" y="1723"/>
                  </a:cubicBezTo>
                  <a:moveTo>
                    <a:pt x="807" y="444"/>
                  </a:moveTo>
                  <a:cubicBezTo>
                    <a:pt x="802" y="444"/>
                    <a:pt x="796" y="443"/>
                    <a:pt x="792" y="442"/>
                  </a:cubicBezTo>
                  <a:cubicBezTo>
                    <a:pt x="799" y="443"/>
                    <a:pt x="807" y="443"/>
                    <a:pt x="816" y="444"/>
                  </a:cubicBezTo>
                  <a:cubicBezTo>
                    <a:pt x="813" y="444"/>
                    <a:pt x="810" y="444"/>
                    <a:pt x="807" y="444"/>
                  </a:cubicBezTo>
                  <a:moveTo>
                    <a:pt x="1557" y="103"/>
                  </a:moveTo>
                  <a:cubicBezTo>
                    <a:pt x="1557" y="103"/>
                    <a:pt x="1557" y="103"/>
                    <a:pt x="1557" y="103"/>
                  </a:cubicBezTo>
                  <a:cubicBezTo>
                    <a:pt x="1558" y="102"/>
                    <a:pt x="1559" y="102"/>
                    <a:pt x="1559" y="102"/>
                  </a:cubicBezTo>
                  <a:cubicBezTo>
                    <a:pt x="1560" y="102"/>
                    <a:pt x="1560" y="102"/>
                    <a:pt x="1561" y="102"/>
                  </a:cubicBezTo>
                  <a:cubicBezTo>
                    <a:pt x="1559" y="103"/>
                    <a:pt x="1558" y="103"/>
                    <a:pt x="1557" y="103"/>
                  </a:cubicBezTo>
                  <a:moveTo>
                    <a:pt x="2037" y="0"/>
                  </a:moveTo>
                  <a:cubicBezTo>
                    <a:pt x="2035" y="0"/>
                    <a:pt x="2032" y="2"/>
                    <a:pt x="2027" y="8"/>
                  </a:cubicBezTo>
                  <a:cubicBezTo>
                    <a:pt x="2009" y="28"/>
                    <a:pt x="1989" y="77"/>
                    <a:pt x="2000" y="106"/>
                  </a:cubicBezTo>
                  <a:cubicBezTo>
                    <a:pt x="1999" y="104"/>
                    <a:pt x="1998" y="103"/>
                    <a:pt x="1997" y="103"/>
                  </a:cubicBezTo>
                  <a:cubicBezTo>
                    <a:pt x="1996" y="103"/>
                    <a:pt x="1995" y="106"/>
                    <a:pt x="1993" y="108"/>
                  </a:cubicBezTo>
                  <a:cubicBezTo>
                    <a:pt x="1991" y="106"/>
                    <a:pt x="1994" y="99"/>
                    <a:pt x="1993" y="97"/>
                  </a:cubicBezTo>
                  <a:cubicBezTo>
                    <a:pt x="1990" y="103"/>
                    <a:pt x="1984" y="116"/>
                    <a:pt x="1984" y="116"/>
                  </a:cubicBezTo>
                  <a:cubicBezTo>
                    <a:pt x="1984" y="116"/>
                    <a:pt x="1984" y="116"/>
                    <a:pt x="1984" y="116"/>
                  </a:cubicBezTo>
                  <a:cubicBezTo>
                    <a:pt x="1984" y="118"/>
                    <a:pt x="1986" y="118"/>
                    <a:pt x="1986" y="119"/>
                  </a:cubicBezTo>
                  <a:cubicBezTo>
                    <a:pt x="1985" y="120"/>
                    <a:pt x="1980" y="128"/>
                    <a:pt x="1976" y="135"/>
                  </a:cubicBezTo>
                  <a:cubicBezTo>
                    <a:pt x="1978" y="136"/>
                    <a:pt x="1980" y="136"/>
                    <a:pt x="1981" y="136"/>
                  </a:cubicBezTo>
                  <a:cubicBezTo>
                    <a:pt x="1981" y="136"/>
                    <a:pt x="1981" y="136"/>
                    <a:pt x="1982" y="136"/>
                  </a:cubicBezTo>
                  <a:cubicBezTo>
                    <a:pt x="1985" y="140"/>
                    <a:pt x="1988" y="140"/>
                    <a:pt x="1997" y="146"/>
                  </a:cubicBezTo>
                  <a:cubicBezTo>
                    <a:pt x="1996" y="148"/>
                    <a:pt x="1988" y="147"/>
                    <a:pt x="1987" y="151"/>
                  </a:cubicBezTo>
                  <a:cubicBezTo>
                    <a:pt x="1988" y="153"/>
                    <a:pt x="1999" y="156"/>
                    <a:pt x="1999" y="156"/>
                  </a:cubicBezTo>
                  <a:cubicBezTo>
                    <a:pt x="1995" y="164"/>
                    <a:pt x="1993" y="159"/>
                    <a:pt x="1995" y="171"/>
                  </a:cubicBezTo>
                  <a:cubicBezTo>
                    <a:pt x="1993" y="163"/>
                    <a:pt x="1987" y="154"/>
                    <a:pt x="1986" y="152"/>
                  </a:cubicBezTo>
                  <a:cubicBezTo>
                    <a:pt x="1948" y="188"/>
                    <a:pt x="1975" y="303"/>
                    <a:pt x="1970" y="352"/>
                  </a:cubicBezTo>
                  <a:cubicBezTo>
                    <a:pt x="1964" y="406"/>
                    <a:pt x="1943" y="546"/>
                    <a:pt x="1869" y="546"/>
                  </a:cubicBezTo>
                  <a:cubicBezTo>
                    <a:pt x="1866" y="546"/>
                    <a:pt x="1863" y="546"/>
                    <a:pt x="1860" y="545"/>
                  </a:cubicBezTo>
                  <a:cubicBezTo>
                    <a:pt x="1825" y="540"/>
                    <a:pt x="1813" y="497"/>
                    <a:pt x="1794" y="484"/>
                  </a:cubicBezTo>
                  <a:cubicBezTo>
                    <a:pt x="1770" y="468"/>
                    <a:pt x="1742" y="479"/>
                    <a:pt x="1722" y="455"/>
                  </a:cubicBezTo>
                  <a:cubicBezTo>
                    <a:pt x="1722" y="466"/>
                    <a:pt x="1722" y="466"/>
                    <a:pt x="1722" y="466"/>
                  </a:cubicBezTo>
                  <a:cubicBezTo>
                    <a:pt x="1696" y="447"/>
                    <a:pt x="1660" y="406"/>
                    <a:pt x="1639" y="406"/>
                  </a:cubicBezTo>
                  <a:cubicBezTo>
                    <a:pt x="1637" y="406"/>
                    <a:pt x="1635" y="407"/>
                    <a:pt x="1633" y="408"/>
                  </a:cubicBezTo>
                  <a:cubicBezTo>
                    <a:pt x="1620" y="368"/>
                    <a:pt x="1555" y="355"/>
                    <a:pt x="1540" y="313"/>
                  </a:cubicBezTo>
                  <a:cubicBezTo>
                    <a:pt x="1566" y="293"/>
                    <a:pt x="1579" y="260"/>
                    <a:pt x="1589" y="229"/>
                  </a:cubicBezTo>
                  <a:cubicBezTo>
                    <a:pt x="1586" y="230"/>
                    <a:pt x="1583" y="234"/>
                    <a:pt x="1579" y="237"/>
                  </a:cubicBezTo>
                  <a:cubicBezTo>
                    <a:pt x="1574" y="222"/>
                    <a:pt x="1573" y="221"/>
                    <a:pt x="1582" y="212"/>
                  </a:cubicBezTo>
                  <a:cubicBezTo>
                    <a:pt x="1577" y="201"/>
                    <a:pt x="1581" y="204"/>
                    <a:pt x="1585" y="195"/>
                  </a:cubicBezTo>
                  <a:cubicBezTo>
                    <a:pt x="1586" y="196"/>
                    <a:pt x="1587" y="202"/>
                    <a:pt x="1587" y="202"/>
                  </a:cubicBezTo>
                  <a:cubicBezTo>
                    <a:pt x="1590" y="197"/>
                    <a:pt x="1588" y="193"/>
                    <a:pt x="1594" y="188"/>
                  </a:cubicBezTo>
                  <a:cubicBezTo>
                    <a:pt x="1597" y="189"/>
                    <a:pt x="1593" y="195"/>
                    <a:pt x="1595" y="197"/>
                  </a:cubicBezTo>
                  <a:cubicBezTo>
                    <a:pt x="1596" y="197"/>
                    <a:pt x="1596" y="196"/>
                    <a:pt x="1597" y="196"/>
                  </a:cubicBezTo>
                  <a:cubicBezTo>
                    <a:pt x="1597" y="196"/>
                    <a:pt x="1597" y="196"/>
                    <a:pt x="1597" y="196"/>
                  </a:cubicBezTo>
                  <a:cubicBezTo>
                    <a:pt x="1602" y="189"/>
                    <a:pt x="1604" y="190"/>
                    <a:pt x="1609" y="182"/>
                  </a:cubicBezTo>
                  <a:cubicBezTo>
                    <a:pt x="1608" y="191"/>
                    <a:pt x="1609" y="196"/>
                    <a:pt x="1607" y="203"/>
                  </a:cubicBezTo>
                  <a:cubicBezTo>
                    <a:pt x="1610" y="199"/>
                    <a:pt x="1612" y="197"/>
                    <a:pt x="1614" y="197"/>
                  </a:cubicBezTo>
                  <a:cubicBezTo>
                    <a:pt x="1614" y="197"/>
                    <a:pt x="1615" y="197"/>
                    <a:pt x="1616" y="198"/>
                  </a:cubicBezTo>
                  <a:cubicBezTo>
                    <a:pt x="1618" y="187"/>
                    <a:pt x="1618" y="185"/>
                    <a:pt x="1618" y="177"/>
                  </a:cubicBezTo>
                  <a:cubicBezTo>
                    <a:pt x="1619" y="176"/>
                    <a:pt x="1620" y="176"/>
                    <a:pt x="1620" y="176"/>
                  </a:cubicBezTo>
                  <a:cubicBezTo>
                    <a:pt x="1624" y="176"/>
                    <a:pt x="1624" y="177"/>
                    <a:pt x="1629" y="179"/>
                  </a:cubicBezTo>
                  <a:cubicBezTo>
                    <a:pt x="1624" y="172"/>
                    <a:pt x="1621" y="168"/>
                    <a:pt x="1617" y="160"/>
                  </a:cubicBezTo>
                  <a:cubicBezTo>
                    <a:pt x="1619" y="162"/>
                    <a:pt x="1620" y="163"/>
                    <a:pt x="1621" y="163"/>
                  </a:cubicBezTo>
                  <a:cubicBezTo>
                    <a:pt x="1622" y="163"/>
                    <a:pt x="1622" y="162"/>
                    <a:pt x="1622" y="158"/>
                  </a:cubicBezTo>
                  <a:cubicBezTo>
                    <a:pt x="1624" y="160"/>
                    <a:pt x="1624" y="163"/>
                    <a:pt x="1626" y="165"/>
                  </a:cubicBezTo>
                  <a:cubicBezTo>
                    <a:pt x="1629" y="155"/>
                    <a:pt x="1635" y="146"/>
                    <a:pt x="1639" y="135"/>
                  </a:cubicBezTo>
                  <a:cubicBezTo>
                    <a:pt x="1641" y="135"/>
                    <a:pt x="1638" y="141"/>
                    <a:pt x="1638" y="142"/>
                  </a:cubicBezTo>
                  <a:cubicBezTo>
                    <a:pt x="1643" y="138"/>
                    <a:pt x="1646" y="130"/>
                    <a:pt x="1652" y="127"/>
                  </a:cubicBezTo>
                  <a:cubicBezTo>
                    <a:pt x="1645" y="120"/>
                    <a:pt x="1642" y="117"/>
                    <a:pt x="1631" y="116"/>
                  </a:cubicBezTo>
                  <a:cubicBezTo>
                    <a:pt x="1632" y="116"/>
                    <a:pt x="1638" y="119"/>
                    <a:pt x="1637" y="119"/>
                  </a:cubicBezTo>
                  <a:cubicBezTo>
                    <a:pt x="1636" y="120"/>
                    <a:pt x="1635" y="121"/>
                    <a:pt x="1634" y="122"/>
                  </a:cubicBezTo>
                  <a:cubicBezTo>
                    <a:pt x="1628" y="115"/>
                    <a:pt x="1620" y="104"/>
                    <a:pt x="1617" y="98"/>
                  </a:cubicBezTo>
                  <a:cubicBezTo>
                    <a:pt x="1620" y="95"/>
                    <a:pt x="1623" y="93"/>
                    <a:pt x="1624" y="91"/>
                  </a:cubicBezTo>
                  <a:cubicBezTo>
                    <a:pt x="1615" y="95"/>
                    <a:pt x="1605" y="106"/>
                    <a:pt x="1596" y="113"/>
                  </a:cubicBezTo>
                  <a:cubicBezTo>
                    <a:pt x="1615" y="125"/>
                    <a:pt x="1602" y="133"/>
                    <a:pt x="1586" y="136"/>
                  </a:cubicBezTo>
                  <a:cubicBezTo>
                    <a:pt x="1583" y="128"/>
                    <a:pt x="1586" y="127"/>
                    <a:pt x="1588" y="118"/>
                  </a:cubicBezTo>
                  <a:cubicBezTo>
                    <a:pt x="1587" y="113"/>
                    <a:pt x="1579" y="122"/>
                    <a:pt x="1588" y="105"/>
                  </a:cubicBezTo>
                  <a:cubicBezTo>
                    <a:pt x="1579" y="115"/>
                    <a:pt x="1574" y="115"/>
                    <a:pt x="1565" y="124"/>
                  </a:cubicBezTo>
                  <a:cubicBezTo>
                    <a:pt x="1570" y="109"/>
                    <a:pt x="1562" y="113"/>
                    <a:pt x="1578" y="97"/>
                  </a:cubicBezTo>
                  <a:cubicBezTo>
                    <a:pt x="1578" y="97"/>
                    <a:pt x="1578" y="97"/>
                    <a:pt x="1578" y="97"/>
                  </a:cubicBezTo>
                  <a:cubicBezTo>
                    <a:pt x="1577" y="97"/>
                    <a:pt x="1575" y="97"/>
                    <a:pt x="1573" y="98"/>
                  </a:cubicBezTo>
                  <a:cubicBezTo>
                    <a:pt x="1571" y="99"/>
                    <a:pt x="1568" y="99"/>
                    <a:pt x="1567" y="99"/>
                  </a:cubicBezTo>
                  <a:cubicBezTo>
                    <a:pt x="1567" y="99"/>
                    <a:pt x="1566" y="99"/>
                    <a:pt x="1566" y="99"/>
                  </a:cubicBezTo>
                  <a:cubicBezTo>
                    <a:pt x="1571" y="94"/>
                    <a:pt x="1576" y="89"/>
                    <a:pt x="1579" y="82"/>
                  </a:cubicBezTo>
                  <a:cubicBezTo>
                    <a:pt x="1579" y="82"/>
                    <a:pt x="1577" y="81"/>
                    <a:pt x="1576" y="81"/>
                  </a:cubicBezTo>
                  <a:cubicBezTo>
                    <a:pt x="1575" y="81"/>
                    <a:pt x="1575" y="81"/>
                    <a:pt x="1575" y="81"/>
                  </a:cubicBezTo>
                  <a:cubicBezTo>
                    <a:pt x="1570" y="87"/>
                    <a:pt x="1560" y="97"/>
                    <a:pt x="1554" y="103"/>
                  </a:cubicBezTo>
                  <a:cubicBezTo>
                    <a:pt x="1555" y="104"/>
                    <a:pt x="1555" y="104"/>
                    <a:pt x="1555" y="104"/>
                  </a:cubicBezTo>
                  <a:cubicBezTo>
                    <a:pt x="1547" y="106"/>
                    <a:pt x="1542" y="111"/>
                    <a:pt x="1532" y="114"/>
                  </a:cubicBezTo>
                  <a:cubicBezTo>
                    <a:pt x="1533" y="118"/>
                    <a:pt x="1538" y="116"/>
                    <a:pt x="1539" y="118"/>
                  </a:cubicBezTo>
                  <a:cubicBezTo>
                    <a:pt x="1538" y="119"/>
                    <a:pt x="1537" y="119"/>
                    <a:pt x="1537" y="119"/>
                  </a:cubicBezTo>
                  <a:cubicBezTo>
                    <a:pt x="1536" y="119"/>
                    <a:pt x="1535" y="118"/>
                    <a:pt x="1534" y="118"/>
                  </a:cubicBezTo>
                  <a:cubicBezTo>
                    <a:pt x="1532" y="118"/>
                    <a:pt x="1531" y="117"/>
                    <a:pt x="1530" y="117"/>
                  </a:cubicBezTo>
                  <a:cubicBezTo>
                    <a:pt x="1529" y="117"/>
                    <a:pt x="1529" y="117"/>
                    <a:pt x="1528" y="118"/>
                  </a:cubicBezTo>
                  <a:cubicBezTo>
                    <a:pt x="1527" y="118"/>
                    <a:pt x="1531" y="122"/>
                    <a:pt x="1531" y="123"/>
                  </a:cubicBezTo>
                  <a:cubicBezTo>
                    <a:pt x="1498" y="114"/>
                    <a:pt x="1500" y="104"/>
                    <a:pt x="1479" y="104"/>
                  </a:cubicBezTo>
                  <a:cubicBezTo>
                    <a:pt x="1474" y="104"/>
                    <a:pt x="1467" y="105"/>
                    <a:pt x="1459" y="106"/>
                  </a:cubicBezTo>
                  <a:cubicBezTo>
                    <a:pt x="1458" y="93"/>
                    <a:pt x="1452" y="88"/>
                    <a:pt x="1442" y="88"/>
                  </a:cubicBezTo>
                  <a:cubicBezTo>
                    <a:pt x="1439" y="88"/>
                    <a:pt x="1437" y="88"/>
                    <a:pt x="1434" y="89"/>
                  </a:cubicBezTo>
                  <a:cubicBezTo>
                    <a:pt x="1435" y="85"/>
                    <a:pt x="1440" y="84"/>
                    <a:pt x="1441" y="81"/>
                  </a:cubicBezTo>
                  <a:cubicBezTo>
                    <a:pt x="1441" y="80"/>
                    <a:pt x="1440" y="79"/>
                    <a:pt x="1439" y="78"/>
                  </a:cubicBezTo>
                  <a:cubicBezTo>
                    <a:pt x="1429" y="83"/>
                    <a:pt x="1420" y="84"/>
                    <a:pt x="1413" y="89"/>
                  </a:cubicBezTo>
                  <a:cubicBezTo>
                    <a:pt x="1412" y="87"/>
                    <a:pt x="1415" y="83"/>
                    <a:pt x="1413" y="80"/>
                  </a:cubicBezTo>
                  <a:cubicBezTo>
                    <a:pt x="1409" y="81"/>
                    <a:pt x="1406" y="82"/>
                    <a:pt x="1404" y="82"/>
                  </a:cubicBezTo>
                  <a:cubicBezTo>
                    <a:pt x="1402" y="82"/>
                    <a:pt x="1400" y="81"/>
                    <a:pt x="1398" y="80"/>
                  </a:cubicBezTo>
                  <a:cubicBezTo>
                    <a:pt x="1396" y="80"/>
                    <a:pt x="1400" y="76"/>
                    <a:pt x="1401" y="76"/>
                  </a:cubicBezTo>
                  <a:cubicBezTo>
                    <a:pt x="1387" y="76"/>
                    <a:pt x="1377" y="61"/>
                    <a:pt x="1367" y="47"/>
                  </a:cubicBezTo>
                  <a:cubicBezTo>
                    <a:pt x="1365" y="54"/>
                    <a:pt x="1362" y="57"/>
                    <a:pt x="1357" y="57"/>
                  </a:cubicBezTo>
                  <a:cubicBezTo>
                    <a:pt x="1351" y="57"/>
                    <a:pt x="1343" y="50"/>
                    <a:pt x="1337" y="38"/>
                  </a:cubicBezTo>
                  <a:cubicBezTo>
                    <a:pt x="1335" y="38"/>
                    <a:pt x="1335" y="45"/>
                    <a:pt x="1334" y="45"/>
                  </a:cubicBezTo>
                  <a:cubicBezTo>
                    <a:pt x="1334" y="45"/>
                    <a:pt x="1334" y="45"/>
                    <a:pt x="1334" y="44"/>
                  </a:cubicBezTo>
                  <a:cubicBezTo>
                    <a:pt x="1332" y="41"/>
                    <a:pt x="1333" y="36"/>
                    <a:pt x="1330" y="31"/>
                  </a:cubicBezTo>
                  <a:cubicBezTo>
                    <a:pt x="1326" y="32"/>
                    <a:pt x="1327" y="40"/>
                    <a:pt x="1326" y="43"/>
                  </a:cubicBezTo>
                  <a:cubicBezTo>
                    <a:pt x="1323" y="39"/>
                    <a:pt x="1322" y="34"/>
                    <a:pt x="1318" y="31"/>
                  </a:cubicBezTo>
                  <a:cubicBezTo>
                    <a:pt x="1319" y="37"/>
                    <a:pt x="1320" y="45"/>
                    <a:pt x="1322" y="50"/>
                  </a:cubicBezTo>
                  <a:cubicBezTo>
                    <a:pt x="1321" y="50"/>
                    <a:pt x="1321" y="49"/>
                    <a:pt x="1320" y="49"/>
                  </a:cubicBezTo>
                  <a:cubicBezTo>
                    <a:pt x="1319" y="49"/>
                    <a:pt x="1320" y="52"/>
                    <a:pt x="1321" y="54"/>
                  </a:cubicBezTo>
                  <a:cubicBezTo>
                    <a:pt x="1321" y="54"/>
                    <a:pt x="1321" y="54"/>
                    <a:pt x="1321" y="54"/>
                  </a:cubicBezTo>
                  <a:cubicBezTo>
                    <a:pt x="1320" y="54"/>
                    <a:pt x="1316" y="50"/>
                    <a:pt x="1316" y="47"/>
                  </a:cubicBezTo>
                  <a:cubicBezTo>
                    <a:pt x="1315" y="49"/>
                    <a:pt x="1315" y="49"/>
                    <a:pt x="1315" y="49"/>
                  </a:cubicBezTo>
                  <a:cubicBezTo>
                    <a:pt x="1312" y="37"/>
                    <a:pt x="1311" y="42"/>
                    <a:pt x="1305" y="32"/>
                  </a:cubicBezTo>
                  <a:cubicBezTo>
                    <a:pt x="1304" y="33"/>
                    <a:pt x="1305" y="38"/>
                    <a:pt x="1302" y="41"/>
                  </a:cubicBezTo>
                  <a:cubicBezTo>
                    <a:pt x="1302" y="41"/>
                    <a:pt x="1299" y="35"/>
                    <a:pt x="1298" y="35"/>
                  </a:cubicBezTo>
                  <a:cubicBezTo>
                    <a:pt x="1298" y="35"/>
                    <a:pt x="1298" y="35"/>
                    <a:pt x="1298" y="35"/>
                  </a:cubicBezTo>
                  <a:cubicBezTo>
                    <a:pt x="1297" y="37"/>
                    <a:pt x="1297" y="37"/>
                    <a:pt x="1296" y="37"/>
                  </a:cubicBezTo>
                  <a:cubicBezTo>
                    <a:pt x="1296" y="37"/>
                    <a:pt x="1296" y="37"/>
                    <a:pt x="1296" y="37"/>
                  </a:cubicBezTo>
                  <a:cubicBezTo>
                    <a:pt x="1296" y="37"/>
                    <a:pt x="1296" y="37"/>
                    <a:pt x="1296" y="37"/>
                  </a:cubicBezTo>
                  <a:cubicBezTo>
                    <a:pt x="1296" y="37"/>
                    <a:pt x="1295" y="37"/>
                    <a:pt x="1294" y="38"/>
                  </a:cubicBezTo>
                  <a:cubicBezTo>
                    <a:pt x="1295" y="46"/>
                    <a:pt x="1294" y="40"/>
                    <a:pt x="1290" y="46"/>
                  </a:cubicBezTo>
                  <a:cubicBezTo>
                    <a:pt x="1305" y="53"/>
                    <a:pt x="1340" y="54"/>
                    <a:pt x="1355" y="73"/>
                  </a:cubicBezTo>
                  <a:cubicBezTo>
                    <a:pt x="1351" y="89"/>
                    <a:pt x="1348" y="96"/>
                    <a:pt x="1359" y="110"/>
                  </a:cubicBezTo>
                  <a:cubicBezTo>
                    <a:pt x="1334" y="112"/>
                    <a:pt x="1346" y="110"/>
                    <a:pt x="1333" y="130"/>
                  </a:cubicBezTo>
                  <a:cubicBezTo>
                    <a:pt x="1333" y="116"/>
                    <a:pt x="1329" y="121"/>
                    <a:pt x="1324" y="112"/>
                  </a:cubicBezTo>
                  <a:cubicBezTo>
                    <a:pt x="1316" y="117"/>
                    <a:pt x="1300" y="123"/>
                    <a:pt x="1285" y="123"/>
                  </a:cubicBezTo>
                  <a:cubicBezTo>
                    <a:pt x="1272" y="123"/>
                    <a:pt x="1261" y="118"/>
                    <a:pt x="1258" y="103"/>
                  </a:cubicBezTo>
                  <a:cubicBezTo>
                    <a:pt x="1254" y="107"/>
                    <a:pt x="1255" y="115"/>
                    <a:pt x="1255" y="118"/>
                  </a:cubicBezTo>
                  <a:cubicBezTo>
                    <a:pt x="1248" y="115"/>
                    <a:pt x="1244" y="113"/>
                    <a:pt x="1242" y="113"/>
                  </a:cubicBezTo>
                  <a:cubicBezTo>
                    <a:pt x="1239" y="113"/>
                    <a:pt x="1240" y="117"/>
                    <a:pt x="1241" y="129"/>
                  </a:cubicBezTo>
                  <a:cubicBezTo>
                    <a:pt x="1224" y="130"/>
                    <a:pt x="1223" y="129"/>
                    <a:pt x="1234" y="141"/>
                  </a:cubicBezTo>
                  <a:cubicBezTo>
                    <a:pt x="1233" y="140"/>
                    <a:pt x="1230" y="140"/>
                    <a:pt x="1229" y="140"/>
                  </a:cubicBezTo>
                  <a:cubicBezTo>
                    <a:pt x="1229" y="140"/>
                    <a:pt x="1228" y="140"/>
                    <a:pt x="1228" y="140"/>
                  </a:cubicBezTo>
                  <a:cubicBezTo>
                    <a:pt x="1229" y="143"/>
                    <a:pt x="1233" y="147"/>
                    <a:pt x="1235" y="149"/>
                  </a:cubicBezTo>
                  <a:cubicBezTo>
                    <a:pt x="1233" y="147"/>
                    <a:pt x="1232" y="147"/>
                    <a:pt x="1232" y="147"/>
                  </a:cubicBezTo>
                  <a:cubicBezTo>
                    <a:pt x="1231" y="147"/>
                    <a:pt x="1231" y="148"/>
                    <a:pt x="1230" y="150"/>
                  </a:cubicBezTo>
                  <a:cubicBezTo>
                    <a:pt x="1228" y="145"/>
                    <a:pt x="1226" y="144"/>
                    <a:pt x="1225" y="144"/>
                  </a:cubicBezTo>
                  <a:cubicBezTo>
                    <a:pt x="1224" y="144"/>
                    <a:pt x="1224" y="145"/>
                    <a:pt x="1224" y="145"/>
                  </a:cubicBezTo>
                  <a:cubicBezTo>
                    <a:pt x="1223" y="145"/>
                    <a:pt x="1223" y="146"/>
                    <a:pt x="1223" y="146"/>
                  </a:cubicBezTo>
                  <a:cubicBezTo>
                    <a:pt x="1223" y="146"/>
                    <a:pt x="1223" y="146"/>
                    <a:pt x="1223" y="146"/>
                  </a:cubicBezTo>
                  <a:cubicBezTo>
                    <a:pt x="1215" y="129"/>
                    <a:pt x="1222" y="139"/>
                    <a:pt x="1208" y="131"/>
                  </a:cubicBezTo>
                  <a:cubicBezTo>
                    <a:pt x="1209" y="137"/>
                    <a:pt x="1207" y="146"/>
                    <a:pt x="1207" y="149"/>
                  </a:cubicBezTo>
                  <a:cubicBezTo>
                    <a:pt x="1209" y="150"/>
                    <a:pt x="1215" y="154"/>
                    <a:pt x="1216" y="155"/>
                  </a:cubicBezTo>
                  <a:cubicBezTo>
                    <a:pt x="1214" y="153"/>
                    <a:pt x="1213" y="153"/>
                    <a:pt x="1212" y="153"/>
                  </a:cubicBezTo>
                  <a:cubicBezTo>
                    <a:pt x="1212" y="153"/>
                    <a:pt x="1211" y="153"/>
                    <a:pt x="1211" y="153"/>
                  </a:cubicBezTo>
                  <a:cubicBezTo>
                    <a:pt x="1211" y="153"/>
                    <a:pt x="1210" y="154"/>
                    <a:pt x="1210" y="154"/>
                  </a:cubicBezTo>
                  <a:cubicBezTo>
                    <a:pt x="1209" y="154"/>
                    <a:pt x="1207" y="152"/>
                    <a:pt x="1203" y="147"/>
                  </a:cubicBezTo>
                  <a:cubicBezTo>
                    <a:pt x="1202" y="148"/>
                    <a:pt x="1202" y="149"/>
                    <a:pt x="1204" y="151"/>
                  </a:cubicBezTo>
                  <a:cubicBezTo>
                    <a:pt x="1188" y="163"/>
                    <a:pt x="1163" y="179"/>
                    <a:pt x="1191" y="205"/>
                  </a:cubicBezTo>
                  <a:cubicBezTo>
                    <a:pt x="1181" y="210"/>
                    <a:pt x="1176" y="214"/>
                    <a:pt x="1169" y="214"/>
                  </a:cubicBezTo>
                  <a:cubicBezTo>
                    <a:pt x="1167" y="214"/>
                    <a:pt x="1164" y="213"/>
                    <a:pt x="1161" y="212"/>
                  </a:cubicBezTo>
                  <a:cubicBezTo>
                    <a:pt x="1157" y="220"/>
                    <a:pt x="1154" y="233"/>
                    <a:pt x="1154" y="236"/>
                  </a:cubicBezTo>
                  <a:cubicBezTo>
                    <a:pt x="1151" y="250"/>
                    <a:pt x="1148" y="253"/>
                    <a:pt x="1141" y="256"/>
                  </a:cubicBezTo>
                  <a:cubicBezTo>
                    <a:pt x="1138" y="257"/>
                    <a:pt x="1142" y="261"/>
                    <a:pt x="1139" y="263"/>
                  </a:cubicBezTo>
                  <a:cubicBezTo>
                    <a:pt x="1139" y="263"/>
                    <a:pt x="1139" y="263"/>
                    <a:pt x="1139" y="263"/>
                  </a:cubicBezTo>
                  <a:cubicBezTo>
                    <a:pt x="1137" y="263"/>
                    <a:pt x="1134" y="261"/>
                    <a:pt x="1132" y="260"/>
                  </a:cubicBezTo>
                  <a:cubicBezTo>
                    <a:pt x="1121" y="279"/>
                    <a:pt x="1124" y="299"/>
                    <a:pt x="1144" y="299"/>
                  </a:cubicBezTo>
                  <a:cubicBezTo>
                    <a:pt x="1147" y="299"/>
                    <a:pt x="1150" y="298"/>
                    <a:pt x="1153" y="298"/>
                  </a:cubicBezTo>
                  <a:cubicBezTo>
                    <a:pt x="1148" y="302"/>
                    <a:pt x="1146" y="304"/>
                    <a:pt x="1139" y="304"/>
                  </a:cubicBezTo>
                  <a:cubicBezTo>
                    <a:pt x="1145" y="312"/>
                    <a:pt x="1151" y="320"/>
                    <a:pt x="1151" y="320"/>
                  </a:cubicBezTo>
                  <a:cubicBezTo>
                    <a:pt x="1158" y="319"/>
                    <a:pt x="1162" y="315"/>
                    <a:pt x="1167" y="312"/>
                  </a:cubicBezTo>
                  <a:cubicBezTo>
                    <a:pt x="1167" y="312"/>
                    <a:pt x="1167" y="312"/>
                    <a:pt x="1167" y="312"/>
                  </a:cubicBezTo>
                  <a:cubicBezTo>
                    <a:pt x="1167" y="312"/>
                    <a:pt x="1167" y="314"/>
                    <a:pt x="1167" y="315"/>
                  </a:cubicBezTo>
                  <a:cubicBezTo>
                    <a:pt x="1167" y="317"/>
                    <a:pt x="1167" y="319"/>
                    <a:pt x="1167" y="319"/>
                  </a:cubicBezTo>
                  <a:cubicBezTo>
                    <a:pt x="1166" y="319"/>
                    <a:pt x="1166" y="319"/>
                    <a:pt x="1166" y="319"/>
                  </a:cubicBezTo>
                  <a:cubicBezTo>
                    <a:pt x="1160" y="319"/>
                    <a:pt x="1149" y="321"/>
                    <a:pt x="1144" y="321"/>
                  </a:cubicBezTo>
                  <a:cubicBezTo>
                    <a:pt x="1146" y="332"/>
                    <a:pt x="1142" y="339"/>
                    <a:pt x="1149" y="349"/>
                  </a:cubicBezTo>
                  <a:cubicBezTo>
                    <a:pt x="1145" y="350"/>
                    <a:pt x="1145" y="350"/>
                    <a:pt x="1145" y="350"/>
                  </a:cubicBezTo>
                  <a:cubicBezTo>
                    <a:pt x="1144" y="347"/>
                    <a:pt x="1144" y="346"/>
                    <a:pt x="1144" y="346"/>
                  </a:cubicBezTo>
                  <a:cubicBezTo>
                    <a:pt x="1143" y="346"/>
                    <a:pt x="1143" y="347"/>
                    <a:pt x="1139" y="348"/>
                  </a:cubicBezTo>
                  <a:cubicBezTo>
                    <a:pt x="1133" y="331"/>
                    <a:pt x="1127" y="328"/>
                    <a:pt x="1114" y="322"/>
                  </a:cubicBezTo>
                  <a:cubicBezTo>
                    <a:pt x="1115" y="330"/>
                    <a:pt x="1114" y="339"/>
                    <a:pt x="1114" y="348"/>
                  </a:cubicBezTo>
                  <a:cubicBezTo>
                    <a:pt x="1114" y="348"/>
                    <a:pt x="1114" y="348"/>
                    <a:pt x="1114" y="348"/>
                  </a:cubicBezTo>
                  <a:cubicBezTo>
                    <a:pt x="1113" y="353"/>
                    <a:pt x="1113" y="353"/>
                    <a:pt x="1113" y="353"/>
                  </a:cubicBezTo>
                  <a:cubicBezTo>
                    <a:pt x="1113" y="351"/>
                    <a:pt x="1113" y="349"/>
                    <a:pt x="1114" y="348"/>
                  </a:cubicBezTo>
                  <a:cubicBezTo>
                    <a:pt x="1113" y="348"/>
                    <a:pt x="1113" y="348"/>
                    <a:pt x="1113" y="348"/>
                  </a:cubicBezTo>
                  <a:cubicBezTo>
                    <a:pt x="1112" y="348"/>
                    <a:pt x="1109" y="351"/>
                    <a:pt x="1109" y="352"/>
                  </a:cubicBezTo>
                  <a:cubicBezTo>
                    <a:pt x="1110" y="331"/>
                    <a:pt x="1110" y="337"/>
                    <a:pt x="1099" y="325"/>
                  </a:cubicBezTo>
                  <a:cubicBezTo>
                    <a:pt x="1099" y="324"/>
                    <a:pt x="1099" y="324"/>
                    <a:pt x="1099" y="324"/>
                  </a:cubicBezTo>
                  <a:cubicBezTo>
                    <a:pt x="1089" y="320"/>
                    <a:pt x="1079" y="318"/>
                    <a:pt x="1070" y="318"/>
                  </a:cubicBezTo>
                  <a:cubicBezTo>
                    <a:pt x="1065" y="318"/>
                    <a:pt x="1061" y="318"/>
                    <a:pt x="1057" y="319"/>
                  </a:cubicBezTo>
                  <a:cubicBezTo>
                    <a:pt x="1059" y="324"/>
                    <a:pt x="1059" y="332"/>
                    <a:pt x="1061" y="338"/>
                  </a:cubicBezTo>
                  <a:cubicBezTo>
                    <a:pt x="1060" y="336"/>
                    <a:pt x="1056" y="337"/>
                    <a:pt x="1055" y="333"/>
                  </a:cubicBezTo>
                  <a:cubicBezTo>
                    <a:pt x="1055" y="333"/>
                    <a:pt x="1055" y="333"/>
                    <a:pt x="1055" y="333"/>
                  </a:cubicBezTo>
                  <a:cubicBezTo>
                    <a:pt x="1055" y="333"/>
                    <a:pt x="1055" y="334"/>
                    <a:pt x="1055" y="335"/>
                  </a:cubicBezTo>
                  <a:cubicBezTo>
                    <a:pt x="1055" y="336"/>
                    <a:pt x="1055" y="337"/>
                    <a:pt x="1055" y="338"/>
                  </a:cubicBezTo>
                  <a:cubicBezTo>
                    <a:pt x="1052" y="335"/>
                    <a:pt x="1054" y="330"/>
                    <a:pt x="1052" y="327"/>
                  </a:cubicBezTo>
                  <a:cubicBezTo>
                    <a:pt x="1046" y="344"/>
                    <a:pt x="1045" y="346"/>
                    <a:pt x="1050" y="366"/>
                  </a:cubicBezTo>
                  <a:cubicBezTo>
                    <a:pt x="1047" y="357"/>
                    <a:pt x="1044" y="355"/>
                    <a:pt x="1039" y="348"/>
                  </a:cubicBezTo>
                  <a:cubicBezTo>
                    <a:pt x="1038" y="355"/>
                    <a:pt x="1032" y="369"/>
                    <a:pt x="1031" y="372"/>
                  </a:cubicBezTo>
                  <a:cubicBezTo>
                    <a:pt x="1032" y="365"/>
                    <a:pt x="1045" y="323"/>
                    <a:pt x="1044" y="319"/>
                  </a:cubicBezTo>
                  <a:cubicBezTo>
                    <a:pt x="1041" y="309"/>
                    <a:pt x="1032" y="310"/>
                    <a:pt x="1027" y="301"/>
                  </a:cubicBezTo>
                  <a:cubicBezTo>
                    <a:pt x="1019" y="287"/>
                    <a:pt x="998" y="262"/>
                    <a:pt x="984" y="248"/>
                  </a:cubicBezTo>
                  <a:cubicBezTo>
                    <a:pt x="982" y="249"/>
                    <a:pt x="981" y="250"/>
                    <a:pt x="980" y="250"/>
                  </a:cubicBezTo>
                  <a:cubicBezTo>
                    <a:pt x="977" y="250"/>
                    <a:pt x="976" y="247"/>
                    <a:pt x="972" y="247"/>
                  </a:cubicBezTo>
                  <a:cubicBezTo>
                    <a:pt x="974" y="247"/>
                    <a:pt x="971" y="253"/>
                    <a:pt x="970" y="254"/>
                  </a:cubicBezTo>
                  <a:cubicBezTo>
                    <a:pt x="966" y="243"/>
                    <a:pt x="962" y="237"/>
                    <a:pt x="957" y="237"/>
                  </a:cubicBezTo>
                  <a:cubicBezTo>
                    <a:pt x="955" y="237"/>
                    <a:pt x="952" y="239"/>
                    <a:pt x="950" y="242"/>
                  </a:cubicBezTo>
                  <a:cubicBezTo>
                    <a:pt x="951" y="240"/>
                    <a:pt x="949" y="239"/>
                    <a:pt x="947" y="239"/>
                  </a:cubicBezTo>
                  <a:cubicBezTo>
                    <a:pt x="946" y="239"/>
                    <a:pt x="945" y="239"/>
                    <a:pt x="943" y="240"/>
                  </a:cubicBezTo>
                  <a:cubicBezTo>
                    <a:pt x="946" y="244"/>
                    <a:pt x="949" y="248"/>
                    <a:pt x="951" y="252"/>
                  </a:cubicBezTo>
                  <a:cubicBezTo>
                    <a:pt x="950" y="252"/>
                    <a:pt x="950" y="252"/>
                    <a:pt x="949" y="252"/>
                  </a:cubicBezTo>
                  <a:cubicBezTo>
                    <a:pt x="949" y="252"/>
                    <a:pt x="949" y="252"/>
                    <a:pt x="949" y="252"/>
                  </a:cubicBezTo>
                  <a:cubicBezTo>
                    <a:pt x="949" y="253"/>
                    <a:pt x="950" y="253"/>
                    <a:pt x="950" y="254"/>
                  </a:cubicBezTo>
                  <a:cubicBezTo>
                    <a:pt x="947" y="255"/>
                    <a:pt x="943" y="253"/>
                    <a:pt x="940" y="256"/>
                  </a:cubicBezTo>
                  <a:cubicBezTo>
                    <a:pt x="940" y="258"/>
                    <a:pt x="947" y="258"/>
                    <a:pt x="940" y="265"/>
                  </a:cubicBezTo>
                  <a:cubicBezTo>
                    <a:pt x="940" y="265"/>
                    <a:pt x="940" y="265"/>
                    <a:pt x="940" y="265"/>
                  </a:cubicBezTo>
                  <a:cubicBezTo>
                    <a:pt x="939" y="265"/>
                    <a:pt x="939" y="264"/>
                    <a:pt x="939" y="263"/>
                  </a:cubicBezTo>
                  <a:cubicBezTo>
                    <a:pt x="938" y="262"/>
                    <a:pt x="938" y="261"/>
                    <a:pt x="937" y="261"/>
                  </a:cubicBezTo>
                  <a:cubicBezTo>
                    <a:pt x="937" y="261"/>
                    <a:pt x="937" y="261"/>
                    <a:pt x="937" y="261"/>
                  </a:cubicBezTo>
                  <a:cubicBezTo>
                    <a:pt x="935" y="264"/>
                    <a:pt x="935" y="270"/>
                    <a:pt x="933" y="274"/>
                  </a:cubicBezTo>
                  <a:cubicBezTo>
                    <a:pt x="931" y="266"/>
                    <a:pt x="925" y="265"/>
                    <a:pt x="923" y="262"/>
                  </a:cubicBezTo>
                  <a:cubicBezTo>
                    <a:pt x="924" y="257"/>
                    <a:pt x="930" y="255"/>
                    <a:pt x="931" y="251"/>
                  </a:cubicBezTo>
                  <a:cubicBezTo>
                    <a:pt x="917" y="261"/>
                    <a:pt x="916" y="260"/>
                    <a:pt x="912" y="274"/>
                  </a:cubicBezTo>
                  <a:cubicBezTo>
                    <a:pt x="907" y="264"/>
                    <a:pt x="903" y="265"/>
                    <a:pt x="907" y="253"/>
                  </a:cubicBezTo>
                  <a:cubicBezTo>
                    <a:pt x="907" y="253"/>
                    <a:pt x="906" y="253"/>
                    <a:pt x="906" y="253"/>
                  </a:cubicBezTo>
                  <a:cubicBezTo>
                    <a:pt x="904" y="253"/>
                    <a:pt x="902" y="257"/>
                    <a:pt x="899" y="257"/>
                  </a:cubicBezTo>
                  <a:cubicBezTo>
                    <a:pt x="900" y="253"/>
                    <a:pt x="903" y="254"/>
                    <a:pt x="902" y="250"/>
                  </a:cubicBezTo>
                  <a:cubicBezTo>
                    <a:pt x="901" y="250"/>
                    <a:pt x="900" y="250"/>
                    <a:pt x="900" y="250"/>
                  </a:cubicBezTo>
                  <a:cubicBezTo>
                    <a:pt x="898" y="250"/>
                    <a:pt x="900" y="249"/>
                    <a:pt x="898" y="247"/>
                  </a:cubicBezTo>
                  <a:cubicBezTo>
                    <a:pt x="896" y="249"/>
                    <a:pt x="897" y="250"/>
                    <a:pt x="894" y="250"/>
                  </a:cubicBezTo>
                  <a:cubicBezTo>
                    <a:pt x="894" y="250"/>
                    <a:pt x="894" y="250"/>
                    <a:pt x="893" y="250"/>
                  </a:cubicBezTo>
                  <a:cubicBezTo>
                    <a:pt x="895" y="251"/>
                    <a:pt x="898" y="256"/>
                    <a:pt x="898" y="258"/>
                  </a:cubicBezTo>
                  <a:cubicBezTo>
                    <a:pt x="890" y="255"/>
                    <a:pt x="890" y="255"/>
                    <a:pt x="890" y="255"/>
                  </a:cubicBezTo>
                  <a:cubicBezTo>
                    <a:pt x="890" y="258"/>
                    <a:pt x="890" y="258"/>
                    <a:pt x="890" y="258"/>
                  </a:cubicBezTo>
                  <a:cubicBezTo>
                    <a:pt x="902" y="268"/>
                    <a:pt x="898" y="281"/>
                    <a:pt x="894" y="297"/>
                  </a:cubicBezTo>
                  <a:cubicBezTo>
                    <a:pt x="887" y="301"/>
                    <a:pt x="891" y="297"/>
                    <a:pt x="886" y="306"/>
                  </a:cubicBezTo>
                  <a:cubicBezTo>
                    <a:pt x="883" y="299"/>
                    <a:pt x="882" y="298"/>
                    <a:pt x="881" y="291"/>
                  </a:cubicBezTo>
                  <a:cubicBezTo>
                    <a:pt x="881" y="291"/>
                    <a:pt x="881" y="291"/>
                    <a:pt x="881" y="291"/>
                  </a:cubicBezTo>
                  <a:cubicBezTo>
                    <a:pt x="880" y="291"/>
                    <a:pt x="874" y="292"/>
                    <a:pt x="873" y="293"/>
                  </a:cubicBezTo>
                  <a:cubicBezTo>
                    <a:pt x="874" y="290"/>
                    <a:pt x="873" y="289"/>
                    <a:pt x="872" y="287"/>
                  </a:cubicBezTo>
                  <a:cubicBezTo>
                    <a:pt x="870" y="293"/>
                    <a:pt x="869" y="300"/>
                    <a:pt x="867" y="306"/>
                  </a:cubicBezTo>
                  <a:cubicBezTo>
                    <a:pt x="871" y="294"/>
                    <a:pt x="870" y="284"/>
                    <a:pt x="873" y="277"/>
                  </a:cubicBezTo>
                  <a:cubicBezTo>
                    <a:pt x="872" y="277"/>
                    <a:pt x="871" y="277"/>
                    <a:pt x="871" y="277"/>
                  </a:cubicBezTo>
                  <a:cubicBezTo>
                    <a:pt x="868" y="277"/>
                    <a:pt x="867" y="275"/>
                    <a:pt x="864" y="274"/>
                  </a:cubicBezTo>
                  <a:cubicBezTo>
                    <a:pt x="864" y="275"/>
                    <a:pt x="864" y="275"/>
                    <a:pt x="863" y="275"/>
                  </a:cubicBezTo>
                  <a:cubicBezTo>
                    <a:pt x="864" y="283"/>
                    <a:pt x="863" y="291"/>
                    <a:pt x="863" y="299"/>
                  </a:cubicBezTo>
                  <a:cubicBezTo>
                    <a:pt x="863" y="299"/>
                    <a:pt x="861" y="299"/>
                    <a:pt x="860" y="299"/>
                  </a:cubicBezTo>
                  <a:cubicBezTo>
                    <a:pt x="859" y="299"/>
                    <a:pt x="859" y="299"/>
                    <a:pt x="859" y="299"/>
                  </a:cubicBezTo>
                  <a:cubicBezTo>
                    <a:pt x="862" y="297"/>
                    <a:pt x="860" y="294"/>
                    <a:pt x="858" y="294"/>
                  </a:cubicBezTo>
                  <a:cubicBezTo>
                    <a:pt x="858" y="294"/>
                    <a:pt x="857" y="294"/>
                    <a:pt x="857" y="294"/>
                  </a:cubicBezTo>
                  <a:cubicBezTo>
                    <a:pt x="857" y="294"/>
                    <a:pt x="854" y="305"/>
                    <a:pt x="853" y="306"/>
                  </a:cubicBezTo>
                  <a:cubicBezTo>
                    <a:pt x="852" y="304"/>
                    <a:pt x="852" y="300"/>
                    <a:pt x="849" y="298"/>
                  </a:cubicBezTo>
                  <a:cubicBezTo>
                    <a:pt x="850" y="299"/>
                    <a:pt x="846" y="303"/>
                    <a:pt x="846" y="303"/>
                  </a:cubicBezTo>
                  <a:cubicBezTo>
                    <a:pt x="845" y="301"/>
                    <a:pt x="848" y="298"/>
                    <a:pt x="846" y="295"/>
                  </a:cubicBezTo>
                  <a:cubicBezTo>
                    <a:pt x="840" y="301"/>
                    <a:pt x="843" y="305"/>
                    <a:pt x="843" y="306"/>
                  </a:cubicBezTo>
                  <a:cubicBezTo>
                    <a:pt x="833" y="315"/>
                    <a:pt x="829" y="313"/>
                    <a:pt x="844" y="325"/>
                  </a:cubicBezTo>
                  <a:cubicBezTo>
                    <a:pt x="843" y="326"/>
                    <a:pt x="842" y="326"/>
                    <a:pt x="843" y="327"/>
                  </a:cubicBezTo>
                  <a:cubicBezTo>
                    <a:pt x="843" y="328"/>
                    <a:pt x="843" y="328"/>
                    <a:pt x="842" y="328"/>
                  </a:cubicBezTo>
                  <a:cubicBezTo>
                    <a:pt x="842" y="328"/>
                    <a:pt x="842" y="327"/>
                    <a:pt x="841" y="327"/>
                  </a:cubicBezTo>
                  <a:cubicBezTo>
                    <a:pt x="840" y="327"/>
                    <a:pt x="839" y="327"/>
                    <a:pt x="838" y="327"/>
                  </a:cubicBezTo>
                  <a:cubicBezTo>
                    <a:pt x="836" y="327"/>
                    <a:pt x="835" y="328"/>
                    <a:pt x="835" y="329"/>
                  </a:cubicBezTo>
                  <a:cubicBezTo>
                    <a:pt x="843" y="332"/>
                    <a:pt x="842" y="334"/>
                    <a:pt x="852" y="335"/>
                  </a:cubicBezTo>
                  <a:cubicBezTo>
                    <a:pt x="849" y="343"/>
                    <a:pt x="846" y="338"/>
                    <a:pt x="852" y="345"/>
                  </a:cubicBezTo>
                  <a:cubicBezTo>
                    <a:pt x="841" y="343"/>
                    <a:pt x="842" y="342"/>
                    <a:pt x="834" y="335"/>
                  </a:cubicBezTo>
                  <a:cubicBezTo>
                    <a:pt x="832" y="338"/>
                    <a:pt x="836" y="344"/>
                    <a:pt x="834" y="346"/>
                  </a:cubicBezTo>
                  <a:cubicBezTo>
                    <a:pt x="830" y="336"/>
                    <a:pt x="829" y="339"/>
                    <a:pt x="827" y="332"/>
                  </a:cubicBezTo>
                  <a:cubicBezTo>
                    <a:pt x="826" y="332"/>
                    <a:pt x="825" y="333"/>
                    <a:pt x="824" y="333"/>
                  </a:cubicBezTo>
                  <a:cubicBezTo>
                    <a:pt x="824" y="333"/>
                    <a:pt x="823" y="333"/>
                    <a:pt x="822" y="332"/>
                  </a:cubicBezTo>
                  <a:cubicBezTo>
                    <a:pt x="817" y="339"/>
                    <a:pt x="816" y="343"/>
                    <a:pt x="812" y="352"/>
                  </a:cubicBezTo>
                  <a:cubicBezTo>
                    <a:pt x="813" y="352"/>
                    <a:pt x="813" y="351"/>
                    <a:pt x="813" y="351"/>
                  </a:cubicBezTo>
                  <a:cubicBezTo>
                    <a:pt x="814" y="351"/>
                    <a:pt x="813" y="352"/>
                    <a:pt x="813" y="354"/>
                  </a:cubicBezTo>
                  <a:cubicBezTo>
                    <a:pt x="817" y="350"/>
                    <a:pt x="822" y="346"/>
                    <a:pt x="823" y="346"/>
                  </a:cubicBezTo>
                  <a:cubicBezTo>
                    <a:pt x="826" y="347"/>
                    <a:pt x="826" y="347"/>
                    <a:pt x="826" y="347"/>
                  </a:cubicBezTo>
                  <a:cubicBezTo>
                    <a:pt x="818" y="354"/>
                    <a:pt x="820" y="355"/>
                    <a:pt x="817" y="361"/>
                  </a:cubicBezTo>
                  <a:cubicBezTo>
                    <a:pt x="824" y="360"/>
                    <a:pt x="826" y="359"/>
                    <a:pt x="831" y="359"/>
                  </a:cubicBezTo>
                  <a:cubicBezTo>
                    <a:pt x="831" y="359"/>
                    <a:pt x="832" y="359"/>
                    <a:pt x="832" y="359"/>
                  </a:cubicBezTo>
                  <a:cubicBezTo>
                    <a:pt x="832" y="366"/>
                    <a:pt x="831" y="364"/>
                    <a:pt x="835" y="375"/>
                  </a:cubicBezTo>
                  <a:cubicBezTo>
                    <a:pt x="823" y="368"/>
                    <a:pt x="811" y="361"/>
                    <a:pt x="802" y="354"/>
                  </a:cubicBezTo>
                  <a:cubicBezTo>
                    <a:pt x="802" y="354"/>
                    <a:pt x="802" y="355"/>
                    <a:pt x="801" y="355"/>
                  </a:cubicBezTo>
                  <a:cubicBezTo>
                    <a:pt x="801" y="355"/>
                    <a:pt x="799" y="354"/>
                    <a:pt x="799" y="354"/>
                  </a:cubicBezTo>
                  <a:cubicBezTo>
                    <a:pt x="803" y="364"/>
                    <a:pt x="798" y="360"/>
                    <a:pt x="799" y="372"/>
                  </a:cubicBezTo>
                  <a:cubicBezTo>
                    <a:pt x="797" y="371"/>
                    <a:pt x="797" y="367"/>
                    <a:pt x="797" y="367"/>
                  </a:cubicBezTo>
                  <a:cubicBezTo>
                    <a:pt x="792" y="369"/>
                    <a:pt x="789" y="375"/>
                    <a:pt x="779" y="375"/>
                  </a:cubicBezTo>
                  <a:cubicBezTo>
                    <a:pt x="779" y="379"/>
                    <a:pt x="782" y="382"/>
                    <a:pt x="782" y="386"/>
                  </a:cubicBezTo>
                  <a:cubicBezTo>
                    <a:pt x="782" y="387"/>
                    <a:pt x="779" y="393"/>
                    <a:pt x="781" y="402"/>
                  </a:cubicBezTo>
                  <a:cubicBezTo>
                    <a:pt x="781" y="403"/>
                    <a:pt x="781" y="403"/>
                    <a:pt x="781" y="403"/>
                  </a:cubicBezTo>
                  <a:cubicBezTo>
                    <a:pt x="782" y="403"/>
                    <a:pt x="784" y="400"/>
                    <a:pt x="783" y="399"/>
                  </a:cubicBezTo>
                  <a:cubicBezTo>
                    <a:pt x="788" y="403"/>
                    <a:pt x="785" y="408"/>
                    <a:pt x="787" y="412"/>
                  </a:cubicBezTo>
                  <a:cubicBezTo>
                    <a:pt x="793" y="403"/>
                    <a:pt x="799" y="401"/>
                    <a:pt x="804" y="397"/>
                  </a:cubicBezTo>
                  <a:cubicBezTo>
                    <a:pt x="800" y="406"/>
                    <a:pt x="795" y="416"/>
                    <a:pt x="789" y="426"/>
                  </a:cubicBezTo>
                  <a:cubicBezTo>
                    <a:pt x="787" y="426"/>
                    <a:pt x="785" y="417"/>
                    <a:pt x="784" y="416"/>
                  </a:cubicBezTo>
                  <a:cubicBezTo>
                    <a:pt x="777" y="430"/>
                    <a:pt x="782" y="438"/>
                    <a:pt x="792" y="442"/>
                  </a:cubicBezTo>
                  <a:cubicBezTo>
                    <a:pt x="777" y="441"/>
                    <a:pt x="764" y="439"/>
                    <a:pt x="747" y="429"/>
                  </a:cubicBezTo>
                  <a:cubicBezTo>
                    <a:pt x="748" y="436"/>
                    <a:pt x="750" y="435"/>
                    <a:pt x="752" y="442"/>
                  </a:cubicBezTo>
                  <a:cubicBezTo>
                    <a:pt x="752" y="442"/>
                    <a:pt x="747" y="438"/>
                    <a:pt x="746" y="438"/>
                  </a:cubicBezTo>
                  <a:cubicBezTo>
                    <a:pt x="746" y="438"/>
                    <a:pt x="746" y="439"/>
                    <a:pt x="746" y="439"/>
                  </a:cubicBezTo>
                  <a:cubicBezTo>
                    <a:pt x="745" y="439"/>
                    <a:pt x="745" y="445"/>
                    <a:pt x="745" y="446"/>
                  </a:cubicBezTo>
                  <a:cubicBezTo>
                    <a:pt x="745" y="445"/>
                    <a:pt x="745" y="445"/>
                    <a:pt x="744" y="445"/>
                  </a:cubicBezTo>
                  <a:cubicBezTo>
                    <a:pt x="744" y="445"/>
                    <a:pt x="744" y="445"/>
                    <a:pt x="744" y="446"/>
                  </a:cubicBezTo>
                  <a:cubicBezTo>
                    <a:pt x="744" y="435"/>
                    <a:pt x="742" y="443"/>
                    <a:pt x="735" y="433"/>
                  </a:cubicBezTo>
                  <a:cubicBezTo>
                    <a:pt x="735" y="432"/>
                    <a:pt x="736" y="432"/>
                    <a:pt x="737" y="432"/>
                  </a:cubicBezTo>
                  <a:cubicBezTo>
                    <a:pt x="737" y="432"/>
                    <a:pt x="737" y="432"/>
                    <a:pt x="737" y="432"/>
                  </a:cubicBezTo>
                  <a:cubicBezTo>
                    <a:pt x="738" y="432"/>
                    <a:pt x="738" y="432"/>
                    <a:pt x="738" y="432"/>
                  </a:cubicBezTo>
                  <a:cubicBezTo>
                    <a:pt x="740" y="432"/>
                    <a:pt x="741" y="432"/>
                    <a:pt x="741" y="430"/>
                  </a:cubicBezTo>
                  <a:cubicBezTo>
                    <a:pt x="738" y="428"/>
                    <a:pt x="734" y="427"/>
                    <a:pt x="731" y="427"/>
                  </a:cubicBezTo>
                  <a:cubicBezTo>
                    <a:pt x="724" y="427"/>
                    <a:pt x="720" y="432"/>
                    <a:pt x="733" y="439"/>
                  </a:cubicBezTo>
                  <a:cubicBezTo>
                    <a:pt x="733" y="442"/>
                    <a:pt x="733" y="442"/>
                    <a:pt x="733" y="442"/>
                  </a:cubicBezTo>
                  <a:cubicBezTo>
                    <a:pt x="732" y="442"/>
                    <a:pt x="728" y="441"/>
                    <a:pt x="728" y="441"/>
                  </a:cubicBezTo>
                  <a:cubicBezTo>
                    <a:pt x="727" y="442"/>
                    <a:pt x="733" y="445"/>
                    <a:pt x="733" y="446"/>
                  </a:cubicBezTo>
                  <a:cubicBezTo>
                    <a:pt x="733" y="446"/>
                    <a:pt x="732" y="446"/>
                    <a:pt x="731" y="446"/>
                  </a:cubicBezTo>
                  <a:cubicBezTo>
                    <a:pt x="729" y="446"/>
                    <a:pt x="727" y="446"/>
                    <a:pt x="724" y="445"/>
                  </a:cubicBezTo>
                  <a:cubicBezTo>
                    <a:pt x="722" y="445"/>
                    <a:pt x="720" y="444"/>
                    <a:pt x="719" y="444"/>
                  </a:cubicBezTo>
                  <a:cubicBezTo>
                    <a:pt x="719" y="444"/>
                    <a:pt x="719" y="444"/>
                    <a:pt x="719" y="444"/>
                  </a:cubicBezTo>
                  <a:cubicBezTo>
                    <a:pt x="721" y="446"/>
                    <a:pt x="728" y="448"/>
                    <a:pt x="729" y="450"/>
                  </a:cubicBezTo>
                  <a:cubicBezTo>
                    <a:pt x="723" y="451"/>
                    <a:pt x="726" y="451"/>
                    <a:pt x="728" y="453"/>
                  </a:cubicBezTo>
                  <a:cubicBezTo>
                    <a:pt x="724" y="452"/>
                    <a:pt x="720" y="450"/>
                    <a:pt x="716" y="449"/>
                  </a:cubicBezTo>
                  <a:cubicBezTo>
                    <a:pt x="717" y="451"/>
                    <a:pt x="718" y="452"/>
                    <a:pt x="717" y="452"/>
                  </a:cubicBezTo>
                  <a:cubicBezTo>
                    <a:pt x="717" y="452"/>
                    <a:pt x="716" y="451"/>
                    <a:pt x="713" y="451"/>
                  </a:cubicBezTo>
                  <a:cubicBezTo>
                    <a:pt x="718" y="454"/>
                    <a:pt x="719" y="455"/>
                    <a:pt x="721" y="455"/>
                  </a:cubicBezTo>
                  <a:cubicBezTo>
                    <a:pt x="721" y="455"/>
                    <a:pt x="721" y="455"/>
                    <a:pt x="721" y="455"/>
                  </a:cubicBezTo>
                  <a:cubicBezTo>
                    <a:pt x="722" y="455"/>
                    <a:pt x="722" y="455"/>
                    <a:pt x="722" y="455"/>
                  </a:cubicBezTo>
                  <a:cubicBezTo>
                    <a:pt x="723" y="455"/>
                    <a:pt x="724" y="455"/>
                    <a:pt x="726" y="455"/>
                  </a:cubicBezTo>
                  <a:cubicBezTo>
                    <a:pt x="725" y="456"/>
                    <a:pt x="719" y="463"/>
                    <a:pt x="719" y="463"/>
                  </a:cubicBezTo>
                  <a:cubicBezTo>
                    <a:pt x="733" y="472"/>
                    <a:pt x="735" y="475"/>
                    <a:pt x="742" y="475"/>
                  </a:cubicBezTo>
                  <a:cubicBezTo>
                    <a:pt x="744" y="475"/>
                    <a:pt x="746" y="475"/>
                    <a:pt x="748" y="475"/>
                  </a:cubicBezTo>
                  <a:cubicBezTo>
                    <a:pt x="747" y="478"/>
                    <a:pt x="745" y="490"/>
                    <a:pt x="744" y="492"/>
                  </a:cubicBezTo>
                  <a:cubicBezTo>
                    <a:pt x="743" y="491"/>
                    <a:pt x="743" y="490"/>
                    <a:pt x="743" y="490"/>
                  </a:cubicBezTo>
                  <a:cubicBezTo>
                    <a:pt x="743" y="490"/>
                    <a:pt x="745" y="502"/>
                    <a:pt x="747" y="507"/>
                  </a:cubicBezTo>
                  <a:cubicBezTo>
                    <a:pt x="742" y="501"/>
                    <a:pt x="730" y="494"/>
                    <a:pt x="725" y="489"/>
                  </a:cubicBezTo>
                  <a:cubicBezTo>
                    <a:pt x="726" y="505"/>
                    <a:pt x="726" y="520"/>
                    <a:pt x="723" y="537"/>
                  </a:cubicBezTo>
                  <a:cubicBezTo>
                    <a:pt x="712" y="514"/>
                    <a:pt x="692" y="487"/>
                    <a:pt x="693" y="466"/>
                  </a:cubicBezTo>
                  <a:cubicBezTo>
                    <a:pt x="686" y="458"/>
                    <a:pt x="682" y="464"/>
                    <a:pt x="687" y="449"/>
                  </a:cubicBezTo>
                  <a:cubicBezTo>
                    <a:pt x="686" y="449"/>
                    <a:pt x="684" y="443"/>
                    <a:pt x="684" y="442"/>
                  </a:cubicBezTo>
                  <a:cubicBezTo>
                    <a:pt x="671" y="455"/>
                    <a:pt x="668" y="456"/>
                    <a:pt x="671" y="473"/>
                  </a:cubicBezTo>
                  <a:cubicBezTo>
                    <a:pt x="651" y="475"/>
                    <a:pt x="656" y="471"/>
                    <a:pt x="656" y="488"/>
                  </a:cubicBezTo>
                  <a:cubicBezTo>
                    <a:pt x="653" y="487"/>
                    <a:pt x="650" y="487"/>
                    <a:pt x="648" y="487"/>
                  </a:cubicBezTo>
                  <a:cubicBezTo>
                    <a:pt x="623" y="487"/>
                    <a:pt x="628" y="541"/>
                    <a:pt x="626" y="567"/>
                  </a:cubicBezTo>
                  <a:cubicBezTo>
                    <a:pt x="628" y="568"/>
                    <a:pt x="628" y="568"/>
                    <a:pt x="628" y="568"/>
                  </a:cubicBezTo>
                  <a:cubicBezTo>
                    <a:pt x="653" y="574"/>
                    <a:pt x="597" y="614"/>
                    <a:pt x="588" y="624"/>
                  </a:cubicBezTo>
                  <a:cubicBezTo>
                    <a:pt x="591" y="686"/>
                    <a:pt x="506" y="718"/>
                    <a:pt x="456" y="723"/>
                  </a:cubicBezTo>
                  <a:cubicBezTo>
                    <a:pt x="432" y="726"/>
                    <a:pt x="421" y="732"/>
                    <a:pt x="398" y="739"/>
                  </a:cubicBezTo>
                  <a:cubicBezTo>
                    <a:pt x="374" y="747"/>
                    <a:pt x="328" y="778"/>
                    <a:pt x="298" y="778"/>
                  </a:cubicBezTo>
                  <a:cubicBezTo>
                    <a:pt x="291" y="778"/>
                    <a:pt x="284" y="776"/>
                    <a:pt x="279" y="771"/>
                  </a:cubicBezTo>
                  <a:cubicBezTo>
                    <a:pt x="268" y="773"/>
                    <a:pt x="263" y="778"/>
                    <a:pt x="261" y="778"/>
                  </a:cubicBezTo>
                  <a:cubicBezTo>
                    <a:pt x="259" y="778"/>
                    <a:pt x="259" y="775"/>
                    <a:pt x="257" y="767"/>
                  </a:cubicBezTo>
                  <a:cubicBezTo>
                    <a:pt x="217" y="809"/>
                    <a:pt x="129" y="840"/>
                    <a:pt x="95" y="881"/>
                  </a:cubicBezTo>
                  <a:cubicBezTo>
                    <a:pt x="95" y="901"/>
                    <a:pt x="88" y="919"/>
                    <a:pt x="70" y="922"/>
                  </a:cubicBezTo>
                  <a:cubicBezTo>
                    <a:pt x="70" y="915"/>
                    <a:pt x="71" y="909"/>
                    <a:pt x="70" y="904"/>
                  </a:cubicBezTo>
                  <a:cubicBezTo>
                    <a:pt x="69" y="901"/>
                    <a:pt x="67" y="879"/>
                    <a:pt x="71" y="865"/>
                  </a:cubicBezTo>
                  <a:cubicBezTo>
                    <a:pt x="35" y="887"/>
                    <a:pt x="45" y="923"/>
                    <a:pt x="45" y="948"/>
                  </a:cubicBezTo>
                  <a:cubicBezTo>
                    <a:pt x="43" y="982"/>
                    <a:pt x="34" y="997"/>
                    <a:pt x="25" y="1027"/>
                  </a:cubicBezTo>
                  <a:cubicBezTo>
                    <a:pt x="7" y="1092"/>
                    <a:pt x="60" y="1139"/>
                    <a:pt x="79" y="1193"/>
                  </a:cubicBezTo>
                  <a:cubicBezTo>
                    <a:pt x="79" y="1193"/>
                    <a:pt x="78" y="1193"/>
                    <a:pt x="77" y="1193"/>
                  </a:cubicBezTo>
                  <a:cubicBezTo>
                    <a:pt x="76" y="1193"/>
                    <a:pt x="74" y="1193"/>
                    <a:pt x="74" y="1192"/>
                  </a:cubicBezTo>
                  <a:cubicBezTo>
                    <a:pt x="76" y="1208"/>
                    <a:pt x="72" y="1216"/>
                    <a:pt x="66" y="1230"/>
                  </a:cubicBezTo>
                  <a:cubicBezTo>
                    <a:pt x="58" y="1215"/>
                    <a:pt x="52" y="1206"/>
                    <a:pt x="52" y="1190"/>
                  </a:cubicBezTo>
                  <a:cubicBezTo>
                    <a:pt x="52" y="1189"/>
                    <a:pt x="52" y="1189"/>
                    <a:pt x="52" y="1189"/>
                  </a:cubicBezTo>
                  <a:cubicBezTo>
                    <a:pt x="52" y="1189"/>
                    <a:pt x="51" y="1189"/>
                    <a:pt x="51" y="1189"/>
                  </a:cubicBezTo>
                  <a:cubicBezTo>
                    <a:pt x="51" y="1189"/>
                    <a:pt x="51" y="1189"/>
                    <a:pt x="51" y="1189"/>
                  </a:cubicBezTo>
                  <a:cubicBezTo>
                    <a:pt x="50" y="1189"/>
                    <a:pt x="50" y="1189"/>
                    <a:pt x="50" y="1189"/>
                  </a:cubicBezTo>
                  <a:cubicBezTo>
                    <a:pt x="47" y="1198"/>
                    <a:pt x="45" y="1202"/>
                    <a:pt x="43" y="1202"/>
                  </a:cubicBezTo>
                  <a:cubicBezTo>
                    <a:pt x="38" y="1202"/>
                    <a:pt x="37" y="1169"/>
                    <a:pt x="25" y="1154"/>
                  </a:cubicBezTo>
                  <a:cubicBezTo>
                    <a:pt x="9" y="1189"/>
                    <a:pt x="72" y="1226"/>
                    <a:pt x="36" y="1245"/>
                  </a:cubicBezTo>
                  <a:cubicBezTo>
                    <a:pt x="33" y="1240"/>
                    <a:pt x="35" y="1236"/>
                    <a:pt x="33" y="1230"/>
                  </a:cubicBezTo>
                  <a:cubicBezTo>
                    <a:pt x="31" y="1231"/>
                    <a:pt x="30" y="1240"/>
                    <a:pt x="30" y="1241"/>
                  </a:cubicBezTo>
                  <a:cubicBezTo>
                    <a:pt x="29" y="1232"/>
                    <a:pt x="27" y="1224"/>
                    <a:pt x="26" y="1215"/>
                  </a:cubicBezTo>
                  <a:cubicBezTo>
                    <a:pt x="24" y="1223"/>
                    <a:pt x="24" y="1223"/>
                    <a:pt x="24" y="1223"/>
                  </a:cubicBezTo>
                  <a:cubicBezTo>
                    <a:pt x="21" y="1209"/>
                    <a:pt x="18" y="1206"/>
                    <a:pt x="15" y="1195"/>
                  </a:cubicBezTo>
                  <a:cubicBezTo>
                    <a:pt x="15" y="1205"/>
                    <a:pt x="15" y="1214"/>
                    <a:pt x="17" y="1223"/>
                  </a:cubicBezTo>
                  <a:cubicBezTo>
                    <a:pt x="15" y="1216"/>
                    <a:pt x="12" y="1207"/>
                    <a:pt x="11" y="1195"/>
                  </a:cubicBezTo>
                  <a:cubicBezTo>
                    <a:pt x="9" y="1198"/>
                    <a:pt x="9" y="1207"/>
                    <a:pt x="9" y="1212"/>
                  </a:cubicBezTo>
                  <a:cubicBezTo>
                    <a:pt x="7" y="1211"/>
                    <a:pt x="5" y="1205"/>
                    <a:pt x="2" y="1205"/>
                  </a:cubicBezTo>
                  <a:cubicBezTo>
                    <a:pt x="1" y="1205"/>
                    <a:pt x="1" y="1205"/>
                    <a:pt x="0" y="1205"/>
                  </a:cubicBezTo>
                  <a:cubicBezTo>
                    <a:pt x="11" y="1224"/>
                    <a:pt x="27" y="1240"/>
                    <a:pt x="40" y="1259"/>
                  </a:cubicBezTo>
                  <a:cubicBezTo>
                    <a:pt x="63" y="1293"/>
                    <a:pt x="58" y="1320"/>
                    <a:pt x="70" y="1351"/>
                  </a:cubicBezTo>
                  <a:cubicBezTo>
                    <a:pt x="85" y="1391"/>
                    <a:pt x="118" y="1422"/>
                    <a:pt x="128" y="1465"/>
                  </a:cubicBezTo>
                  <a:cubicBezTo>
                    <a:pt x="135" y="1496"/>
                    <a:pt x="126" y="1523"/>
                    <a:pt x="136" y="1553"/>
                  </a:cubicBezTo>
                  <a:cubicBezTo>
                    <a:pt x="148" y="1591"/>
                    <a:pt x="198" y="1648"/>
                    <a:pt x="176" y="1684"/>
                  </a:cubicBezTo>
                  <a:cubicBezTo>
                    <a:pt x="178" y="1692"/>
                    <a:pt x="180" y="1702"/>
                    <a:pt x="182" y="1711"/>
                  </a:cubicBezTo>
                  <a:cubicBezTo>
                    <a:pt x="182" y="1712"/>
                    <a:pt x="181" y="1712"/>
                    <a:pt x="180" y="1712"/>
                  </a:cubicBezTo>
                  <a:cubicBezTo>
                    <a:pt x="179" y="1712"/>
                    <a:pt x="178" y="1712"/>
                    <a:pt x="177" y="1711"/>
                  </a:cubicBezTo>
                  <a:cubicBezTo>
                    <a:pt x="177" y="1709"/>
                    <a:pt x="177" y="1707"/>
                    <a:pt x="178" y="1702"/>
                  </a:cubicBezTo>
                  <a:cubicBezTo>
                    <a:pt x="176" y="1705"/>
                    <a:pt x="176" y="1708"/>
                    <a:pt x="175" y="1711"/>
                  </a:cubicBezTo>
                  <a:cubicBezTo>
                    <a:pt x="175" y="1711"/>
                    <a:pt x="176" y="1711"/>
                    <a:pt x="176" y="1711"/>
                  </a:cubicBezTo>
                  <a:cubicBezTo>
                    <a:pt x="176" y="1711"/>
                    <a:pt x="176" y="1711"/>
                    <a:pt x="177" y="1711"/>
                  </a:cubicBezTo>
                  <a:cubicBezTo>
                    <a:pt x="177" y="1712"/>
                    <a:pt x="177" y="1714"/>
                    <a:pt x="177" y="1715"/>
                  </a:cubicBezTo>
                  <a:cubicBezTo>
                    <a:pt x="177" y="1713"/>
                    <a:pt x="176" y="1712"/>
                    <a:pt x="175" y="1711"/>
                  </a:cubicBezTo>
                  <a:cubicBezTo>
                    <a:pt x="175" y="1711"/>
                    <a:pt x="175" y="1711"/>
                    <a:pt x="175" y="1711"/>
                  </a:cubicBezTo>
                  <a:cubicBezTo>
                    <a:pt x="175" y="1711"/>
                    <a:pt x="175" y="1711"/>
                    <a:pt x="175" y="1711"/>
                  </a:cubicBezTo>
                  <a:cubicBezTo>
                    <a:pt x="175" y="1711"/>
                    <a:pt x="175" y="1711"/>
                    <a:pt x="175" y="1711"/>
                  </a:cubicBezTo>
                  <a:cubicBezTo>
                    <a:pt x="171" y="1728"/>
                    <a:pt x="176" y="1745"/>
                    <a:pt x="176" y="1763"/>
                  </a:cubicBezTo>
                  <a:cubicBezTo>
                    <a:pt x="177" y="1761"/>
                    <a:pt x="176" y="1757"/>
                    <a:pt x="178" y="1756"/>
                  </a:cubicBezTo>
                  <a:cubicBezTo>
                    <a:pt x="175" y="1770"/>
                    <a:pt x="163" y="1789"/>
                    <a:pt x="147" y="1789"/>
                  </a:cubicBezTo>
                  <a:cubicBezTo>
                    <a:pt x="141" y="1789"/>
                    <a:pt x="135" y="1787"/>
                    <a:pt x="129" y="1781"/>
                  </a:cubicBezTo>
                  <a:cubicBezTo>
                    <a:pt x="126" y="1802"/>
                    <a:pt x="124" y="1828"/>
                    <a:pt x="138" y="1847"/>
                  </a:cubicBezTo>
                  <a:cubicBezTo>
                    <a:pt x="142" y="1845"/>
                    <a:pt x="146" y="1845"/>
                    <a:pt x="149" y="1845"/>
                  </a:cubicBezTo>
                  <a:cubicBezTo>
                    <a:pt x="170" y="1845"/>
                    <a:pt x="177" y="1869"/>
                    <a:pt x="197" y="1881"/>
                  </a:cubicBezTo>
                  <a:cubicBezTo>
                    <a:pt x="210" y="1889"/>
                    <a:pt x="223" y="1888"/>
                    <a:pt x="233" y="1893"/>
                  </a:cubicBezTo>
                  <a:cubicBezTo>
                    <a:pt x="233" y="1893"/>
                    <a:pt x="233" y="1893"/>
                    <a:pt x="232" y="1893"/>
                  </a:cubicBezTo>
                  <a:cubicBezTo>
                    <a:pt x="232" y="1893"/>
                    <a:pt x="230" y="1892"/>
                    <a:pt x="228" y="1892"/>
                  </a:cubicBezTo>
                  <a:cubicBezTo>
                    <a:pt x="227" y="1892"/>
                    <a:pt x="226" y="1891"/>
                    <a:pt x="225" y="1891"/>
                  </a:cubicBezTo>
                  <a:cubicBezTo>
                    <a:pt x="225" y="1891"/>
                    <a:pt x="225" y="1891"/>
                    <a:pt x="225" y="1891"/>
                  </a:cubicBezTo>
                  <a:cubicBezTo>
                    <a:pt x="236" y="1898"/>
                    <a:pt x="247" y="1899"/>
                    <a:pt x="258" y="1899"/>
                  </a:cubicBezTo>
                  <a:cubicBezTo>
                    <a:pt x="261" y="1899"/>
                    <a:pt x="264" y="1899"/>
                    <a:pt x="267" y="1899"/>
                  </a:cubicBezTo>
                  <a:cubicBezTo>
                    <a:pt x="270" y="1899"/>
                    <a:pt x="273" y="1899"/>
                    <a:pt x="276" y="1899"/>
                  </a:cubicBezTo>
                  <a:cubicBezTo>
                    <a:pt x="287" y="1899"/>
                    <a:pt x="298" y="1900"/>
                    <a:pt x="311" y="1908"/>
                  </a:cubicBezTo>
                  <a:cubicBezTo>
                    <a:pt x="315" y="1907"/>
                    <a:pt x="327" y="1905"/>
                    <a:pt x="337" y="1905"/>
                  </a:cubicBezTo>
                  <a:cubicBezTo>
                    <a:pt x="331" y="1902"/>
                    <a:pt x="332" y="1902"/>
                    <a:pt x="326" y="1900"/>
                  </a:cubicBezTo>
                  <a:cubicBezTo>
                    <a:pt x="333" y="1899"/>
                    <a:pt x="339" y="1898"/>
                    <a:pt x="346" y="1898"/>
                  </a:cubicBezTo>
                  <a:cubicBezTo>
                    <a:pt x="348" y="1898"/>
                    <a:pt x="349" y="1898"/>
                    <a:pt x="351" y="1898"/>
                  </a:cubicBezTo>
                  <a:cubicBezTo>
                    <a:pt x="357" y="1885"/>
                    <a:pt x="391" y="1867"/>
                    <a:pt x="396" y="1854"/>
                  </a:cubicBezTo>
                  <a:cubicBezTo>
                    <a:pt x="413" y="1858"/>
                    <a:pt x="424" y="1857"/>
                    <a:pt x="432" y="1857"/>
                  </a:cubicBezTo>
                  <a:cubicBezTo>
                    <a:pt x="437" y="1853"/>
                    <a:pt x="439" y="1853"/>
                    <a:pt x="445" y="1849"/>
                  </a:cubicBezTo>
                  <a:cubicBezTo>
                    <a:pt x="433" y="1822"/>
                    <a:pt x="510" y="1804"/>
                    <a:pt x="566" y="1804"/>
                  </a:cubicBezTo>
                  <a:cubicBezTo>
                    <a:pt x="594" y="1804"/>
                    <a:pt x="617" y="1809"/>
                    <a:pt x="620" y="1820"/>
                  </a:cubicBezTo>
                  <a:cubicBezTo>
                    <a:pt x="676" y="1812"/>
                    <a:pt x="710" y="1826"/>
                    <a:pt x="752" y="1774"/>
                  </a:cubicBezTo>
                  <a:cubicBezTo>
                    <a:pt x="783" y="1737"/>
                    <a:pt x="844" y="1694"/>
                    <a:pt x="899" y="1684"/>
                  </a:cubicBezTo>
                  <a:cubicBezTo>
                    <a:pt x="934" y="1677"/>
                    <a:pt x="1089" y="1689"/>
                    <a:pt x="1099" y="1633"/>
                  </a:cubicBezTo>
                  <a:cubicBezTo>
                    <a:pt x="1099" y="1638"/>
                    <a:pt x="1099" y="1638"/>
                    <a:pt x="1099" y="1638"/>
                  </a:cubicBezTo>
                  <a:cubicBezTo>
                    <a:pt x="1135" y="1632"/>
                    <a:pt x="1170" y="1631"/>
                    <a:pt x="1207" y="1631"/>
                  </a:cubicBezTo>
                  <a:cubicBezTo>
                    <a:pt x="1213" y="1631"/>
                    <a:pt x="1219" y="1631"/>
                    <a:pt x="1226" y="1631"/>
                  </a:cubicBezTo>
                  <a:cubicBezTo>
                    <a:pt x="1261" y="1631"/>
                    <a:pt x="1263" y="1632"/>
                    <a:pt x="1301" y="1648"/>
                  </a:cubicBezTo>
                  <a:cubicBezTo>
                    <a:pt x="1317" y="1655"/>
                    <a:pt x="1320" y="1664"/>
                    <a:pt x="1337" y="1664"/>
                  </a:cubicBezTo>
                  <a:cubicBezTo>
                    <a:pt x="1338" y="1664"/>
                    <a:pt x="1339" y="1664"/>
                    <a:pt x="1340" y="1664"/>
                  </a:cubicBezTo>
                  <a:cubicBezTo>
                    <a:pt x="1343" y="1661"/>
                    <a:pt x="1346" y="1660"/>
                    <a:pt x="1350" y="1660"/>
                  </a:cubicBezTo>
                  <a:cubicBezTo>
                    <a:pt x="1358" y="1660"/>
                    <a:pt x="1367" y="1664"/>
                    <a:pt x="1377" y="1669"/>
                  </a:cubicBezTo>
                  <a:cubicBezTo>
                    <a:pt x="1386" y="1673"/>
                    <a:pt x="1396" y="1678"/>
                    <a:pt x="1406" y="1678"/>
                  </a:cubicBezTo>
                  <a:cubicBezTo>
                    <a:pt x="1407" y="1678"/>
                    <a:pt x="1409" y="1678"/>
                    <a:pt x="1410" y="1678"/>
                  </a:cubicBezTo>
                  <a:cubicBezTo>
                    <a:pt x="1410" y="1674"/>
                    <a:pt x="1404" y="1676"/>
                    <a:pt x="1405" y="1672"/>
                  </a:cubicBezTo>
                  <a:cubicBezTo>
                    <a:pt x="1406" y="1672"/>
                    <a:pt x="1408" y="1672"/>
                    <a:pt x="1410" y="1672"/>
                  </a:cubicBezTo>
                  <a:cubicBezTo>
                    <a:pt x="1425" y="1672"/>
                    <a:pt x="1445" y="1685"/>
                    <a:pt x="1435" y="1704"/>
                  </a:cubicBezTo>
                  <a:cubicBezTo>
                    <a:pt x="1440" y="1701"/>
                    <a:pt x="1445" y="1699"/>
                    <a:pt x="1450" y="1699"/>
                  </a:cubicBezTo>
                  <a:cubicBezTo>
                    <a:pt x="1460" y="1699"/>
                    <a:pt x="1465" y="1709"/>
                    <a:pt x="1460" y="1725"/>
                  </a:cubicBezTo>
                  <a:cubicBezTo>
                    <a:pt x="1458" y="1724"/>
                    <a:pt x="1458" y="1720"/>
                    <a:pt x="1460" y="1719"/>
                  </a:cubicBezTo>
                  <a:cubicBezTo>
                    <a:pt x="1460" y="1719"/>
                    <a:pt x="1459" y="1719"/>
                    <a:pt x="1458" y="1719"/>
                  </a:cubicBezTo>
                  <a:cubicBezTo>
                    <a:pt x="1456" y="1719"/>
                    <a:pt x="1451" y="1718"/>
                    <a:pt x="1450" y="1718"/>
                  </a:cubicBezTo>
                  <a:cubicBezTo>
                    <a:pt x="1451" y="1726"/>
                    <a:pt x="1456" y="1726"/>
                    <a:pt x="1449" y="1733"/>
                  </a:cubicBezTo>
                  <a:cubicBezTo>
                    <a:pt x="1457" y="1742"/>
                    <a:pt x="1453" y="1737"/>
                    <a:pt x="1455" y="1742"/>
                  </a:cubicBezTo>
                  <a:cubicBezTo>
                    <a:pt x="1459" y="1746"/>
                    <a:pt x="1463" y="1751"/>
                    <a:pt x="1468" y="1756"/>
                  </a:cubicBezTo>
                  <a:cubicBezTo>
                    <a:pt x="1468" y="1756"/>
                    <a:pt x="1468" y="1756"/>
                    <a:pt x="1468" y="1756"/>
                  </a:cubicBezTo>
                  <a:cubicBezTo>
                    <a:pt x="1473" y="1756"/>
                    <a:pt x="1479" y="1757"/>
                    <a:pt x="1489" y="1759"/>
                  </a:cubicBezTo>
                  <a:cubicBezTo>
                    <a:pt x="1489" y="1759"/>
                    <a:pt x="1490" y="1758"/>
                    <a:pt x="1491" y="1758"/>
                  </a:cubicBezTo>
                  <a:cubicBezTo>
                    <a:pt x="1491" y="1758"/>
                    <a:pt x="1491" y="1758"/>
                    <a:pt x="1491" y="1758"/>
                  </a:cubicBezTo>
                  <a:cubicBezTo>
                    <a:pt x="1490" y="1753"/>
                    <a:pt x="1486" y="1756"/>
                    <a:pt x="1485" y="1752"/>
                  </a:cubicBezTo>
                  <a:cubicBezTo>
                    <a:pt x="1509" y="1761"/>
                    <a:pt x="1532" y="1832"/>
                    <a:pt x="1542" y="1862"/>
                  </a:cubicBezTo>
                  <a:cubicBezTo>
                    <a:pt x="1538" y="1860"/>
                    <a:pt x="1534" y="1858"/>
                    <a:pt x="1529" y="1852"/>
                  </a:cubicBezTo>
                  <a:cubicBezTo>
                    <a:pt x="1526" y="1856"/>
                    <a:pt x="1524" y="1860"/>
                    <a:pt x="1522" y="1865"/>
                  </a:cubicBezTo>
                  <a:cubicBezTo>
                    <a:pt x="1522" y="1865"/>
                    <a:pt x="1522" y="1865"/>
                    <a:pt x="1522" y="1865"/>
                  </a:cubicBezTo>
                  <a:cubicBezTo>
                    <a:pt x="1537" y="1865"/>
                    <a:pt x="1548" y="1875"/>
                    <a:pt x="1558" y="1892"/>
                  </a:cubicBezTo>
                  <a:cubicBezTo>
                    <a:pt x="1558" y="1892"/>
                    <a:pt x="1558" y="1892"/>
                    <a:pt x="1559" y="1892"/>
                  </a:cubicBezTo>
                  <a:cubicBezTo>
                    <a:pt x="1559" y="1892"/>
                    <a:pt x="1560" y="1892"/>
                    <a:pt x="1560" y="1892"/>
                  </a:cubicBezTo>
                  <a:cubicBezTo>
                    <a:pt x="1561" y="1892"/>
                    <a:pt x="1561" y="1892"/>
                    <a:pt x="1562" y="1892"/>
                  </a:cubicBezTo>
                  <a:cubicBezTo>
                    <a:pt x="1562" y="1892"/>
                    <a:pt x="1562" y="1892"/>
                    <a:pt x="1562" y="1892"/>
                  </a:cubicBezTo>
                  <a:cubicBezTo>
                    <a:pt x="1561" y="1892"/>
                    <a:pt x="1561" y="1892"/>
                    <a:pt x="1561" y="1892"/>
                  </a:cubicBezTo>
                  <a:cubicBezTo>
                    <a:pt x="1562" y="1892"/>
                    <a:pt x="1579" y="1897"/>
                    <a:pt x="1581" y="1897"/>
                  </a:cubicBezTo>
                  <a:cubicBezTo>
                    <a:pt x="1584" y="1895"/>
                    <a:pt x="1584" y="1895"/>
                    <a:pt x="1584" y="1895"/>
                  </a:cubicBezTo>
                  <a:cubicBezTo>
                    <a:pt x="1583" y="1887"/>
                    <a:pt x="1585" y="1883"/>
                    <a:pt x="1584" y="1876"/>
                  </a:cubicBezTo>
                  <a:cubicBezTo>
                    <a:pt x="1580" y="1878"/>
                    <a:pt x="1578" y="1881"/>
                    <a:pt x="1570" y="1882"/>
                  </a:cubicBezTo>
                  <a:cubicBezTo>
                    <a:pt x="1573" y="1869"/>
                    <a:pt x="1579" y="1861"/>
                    <a:pt x="1591" y="1860"/>
                  </a:cubicBezTo>
                  <a:cubicBezTo>
                    <a:pt x="1598" y="1832"/>
                    <a:pt x="1621" y="1811"/>
                    <a:pt x="1650" y="1799"/>
                  </a:cubicBezTo>
                  <a:cubicBezTo>
                    <a:pt x="1649" y="1800"/>
                    <a:pt x="1647" y="1800"/>
                    <a:pt x="1646" y="1800"/>
                  </a:cubicBezTo>
                  <a:cubicBezTo>
                    <a:pt x="1645" y="1800"/>
                    <a:pt x="1644" y="1800"/>
                    <a:pt x="1645" y="1798"/>
                  </a:cubicBezTo>
                  <a:cubicBezTo>
                    <a:pt x="1645" y="1798"/>
                    <a:pt x="1645" y="1798"/>
                    <a:pt x="1645" y="1798"/>
                  </a:cubicBezTo>
                  <a:cubicBezTo>
                    <a:pt x="1662" y="1798"/>
                    <a:pt x="1669" y="1784"/>
                    <a:pt x="1677" y="1769"/>
                  </a:cubicBezTo>
                  <a:cubicBezTo>
                    <a:pt x="1684" y="1754"/>
                    <a:pt x="1691" y="1739"/>
                    <a:pt x="1706" y="1739"/>
                  </a:cubicBezTo>
                  <a:cubicBezTo>
                    <a:pt x="1706" y="1739"/>
                    <a:pt x="1706" y="1739"/>
                    <a:pt x="1706" y="1739"/>
                  </a:cubicBezTo>
                  <a:cubicBezTo>
                    <a:pt x="1706" y="1729"/>
                    <a:pt x="1709" y="1715"/>
                    <a:pt x="1707" y="1703"/>
                  </a:cubicBezTo>
                  <a:cubicBezTo>
                    <a:pt x="1739" y="1767"/>
                    <a:pt x="1693" y="1788"/>
                    <a:pt x="1682" y="1855"/>
                  </a:cubicBezTo>
                  <a:cubicBezTo>
                    <a:pt x="1709" y="1895"/>
                    <a:pt x="1609" y="1904"/>
                    <a:pt x="1661" y="1915"/>
                  </a:cubicBezTo>
                  <a:cubicBezTo>
                    <a:pt x="1666" y="1916"/>
                    <a:pt x="1670" y="1917"/>
                    <a:pt x="1673" y="1917"/>
                  </a:cubicBezTo>
                  <a:cubicBezTo>
                    <a:pt x="1714" y="1917"/>
                    <a:pt x="1713" y="1860"/>
                    <a:pt x="1728" y="1828"/>
                  </a:cubicBezTo>
                  <a:cubicBezTo>
                    <a:pt x="1737" y="1846"/>
                    <a:pt x="1749" y="1866"/>
                    <a:pt x="1760" y="1881"/>
                  </a:cubicBezTo>
                  <a:cubicBezTo>
                    <a:pt x="1757" y="1890"/>
                    <a:pt x="1740" y="1941"/>
                    <a:pt x="1734" y="1941"/>
                  </a:cubicBezTo>
                  <a:cubicBezTo>
                    <a:pt x="1733" y="1941"/>
                    <a:pt x="1733" y="1941"/>
                    <a:pt x="1733" y="1941"/>
                  </a:cubicBezTo>
                  <a:cubicBezTo>
                    <a:pt x="1736" y="1946"/>
                    <a:pt x="1741" y="1947"/>
                    <a:pt x="1747" y="1947"/>
                  </a:cubicBezTo>
                  <a:cubicBezTo>
                    <a:pt x="1760" y="1947"/>
                    <a:pt x="1779" y="1940"/>
                    <a:pt x="1792" y="1939"/>
                  </a:cubicBezTo>
                  <a:cubicBezTo>
                    <a:pt x="1791" y="1939"/>
                    <a:pt x="1791" y="1939"/>
                    <a:pt x="1791" y="1939"/>
                  </a:cubicBezTo>
                  <a:cubicBezTo>
                    <a:pt x="1787" y="1939"/>
                    <a:pt x="1782" y="1935"/>
                    <a:pt x="1777" y="1934"/>
                  </a:cubicBezTo>
                  <a:cubicBezTo>
                    <a:pt x="1781" y="1935"/>
                    <a:pt x="1788" y="1936"/>
                    <a:pt x="1793" y="1936"/>
                  </a:cubicBezTo>
                  <a:cubicBezTo>
                    <a:pt x="1793" y="1936"/>
                    <a:pt x="1794" y="1936"/>
                    <a:pt x="1794" y="1936"/>
                  </a:cubicBezTo>
                  <a:cubicBezTo>
                    <a:pt x="1796" y="1925"/>
                    <a:pt x="1797" y="1933"/>
                    <a:pt x="1804" y="1921"/>
                  </a:cubicBezTo>
                  <a:cubicBezTo>
                    <a:pt x="1819" y="1933"/>
                    <a:pt x="1820" y="1926"/>
                    <a:pt x="1807" y="1936"/>
                  </a:cubicBezTo>
                  <a:cubicBezTo>
                    <a:pt x="1812" y="1945"/>
                    <a:pt x="1814" y="1941"/>
                    <a:pt x="1813" y="1951"/>
                  </a:cubicBezTo>
                  <a:cubicBezTo>
                    <a:pt x="1807" y="1950"/>
                    <a:pt x="1807" y="1950"/>
                    <a:pt x="1807" y="1950"/>
                  </a:cubicBezTo>
                  <a:cubicBezTo>
                    <a:pt x="1807" y="1950"/>
                    <a:pt x="1808" y="1950"/>
                    <a:pt x="1808" y="1950"/>
                  </a:cubicBezTo>
                  <a:cubicBezTo>
                    <a:pt x="1807" y="1950"/>
                    <a:pt x="1805" y="1947"/>
                    <a:pt x="1802" y="1944"/>
                  </a:cubicBezTo>
                  <a:cubicBezTo>
                    <a:pt x="1799" y="1941"/>
                    <a:pt x="1796" y="1938"/>
                    <a:pt x="1796" y="1938"/>
                  </a:cubicBezTo>
                  <a:cubicBezTo>
                    <a:pt x="1795" y="1938"/>
                    <a:pt x="1795" y="1939"/>
                    <a:pt x="1797" y="1942"/>
                  </a:cubicBezTo>
                  <a:cubicBezTo>
                    <a:pt x="1802" y="1952"/>
                    <a:pt x="1830" y="1969"/>
                    <a:pt x="1837" y="1991"/>
                  </a:cubicBezTo>
                  <a:cubicBezTo>
                    <a:pt x="1853" y="2012"/>
                    <a:pt x="1859" y="2036"/>
                    <a:pt x="1838" y="2049"/>
                  </a:cubicBezTo>
                  <a:cubicBezTo>
                    <a:pt x="1847" y="2074"/>
                    <a:pt x="1881" y="2136"/>
                    <a:pt x="1921" y="2136"/>
                  </a:cubicBezTo>
                  <a:cubicBezTo>
                    <a:pt x="1923" y="2136"/>
                    <a:pt x="1926" y="2136"/>
                    <a:pt x="1928" y="2136"/>
                  </a:cubicBezTo>
                  <a:cubicBezTo>
                    <a:pt x="1928" y="2123"/>
                    <a:pt x="1928" y="2110"/>
                    <a:pt x="1928" y="2097"/>
                  </a:cubicBezTo>
                  <a:cubicBezTo>
                    <a:pt x="1930" y="2123"/>
                    <a:pt x="1936" y="2137"/>
                    <a:pt x="1955" y="2161"/>
                  </a:cubicBezTo>
                  <a:cubicBezTo>
                    <a:pt x="1959" y="2162"/>
                    <a:pt x="1963" y="2163"/>
                    <a:pt x="1968" y="2163"/>
                  </a:cubicBezTo>
                  <a:cubicBezTo>
                    <a:pt x="1970" y="2163"/>
                    <a:pt x="1972" y="2163"/>
                    <a:pt x="1975" y="2162"/>
                  </a:cubicBezTo>
                  <a:cubicBezTo>
                    <a:pt x="1979" y="2153"/>
                    <a:pt x="1986" y="2149"/>
                    <a:pt x="1994" y="2149"/>
                  </a:cubicBezTo>
                  <a:cubicBezTo>
                    <a:pt x="2009" y="2149"/>
                    <a:pt x="2029" y="2161"/>
                    <a:pt x="2049" y="2173"/>
                  </a:cubicBezTo>
                  <a:cubicBezTo>
                    <a:pt x="2069" y="2185"/>
                    <a:pt x="2089" y="2197"/>
                    <a:pt x="2102" y="2197"/>
                  </a:cubicBezTo>
                  <a:cubicBezTo>
                    <a:pt x="2102" y="2197"/>
                    <a:pt x="2103" y="2197"/>
                    <a:pt x="2104" y="2197"/>
                  </a:cubicBezTo>
                  <a:cubicBezTo>
                    <a:pt x="2122" y="2195"/>
                    <a:pt x="2175" y="2154"/>
                    <a:pt x="2187" y="2144"/>
                  </a:cubicBezTo>
                  <a:cubicBezTo>
                    <a:pt x="2187" y="2144"/>
                    <a:pt x="2187" y="2144"/>
                    <a:pt x="2187" y="2144"/>
                  </a:cubicBezTo>
                  <a:cubicBezTo>
                    <a:pt x="2184" y="2144"/>
                    <a:pt x="2181" y="2143"/>
                    <a:pt x="2178" y="2142"/>
                  </a:cubicBezTo>
                  <a:cubicBezTo>
                    <a:pt x="2175" y="2141"/>
                    <a:pt x="2172" y="2141"/>
                    <a:pt x="2169" y="2141"/>
                  </a:cubicBezTo>
                  <a:cubicBezTo>
                    <a:pt x="2166" y="2141"/>
                    <a:pt x="2164" y="2141"/>
                    <a:pt x="2162" y="2142"/>
                  </a:cubicBezTo>
                  <a:cubicBezTo>
                    <a:pt x="2168" y="2139"/>
                    <a:pt x="2189" y="2116"/>
                    <a:pt x="2203" y="2116"/>
                  </a:cubicBezTo>
                  <a:cubicBezTo>
                    <a:pt x="2203" y="2116"/>
                    <a:pt x="2204" y="2116"/>
                    <a:pt x="2205" y="2116"/>
                  </a:cubicBezTo>
                  <a:cubicBezTo>
                    <a:pt x="2216" y="2118"/>
                    <a:pt x="2220" y="2129"/>
                    <a:pt x="2215" y="2140"/>
                  </a:cubicBezTo>
                  <a:cubicBezTo>
                    <a:pt x="2210" y="2148"/>
                    <a:pt x="2198" y="2157"/>
                    <a:pt x="2189" y="2157"/>
                  </a:cubicBezTo>
                  <a:cubicBezTo>
                    <a:pt x="2187" y="2157"/>
                    <a:pt x="2185" y="2157"/>
                    <a:pt x="2184" y="2156"/>
                  </a:cubicBezTo>
                  <a:cubicBezTo>
                    <a:pt x="2192" y="2165"/>
                    <a:pt x="2199" y="2168"/>
                    <a:pt x="2206" y="2168"/>
                  </a:cubicBezTo>
                  <a:cubicBezTo>
                    <a:pt x="2211" y="2168"/>
                    <a:pt x="2217" y="2166"/>
                    <a:pt x="2222" y="2163"/>
                  </a:cubicBezTo>
                  <a:cubicBezTo>
                    <a:pt x="2226" y="2154"/>
                    <a:pt x="2230" y="2151"/>
                    <a:pt x="2234" y="2151"/>
                  </a:cubicBezTo>
                  <a:cubicBezTo>
                    <a:pt x="2241" y="2151"/>
                    <a:pt x="2245" y="2163"/>
                    <a:pt x="2232" y="2173"/>
                  </a:cubicBezTo>
                  <a:cubicBezTo>
                    <a:pt x="2244" y="2177"/>
                    <a:pt x="2251" y="2182"/>
                    <a:pt x="2260" y="2184"/>
                  </a:cubicBezTo>
                  <a:cubicBezTo>
                    <a:pt x="2260" y="2184"/>
                    <a:pt x="2259" y="2183"/>
                    <a:pt x="2259" y="2182"/>
                  </a:cubicBezTo>
                  <a:cubicBezTo>
                    <a:pt x="2259" y="2182"/>
                    <a:pt x="2259" y="2182"/>
                    <a:pt x="2259" y="2182"/>
                  </a:cubicBezTo>
                  <a:cubicBezTo>
                    <a:pt x="2259" y="2182"/>
                    <a:pt x="2262" y="2184"/>
                    <a:pt x="2264" y="2185"/>
                  </a:cubicBezTo>
                  <a:cubicBezTo>
                    <a:pt x="2263" y="2185"/>
                    <a:pt x="2261" y="2185"/>
                    <a:pt x="2260" y="2184"/>
                  </a:cubicBezTo>
                  <a:cubicBezTo>
                    <a:pt x="2268" y="2198"/>
                    <a:pt x="2287" y="2216"/>
                    <a:pt x="2298" y="2216"/>
                  </a:cubicBezTo>
                  <a:cubicBezTo>
                    <a:pt x="2305" y="2216"/>
                    <a:pt x="2310" y="2209"/>
                    <a:pt x="2308" y="2193"/>
                  </a:cubicBezTo>
                  <a:cubicBezTo>
                    <a:pt x="2305" y="2194"/>
                    <a:pt x="2300" y="2200"/>
                    <a:pt x="2296" y="2202"/>
                  </a:cubicBezTo>
                  <a:cubicBezTo>
                    <a:pt x="2294" y="2199"/>
                    <a:pt x="2294" y="2191"/>
                    <a:pt x="2289" y="2190"/>
                  </a:cubicBezTo>
                  <a:cubicBezTo>
                    <a:pt x="2299" y="2187"/>
                    <a:pt x="2325" y="2188"/>
                    <a:pt x="2334" y="2183"/>
                  </a:cubicBezTo>
                  <a:cubicBezTo>
                    <a:pt x="2366" y="2167"/>
                    <a:pt x="2387" y="2127"/>
                    <a:pt x="2430" y="2118"/>
                  </a:cubicBezTo>
                  <a:cubicBezTo>
                    <a:pt x="2436" y="2117"/>
                    <a:pt x="2444" y="2117"/>
                    <a:pt x="2452" y="2117"/>
                  </a:cubicBezTo>
                  <a:cubicBezTo>
                    <a:pt x="2457" y="2117"/>
                    <a:pt x="2462" y="2117"/>
                    <a:pt x="2467" y="2117"/>
                  </a:cubicBezTo>
                  <a:cubicBezTo>
                    <a:pt x="2472" y="2117"/>
                    <a:pt x="2477" y="2117"/>
                    <a:pt x="2481" y="2117"/>
                  </a:cubicBezTo>
                  <a:cubicBezTo>
                    <a:pt x="2507" y="2117"/>
                    <a:pt x="2531" y="2114"/>
                    <a:pt x="2534" y="2093"/>
                  </a:cubicBezTo>
                  <a:cubicBezTo>
                    <a:pt x="2535" y="2093"/>
                    <a:pt x="2536" y="2094"/>
                    <a:pt x="2537" y="2094"/>
                  </a:cubicBezTo>
                  <a:cubicBezTo>
                    <a:pt x="2538" y="2094"/>
                    <a:pt x="2539" y="2093"/>
                    <a:pt x="2539" y="2093"/>
                  </a:cubicBezTo>
                  <a:cubicBezTo>
                    <a:pt x="2540" y="2093"/>
                    <a:pt x="2538" y="2096"/>
                    <a:pt x="2538" y="2096"/>
                  </a:cubicBezTo>
                  <a:cubicBezTo>
                    <a:pt x="2541" y="2096"/>
                    <a:pt x="2548" y="2093"/>
                    <a:pt x="2551" y="2093"/>
                  </a:cubicBezTo>
                  <a:cubicBezTo>
                    <a:pt x="2551" y="2093"/>
                    <a:pt x="2551" y="2093"/>
                    <a:pt x="2551" y="2093"/>
                  </a:cubicBezTo>
                  <a:cubicBezTo>
                    <a:pt x="2551" y="2092"/>
                    <a:pt x="2551" y="2092"/>
                    <a:pt x="2551" y="2092"/>
                  </a:cubicBezTo>
                  <a:cubicBezTo>
                    <a:pt x="2551" y="2092"/>
                    <a:pt x="2551" y="2092"/>
                    <a:pt x="2551" y="2092"/>
                  </a:cubicBezTo>
                  <a:cubicBezTo>
                    <a:pt x="2551" y="2092"/>
                    <a:pt x="2551" y="2092"/>
                    <a:pt x="2551" y="2092"/>
                  </a:cubicBezTo>
                  <a:cubicBezTo>
                    <a:pt x="2552" y="2088"/>
                    <a:pt x="2556" y="2076"/>
                    <a:pt x="2557" y="2074"/>
                  </a:cubicBezTo>
                  <a:cubicBezTo>
                    <a:pt x="2552" y="2069"/>
                    <a:pt x="2549" y="2065"/>
                    <a:pt x="2544" y="2060"/>
                  </a:cubicBezTo>
                  <a:cubicBezTo>
                    <a:pt x="2549" y="2042"/>
                    <a:pt x="2566" y="2002"/>
                    <a:pt x="2559" y="1981"/>
                  </a:cubicBezTo>
                  <a:cubicBezTo>
                    <a:pt x="2562" y="1973"/>
                    <a:pt x="2564" y="1963"/>
                    <a:pt x="2566" y="1953"/>
                  </a:cubicBezTo>
                  <a:cubicBezTo>
                    <a:pt x="2584" y="1940"/>
                    <a:pt x="2583" y="1916"/>
                    <a:pt x="2606" y="1910"/>
                  </a:cubicBezTo>
                  <a:cubicBezTo>
                    <a:pt x="2606" y="1910"/>
                    <a:pt x="2607" y="1906"/>
                    <a:pt x="2606" y="1906"/>
                  </a:cubicBezTo>
                  <a:cubicBezTo>
                    <a:pt x="2606" y="1906"/>
                    <a:pt x="2606" y="1906"/>
                    <a:pt x="2606" y="1906"/>
                  </a:cubicBezTo>
                  <a:cubicBezTo>
                    <a:pt x="2605" y="1907"/>
                    <a:pt x="2605" y="1908"/>
                    <a:pt x="2604" y="1908"/>
                  </a:cubicBezTo>
                  <a:cubicBezTo>
                    <a:pt x="2603" y="1908"/>
                    <a:pt x="2602" y="1905"/>
                    <a:pt x="2601" y="1903"/>
                  </a:cubicBezTo>
                  <a:cubicBezTo>
                    <a:pt x="2601" y="1901"/>
                    <a:pt x="2601" y="1898"/>
                    <a:pt x="2601" y="1898"/>
                  </a:cubicBezTo>
                  <a:cubicBezTo>
                    <a:pt x="2601" y="1898"/>
                    <a:pt x="2601" y="1898"/>
                    <a:pt x="2601" y="1898"/>
                  </a:cubicBezTo>
                  <a:cubicBezTo>
                    <a:pt x="2606" y="1897"/>
                    <a:pt x="2606" y="1897"/>
                    <a:pt x="2606" y="1897"/>
                  </a:cubicBezTo>
                  <a:cubicBezTo>
                    <a:pt x="2606" y="1897"/>
                    <a:pt x="2606" y="1898"/>
                    <a:pt x="2607" y="1899"/>
                  </a:cubicBezTo>
                  <a:cubicBezTo>
                    <a:pt x="2604" y="1889"/>
                    <a:pt x="2606" y="1878"/>
                    <a:pt x="2616" y="1865"/>
                  </a:cubicBezTo>
                  <a:cubicBezTo>
                    <a:pt x="2615" y="1865"/>
                    <a:pt x="2609" y="1862"/>
                    <a:pt x="2608" y="1861"/>
                  </a:cubicBezTo>
                  <a:cubicBezTo>
                    <a:pt x="2614" y="1854"/>
                    <a:pt x="2629" y="1827"/>
                    <a:pt x="2638" y="1820"/>
                  </a:cubicBezTo>
                  <a:cubicBezTo>
                    <a:pt x="2633" y="1820"/>
                    <a:pt x="2633" y="1820"/>
                    <a:pt x="2629" y="1819"/>
                  </a:cubicBezTo>
                  <a:cubicBezTo>
                    <a:pt x="2643" y="1816"/>
                    <a:pt x="2644" y="1807"/>
                    <a:pt x="2645" y="1788"/>
                  </a:cubicBezTo>
                  <a:cubicBezTo>
                    <a:pt x="2645" y="1789"/>
                    <a:pt x="2645" y="1790"/>
                    <a:pt x="2644" y="1790"/>
                  </a:cubicBezTo>
                  <a:cubicBezTo>
                    <a:pt x="2644" y="1791"/>
                    <a:pt x="2643" y="1793"/>
                    <a:pt x="2642" y="1793"/>
                  </a:cubicBezTo>
                  <a:cubicBezTo>
                    <a:pt x="2642" y="1793"/>
                    <a:pt x="2642" y="1793"/>
                    <a:pt x="2642" y="1793"/>
                  </a:cubicBezTo>
                  <a:cubicBezTo>
                    <a:pt x="2639" y="1789"/>
                    <a:pt x="2640" y="1788"/>
                    <a:pt x="2640" y="1788"/>
                  </a:cubicBezTo>
                  <a:cubicBezTo>
                    <a:pt x="2640" y="1788"/>
                    <a:pt x="2639" y="1788"/>
                    <a:pt x="2638" y="1787"/>
                  </a:cubicBezTo>
                  <a:cubicBezTo>
                    <a:pt x="2640" y="1787"/>
                    <a:pt x="2639" y="1781"/>
                    <a:pt x="2639" y="1781"/>
                  </a:cubicBezTo>
                  <a:cubicBezTo>
                    <a:pt x="2639" y="1781"/>
                    <a:pt x="2639" y="1781"/>
                    <a:pt x="2639" y="1781"/>
                  </a:cubicBezTo>
                  <a:cubicBezTo>
                    <a:pt x="2656" y="1780"/>
                    <a:pt x="2646" y="1780"/>
                    <a:pt x="2658" y="1769"/>
                  </a:cubicBezTo>
                  <a:cubicBezTo>
                    <a:pt x="2657" y="1769"/>
                    <a:pt x="2656" y="1769"/>
                    <a:pt x="2655" y="1769"/>
                  </a:cubicBezTo>
                  <a:cubicBezTo>
                    <a:pt x="2654" y="1769"/>
                    <a:pt x="2653" y="1769"/>
                    <a:pt x="2653" y="1767"/>
                  </a:cubicBezTo>
                  <a:cubicBezTo>
                    <a:pt x="2657" y="1767"/>
                    <a:pt x="2654" y="1766"/>
                    <a:pt x="2653" y="1765"/>
                  </a:cubicBezTo>
                  <a:cubicBezTo>
                    <a:pt x="2653" y="1765"/>
                    <a:pt x="2653" y="1765"/>
                    <a:pt x="2653" y="1765"/>
                  </a:cubicBezTo>
                  <a:cubicBezTo>
                    <a:pt x="2653" y="1765"/>
                    <a:pt x="2654" y="1764"/>
                    <a:pt x="2655" y="1763"/>
                  </a:cubicBezTo>
                  <a:cubicBezTo>
                    <a:pt x="2657" y="1762"/>
                    <a:pt x="2659" y="1761"/>
                    <a:pt x="2660" y="1761"/>
                  </a:cubicBezTo>
                  <a:cubicBezTo>
                    <a:pt x="2661" y="1761"/>
                    <a:pt x="2661" y="1762"/>
                    <a:pt x="2661" y="1762"/>
                  </a:cubicBezTo>
                  <a:cubicBezTo>
                    <a:pt x="2670" y="1741"/>
                    <a:pt x="2684" y="1726"/>
                    <a:pt x="2705" y="1719"/>
                  </a:cubicBezTo>
                  <a:cubicBezTo>
                    <a:pt x="2702" y="1718"/>
                    <a:pt x="2699" y="1718"/>
                    <a:pt x="2696" y="1716"/>
                  </a:cubicBezTo>
                  <a:cubicBezTo>
                    <a:pt x="2698" y="1716"/>
                    <a:pt x="2701" y="1715"/>
                    <a:pt x="2703" y="1715"/>
                  </a:cubicBezTo>
                  <a:cubicBezTo>
                    <a:pt x="2704" y="1715"/>
                    <a:pt x="2706" y="1715"/>
                    <a:pt x="2707" y="1716"/>
                  </a:cubicBezTo>
                  <a:cubicBezTo>
                    <a:pt x="2739" y="1693"/>
                    <a:pt x="2759" y="1618"/>
                    <a:pt x="2766" y="1574"/>
                  </a:cubicBezTo>
                  <a:cubicBezTo>
                    <a:pt x="2774" y="1521"/>
                    <a:pt x="2795" y="1454"/>
                    <a:pt x="2804" y="1400"/>
                  </a:cubicBezTo>
                  <a:cubicBezTo>
                    <a:pt x="2806" y="1374"/>
                    <a:pt x="2799" y="1367"/>
                    <a:pt x="2787" y="1367"/>
                  </a:cubicBezTo>
                  <a:cubicBezTo>
                    <a:pt x="2786" y="1367"/>
                    <a:pt x="2785" y="1368"/>
                    <a:pt x="2783" y="1368"/>
                  </a:cubicBezTo>
                  <a:cubicBezTo>
                    <a:pt x="2787" y="1366"/>
                    <a:pt x="2791" y="1363"/>
                    <a:pt x="2794" y="1358"/>
                  </a:cubicBezTo>
                  <a:cubicBezTo>
                    <a:pt x="2790" y="1339"/>
                    <a:pt x="2772" y="1313"/>
                    <a:pt x="2768" y="1287"/>
                  </a:cubicBezTo>
                  <a:cubicBezTo>
                    <a:pt x="2775" y="1271"/>
                    <a:pt x="2759" y="1223"/>
                    <a:pt x="2775" y="1188"/>
                  </a:cubicBezTo>
                  <a:cubicBezTo>
                    <a:pt x="2774" y="1188"/>
                    <a:pt x="2774" y="1188"/>
                    <a:pt x="2773" y="1188"/>
                  </a:cubicBezTo>
                  <a:cubicBezTo>
                    <a:pt x="2767" y="1188"/>
                    <a:pt x="2769" y="1184"/>
                    <a:pt x="2765" y="1179"/>
                  </a:cubicBezTo>
                  <a:cubicBezTo>
                    <a:pt x="2764" y="1183"/>
                    <a:pt x="2765" y="1187"/>
                    <a:pt x="2762" y="1191"/>
                  </a:cubicBezTo>
                  <a:cubicBezTo>
                    <a:pt x="2755" y="1176"/>
                    <a:pt x="2752" y="1163"/>
                    <a:pt x="2758" y="1150"/>
                  </a:cubicBezTo>
                  <a:cubicBezTo>
                    <a:pt x="2758" y="1149"/>
                    <a:pt x="2758" y="1149"/>
                    <a:pt x="2758" y="1149"/>
                  </a:cubicBezTo>
                  <a:cubicBezTo>
                    <a:pt x="2757" y="1149"/>
                    <a:pt x="2756" y="1150"/>
                    <a:pt x="2754" y="1151"/>
                  </a:cubicBezTo>
                  <a:cubicBezTo>
                    <a:pt x="2753" y="1152"/>
                    <a:pt x="2752" y="1153"/>
                    <a:pt x="2751" y="1153"/>
                  </a:cubicBezTo>
                  <a:cubicBezTo>
                    <a:pt x="2751" y="1153"/>
                    <a:pt x="2751" y="1153"/>
                    <a:pt x="2751" y="1153"/>
                  </a:cubicBezTo>
                  <a:cubicBezTo>
                    <a:pt x="2754" y="1134"/>
                    <a:pt x="2750" y="1136"/>
                    <a:pt x="2730" y="1129"/>
                  </a:cubicBezTo>
                  <a:cubicBezTo>
                    <a:pt x="2735" y="1128"/>
                    <a:pt x="2735" y="1128"/>
                    <a:pt x="2735" y="1128"/>
                  </a:cubicBezTo>
                  <a:cubicBezTo>
                    <a:pt x="2726" y="1096"/>
                    <a:pt x="2691" y="1084"/>
                    <a:pt x="2684" y="1049"/>
                  </a:cubicBezTo>
                  <a:cubicBezTo>
                    <a:pt x="2684" y="1049"/>
                    <a:pt x="2684" y="1049"/>
                    <a:pt x="2684" y="1049"/>
                  </a:cubicBezTo>
                  <a:cubicBezTo>
                    <a:pt x="2684" y="1049"/>
                    <a:pt x="2679" y="1044"/>
                    <a:pt x="2676" y="1039"/>
                  </a:cubicBezTo>
                  <a:cubicBezTo>
                    <a:pt x="2675" y="1039"/>
                    <a:pt x="2674" y="1040"/>
                    <a:pt x="2673" y="1040"/>
                  </a:cubicBezTo>
                  <a:cubicBezTo>
                    <a:pt x="2671" y="1040"/>
                    <a:pt x="2671" y="1038"/>
                    <a:pt x="2665" y="1037"/>
                  </a:cubicBezTo>
                  <a:cubicBezTo>
                    <a:pt x="2665" y="1039"/>
                    <a:pt x="2669" y="1041"/>
                    <a:pt x="2670" y="1045"/>
                  </a:cubicBezTo>
                  <a:cubicBezTo>
                    <a:pt x="2665" y="1044"/>
                    <a:pt x="2664" y="1042"/>
                    <a:pt x="2663" y="1042"/>
                  </a:cubicBezTo>
                  <a:cubicBezTo>
                    <a:pt x="2663" y="1042"/>
                    <a:pt x="2663" y="1042"/>
                    <a:pt x="2661" y="1045"/>
                  </a:cubicBezTo>
                  <a:cubicBezTo>
                    <a:pt x="2648" y="1031"/>
                    <a:pt x="2627" y="1006"/>
                    <a:pt x="2609" y="998"/>
                  </a:cubicBezTo>
                  <a:cubicBezTo>
                    <a:pt x="2611" y="982"/>
                    <a:pt x="2609" y="948"/>
                    <a:pt x="2606" y="923"/>
                  </a:cubicBezTo>
                  <a:cubicBezTo>
                    <a:pt x="2603" y="924"/>
                    <a:pt x="2607" y="929"/>
                    <a:pt x="2603" y="930"/>
                  </a:cubicBezTo>
                  <a:cubicBezTo>
                    <a:pt x="2604" y="918"/>
                    <a:pt x="2602" y="924"/>
                    <a:pt x="2600" y="909"/>
                  </a:cubicBezTo>
                  <a:cubicBezTo>
                    <a:pt x="2598" y="910"/>
                    <a:pt x="2598" y="912"/>
                    <a:pt x="2599" y="913"/>
                  </a:cubicBezTo>
                  <a:cubicBezTo>
                    <a:pt x="2598" y="912"/>
                    <a:pt x="2593" y="907"/>
                    <a:pt x="2592" y="906"/>
                  </a:cubicBezTo>
                  <a:cubicBezTo>
                    <a:pt x="2593" y="912"/>
                    <a:pt x="2594" y="923"/>
                    <a:pt x="2595" y="929"/>
                  </a:cubicBezTo>
                  <a:cubicBezTo>
                    <a:pt x="2583" y="923"/>
                    <a:pt x="2556" y="900"/>
                    <a:pt x="2547" y="900"/>
                  </a:cubicBezTo>
                  <a:cubicBezTo>
                    <a:pt x="2541" y="900"/>
                    <a:pt x="2542" y="908"/>
                    <a:pt x="2556" y="932"/>
                  </a:cubicBezTo>
                  <a:cubicBezTo>
                    <a:pt x="2550" y="926"/>
                    <a:pt x="2545" y="918"/>
                    <a:pt x="2540" y="911"/>
                  </a:cubicBezTo>
                  <a:cubicBezTo>
                    <a:pt x="2536" y="913"/>
                    <a:pt x="2536" y="920"/>
                    <a:pt x="2530" y="920"/>
                  </a:cubicBezTo>
                  <a:cubicBezTo>
                    <a:pt x="2530" y="920"/>
                    <a:pt x="2530" y="920"/>
                    <a:pt x="2529" y="920"/>
                  </a:cubicBezTo>
                  <a:cubicBezTo>
                    <a:pt x="2528" y="898"/>
                    <a:pt x="2511" y="870"/>
                    <a:pt x="2517" y="844"/>
                  </a:cubicBezTo>
                  <a:cubicBezTo>
                    <a:pt x="2516" y="844"/>
                    <a:pt x="2515" y="844"/>
                    <a:pt x="2514" y="844"/>
                  </a:cubicBezTo>
                  <a:cubicBezTo>
                    <a:pt x="2512" y="844"/>
                    <a:pt x="2512" y="844"/>
                    <a:pt x="2511" y="844"/>
                  </a:cubicBezTo>
                  <a:cubicBezTo>
                    <a:pt x="2509" y="843"/>
                    <a:pt x="2508" y="843"/>
                    <a:pt x="2505" y="843"/>
                  </a:cubicBezTo>
                  <a:cubicBezTo>
                    <a:pt x="2504" y="843"/>
                    <a:pt x="2504" y="843"/>
                    <a:pt x="2504" y="843"/>
                  </a:cubicBezTo>
                  <a:cubicBezTo>
                    <a:pt x="2505" y="827"/>
                    <a:pt x="2502" y="812"/>
                    <a:pt x="2485" y="801"/>
                  </a:cubicBezTo>
                  <a:cubicBezTo>
                    <a:pt x="2483" y="798"/>
                    <a:pt x="2488" y="796"/>
                    <a:pt x="2488" y="796"/>
                  </a:cubicBezTo>
                  <a:cubicBezTo>
                    <a:pt x="2482" y="795"/>
                    <a:pt x="2479" y="794"/>
                    <a:pt x="2475" y="794"/>
                  </a:cubicBezTo>
                  <a:cubicBezTo>
                    <a:pt x="2474" y="794"/>
                    <a:pt x="2473" y="794"/>
                    <a:pt x="2472" y="794"/>
                  </a:cubicBezTo>
                  <a:cubicBezTo>
                    <a:pt x="2466" y="783"/>
                    <a:pt x="2463" y="772"/>
                    <a:pt x="2463" y="759"/>
                  </a:cubicBezTo>
                  <a:cubicBezTo>
                    <a:pt x="2470" y="763"/>
                    <a:pt x="2469" y="761"/>
                    <a:pt x="2477" y="767"/>
                  </a:cubicBezTo>
                  <a:cubicBezTo>
                    <a:pt x="2477" y="766"/>
                    <a:pt x="2477" y="766"/>
                    <a:pt x="2477" y="766"/>
                  </a:cubicBezTo>
                  <a:cubicBezTo>
                    <a:pt x="2478" y="766"/>
                    <a:pt x="2479" y="767"/>
                    <a:pt x="2479" y="767"/>
                  </a:cubicBezTo>
                  <a:cubicBezTo>
                    <a:pt x="2472" y="751"/>
                    <a:pt x="2471" y="751"/>
                    <a:pt x="2462" y="746"/>
                  </a:cubicBezTo>
                  <a:cubicBezTo>
                    <a:pt x="2461" y="745"/>
                    <a:pt x="2462" y="740"/>
                    <a:pt x="2462" y="739"/>
                  </a:cubicBezTo>
                  <a:cubicBezTo>
                    <a:pt x="2461" y="739"/>
                    <a:pt x="2461" y="739"/>
                    <a:pt x="2459" y="738"/>
                  </a:cubicBezTo>
                  <a:cubicBezTo>
                    <a:pt x="2460" y="739"/>
                    <a:pt x="2457" y="741"/>
                    <a:pt x="2457" y="742"/>
                  </a:cubicBezTo>
                  <a:cubicBezTo>
                    <a:pt x="2455" y="738"/>
                    <a:pt x="2455" y="734"/>
                    <a:pt x="2453" y="729"/>
                  </a:cubicBezTo>
                  <a:cubicBezTo>
                    <a:pt x="2452" y="731"/>
                    <a:pt x="2450" y="731"/>
                    <a:pt x="2449" y="731"/>
                  </a:cubicBezTo>
                  <a:cubicBezTo>
                    <a:pt x="2447" y="731"/>
                    <a:pt x="2446" y="731"/>
                    <a:pt x="2445" y="730"/>
                  </a:cubicBezTo>
                  <a:cubicBezTo>
                    <a:pt x="2444" y="736"/>
                    <a:pt x="2446" y="737"/>
                    <a:pt x="2446" y="740"/>
                  </a:cubicBezTo>
                  <a:cubicBezTo>
                    <a:pt x="2431" y="725"/>
                    <a:pt x="2411" y="721"/>
                    <a:pt x="2397" y="701"/>
                  </a:cubicBezTo>
                  <a:cubicBezTo>
                    <a:pt x="2395" y="705"/>
                    <a:pt x="2399" y="708"/>
                    <a:pt x="2399" y="712"/>
                  </a:cubicBezTo>
                  <a:cubicBezTo>
                    <a:pt x="2386" y="704"/>
                    <a:pt x="2383" y="694"/>
                    <a:pt x="2376" y="678"/>
                  </a:cubicBezTo>
                  <a:cubicBezTo>
                    <a:pt x="2376" y="678"/>
                    <a:pt x="2376" y="678"/>
                    <a:pt x="2376" y="678"/>
                  </a:cubicBezTo>
                  <a:cubicBezTo>
                    <a:pt x="2378" y="677"/>
                    <a:pt x="2375" y="675"/>
                    <a:pt x="2374" y="673"/>
                  </a:cubicBezTo>
                  <a:cubicBezTo>
                    <a:pt x="2375" y="675"/>
                    <a:pt x="2375" y="676"/>
                    <a:pt x="2376" y="678"/>
                  </a:cubicBezTo>
                  <a:cubicBezTo>
                    <a:pt x="2356" y="675"/>
                    <a:pt x="2354" y="680"/>
                    <a:pt x="2346" y="661"/>
                  </a:cubicBezTo>
                  <a:cubicBezTo>
                    <a:pt x="2342" y="665"/>
                    <a:pt x="2338" y="667"/>
                    <a:pt x="2334" y="667"/>
                  </a:cubicBezTo>
                  <a:cubicBezTo>
                    <a:pt x="2299" y="667"/>
                    <a:pt x="2261" y="513"/>
                    <a:pt x="2273" y="481"/>
                  </a:cubicBezTo>
                  <a:cubicBezTo>
                    <a:pt x="2268" y="486"/>
                    <a:pt x="2265" y="483"/>
                    <a:pt x="2261" y="490"/>
                  </a:cubicBezTo>
                  <a:cubicBezTo>
                    <a:pt x="2251" y="456"/>
                    <a:pt x="2208" y="388"/>
                    <a:pt x="2230" y="352"/>
                  </a:cubicBezTo>
                  <a:cubicBezTo>
                    <a:pt x="2227" y="347"/>
                    <a:pt x="2227" y="350"/>
                    <a:pt x="2231" y="330"/>
                  </a:cubicBezTo>
                  <a:cubicBezTo>
                    <a:pt x="2212" y="319"/>
                    <a:pt x="2188" y="305"/>
                    <a:pt x="2181" y="283"/>
                  </a:cubicBezTo>
                  <a:cubicBezTo>
                    <a:pt x="2181" y="283"/>
                    <a:pt x="2181" y="283"/>
                    <a:pt x="2181" y="283"/>
                  </a:cubicBezTo>
                  <a:cubicBezTo>
                    <a:pt x="2181" y="283"/>
                    <a:pt x="2172" y="272"/>
                    <a:pt x="2171" y="269"/>
                  </a:cubicBezTo>
                  <a:cubicBezTo>
                    <a:pt x="2168" y="270"/>
                    <a:pt x="2153" y="276"/>
                    <a:pt x="2151" y="276"/>
                  </a:cubicBezTo>
                  <a:cubicBezTo>
                    <a:pt x="2147" y="287"/>
                    <a:pt x="2143" y="292"/>
                    <a:pt x="2138" y="292"/>
                  </a:cubicBezTo>
                  <a:cubicBezTo>
                    <a:pt x="2118" y="292"/>
                    <a:pt x="2099" y="187"/>
                    <a:pt x="2106" y="165"/>
                  </a:cubicBezTo>
                  <a:cubicBezTo>
                    <a:pt x="2102" y="165"/>
                    <a:pt x="2096" y="168"/>
                    <a:pt x="2093" y="169"/>
                  </a:cubicBezTo>
                  <a:cubicBezTo>
                    <a:pt x="2105" y="134"/>
                    <a:pt x="2054" y="127"/>
                    <a:pt x="2085" y="98"/>
                  </a:cubicBezTo>
                  <a:cubicBezTo>
                    <a:pt x="2085" y="98"/>
                    <a:pt x="2085" y="98"/>
                    <a:pt x="2084" y="98"/>
                  </a:cubicBezTo>
                  <a:cubicBezTo>
                    <a:pt x="2049" y="98"/>
                    <a:pt x="2058" y="29"/>
                    <a:pt x="2041" y="12"/>
                  </a:cubicBezTo>
                  <a:cubicBezTo>
                    <a:pt x="2041" y="12"/>
                    <a:pt x="2041" y="11"/>
                    <a:pt x="2041" y="11"/>
                  </a:cubicBezTo>
                  <a:cubicBezTo>
                    <a:pt x="2040" y="11"/>
                    <a:pt x="2034" y="18"/>
                    <a:pt x="2034" y="18"/>
                  </a:cubicBezTo>
                  <a:cubicBezTo>
                    <a:pt x="2037" y="8"/>
                    <a:pt x="2040" y="0"/>
                    <a:pt x="2037" y="0"/>
                  </a:cubicBezTo>
                </a:path>
              </a:pathLst>
            </a:custGeom>
            <a:solidFill>
              <a:srgbClr val="FFFFFF">
                <a:alpha val="40000"/>
              </a:srgbClr>
            </a:solidFill>
            <a:ln>
              <a:noFill/>
            </a:ln>
          </p:spPr>
          <p:txBody>
            <a:bodyPr vert="horz" wrap="square" lIns="48487" tIns="24243" rIns="48487" bIns="24243" numCol="1" anchor="t" anchorCtr="0" compatLnSpc="1">
              <a:prstTxWarp prst="textNoShape">
                <a:avLst/>
              </a:prstTxWarp>
            </a:bodyPr>
            <a:lstStyle/>
            <a:p>
              <a:endParaRPr lang="en-AU" sz="954">
                <a:solidFill>
                  <a:schemeClr val="bg1"/>
                </a:solidFill>
                <a:latin typeface="+mj-lt"/>
              </a:endParaRPr>
            </a:p>
          </p:txBody>
        </p:sp>
        <p:sp>
          <p:nvSpPr>
            <p:cNvPr id="10" name="Rectangle 9"/>
            <p:cNvSpPr/>
            <p:nvPr/>
          </p:nvSpPr>
          <p:spPr>
            <a:xfrm>
              <a:off x="7198826" y="775662"/>
              <a:ext cx="1624155" cy="369880"/>
            </a:xfrm>
            <a:prstGeom prst="rect">
              <a:avLst/>
            </a:prstGeom>
          </p:spPr>
          <p:txBody>
            <a:bodyPr wrap="square" lIns="38179" rIns="38179">
              <a:spAutoFit/>
            </a:bodyPr>
            <a:lstStyle/>
            <a:p>
              <a:pPr defTabSz="423418" eaLnBrk="0" hangingPunct="0">
                <a:spcAft>
                  <a:spcPts val="318"/>
                </a:spcAft>
                <a:defRPr/>
              </a:pPr>
              <a:r>
                <a:rPr lang="en-GB" sz="1000" b="1" kern="0" dirty="0">
                  <a:latin typeface="+mj-lt"/>
                  <a:cs typeface="Arial" charset="0"/>
                </a:rPr>
                <a:t>The </a:t>
              </a:r>
              <a:r>
                <a:rPr lang="en-GB" sz="1000" b="1" kern="0" dirty="0" err="1">
                  <a:latin typeface="+mj-lt"/>
                  <a:cs typeface="Arial" charset="0"/>
                </a:rPr>
                <a:t>Bungala</a:t>
              </a:r>
              <a:r>
                <a:rPr lang="en-GB" sz="1000" b="1" kern="0" dirty="0">
                  <a:latin typeface="+mj-lt"/>
                  <a:cs typeface="Arial" charset="0"/>
                </a:rPr>
                <a:t> Solar project:</a:t>
              </a:r>
              <a:endParaRPr lang="en-AU" sz="800" b="1" kern="0" dirty="0">
                <a:latin typeface="+mj-lt"/>
                <a:cs typeface="Arial" charset="0"/>
              </a:endParaRPr>
            </a:p>
          </p:txBody>
        </p:sp>
        <p:sp>
          <p:nvSpPr>
            <p:cNvPr id="11" name="TextBox 10"/>
            <p:cNvSpPr txBox="1"/>
            <p:nvPr/>
          </p:nvSpPr>
          <p:spPr>
            <a:xfrm>
              <a:off x="8048318" y="1216890"/>
              <a:ext cx="820542" cy="806748"/>
            </a:xfrm>
            <a:prstGeom prst="ellipse">
              <a:avLst/>
            </a:prstGeom>
            <a:solidFill>
              <a:schemeClr val="accent6">
                <a:alpha val="69804"/>
              </a:schemeClr>
            </a:solidFill>
          </p:spPr>
          <p:txBody>
            <a:bodyPr wrap="square" lIns="0" tIns="0" rIns="0" bIns="0" rtlCol="0" anchor="ctr">
              <a:noAutofit/>
            </a:bodyPr>
            <a:lstStyle/>
            <a:p>
              <a:pPr indent="-145460" algn="ctr">
                <a:spcAft>
                  <a:spcPts val="477"/>
                </a:spcAft>
              </a:pPr>
              <a:r>
                <a:rPr lang="en-AU" sz="1050" b="1" dirty="0">
                  <a:solidFill>
                    <a:schemeClr val="bg1"/>
                  </a:solidFill>
                  <a:latin typeface="+mj-lt"/>
                </a:rPr>
                <a:t>860,000</a:t>
              </a:r>
              <a:r>
                <a:rPr lang="en-AU" sz="1200" dirty="0">
                  <a:solidFill>
                    <a:schemeClr val="bg1"/>
                  </a:solidFill>
                  <a:latin typeface="+mj-lt"/>
                </a:rPr>
                <a:t/>
              </a:r>
              <a:br>
                <a:rPr lang="en-AU" sz="1200" dirty="0">
                  <a:solidFill>
                    <a:schemeClr val="bg1"/>
                  </a:solidFill>
                  <a:latin typeface="+mj-lt"/>
                </a:rPr>
              </a:br>
              <a:r>
                <a:rPr lang="en-AU" sz="900" dirty="0">
                  <a:solidFill>
                    <a:schemeClr val="bg1"/>
                  </a:solidFill>
                  <a:latin typeface="+mj-lt"/>
                </a:rPr>
                <a:t>solar panels</a:t>
              </a:r>
            </a:p>
          </p:txBody>
        </p:sp>
        <p:sp>
          <p:nvSpPr>
            <p:cNvPr id="12" name="TextBox 11"/>
            <p:cNvSpPr txBox="1"/>
            <p:nvPr/>
          </p:nvSpPr>
          <p:spPr>
            <a:xfrm>
              <a:off x="8377928" y="1918893"/>
              <a:ext cx="803819" cy="744072"/>
            </a:xfrm>
            <a:prstGeom prst="ellipse">
              <a:avLst/>
            </a:prstGeom>
            <a:solidFill>
              <a:schemeClr val="accent4">
                <a:alpha val="69804"/>
              </a:schemeClr>
            </a:solidFill>
          </p:spPr>
          <p:txBody>
            <a:bodyPr wrap="square" lIns="0" tIns="0" rIns="0" bIns="0" rtlCol="0" anchor="ctr">
              <a:noAutofit/>
            </a:bodyPr>
            <a:lstStyle/>
            <a:p>
              <a:pPr indent="-145460" algn="ctr">
                <a:spcAft>
                  <a:spcPts val="477"/>
                </a:spcAft>
              </a:pPr>
              <a:r>
                <a:rPr lang="en-AU" sz="1050" b="1" dirty="0">
                  <a:solidFill>
                    <a:schemeClr val="bg1"/>
                  </a:solidFill>
                  <a:latin typeface="+mj-lt"/>
                </a:rPr>
                <a:t>585</a:t>
              </a:r>
              <a:r>
                <a:rPr lang="en-AU" sz="800" dirty="0">
                  <a:solidFill>
                    <a:schemeClr val="bg1"/>
                  </a:solidFill>
                  <a:latin typeface="+mj-lt"/>
                </a:rPr>
                <a:t> hectares in Port Augusta</a:t>
              </a:r>
            </a:p>
          </p:txBody>
        </p:sp>
        <p:sp>
          <p:nvSpPr>
            <p:cNvPr id="13" name="TextBox 12"/>
            <p:cNvSpPr txBox="1"/>
            <p:nvPr/>
          </p:nvSpPr>
          <p:spPr>
            <a:xfrm>
              <a:off x="8999977" y="1595830"/>
              <a:ext cx="791558" cy="753226"/>
            </a:xfrm>
            <a:prstGeom prst="ellipse">
              <a:avLst/>
            </a:prstGeom>
            <a:solidFill>
              <a:schemeClr val="tx2">
                <a:alpha val="69804"/>
              </a:schemeClr>
            </a:solidFill>
          </p:spPr>
          <p:txBody>
            <a:bodyPr wrap="square" lIns="0" tIns="0" rIns="0" bIns="0" rtlCol="0" anchor="ctr">
              <a:noAutofit/>
            </a:bodyPr>
            <a:lstStyle/>
            <a:p>
              <a:pPr indent="-145460" algn="ctr">
                <a:spcAft>
                  <a:spcPts val="477"/>
                </a:spcAft>
              </a:pPr>
              <a:r>
                <a:rPr lang="en-AU" sz="800" dirty="0">
                  <a:solidFill>
                    <a:schemeClr val="bg1"/>
                  </a:solidFill>
                  <a:latin typeface="+mj-lt"/>
                </a:rPr>
                <a:t>Fully operational by</a:t>
              </a:r>
              <a:br>
                <a:rPr lang="en-AU" sz="800" dirty="0">
                  <a:solidFill>
                    <a:schemeClr val="bg1"/>
                  </a:solidFill>
                  <a:latin typeface="+mj-lt"/>
                </a:rPr>
              </a:br>
              <a:r>
                <a:rPr lang="en-AU" sz="1000" b="1" dirty="0">
                  <a:solidFill>
                    <a:schemeClr val="bg1"/>
                  </a:solidFill>
                  <a:latin typeface="+mj-lt"/>
                </a:rPr>
                <a:t>Sept 2018</a:t>
              </a:r>
              <a:endParaRPr lang="en-AU" sz="600" dirty="0">
                <a:solidFill>
                  <a:schemeClr val="bg1"/>
                </a:solidFill>
                <a:latin typeface="+mj-lt"/>
              </a:endParaRPr>
            </a:p>
          </p:txBody>
        </p:sp>
        <p:sp>
          <p:nvSpPr>
            <p:cNvPr id="14" name="TextBox 13"/>
            <p:cNvSpPr txBox="1"/>
            <p:nvPr/>
          </p:nvSpPr>
          <p:spPr>
            <a:xfrm>
              <a:off x="8714640" y="1105895"/>
              <a:ext cx="694257" cy="659497"/>
            </a:xfrm>
            <a:prstGeom prst="ellipse">
              <a:avLst/>
            </a:prstGeom>
            <a:solidFill>
              <a:schemeClr val="accent5">
                <a:alpha val="69804"/>
              </a:schemeClr>
            </a:solidFill>
          </p:spPr>
          <p:txBody>
            <a:bodyPr wrap="square" lIns="0" tIns="0" rIns="0" bIns="0" rtlCol="0" anchor="ctr">
              <a:noAutofit/>
            </a:bodyPr>
            <a:lstStyle/>
            <a:p>
              <a:pPr indent="-145460" algn="ctr">
                <a:spcAft>
                  <a:spcPts val="477"/>
                </a:spcAft>
              </a:pPr>
              <a:r>
                <a:rPr lang="en-AU" sz="800" dirty="0">
                  <a:solidFill>
                    <a:schemeClr val="bg1"/>
                  </a:solidFill>
                  <a:latin typeface="+mj-lt"/>
                </a:rPr>
                <a:t>Employ</a:t>
              </a:r>
              <a:br>
                <a:rPr lang="en-AU" sz="800" dirty="0">
                  <a:solidFill>
                    <a:schemeClr val="bg1"/>
                  </a:solidFill>
                  <a:latin typeface="+mj-lt"/>
                </a:rPr>
              </a:br>
              <a:r>
                <a:rPr lang="en-AU" sz="1050" b="1" dirty="0">
                  <a:solidFill>
                    <a:schemeClr val="bg1"/>
                  </a:solidFill>
                  <a:latin typeface="+mj-lt"/>
                </a:rPr>
                <a:t>400</a:t>
              </a:r>
              <a:r>
                <a:rPr lang="en-AU" sz="1100" dirty="0">
                  <a:solidFill>
                    <a:schemeClr val="bg1"/>
                  </a:solidFill>
                  <a:latin typeface="+mj-lt"/>
                </a:rPr>
                <a:t/>
              </a:r>
              <a:br>
                <a:rPr lang="en-AU" sz="1100" dirty="0">
                  <a:solidFill>
                    <a:schemeClr val="bg1"/>
                  </a:solidFill>
                  <a:latin typeface="+mj-lt"/>
                </a:rPr>
              </a:br>
              <a:r>
                <a:rPr lang="en-AU" sz="800" dirty="0">
                  <a:solidFill>
                    <a:schemeClr val="bg1"/>
                  </a:solidFill>
                  <a:latin typeface="+mj-lt"/>
                </a:rPr>
                <a:t>Australians</a:t>
              </a:r>
            </a:p>
          </p:txBody>
        </p:sp>
        <p:grpSp>
          <p:nvGrpSpPr>
            <p:cNvPr id="15" name="Group 4"/>
            <p:cNvGrpSpPr>
              <a:grpSpLocks noChangeAspect="1"/>
            </p:cNvGrpSpPr>
            <p:nvPr/>
          </p:nvGrpSpPr>
          <p:grpSpPr bwMode="auto">
            <a:xfrm>
              <a:off x="9755153" y="767217"/>
              <a:ext cx="361993" cy="359574"/>
              <a:chOff x="2902" y="1505"/>
              <a:chExt cx="3741" cy="3716"/>
            </a:xfrm>
            <a:solidFill>
              <a:schemeClr val="bg1"/>
            </a:solidFill>
          </p:grpSpPr>
          <p:sp>
            <p:nvSpPr>
              <p:cNvPr id="17" name="Freeform 5"/>
              <p:cNvSpPr>
                <a:spLocks noEditPoints="1"/>
              </p:cNvSpPr>
              <p:nvPr/>
            </p:nvSpPr>
            <p:spPr bwMode="auto">
              <a:xfrm>
                <a:off x="3870" y="2702"/>
                <a:ext cx="2773" cy="2519"/>
              </a:xfrm>
              <a:custGeom>
                <a:avLst/>
                <a:gdLst>
                  <a:gd name="T0" fmla="*/ 1158 w 1172"/>
                  <a:gd name="T1" fmla="*/ 740 h 1064"/>
                  <a:gd name="T2" fmla="*/ 1034 w 1172"/>
                  <a:gd name="T3" fmla="*/ 53 h 1064"/>
                  <a:gd name="T4" fmla="*/ 970 w 1172"/>
                  <a:gd name="T5" fmla="*/ 0 h 1064"/>
                  <a:gd name="T6" fmla="*/ 197 w 1172"/>
                  <a:gd name="T7" fmla="*/ 0 h 1064"/>
                  <a:gd name="T8" fmla="*/ 133 w 1172"/>
                  <a:gd name="T9" fmla="*/ 53 h 1064"/>
                  <a:gd name="T10" fmla="*/ 7 w 1172"/>
                  <a:gd name="T11" fmla="*/ 749 h 1064"/>
                  <a:gd name="T12" fmla="*/ 72 w 1172"/>
                  <a:gd name="T13" fmla="*/ 826 h 1064"/>
                  <a:gd name="T14" fmla="*/ 518 w 1172"/>
                  <a:gd name="T15" fmla="*/ 826 h 1064"/>
                  <a:gd name="T16" fmla="*/ 518 w 1172"/>
                  <a:gd name="T17" fmla="*/ 933 h 1064"/>
                  <a:gd name="T18" fmla="*/ 388 w 1172"/>
                  <a:gd name="T19" fmla="*/ 933 h 1064"/>
                  <a:gd name="T20" fmla="*/ 322 w 1172"/>
                  <a:gd name="T21" fmla="*/ 998 h 1064"/>
                  <a:gd name="T22" fmla="*/ 388 w 1172"/>
                  <a:gd name="T23" fmla="*/ 1064 h 1064"/>
                  <a:gd name="T24" fmla="*/ 788 w 1172"/>
                  <a:gd name="T25" fmla="*/ 1064 h 1064"/>
                  <a:gd name="T26" fmla="*/ 854 w 1172"/>
                  <a:gd name="T27" fmla="*/ 998 h 1064"/>
                  <a:gd name="T28" fmla="*/ 788 w 1172"/>
                  <a:gd name="T29" fmla="*/ 933 h 1064"/>
                  <a:gd name="T30" fmla="*/ 649 w 1172"/>
                  <a:gd name="T31" fmla="*/ 933 h 1064"/>
                  <a:gd name="T32" fmla="*/ 649 w 1172"/>
                  <a:gd name="T33" fmla="*/ 826 h 1064"/>
                  <a:gd name="T34" fmla="*/ 1096 w 1172"/>
                  <a:gd name="T35" fmla="*/ 826 h 1064"/>
                  <a:gd name="T36" fmla="*/ 1158 w 1172"/>
                  <a:gd name="T37" fmla="*/ 740 h 1064"/>
                  <a:gd name="T38" fmla="*/ 518 w 1172"/>
                  <a:gd name="T39" fmla="*/ 696 h 1064"/>
                  <a:gd name="T40" fmla="*/ 150 w 1172"/>
                  <a:gd name="T41" fmla="*/ 696 h 1064"/>
                  <a:gd name="T42" fmla="*/ 196 w 1172"/>
                  <a:gd name="T43" fmla="*/ 438 h 1064"/>
                  <a:gd name="T44" fmla="*/ 518 w 1172"/>
                  <a:gd name="T45" fmla="*/ 438 h 1064"/>
                  <a:gd name="T46" fmla="*/ 518 w 1172"/>
                  <a:gd name="T47" fmla="*/ 696 h 1064"/>
                  <a:gd name="T48" fmla="*/ 518 w 1172"/>
                  <a:gd name="T49" fmla="*/ 307 h 1064"/>
                  <a:gd name="T50" fmla="*/ 219 w 1172"/>
                  <a:gd name="T51" fmla="*/ 307 h 1064"/>
                  <a:gd name="T52" fmla="*/ 251 w 1172"/>
                  <a:gd name="T53" fmla="*/ 130 h 1064"/>
                  <a:gd name="T54" fmla="*/ 518 w 1172"/>
                  <a:gd name="T55" fmla="*/ 130 h 1064"/>
                  <a:gd name="T56" fmla="*/ 518 w 1172"/>
                  <a:gd name="T57" fmla="*/ 307 h 1064"/>
                  <a:gd name="T58" fmla="*/ 649 w 1172"/>
                  <a:gd name="T59" fmla="*/ 130 h 1064"/>
                  <a:gd name="T60" fmla="*/ 915 w 1172"/>
                  <a:gd name="T61" fmla="*/ 130 h 1064"/>
                  <a:gd name="T62" fmla="*/ 947 w 1172"/>
                  <a:gd name="T63" fmla="*/ 307 h 1064"/>
                  <a:gd name="T64" fmla="*/ 649 w 1172"/>
                  <a:gd name="T65" fmla="*/ 307 h 1064"/>
                  <a:gd name="T66" fmla="*/ 649 w 1172"/>
                  <a:gd name="T67" fmla="*/ 130 h 1064"/>
                  <a:gd name="T68" fmla="*/ 649 w 1172"/>
                  <a:gd name="T69" fmla="*/ 696 h 1064"/>
                  <a:gd name="T70" fmla="*/ 649 w 1172"/>
                  <a:gd name="T71" fmla="*/ 438 h 1064"/>
                  <a:gd name="T72" fmla="*/ 970 w 1172"/>
                  <a:gd name="T73" fmla="*/ 438 h 1064"/>
                  <a:gd name="T74" fmla="*/ 1017 w 1172"/>
                  <a:gd name="T75" fmla="*/ 696 h 1064"/>
                  <a:gd name="T76" fmla="*/ 649 w 1172"/>
                  <a:gd name="T77" fmla="*/ 696 h 1064"/>
                  <a:gd name="T78" fmla="*/ 649 w 1172"/>
                  <a:gd name="T79" fmla="*/ 696 h 1064"/>
                  <a:gd name="T80" fmla="*/ 649 w 1172"/>
                  <a:gd name="T81" fmla="*/ 696 h 10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72" h="1064">
                    <a:moveTo>
                      <a:pt x="1158" y="740"/>
                    </a:moveTo>
                    <a:cubicBezTo>
                      <a:pt x="1034" y="53"/>
                      <a:pt x="1034" y="53"/>
                      <a:pt x="1034" y="53"/>
                    </a:cubicBezTo>
                    <a:cubicBezTo>
                      <a:pt x="1029" y="22"/>
                      <a:pt x="1001" y="0"/>
                      <a:pt x="970" y="0"/>
                    </a:cubicBezTo>
                    <a:cubicBezTo>
                      <a:pt x="197" y="0"/>
                      <a:pt x="197" y="0"/>
                      <a:pt x="197" y="0"/>
                    </a:cubicBezTo>
                    <a:cubicBezTo>
                      <a:pt x="165" y="0"/>
                      <a:pt x="138" y="22"/>
                      <a:pt x="133" y="53"/>
                    </a:cubicBezTo>
                    <a:cubicBezTo>
                      <a:pt x="7" y="749"/>
                      <a:pt x="7" y="749"/>
                      <a:pt x="7" y="749"/>
                    </a:cubicBezTo>
                    <a:cubicBezTo>
                      <a:pt x="0" y="807"/>
                      <a:pt x="49" y="828"/>
                      <a:pt x="72" y="826"/>
                    </a:cubicBezTo>
                    <a:cubicBezTo>
                      <a:pt x="518" y="826"/>
                      <a:pt x="518" y="826"/>
                      <a:pt x="518" y="826"/>
                    </a:cubicBezTo>
                    <a:cubicBezTo>
                      <a:pt x="518" y="933"/>
                      <a:pt x="518" y="933"/>
                      <a:pt x="518" y="933"/>
                    </a:cubicBezTo>
                    <a:cubicBezTo>
                      <a:pt x="388" y="933"/>
                      <a:pt x="388" y="933"/>
                      <a:pt x="388" y="933"/>
                    </a:cubicBezTo>
                    <a:cubicBezTo>
                      <a:pt x="352" y="933"/>
                      <a:pt x="322" y="962"/>
                      <a:pt x="322" y="998"/>
                    </a:cubicBezTo>
                    <a:cubicBezTo>
                      <a:pt x="322" y="1035"/>
                      <a:pt x="352" y="1064"/>
                      <a:pt x="388" y="1064"/>
                    </a:cubicBezTo>
                    <a:cubicBezTo>
                      <a:pt x="788" y="1064"/>
                      <a:pt x="788" y="1064"/>
                      <a:pt x="788" y="1064"/>
                    </a:cubicBezTo>
                    <a:cubicBezTo>
                      <a:pt x="825" y="1064"/>
                      <a:pt x="854" y="1035"/>
                      <a:pt x="854" y="998"/>
                    </a:cubicBezTo>
                    <a:cubicBezTo>
                      <a:pt x="854" y="962"/>
                      <a:pt x="825" y="933"/>
                      <a:pt x="788" y="933"/>
                    </a:cubicBezTo>
                    <a:cubicBezTo>
                      <a:pt x="649" y="933"/>
                      <a:pt x="649" y="933"/>
                      <a:pt x="649" y="933"/>
                    </a:cubicBezTo>
                    <a:cubicBezTo>
                      <a:pt x="649" y="826"/>
                      <a:pt x="649" y="826"/>
                      <a:pt x="649" y="826"/>
                    </a:cubicBezTo>
                    <a:cubicBezTo>
                      <a:pt x="1096" y="826"/>
                      <a:pt x="1096" y="826"/>
                      <a:pt x="1096" y="826"/>
                    </a:cubicBezTo>
                    <a:cubicBezTo>
                      <a:pt x="1135" y="827"/>
                      <a:pt x="1172" y="790"/>
                      <a:pt x="1158" y="740"/>
                    </a:cubicBezTo>
                    <a:close/>
                    <a:moveTo>
                      <a:pt x="518" y="696"/>
                    </a:moveTo>
                    <a:cubicBezTo>
                      <a:pt x="150" y="696"/>
                      <a:pt x="150" y="696"/>
                      <a:pt x="150" y="696"/>
                    </a:cubicBezTo>
                    <a:cubicBezTo>
                      <a:pt x="196" y="438"/>
                      <a:pt x="196" y="438"/>
                      <a:pt x="196" y="438"/>
                    </a:cubicBezTo>
                    <a:cubicBezTo>
                      <a:pt x="518" y="438"/>
                      <a:pt x="518" y="438"/>
                      <a:pt x="518" y="438"/>
                    </a:cubicBezTo>
                    <a:lnTo>
                      <a:pt x="518" y="696"/>
                    </a:lnTo>
                    <a:close/>
                    <a:moveTo>
                      <a:pt x="518" y="307"/>
                    </a:moveTo>
                    <a:cubicBezTo>
                      <a:pt x="219" y="307"/>
                      <a:pt x="219" y="307"/>
                      <a:pt x="219" y="307"/>
                    </a:cubicBezTo>
                    <a:cubicBezTo>
                      <a:pt x="251" y="130"/>
                      <a:pt x="251" y="130"/>
                      <a:pt x="251" y="130"/>
                    </a:cubicBezTo>
                    <a:cubicBezTo>
                      <a:pt x="518" y="130"/>
                      <a:pt x="518" y="130"/>
                      <a:pt x="518" y="130"/>
                    </a:cubicBezTo>
                    <a:lnTo>
                      <a:pt x="518" y="307"/>
                    </a:lnTo>
                    <a:close/>
                    <a:moveTo>
                      <a:pt x="649" y="130"/>
                    </a:moveTo>
                    <a:cubicBezTo>
                      <a:pt x="915" y="130"/>
                      <a:pt x="915" y="130"/>
                      <a:pt x="915" y="130"/>
                    </a:cubicBezTo>
                    <a:cubicBezTo>
                      <a:pt x="947" y="307"/>
                      <a:pt x="947" y="307"/>
                      <a:pt x="947" y="307"/>
                    </a:cubicBezTo>
                    <a:cubicBezTo>
                      <a:pt x="649" y="307"/>
                      <a:pt x="649" y="307"/>
                      <a:pt x="649" y="307"/>
                    </a:cubicBezTo>
                    <a:cubicBezTo>
                      <a:pt x="649" y="130"/>
                      <a:pt x="649" y="130"/>
                      <a:pt x="649" y="130"/>
                    </a:cubicBezTo>
                    <a:close/>
                    <a:moveTo>
                      <a:pt x="649" y="696"/>
                    </a:moveTo>
                    <a:cubicBezTo>
                      <a:pt x="649" y="438"/>
                      <a:pt x="649" y="438"/>
                      <a:pt x="649" y="438"/>
                    </a:cubicBezTo>
                    <a:cubicBezTo>
                      <a:pt x="970" y="438"/>
                      <a:pt x="970" y="438"/>
                      <a:pt x="970" y="438"/>
                    </a:cubicBezTo>
                    <a:cubicBezTo>
                      <a:pt x="1017" y="696"/>
                      <a:pt x="1017" y="696"/>
                      <a:pt x="1017" y="696"/>
                    </a:cubicBezTo>
                    <a:lnTo>
                      <a:pt x="649" y="696"/>
                    </a:lnTo>
                    <a:close/>
                    <a:moveTo>
                      <a:pt x="649" y="696"/>
                    </a:moveTo>
                    <a:cubicBezTo>
                      <a:pt x="649" y="696"/>
                      <a:pt x="649" y="696"/>
                      <a:pt x="649" y="69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8487" tIns="24243" rIns="48487" bIns="24243" numCol="1" anchor="t" anchorCtr="0" compatLnSpc="1">
                <a:prstTxWarp prst="textNoShape">
                  <a:avLst/>
                </a:prstTxWarp>
              </a:bodyPr>
              <a:lstStyle/>
              <a:p>
                <a:endParaRPr lang="en-AU" sz="954">
                  <a:solidFill>
                    <a:schemeClr val="bg1"/>
                  </a:solidFill>
                  <a:latin typeface="+mj-lt"/>
                </a:endParaRPr>
              </a:p>
            </p:txBody>
          </p:sp>
          <p:sp>
            <p:nvSpPr>
              <p:cNvPr id="18" name="Freeform 6"/>
              <p:cNvSpPr>
                <a:spLocks noEditPoints="1"/>
              </p:cNvSpPr>
              <p:nvPr/>
            </p:nvSpPr>
            <p:spPr bwMode="auto">
              <a:xfrm>
                <a:off x="3321" y="1990"/>
                <a:ext cx="1271" cy="1141"/>
              </a:xfrm>
              <a:custGeom>
                <a:avLst/>
                <a:gdLst>
                  <a:gd name="T0" fmla="*/ 212 w 537"/>
                  <a:gd name="T1" fmla="*/ 171 h 482"/>
                  <a:gd name="T2" fmla="*/ 316 w 537"/>
                  <a:gd name="T3" fmla="*/ 136 h 482"/>
                  <a:gd name="T4" fmla="*/ 415 w 537"/>
                  <a:gd name="T5" fmla="*/ 185 h 482"/>
                  <a:gd name="T6" fmla="*/ 507 w 537"/>
                  <a:gd name="T7" fmla="*/ 191 h 482"/>
                  <a:gd name="T8" fmla="*/ 513 w 537"/>
                  <a:gd name="T9" fmla="*/ 99 h 482"/>
                  <a:gd name="T10" fmla="*/ 325 w 537"/>
                  <a:gd name="T11" fmla="*/ 5 h 482"/>
                  <a:gd name="T12" fmla="*/ 126 w 537"/>
                  <a:gd name="T13" fmla="*/ 72 h 482"/>
                  <a:gd name="T14" fmla="*/ 99 w 537"/>
                  <a:gd name="T15" fmla="*/ 460 h 482"/>
                  <a:gd name="T16" fmla="*/ 149 w 537"/>
                  <a:gd name="T17" fmla="*/ 482 h 482"/>
                  <a:gd name="T18" fmla="*/ 192 w 537"/>
                  <a:gd name="T19" fmla="*/ 466 h 482"/>
                  <a:gd name="T20" fmla="*/ 198 w 537"/>
                  <a:gd name="T21" fmla="*/ 374 h 482"/>
                  <a:gd name="T22" fmla="*/ 212 w 537"/>
                  <a:gd name="T23" fmla="*/ 171 h 482"/>
                  <a:gd name="T24" fmla="*/ 212 w 537"/>
                  <a:gd name="T25" fmla="*/ 171 h 482"/>
                  <a:gd name="T26" fmla="*/ 212 w 537"/>
                  <a:gd name="T27" fmla="*/ 171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37" h="482">
                    <a:moveTo>
                      <a:pt x="212" y="171"/>
                    </a:moveTo>
                    <a:cubicBezTo>
                      <a:pt x="241" y="145"/>
                      <a:pt x="278" y="133"/>
                      <a:pt x="316" y="136"/>
                    </a:cubicBezTo>
                    <a:cubicBezTo>
                      <a:pt x="354" y="138"/>
                      <a:pt x="389" y="156"/>
                      <a:pt x="415" y="185"/>
                    </a:cubicBezTo>
                    <a:cubicBezTo>
                      <a:pt x="438" y="212"/>
                      <a:pt x="480" y="215"/>
                      <a:pt x="507" y="191"/>
                    </a:cubicBezTo>
                    <a:cubicBezTo>
                      <a:pt x="534" y="167"/>
                      <a:pt x="537" y="126"/>
                      <a:pt x="513" y="99"/>
                    </a:cubicBezTo>
                    <a:cubicBezTo>
                      <a:pt x="465" y="43"/>
                      <a:pt x="398" y="10"/>
                      <a:pt x="325" y="5"/>
                    </a:cubicBezTo>
                    <a:cubicBezTo>
                      <a:pt x="252" y="0"/>
                      <a:pt x="181" y="24"/>
                      <a:pt x="126" y="72"/>
                    </a:cubicBezTo>
                    <a:cubicBezTo>
                      <a:pt x="12" y="172"/>
                      <a:pt x="0" y="345"/>
                      <a:pt x="99" y="460"/>
                    </a:cubicBezTo>
                    <a:cubicBezTo>
                      <a:pt x="112" y="474"/>
                      <a:pt x="130" y="482"/>
                      <a:pt x="149" y="482"/>
                    </a:cubicBezTo>
                    <a:cubicBezTo>
                      <a:pt x="164" y="482"/>
                      <a:pt x="179" y="477"/>
                      <a:pt x="192" y="466"/>
                    </a:cubicBezTo>
                    <a:cubicBezTo>
                      <a:pt x="219" y="442"/>
                      <a:pt x="222" y="401"/>
                      <a:pt x="198" y="374"/>
                    </a:cubicBezTo>
                    <a:cubicBezTo>
                      <a:pt x="145" y="314"/>
                      <a:pt x="152" y="223"/>
                      <a:pt x="212" y="171"/>
                    </a:cubicBezTo>
                    <a:close/>
                    <a:moveTo>
                      <a:pt x="212" y="171"/>
                    </a:moveTo>
                    <a:cubicBezTo>
                      <a:pt x="212" y="171"/>
                      <a:pt x="212" y="171"/>
                      <a:pt x="212" y="17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8487" tIns="24243" rIns="48487" bIns="24243" numCol="1" anchor="t" anchorCtr="0" compatLnSpc="1">
                <a:prstTxWarp prst="textNoShape">
                  <a:avLst/>
                </a:prstTxWarp>
              </a:bodyPr>
              <a:lstStyle/>
              <a:p>
                <a:endParaRPr lang="en-AU" sz="954">
                  <a:solidFill>
                    <a:schemeClr val="bg1"/>
                  </a:solidFill>
                  <a:latin typeface="+mj-lt"/>
                </a:endParaRPr>
              </a:p>
            </p:txBody>
          </p:sp>
          <p:sp>
            <p:nvSpPr>
              <p:cNvPr id="19" name="Freeform 7"/>
              <p:cNvSpPr>
                <a:spLocks noEditPoints="1"/>
              </p:cNvSpPr>
              <p:nvPr/>
            </p:nvSpPr>
            <p:spPr bwMode="auto">
              <a:xfrm>
                <a:off x="3221" y="1730"/>
                <a:ext cx="381" cy="369"/>
              </a:xfrm>
              <a:custGeom>
                <a:avLst/>
                <a:gdLst>
                  <a:gd name="T0" fmla="*/ 39 w 161"/>
                  <a:gd name="T1" fmla="*/ 134 h 156"/>
                  <a:gd name="T2" fmla="*/ 88 w 161"/>
                  <a:gd name="T3" fmla="*/ 156 h 156"/>
                  <a:gd name="T4" fmla="*/ 131 w 161"/>
                  <a:gd name="T5" fmla="*/ 140 h 156"/>
                  <a:gd name="T6" fmla="*/ 138 w 161"/>
                  <a:gd name="T7" fmla="*/ 48 h 156"/>
                  <a:gd name="T8" fmla="*/ 122 w 161"/>
                  <a:gd name="T9" fmla="*/ 30 h 156"/>
                  <a:gd name="T10" fmla="*/ 30 w 161"/>
                  <a:gd name="T11" fmla="*/ 24 h 156"/>
                  <a:gd name="T12" fmla="*/ 24 w 161"/>
                  <a:gd name="T13" fmla="*/ 116 h 156"/>
                  <a:gd name="T14" fmla="*/ 39 w 161"/>
                  <a:gd name="T15" fmla="*/ 134 h 156"/>
                  <a:gd name="T16" fmla="*/ 39 w 161"/>
                  <a:gd name="T17" fmla="*/ 134 h 156"/>
                  <a:gd name="T18" fmla="*/ 39 w 161"/>
                  <a:gd name="T19" fmla="*/ 134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1" h="156">
                    <a:moveTo>
                      <a:pt x="39" y="134"/>
                    </a:moveTo>
                    <a:cubicBezTo>
                      <a:pt x="52" y="149"/>
                      <a:pt x="70" y="156"/>
                      <a:pt x="88" y="156"/>
                    </a:cubicBezTo>
                    <a:cubicBezTo>
                      <a:pt x="104" y="156"/>
                      <a:pt x="119" y="151"/>
                      <a:pt x="131" y="140"/>
                    </a:cubicBezTo>
                    <a:cubicBezTo>
                      <a:pt x="158" y="117"/>
                      <a:pt x="161" y="75"/>
                      <a:pt x="138" y="48"/>
                    </a:cubicBezTo>
                    <a:cubicBezTo>
                      <a:pt x="122" y="30"/>
                      <a:pt x="122" y="30"/>
                      <a:pt x="122" y="30"/>
                    </a:cubicBezTo>
                    <a:cubicBezTo>
                      <a:pt x="99" y="3"/>
                      <a:pt x="57" y="0"/>
                      <a:pt x="30" y="24"/>
                    </a:cubicBezTo>
                    <a:cubicBezTo>
                      <a:pt x="3" y="47"/>
                      <a:pt x="0" y="89"/>
                      <a:pt x="24" y="116"/>
                    </a:cubicBezTo>
                    <a:lnTo>
                      <a:pt x="39" y="134"/>
                    </a:lnTo>
                    <a:close/>
                    <a:moveTo>
                      <a:pt x="39" y="134"/>
                    </a:moveTo>
                    <a:cubicBezTo>
                      <a:pt x="39" y="134"/>
                      <a:pt x="39" y="134"/>
                      <a:pt x="39" y="13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8487" tIns="24243" rIns="48487" bIns="24243" numCol="1" anchor="t" anchorCtr="0" compatLnSpc="1">
                <a:prstTxWarp prst="textNoShape">
                  <a:avLst/>
                </a:prstTxWarp>
              </a:bodyPr>
              <a:lstStyle/>
              <a:p>
                <a:endParaRPr lang="en-AU" sz="954">
                  <a:solidFill>
                    <a:schemeClr val="bg1"/>
                  </a:solidFill>
                  <a:latin typeface="+mj-lt"/>
                </a:endParaRPr>
              </a:p>
            </p:txBody>
          </p:sp>
          <p:sp>
            <p:nvSpPr>
              <p:cNvPr id="20" name="Freeform 8"/>
              <p:cNvSpPr>
                <a:spLocks noEditPoints="1"/>
              </p:cNvSpPr>
              <p:nvPr/>
            </p:nvSpPr>
            <p:spPr bwMode="auto">
              <a:xfrm>
                <a:off x="4554" y="1824"/>
                <a:ext cx="388" cy="365"/>
              </a:xfrm>
              <a:custGeom>
                <a:avLst/>
                <a:gdLst>
                  <a:gd name="T0" fmla="*/ 73 w 164"/>
                  <a:gd name="T1" fmla="*/ 154 h 154"/>
                  <a:gd name="T2" fmla="*/ 116 w 164"/>
                  <a:gd name="T3" fmla="*/ 138 h 154"/>
                  <a:gd name="T4" fmla="*/ 134 w 164"/>
                  <a:gd name="T5" fmla="*/ 122 h 154"/>
                  <a:gd name="T6" fmla="*/ 140 w 164"/>
                  <a:gd name="T7" fmla="*/ 30 h 154"/>
                  <a:gd name="T8" fmla="*/ 48 w 164"/>
                  <a:gd name="T9" fmla="*/ 23 h 154"/>
                  <a:gd name="T10" fmla="*/ 30 w 164"/>
                  <a:gd name="T11" fmla="*/ 39 h 154"/>
                  <a:gd name="T12" fmla="*/ 24 w 164"/>
                  <a:gd name="T13" fmla="*/ 131 h 154"/>
                  <a:gd name="T14" fmla="*/ 73 w 164"/>
                  <a:gd name="T15" fmla="*/ 154 h 154"/>
                  <a:gd name="T16" fmla="*/ 73 w 164"/>
                  <a:gd name="T17" fmla="*/ 154 h 154"/>
                  <a:gd name="T18" fmla="*/ 73 w 164"/>
                  <a:gd name="T1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54">
                    <a:moveTo>
                      <a:pt x="73" y="154"/>
                    </a:moveTo>
                    <a:cubicBezTo>
                      <a:pt x="88" y="154"/>
                      <a:pt x="104" y="148"/>
                      <a:pt x="116" y="138"/>
                    </a:cubicBezTo>
                    <a:cubicBezTo>
                      <a:pt x="134" y="122"/>
                      <a:pt x="134" y="122"/>
                      <a:pt x="134" y="122"/>
                    </a:cubicBezTo>
                    <a:cubicBezTo>
                      <a:pt x="161" y="98"/>
                      <a:pt x="164" y="57"/>
                      <a:pt x="140" y="30"/>
                    </a:cubicBezTo>
                    <a:cubicBezTo>
                      <a:pt x="117" y="3"/>
                      <a:pt x="75" y="0"/>
                      <a:pt x="48" y="23"/>
                    </a:cubicBezTo>
                    <a:cubicBezTo>
                      <a:pt x="30" y="39"/>
                      <a:pt x="30" y="39"/>
                      <a:pt x="30" y="39"/>
                    </a:cubicBezTo>
                    <a:cubicBezTo>
                      <a:pt x="3" y="63"/>
                      <a:pt x="0" y="104"/>
                      <a:pt x="24" y="131"/>
                    </a:cubicBezTo>
                    <a:cubicBezTo>
                      <a:pt x="37" y="146"/>
                      <a:pt x="55" y="154"/>
                      <a:pt x="73" y="154"/>
                    </a:cubicBezTo>
                    <a:close/>
                    <a:moveTo>
                      <a:pt x="73" y="154"/>
                    </a:moveTo>
                    <a:cubicBezTo>
                      <a:pt x="73" y="154"/>
                      <a:pt x="73" y="154"/>
                      <a:pt x="73" y="15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8487" tIns="24243" rIns="48487" bIns="24243" numCol="1" anchor="t" anchorCtr="0" compatLnSpc="1">
                <a:prstTxWarp prst="textNoShape">
                  <a:avLst/>
                </a:prstTxWarp>
              </a:bodyPr>
              <a:lstStyle/>
              <a:p>
                <a:endParaRPr lang="en-AU" sz="954">
                  <a:solidFill>
                    <a:schemeClr val="bg1"/>
                  </a:solidFill>
                  <a:latin typeface="+mj-lt"/>
                </a:endParaRPr>
              </a:p>
            </p:txBody>
          </p:sp>
          <p:sp>
            <p:nvSpPr>
              <p:cNvPr id="21" name="Freeform 9"/>
              <p:cNvSpPr>
                <a:spLocks noEditPoints="1"/>
              </p:cNvSpPr>
              <p:nvPr/>
            </p:nvSpPr>
            <p:spPr bwMode="auto">
              <a:xfrm>
                <a:off x="3127" y="3069"/>
                <a:ext cx="388" cy="365"/>
              </a:xfrm>
              <a:custGeom>
                <a:avLst/>
                <a:gdLst>
                  <a:gd name="T0" fmla="*/ 48 w 164"/>
                  <a:gd name="T1" fmla="*/ 24 h 154"/>
                  <a:gd name="T2" fmla="*/ 30 w 164"/>
                  <a:gd name="T3" fmla="*/ 40 h 154"/>
                  <a:gd name="T4" fmla="*/ 24 w 164"/>
                  <a:gd name="T5" fmla="*/ 132 h 154"/>
                  <a:gd name="T6" fmla="*/ 73 w 164"/>
                  <a:gd name="T7" fmla="*/ 154 h 154"/>
                  <a:gd name="T8" fmla="*/ 116 w 164"/>
                  <a:gd name="T9" fmla="*/ 138 h 154"/>
                  <a:gd name="T10" fmla="*/ 134 w 164"/>
                  <a:gd name="T11" fmla="*/ 123 h 154"/>
                  <a:gd name="T12" fmla="*/ 140 w 164"/>
                  <a:gd name="T13" fmla="*/ 31 h 154"/>
                  <a:gd name="T14" fmla="*/ 48 w 164"/>
                  <a:gd name="T15" fmla="*/ 24 h 154"/>
                  <a:gd name="T16" fmla="*/ 48 w 164"/>
                  <a:gd name="T17" fmla="*/ 24 h 154"/>
                  <a:gd name="T18" fmla="*/ 48 w 164"/>
                  <a:gd name="T19" fmla="*/ 2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54">
                    <a:moveTo>
                      <a:pt x="48" y="24"/>
                    </a:moveTo>
                    <a:cubicBezTo>
                      <a:pt x="30" y="40"/>
                      <a:pt x="30" y="40"/>
                      <a:pt x="30" y="40"/>
                    </a:cubicBezTo>
                    <a:cubicBezTo>
                      <a:pt x="3" y="64"/>
                      <a:pt x="0" y="105"/>
                      <a:pt x="24" y="132"/>
                    </a:cubicBezTo>
                    <a:cubicBezTo>
                      <a:pt x="36" y="147"/>
                      <a:pt x="55" y="154"/>
                      <a:pt x="73" y="154"/>
                    </a:cubicBezTo>
                    <a:cubicBezTo>
                      <a:pt x="88" y="154"/>
                      <a:pt x="103" y="149"/>
                      <a:pt x="116" y="138"/>
                    </a:cubicBezTo>
                    <a:cubicBezTo>
                      <a:pt x="134" y="123"/>
                      <a:pt x="134" y="123"/>
                      <a:pt x="134" y="123"/>
                    </a:cubicBezTo>
                    <a:cubicBezTo>
                      <a:pt x="161" y="99"/>
                      <a:pt x="164" y="58"/>
                      <a:pt x="140" y="31"/>
                    </a:cubicBezTo>
                    <a:cubicBezTo>
                      <a:pt x="116" y="3"/>
                      <a:pt x="75" y="0"/>
                      <a:pt x="48" y="24"/>
                    </a:cubicBezTo>
                    <a:close/>
                    <a:moveTo>
                      <a:pt x="48" y="24"/>
                    </a:moveTo>
                    <a:cubicBezTo>
                      <a:pt x="48" y="24"/>
                      <a:pt x="48" y="24"/>
                      <a:pt x="48" y="2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8487" tIns="24243" rIns="48487" bIns="24243" numCol="1" anchor="t" anchorCtr="0" compatLnSpc="1">
                <a:prstTxWarp prst="textNoShape">
                  <a:avLst/>
                </a:prstTxWarp>
              </a:bodyPr>
              <a:lstStyle/>
              <a:p>
                <a:endParaRPr lang="en-AU" sz="954">
                  <a:solidFill>
                    <a:schemeClr val="bg1"/>
                  </a:solidFill>
                  <a:latin typeface="+mj-lt"/>
                </a:endParaRPr>
              </a:p>
            </p:txBody>
          </p:sp>
          <p:sp>
            <p:nvSpPr>
              <p:cNvPr id="22" name="Freeform 10"/>
              <p:cNvSpPr>
                <a:spLocks noEditPoints="1"/>
              </p:cNvSpPr>
              <p:nvPr/>
            </p:nvSpPr>
            <p:spPr bwMode="auto">
              <a:xfrm>
                <a:off x="3936" y="1505"/>
                <a:ext cx="324" cy="369"/>
              </a:xfrm>
              <a:custGeom>
                <a:avLst/>
                <a:gdLst>
                  <a:gd name="T0" fmla="*/ 64 w 137"/>
                  <a:gd name="T1" fmla="*/ 156 h 156"/>
                  <a:gd name="T2" fmla="*/ 68 w 137"/>
                  <a:gd name="T3" fmla="*/ 156 h 156"/>
                  <a:gd name="T4" fmla="*/ 133 w 137"/>
                  <a:gd name="T5" fmla="*/ 95 h 156"/>
                  <a:gd name="T6" fmla="*/ 135 w 137"/>
                  <a:gd name="T7" fmla="*/ 72 h 156"/>
                  <a:gd name="T8" fmla="*/ 74 w 137"/>
                  <a:gd name="T9" fmla="*/ 3 h 156"/>
                  <a:gd name="T10" fmla="*/ 5 w 137"/>
                  <a:gd name="T11" fmla="*/ 63 h 156"/>
                  <a:gd name="T12" fmla="*/ 3 w 137"/>
                  <a:gd name="T13" fmla="*/ 87 h 156"/>
                  <a:gd name="T14" fmla="*/ 64 w 137"/>
                  <a:gd name="T15" fmla="*/ 156 h 156"/>
                  <a:gd name="T16" fmla="*/ 64 w 137"/>
                  <a:gd name="T17" fmla="*/ 156 h 156"/>
                  <a:gd name="T18" fmla="*/ 64 w 137"/>
                  <a:gd name="T19" fmla="*/ 156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7" h="156">
                    <a:moveTo>
                      <a:pt x="64" y="156"/>
                    </a:moveTo>
                    <a:cubicBezTo>
                      <a:pt x="68" y="156"/>
                      <a:pt x="68" y="156"/>
                      <a:pt x="68" y="156"/>
                    </a:cubicBezTo>
                    <a:cubicBezTo>
                      <a:pt x="102" y="156"/>
                      <a:pt x="131" y="130"/>
                      <a:pt x="133" y="95"/>
                    </a:cubicBezTo>
                    <a:cubicBezTo>
                      <a:pt x="135" y="72"/>
                      <a:pt x="135" y="72"/>
                      <a:pt x="135" y="72"/>
                    </a:cubicBezTo>
                    <a:cubicBezTo>
                      <a:pt x="137" y="36"/>
                      <a:pt x="110" y="5"/>
                      <a:pt x="74" y="3"/>
                    </a:cubicBezTo>
                    <a:cubicBezTo>
                      <a:pt x="38" y="0"/>
                      <a:pt x="7" y="27"/>
                      <a:pt x="5" y="63"/>
                    </a:cubicBezTo>
                    <a:cubicBezTo>
                      <a:pt x="3" y="87"/>
                      <a:pt x="3" y="87"/>
                      <a:pt x="3" y="87"/>
                    </a:cubicBezTo>
                    <a:cubicBezTo>
                      <a:pt x="0" y="123"/>
                      <a:pt x="28" y="154"/>
                      <a:pt x="64" y="156"/>
                    </a:cubicBezTo>
                    <a:close/>
                    <a:moveTo>
                      <a:pt x="64" y="156"/>
                    </a:moveTo>
                    <a:cubicBezTo>
                      <a:pt x="64" y="156"/>
                      <a:pt x="64" y="156"/>
                      <a:pt x="64" y="15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8487" tIns="24243" rIns="48487" bIns="24243" numCol="1" anchor="t" anchorCtr="0" compatLnSpc="1">
                <a:prstTxWarp prst="textNoShape">
                  <a:avLst/>
                </a:prstTxWarp>
              </a:bodyPr>
              <a:lstStyle/>
              <a:p>
                <a:endParaRPr lang="en-AU" sz="954">
                  <a:solidFill>
                    <a:schemeClr val="bg1"/>
                  </a:solidFill>
                  <a:latin typeface="+mj-lt"/>
                </a:endParaRPr>
              </a:p>
            </p:txBody>
          </p:sp>
          <p:sp>
            <p:nvSpPr>
              <p:cNvPr id="23" name="Freeform 11"/>
              <p:cNvSpPr>
                <a:spLocks noEditPoints="1"/>
              </p:cNvSpPr>
              <p:nvPr/>
            </p:nvSpPr>
            <p:spPr bwMode="auto">
              <a:xfrm>
                <a:off x="2902" y="2411"/>
                <a:ext cx="376" cy="320"/>
              </a:xfrm>
              <a:custGeom>
                <a:avLst/>
                <a:gdLst>
                  <a:gd name="T0" fmla="*/ 156 w 159"/>
                  <a:gd name="T1" fmla="*/ 74 h 135"/>
                  <a:gd name="T2" fmla="*/ 96 w 159"/>
                  <a:gd name="T3" fmla="*/ 4 h 135"/>
                  <a:gd name="T4" fmla="*/ 72 w 159"/>
                  <a:gd name="T5" fmla="*/ 3 h 135"/>
                  <a:gd name="T6" fmla="*/ 2 w 159"/>
                  <a:gd name="T7" fmla="*/ 63 h 135"/>
                  <a:gd name="T8" fmla="*/ 63 w 159"/>
                  <a:gd name="T9" fmla="*/ 133 h 135"/>
                  <a:gd name="T10" fmla="*/ 87 w 159"/>
                  <a:gd name="T11" fmla="*/ 135 h 135"/>
                  <a:gd name="T12" fmla="*/ 91 w 159"/>
                  <a:gd name="T13" fmla="*/ 135 h 135"/>
                  <a:gd name="T14" fmla="*/ 156 w 159"/>
                  <a:gd name="T15" fmla="*/ 74 h 135"/>
                  <a:gd name="T16" fmla="*/ 156 w 159"/>
                  <a:gd name="T17" fmla="*/ 74 h 135"/>
                  <a:gd name="T18" fmla="*/ 156 w 159"/>
                  <a:gd name="T19" fmla="*/ 74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9" h="135">
                    <a:moveTo>
                      <a:pt x="156" y="74"/>
                    </a:moveTo>
                    <a:cubicBezTo>
                      <a:pt x="159" y="38"/>
                      <a:pt x="132" y="7"/>
                      <a:pt x="96" y="4"/>
                    </a:cubicBezTo>
                    <a:cubicBezTo>
                      <a:pt x="72" y="3"/>
                      <a:pt x="72" y="3"/>
                      <a:pt x="72" y="3"/>
                    </a:cubicBezTo>
                    <a:cubicBezTo>
                      <a:pt x="35" y="0"/>
                      <a:pt x="5" y="27"/>
                      <a:pt x="2" y="63"/>
                    </a:cubicBezTo>
                    <a:cubicBezTo>
                      <a:pt x="0" y="99"/>
                      <a:pt x="27" y="131"/>
                      <a:pt x="63" y="133"/>
                    </a:cubicBezTo>
                    <a:cubicBezTo>
                      <a:pt x="87" y="135"/>
                      <a:pt x="87" y="135"/>
                      <a:pt x="87" y="135"/>
                    </a:cubicBezTo>
                    <a:cubicBezTo>
                      <a:pt x="88" y="135"/>
                      <a:pt x="90" y="135"/>
                      <a:pt x="91" y="135"/>
                    </a:cubicBezTo>
                    <a:cubicBezTo>
                      <a:pt x="125" y="135"/>
                      <a:pt x="154" y="108"/>
                      <a:pt x="156" y="74"/>
                    </a:cubicBezTo>
                    <a:close/>
                    <a:moveTo>
                      <a:pt x="156" y="74"/>
                    </a:moveTo>
                    <a:cubicBezTo>
                      <a:pt x="156" y="74"/>
                      <a:pt x="156" y="74"/>
                      <a:pt x="156" y="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8487" tIns="24243" rIns="48487" bIns="24243" numCol="1" anchor="t" anchorCtr="0" compatLnSpc="1">
                <a:prstTxWarp prst="textNoShape">
                  <a:avLst/>
                </a:prstTxWarp>
              </a:bodyPr>
              <a:lstStyle/>
              <a:p>
                <a:endParaRPr lang="en-AU" sz="954">
                  <a:solidFill>
                    <a:schemeClr val="bg1"/>
                  </a:solidFill>
                  <a:latin typeface="+mj-lt"/>
                </a:endParaRPr>
              </a:p>
            </p:txBody>
          </p:sp>
        </p:grpSp>
        <p:sp>
          <p:nvSpPr>
            <p:cNvPr id="16" name="TextBox 15"/>
            <p:cNvSpPr txBox="1"/>
            <p:nvPr/>
          </p:nvSpPr>
          <p:spPr>
            <a:xfrm>
              <a:off x="7569199" y="1827453"/>
              <a:ext cx="868477" cy="803731"/>
            </a:xfrm>
            <a:prstGeom prst="ellipse">
              <a:avLst/>
            </a:prstGeom>
            <a:solidFill>
              <a:srgbClr val="A32020">
                <a:alpha val="69804"/>
              </a:srgbClr>
            </a:solidFill>
          </p:spPr>
          <p:txBody>
            <a:bodyPr wrap="none" lIns="0" tIns="0" rIns="0" bIns="0" rtlCol="0" anchor="ctr">
              <a:noAutofit/>
            </a:bodyPr>
            <a:lstStyle/>
            <a:p>
              <a:pPr indent="-145460" algn="ctr">
                <a:spcAft>
                  <a:spcPts val="477"/>
                </a:spcAft>
              </a:pPr>
              <a:r>
                <a:rPr lang="en-AU" sz="1000" b="1" dirty="0">
                  <a:solidFill>
                    <a:schemeClr val="bg1"/>
                  </a:solidFill>
                  <a:latin typeface="+mj-lt"/>
                </a:rPr>
                <a:t>Largest </a:t>
              </a:r>
              <a:br>
                <a:rPr lang="en-AU" sz="1000" b="1" dirty="0">
                  <a:solidFill>
                    <a:schemeClr val="bg1"/>
                  </a:solidFill>
                  <a:latin typeface="+mj-lt"/>
                </a:rPr>
              </a:br>
              <a:r>
                <a:rPr lang="en-AU" sz="1000" b="1" dirty="0">
                  <a:solidFill>
                    <a:schemeClr val="bg1"/>
                  </a:solidFill>
                  <a:latin typeface="+mj-lt"/>
                </a:rPr>
                <a:t>solar farm</a:t>
              </a:r>
              <a:br>
                <a:rPr lang="en-AU" sz="1000" b="1" dirty="0">
                  <a:solidFill>
                    <a:schemeClr val="bg1"/>
                  </a:solidFill>
                  <a:latin typeface="+mj-lt"/>
                </a:rPr>
              </a:br>
              <a:r>
                <a:rPr lang="en-AU" sz="800" dirty="0">
                  <a:solidFill>
                    <a:schemeClr val="bg1"/>
                  </a:solidFill>
                  <a:latin typeface="+mj-lt"/>
                </a:rPr>
                <a:t>in the Southern </a:t>
              </a:r>
              <a:br>
                <a:rPr lang="en-AU" sz="800" dirty="0">
                  <a:solidFill>
                    <a:schemeClr val="bg1"/>
                  </a:solidFill>
                  <a:latin typeface="+mj-lt"/>
                </a:rPr>
              </a:br>
              <a:r>
                <a:rPr lang="en-AU" sz="800" dirty="0">
                  <a:solidFill>
                    <a:schemeClr val="bg1"/>
                  </a:solidFill>
                  <a:latin typeface="+mj-lt"/>
                </a:rPr>
                <a:t>Hemisphere </a:t>
              </a:r>
              <a:endParaRPr lang="en-AU" sz="700" dirty="0">
                <a:solidFill>
                  <a:schemeClr val="bg1"/>
                </a:solidFill>
                <a:latin typeface="+mj-lt"/>
              </a:endParaRPr>
            </a:p>
          </p:txBody>
        </p:sp>
      </p:grpSp>
      <p:sp>
        <p:nvSpPr>
          <p:cNvPr id="24" name="Rectangle 23"/>
          <p:cNvSpPr/>
          <p:nvPr/>
        </p:nvSpPr>
        <p:spPr>
          <a:xfrm>
            <a:off x="520447" y="3908898"/>
            <a:ext cx="5570708" cy="276999"/>
          </a:xfrm>
          <a:prstGeom prst="rect">
            <a:avLst/>
          </a:prstGeom>
          <a:solidFill>
            <a:schemeClr val="accent5"/>
          </a:solidFill>
          <a:ln>
            <a:noFill/>
          </a:ln>
        </p:spPr>
        <p:txBody>
          <a:bodyPr wrap="square" lIns="0" rIns="0" anchor="ctr">
            <a:spAutoFit/>
          </a:bodyPr>
          <a:lstStyle/>
          <a:p>
            <a:pPr marL="65467"/>
            <a:r>
              <a:rPr lang="en-AU" sz="1200" b="1" i="1" kern="0" dirty="0">
                <a:solidFill>
                  <a:schemeClr val="bg1"/>
                </a:solidFill>
                <a:latin typeface="Georgia"/>
                <a:cs typeface="Arial" charset="0"/>
              </a:rPr>
              <a:t>Project highlights</a:t>
            </a:r>
          </a:p>
        </p:txBody>
      </p:sp>
      <p:sp>
        <p:nvSpPr>
          <p:cNvPr id="29" name="Rectangle 28"/>
          <p:cNvSpPr/>
          <p:nvPr/>
        </p:nvSpPr>
        <p:spPr>
          <a:xfrm>
            <a:off x="3998202" y="1485907"/>
            <a:ext cx="2024158" cy="2246769"/>
          </a:xfrm>
          <a:prstGeom prst="rect">
            <a:avLst/>
          </a:prstGeom>
        </p:spPr>
        <p:txBody>
          <a:bodyPr wrap="square" lIns="0" rIns="0">
            <a:spAutoFit/>
          </a:bodyPr>
          <a:lstStyle/>
          <a:p>
            <a:r>
              <a:rPr lang="en-AU" sz="1400" b="1" i="1" dirty="0" smtClean="0">
                <a:latin typeface="+mj-lt"/>
              </a:rPr>
              <a:t>“Our </a:t>
            </a:r>
            <a:r>
              <a:rPr lang="en-AU" sz="1400" b="1" i="1" dirty="0">
                <a:latin typeface="+mj-lt"/>
              </a:rPr>
              <a:t>multi-disciplinary capability enabled us to provide integrated services across all stages of the project, providing Reach with a single end to end interface on a complex sale </a:t>
            </a:r>
            <a:r>
              <a:rPr lang="en-AU" sz="1400" b="1" i="1" dirty="0" smtClean="0">
                <a:latin typeface="+mj-lt"/>
              </a:rPr>
              <a:t>process”</a:t>
            </a:r>
            <a:endParaRPr lang="en-AU" sz="1400" b="1" i="1" dirty="0">
              <a:latin typeface="+mj-lt"/>
            </a:endParaRPr>
          </a:p>
        </p:txBody>
      </p:sp>
      <p:grpSp>
        <p:nvGrpSpPr>
          <p:cNvPr id="30" name="Group 4"/>
          <p:cNvGrpSpPr>
            <a:grpSpLocks noChangeAspect="1"/>
          </p:cNvGrpSpPr>
          <p:nvPr/>
        </p:nvGrpSpPr>
        <p:grpSpPr bwMode="auto">
          <a:xfrm>
            <a:off x="807428" y="4220827"/>
            <a:ext cx="569757" cy="513663"/>
            <a:chOff x="2902" y="1505"/>
            <a:chExt cx="3741" cy="3716"/>
          </a:xfrm>
          <a:solidFill>
            <a:schemeClr val="bg2">
              <a:lumMod val="50000"/>
            </a:schemeClr>
          </a:solidFill>
        </p:grpSpPr>
        <p:sp>
          <p:nvSpPr>
            <p:cNvPr id="31" name="Freeform 5"/>
            <p:cNvSpPr>
              <a:spLocks noEditPoints="1"/>
            </p:cNvSpPr>
            <p:nvPr/>
          </p:nvSpPr>
          <p:spPr bwMode="auto">
            <a:xfrm>
              <a:off x="3870" y="2702"/>
              <a:ext cx="2773" cy="2519"/>
            </a:xfrm>
            <a:custGeom>
              <a:avLst/>
              <a:gdLst>
                <a:gd name="T0" fmla="*/ 1158 w 1172"/>
                <a:gd name="T1" fmla="*/ 740 h 1064"/>
                <a:gd name="T2" fmla="*/ 1034 w 1172"/>
                <a:gd name="T3" fmla="*/ 53 h 1064"/>
                <a:gd name="T4" fmla="*/ 970 w 1172"/>
                <a:gd name="T5" fmla="*/ 0 h 1064"/>
                <a:gd name="T6" fmla="*/ 197 w 1172"/>
                <a:gd name="T7" fmla="*/ 0 h 1064"/>
                <a:gd name="T8" fmla="*/ 133 w 1172"/>
                <a:gd name="T9" fmla="*/ 53 h 1064"/>
                <a:gd name="T10" fmla="*/ 7 w 1172"/>
                <a:gd name="T11" fmla="*/ 749 h 1064"/>
                <a:gd name="T12" fmla="*/ 72 w 1172"/>
                <a:gd name="T13" fmla="*/ 826 h 1064"/>
                <a:gd name="T14" fmla="*/ 518 w 1172"/>
                <a:gd name="T15" fmla="*/ 826 h 1064"/>
                <a:gd name="T16" fmla="*/ 518 w 1172"/>
                <a:gd name="T17" fmla="*/ 933 h 1064"/>
                <a:gd name="T18" fmla="*/ 388 w 1172"/>
                <a:gd name="T19" fmla="*/ 933 h 1064"/>
                <a:gd name="T20" fmla="*/ 322 w 1172"/>
                <a:gd name="T21" fmla="*/ 998 h 1064"/>
                <a:gd name="T22" fmla="*/ 388 w 1172"/>
                <a:gd name="T23" fmla="*/ 1064 h 1064"/>
                <a:gd name="T24" fmla="*/ 788 w 1172"/>
                <a:gd name="T25" fmla="*/ 1064 h 1064"/>
                <a:gd name="T26" fmla="*/ 854 w 1172"/>
                <a:gd name="T27" fmla="*/ 998 h 1064"/>
                <a:gd name="T28" fmla="*/ 788 w 1172"/>
                <a:gd name="T29" fmla="*/ 933 h 1064"/>
                <a:gd name="T30" fmla="*/ 649 w 1172"/>
                <a:gd name="T31" fmla="*/ 933 h 1064"/>
                <a:gd name="T32" fmla="*/ 649 w 1172"/>
                <a:gd name="T33" fmla="*/ 826 h 1064"/>
                <a:gd name="T34" fmla="*/ 1096 w 1172"/>
                <a:gd name="T35" fmla="*/ 826 h 1064"/>
                <a:gd name="T36" fmla="*/ 1158 w 1172"/>
                <a:gd name="T37" fmla="*/ 740 h 1064"/>
                <a:gd name="T38" fmla="*/ 518 w 1172"/>
                <a:gd name="T39" fmla="*/ 696 h 1064"/>
                <a:gd name="T40" fmla="*/ 150 w 1172"/>
                <a:gd name="T41" fmla="*/ 696 h 1064"/>
                <a:gd name="T42" fmla="*/ 196 w 1172"/>
                <a:gd name="T43" fmla="*/ 438 h 1064"/>
                <a:gd name="T44" fmla="*/ 518 w 1172"/>
                <a:gd name="T45" fmla="*/ 438 h 1064"/>
                <a:gd name="T46" fmla="*/ 518 w 1172"/>
                <a:gd name="T47" fmla="*/ 696 h 1064"/>
                <a:gd name="T48" fmla="*/ 518 w 1172"/>
                <a:gd name="T49" fmla="*/ 307 h 1064"/>
                <a:gd name="T50" fmla="*/ 219 w 1172"/>
                <a:gd name="T51" fmla="*/ 307 h 1064"/>
                <a:gd name="T52" fmla="*/ 251 w 1172"/>
                <a:gd name="T53" fmla="*/ 130 h 1064"/>
                <a:gd name="T54" fmla="*/ 518 w 1172"/>
                <a:gd name="T55" fmla="*/ 130 h 1064"/>
                <a:gd name="T56" fmla="*/ 518 w 1172"/>
                <a:gd name="T57" fmla="*/ 307 h 1064"/>
                <a:gd name="T58" fmla="*/ 649 w 1172"/>
                <a:gd name="T59" fmla="*/ 130 h 1064"/>
                <a:gd name="T60" fmla="*/ 915 w 1172"/>
                <a:gd name="T61" fmla="*/ 130 h 1064"/>
                <a:gd name="T62" fmla="*/ 947 w 1172"/>
                <a:gd name="T63" fmla="*/ 307 h 1064"/>
                <a:gd name="T64" fmla="*/ 649 w 1172"/>
                <a:gd name="T65" fmla="*/ 307 h 1064"/>
                <a:gd name="T66" fmla="*/ 649 w 1172"/>
                <a:gd name="T67" fmla="*/ 130 h 1064"/>
                <a:gd name="T68" fmla="*/ 649 w 1172"/>
                <a:gd name="T69" fmla="*/ 696 h 1064"/>
                <a:gd name="T70" fmla="*/ 649 w 1172"/>
                <a:gd name="T71" fmla="*/ 438 h 1064"/>
                <a:gd name="T72" fmla="*/ 970 w 1172"/>
                <a:gd name="T73" fmla="*/ 438 h 1064"/>
                <a:gd name="T74" fmla="*/ 1017 w 1172"/>
                <a:gd name="T75" fmla="*/ 696 h 1064"/>
                <a:gd name="T76" fmla="*/ 649 w 1172"/>
                <a:gd name="T77" fmla="*/ 696 h 1064"/>
                <a:gd name="T78" fmla="*/ 649 w 1172"/>
                <a:gd name="T79" fmla="*/ 696 h 1064"/>
                <a:gd name="T80" fmla="*/ 649 w 1172"/>
                <a:gd name="T81" fmla="*/ 696 h 10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72" h="1064">
                  <a:moveTo>
                    <a:pt x="1158" y="740"/>
                  </a:moveTo>
                  <a:cubicBezTo>
                    <a:pt x="1034" y="53"/>
                    <a:pt x="1034" y="53"/>
                    <a:pt x="1034" y="53"/>
                  </a:cubicBezTo>
                  <a:cubicBezTo>
                    <a:pt x="1029" y="22"/>
                    <a:pt x="1001" y="0"/>
                    <a:pt x="970" y="0"/>
                  </a:cubicBezTo>
                  <a:cubicBezTo>
                    <a:pt x="197" y="0"/>
                    <a:pt x="197" y="0"/>
                    <a:pt x="197" y="0"/>
                  </a:cubicBezTo>
                  <a:cubicBezTo>
                    <a:pt x="165" y="0"/>
                    <a:pt x="138" y="22"/>
                    <a:pt x="133" y="53"/>
                  </a:cubicBezTo>
                  <a:cubicBezTo>
                    <a:pt x="7" y="749"/>
                    <a:pt x="7" y="749"/>
                    <a:pt x="7" y="749"/>
                  </a:cubicBezTo>
                  <a:cubicBezTo>
                    <a:pt x="0" y="807"/>
                    <a:pt x="49" y="828"/>
                    <a:pt x="72" y="826"/>
                  </a:cubicBezTo>
                  <a:cubicBezTo>
                    <a:pt x="518" y="826"/>
                    <a:pt x="518" y="826"/>
                    <a:pt x="518" y="826"/>
                  </a:cubicBezTo>
                  <a:cubicBezTo>
                    <a:pt x="518" y="933"/>
                    <a:pt x="518" y="933"/>
                    <a:pt x="518" y="933"/>
                  </a:cubicBezTo>
                  <a:cubicBezTo>
                    <a:pt x="388" y="933"/>
                    <a:pt x="388" y="933"/>
                    <a:pt x="388" y="933"/>
                  </a:cubicBezTo>
                  <a:cubicBezTo>
                    <a:pt x="352" y="933"/>
                    <a:pt x="322" y="962"/>
                    <a:pt x="322" y="998"/>
                  </a:cubicBezTo>
                  <a:cubicBezTo>
                    <a:pt x="322" y="1035"/>
                    <a:pt x="352" y="1064"/>
                    <a:pt x="388" y="1064"/>
                  </a:cubicBezTo>
                  <a:cubicBezTo>
                    <a:pt x="788" y="1064"/>
                    <a:pt x="788" y="1064"/>
                    <a:pt x="788" y="1064"/>
                  </a:cubicBezTo>
                  <a:cubicBezTo>
                    <a:pt x="825" y="1064"/>
                    <a:pt x="854" y="1035"/>
                    <a:pt x="854" y="998"/>
                  </a:cubicBezTo>
                  <a:cubicBezTo>
                    <a:pt x="854" y="962"/>
                    <a:pt x="825" y="933"/>
                    <a:pt x="788" y="933"/>
                  </a:cubicBezTo>
                  <a:cubicBezTo>
                    <a:pt x="649" y="933"/>
                    <a:pt x="649" y="933"/>
                    <a:pt x="649" y="933"/>
                  </a:cubicBezTo>
                  <a:cubicBezTo>
                    <a:pt x="649" y="826"/>
                    <a:pt x="649" y="826"/>
                    <a:pt x="649" y="826"/>
                  </a:cubicBezTo>
                  <a:cubicBezTo>
                    <a:pt x="1096" y="826"/>
                    <a:pt x="1096" y="826"/>
                    <a:pt x="1096" y="826"/>
                  </a:cubicBezTo>
                  <a:cubicBezTo>
                    <a:pt x="1135" y="827"/>
                    <a:pt x="1172" y="790"/>
                    <a:pt x="1158" y="740"/>
                  </a:cubicBezTo>
                  <a:close/>
                  <a:moveTo>
                    <a:pt x="518" y="696"/>
                  </a:moveTo>
                  <a:cubicBezTo>
                    <a:pt x="150" y="696"/>
                    <a:pt x="150" y="696"/>
                    <a:pt x="150" y="696"/>
                  </a:cubicBezTo>
                  <a:cubicBezTo>
                    <a:pt x="196" y="438"/>
                    <a:pt x="196" y="438"/>
                    <a:pt x="196" y="438"/>
                  </a:cubicBezTo>
                  <a:cubicBezTo>
                    <a:pt x="518" y="438"/>
                    <a:pt x="518" y="438"/>
                    <a:pt x="518" y="438"/>
                  </a:cubicBezTo>
                  <a:lnTo>
                    <a:pt x="518" y="696"/>
                  </a:lnTo>
                  <a:close/>
                  <a:moveTo>
                    <a:pt x="518" y="307"/>
                  </a:moveTo>
                  <a:cubicBezTo>
                    <a:pt x="219" y="307"/>
                    <a:pt x="219" y="307"/>
                    <a:pt x="219" y="307"/>
                  </a:cubicBezTo>
                  <a:cubicBezTo>
                    <a:pt x="251" y="130"/>
                    <a:pt x="251" y="130"/>
                    <a:pt x="251" y="130"/>
                  </a:cubicBezTo>
                  <a:cubicBezTo>
                    <a:pt x="518" y="130"/>
                    <a:pt x="518" y="130"/>
                    <a:pt x="518" y="130"/>
                  </a:cubicBezTo>
                  <a:lnTo>
                    <a:pt x="518" y="307"/>
                  </a:lnTo>
                  <a:close/>
                  <a:moveTo>
                    <a:pt x="649" y="130"/>
                  </a:moveTo>
                  <a:cubicBezTo>
                    <a:pt x="915" y="130"/>
                    <a:pt x="915" y="130"/>
                    <a:pt x="915" y="130"/>
                  </a:cubicBezTo>
                  <a:cubicBezTo>
                    <a:pt x="947" y="307"/>
                    <a:pt x="947" y="307"/>
                    <a:pt x="947" y="307"/>
                  </a:cubicBezTo>
                  <a:cubicBezTo>
                    <a:pt x="649" y="307"/>
                    <a:pt x="649" y="307"/>
                    <a:pt x="649" y="307"/>
                  </a:cubicBezTo>
                  <a:cubicBezTo>
                    <a:pt x="649" y="130"/>
                    <a:pt x="649" y="130"/>
                    <a:pt x="649" y="130"/>
                  </a:cubicBezTo>
                  <a:close/>
                  <a:moveTo>
                    <a:pt x="649" y="696"/>
                  </a:moveTo>
                  <a:cubicBezTo>
                    <a:pt x="649" y="438"/>
                    <a:pt x="649" y="438"/>
                    <a:pt x="649" y="438"/>
                  </a:cubicBezTo>
                  <a:cubicBezTo>
                    <a:pt x="970" y="438"/>
                    <a:pt x="970" y="438"/>
                    <a:pt x="970" y="438"/>
                  </a:cubicBezTo>
                  <a:cubicBezTo>
                    <a:pt x="1017" y="696"/>
                    <a:pt x="1017" y="696"/>
                    <a:pt x="1017" y="696"/>
                  </a:cubicBezTo>
                  <a:lnTo>
                    <a:pt x="649" y="696"/>
                  </a:lnTo>
                  <a:close/>
                  <a:moveTo>
                    <a:pt x="649" y="696"/>
                  </a:moveTo>
                  <a:cubicBezTo>
                    <a:pt x="649" y="696"/>
                    <a:pt x="649" y="696"/>
                    <a:pt x="649" y="69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8487" tIns="24243" rIns="48487" bIns="24243" numCol="1" anchor="t" anchorCtr="0" compatLnSpc="1">
              <a:prstTxWarp prst="textNoShape">
                <a:avLst/>
              </a:prstTxWarp>
            </a:bodyPr>
            <a:lstStyle/>
            <a:p>
              <a:endParaRPr lang="en-AU" sz="954"/>
            </a:p>
          </p:txBody>
        </p:sp>
        <p:sp>
          <p:nvSpPr>
            <p:cNvPr id="32" name="Freeform 6"/>
            <p:cNvSpPr>
              <a:spLocks noEditPoints="1"/>
            </p:cNvSpPr>
            <p:nvPr/>
          </p:nvSpPr>
          <p:spPr bwMode="auto">
            <a:xfrm>
              <a:off x="3321" y="1990"/>
              <a:ext cx="1271" cy="1141"/>
            </a:xfrm>
            <a:custGeom>
              <a:avLst/>
              <a:gdLst>
                <a:gd name="T0" fmla="*/ 212 w 537"/>
                <a:gd name="T1" fmla="*/ 171 h 482"/>
                <a:gd name="T2" fmla="*/ 316 w 537"/>
                <a:gd name="T3" fmla="*/ 136 h 482"/>
                <a:gd name="T4" fmla="*/ 415 w 537"/>
                <a:gd name="T5" fmla="*/ 185 h 482"/>
                <a:gd name="T6" fmla="*/ 507 w 537"/>
                <a:gd name="T7" fmla="*/ 191 h 482"/>
                <a:gd name="T8" fmla="*/ 513 w 537"/>
                <a:gd name="T9" fmla="*/ 99 h 482"/>
                <a:gd name="T10" fmla="*/ 325 w 537"/>
                <a:gd name="T11" fmla="*/ 5 h 482"/>
                <a:gd name="T12" fmla="*/ 126 w 537"/>
                <a:gd name="T13" fmla="*/ 72 h 482"/>
                <a:gd name="T14" fmla="*/ 99 w 537"/>
                <a:gd name="T15" fmla="*/ 460 h 482"/>
                <a:gd name="T16" fmla="*/ 149 w 537"/>
                <a:gd name="T17" fmla="*/ 482 h 482"/>
                <a:gd name="T18" fmla="*/ 192 w 537"/>
                <a:gd name="T19" fmla="*/ 466 h 482"/>
                <a:gd name="T20" fmla="*/ 198 w 537"/>
                <a:gd name="T21" fmla="*/ 374 h 482"/>
                <a:gd name="T22" fmla="*/ 212 w 537"/>
                <a:gd name="T23" fmla="*/ 171 h 482"/>
                <a:gd name="T24" fmla="*/ 212 w 537"/>
                <a:gd name="T25" fmla="*/ 171 h 482"/>
                <a:gd name="T26" fmla="*/ 212 w 537"/>
                <a:gd name="T27" fmla="*/ 171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37" h="482">
                  <a:moveTo>
                    <a:pt x="212" y="171"/>
                  </a:moveTo>
                  <a:cubicBezTo>
                    <a:pt x="241" y="145"/>
                    <a:pt x="278" y="133"/>
                    <a:pt x="316" y="136"/>
                  </a:cubicBezTo>
                  <a:cubicBezTo>
                    <a:pt x="354" y="138"/>
                    <a:pt x="389" y="156"/>
                    <a:pt x="415" y="185"/>
                  </a:cubicBezTo>
                  <a:cubicBezTo>
                    <a:pt x="438" y="212"/>
                    <a:pt x="480" y="215"/>
                    <a:pt x="507" y="191"/>
                  </a:cubicBezTo>
                  <a:cubicBezTo>
                    <a:pt x="534" y="167"/>
                    <a:pt x="537" y="126"/>
                    <a:pt x="513" y="99"/>
                  </a:cubicBezTo>
                  <a:cubicBezTo>
                    <a:pt x="465" y="43"/>
                    <a:pt x="398" y="10"/>
                    <a:pt x="325" y="5"/>
                  </a:cubicBezTo>
                  <a:cubicBezTo>
                    <a:pt x="252" y="0"/>
                    <a:pt x="181" y="24"/>
                    <a:pt x="126" y="72"/>
                  </a:cubicBezTo>
                  <a:cubicBezTo>
                    <a:pt x="12" y="172"/>
                    <a:pt x="0" y="345"/>
                    <a:pt x="99" y="460"/>
                  </a:cubicBezTo>
                  <a:cubicBezTo>
                    <a:pt x="112" y="474"/>
                    <a:pt x="130" y="482"/>
                    <a:pt x="149" y="482"/>
                  </a:cubicBezTo>
                  <a:cubicBezTo>
                    <a:pt x="164" y="482"/>
                    <a:pt x="179" y="477"/>
                    <a:pt x="192" y="466"/>
                  </a:cubicBezTo>
                  <a:cubicBezTo>
                    <a:pt x="219" y="442"/>
                    <a:pt x="222" y="401"/>
                    <a:pt x="198" y="374"/>
                  </a:cubicBezTo>
                  <a:cubicBezTo>
                    <a:pt x="145" y="314"/>
                    <a:pt x="152" y="223"/>
                    <a:pt x="212" y="171"/>
                  </a:cubicBezTo>
                  <a:close/>
                  <a:moveTo>
                    <a:pt x="212" y="171"/>
                  </a:moveTo>
                  <a:cubicBezTo>
                    <a:pt x="212" y="171"/>
                    <a:pt x="212" y="171"/>
                    <a:pt x="212" y="17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8487" tIns="24243" rIns="48487" bIns="24243" numCol="1" anchor="t" anchorCtr="0" compatLnSpc="1">
              <a:prstTxWarp prst="textNoShape">
                <a:avLst/>
              </a:prstTxWarp>
            </a:bodyPr>
            <a:lstStyle/>
            <a:p>
              <a:endParaRPr lang="en-AU" sz="954"/>
            </a:p>
          </p:txBody>
        </p:sp>
        <p:sp>
          <p:nvSpPr>
            <p:cNvPr id="33" name="Freeform 7"/>
            <p:cNvSpPr>
              <a:spLocks noEditPoints="1"/>
            </p:cNvSpPr>
            <p:nvPr/>
          </p:nvSpPr>
          <p:spPr bwMode="auto">
            <a:xfrm>
              <a:off x="3221" y="1730"/>
              <a:ext cx="381" cy="369"/>
            </a:xfrm>
            <a:custGeom>
              <a:avLst/>
              <a:gdLst>
                <a:gd name="T0" fmla="*/ 39 w 161"/>
                <a:gd name="T1" fmla="*/ 134 h 156"/>
                <a:gd name="T2" fmla="*/ 88 w 161"/>
                <a:gd name="T3" fmla="*/ 156 h 156"/>
                <a:gd name="T4" fmla="*/ 131 w 161"/>
                <a:gd name="T5" fmla="*/ 140 h 156"/>
                <a:gd name="T6" fmla="*/ 138 w 161"/>
                <a:gd name="T7" fmla="*/ 48 h 156"/>
                <a:gd name="T8" fmla="*/ 122 w 161"/>
                <a:gd name="T9" fmla="*/ 30 h 156"/>
                <a:gd name="T10" fmla="*/ 30 w 161"/>
                <a:gd name="T11" fmla="*/ 24 h 156"/>
                <a:gd name="T12" fmla="*/ 24 w 161"/>
                <a:gd name="T13" fmla="*/ 116 h 156"/>
                <a:gd name="T14" fmla="*/ 39 w 161"/>
                <a:gd name="T15" fmla="*/ 134 h 156"/>
                <a:gd name="T16" fmla="*/ 39 w 161"/>
                <a:gd name="T17" fmla="*/ 134 h 156"/>
                <a:gd name="T18" fmla="*/ 39 w 161"/>
                <a:gd name="T19" fmla="*/ 134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1" h="156">
                  <a:moveTo>
                    <a:pt x="39" y="134"/>
                  </a:moveTo>
                  <a:cubicBezTo>
                    <a:pt x="52" y="149"/>
                    <a:pt x="70" y="156"/>
                    <a:pt x="88" y="156"/>
                  </a:cubicBezTo>
                  <a:cubicBezTo>
                    <a:pt x="104" y="156"/>
                    <a:pt x="119" y="151"/>
                    <a:pt x="131" y="140"/>
                  </a:cubicBezTo>
                  <a:cubicBezTo>
                    <a:pt x="158" y="117"/>
                    <a:pt x="161" y="75"/>
                    <a:pt x="138" y="48"/>
                  </a:cubicBezTo>
                  <a:cubicBezTo>
                    <a:pt x="122" y="30"/>
                    <a:pt x="122" y="30"/>
                    <a:pt x="122" y="30"/>
                  </a:cubicBezTo>
                  <a:cubicBezTo>
                    <a:pt x="99" y="3"/>
                    <a:pt x="57" y="0"/>
                    <a:pt x="30" y="24"/>
                  </a:cubicBezTo>
                  <a:cubicBezTo>
                    <a:pt x="3" y="47"/>
                    <a:pt x="0" y="89"/>
                    <a:pt x="24" y="116"/>
                  </a:cubicBezTo>
                  <a:lnTo>
                    <a:pt x="39" y="134"/>
                  </a:lnTo>
                  <a:close/>
                  <a:moveTo>
                    <a:pt x="39" y="134"/>
                  </a:moveTo>
                  <a:cubicBezTo>
                    <a:pt x="39" y="134"/>
                    <a:pt x="39" y="134"/>
                    <a:pt x="39" y="13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8487" tIns="24243" rIns="48487" bIns="24243" numCol="1" anchor="t" anchorCtr="0" compatLnSpc="1">
              <a:prstTxWarp prst="textNoShape">
                <a:avLst/>
              </a:prstTxWarp>
            </a:bodyPr>
            <a:lstStyle/>
            <a:p>
              <a:endParaRPr lang="en-AU" sz="954"/>
            </a:p>
          </p:txBody>
        </p:sp>
        <p:sp>
          <p:nvSpPr>
            <p:cNvPr id="34" name="Freeform 8"/>
            <p:cNvSpPr>
              <a:spLocks noEditPoints="1"/>
            </p:cNvSpPr>
            <p:nvPr/>
          </p:nvSpPr>
          <p:spPr bwMode="auto">
            <a:xfrm>
              <a:off x="4554" y="1824"/>
              <a:ext cx="388" cy="365"/>
            </a:xfrm>
            <a:custGeom>
              <a:avLst/>
              <a:gdLst>
                <a:gd name="T0" fmla="*/ 73 w 164"/>
                <a:gd name="T1" fmla="*/ 154 h 154"/>
                <a:gd name="T2" fmla="*/ 116 w 164"/>
                <a:gd name="T3" fmla="*/ 138 h 154"/>
                <a:gd name="T4" fmla="*/ 134 w 164"/>
                <a:gd name="T5" fmla="*/ 122 h 154"/>
                <a:gd name="T6" fmla="*/ 140 w 164"/>
                <a:gd name="T7" fmla="*/ 30 h 154"/>
                <a:gd name="T8" fmla="*/ 48 w 164"/>
                <a:gd name="T9" fmla="*/ 23 h 154"/>
                <a:gd name="T10" fmla="*/ 30 w 164"/>
                <a:gd name="T11" fmla="*/ 39 h 154"/>
                <a:gd name="T12" fmla="*/ 24 w 164"/>
                <a:gd name="T13" fmla="*/ 131 h 154"/>
                <a:gd name="T14" fmla="*/ 73 w 164"/>
                <a:gd name="T15" fmla="*/ 154 h 154"/>
                <a:gd name="T16" fmla="*/ 73 w 164"/>
                <a:gd name="T17" fmla="*/ 154 h 154"/>
                <a:gd name="T18" fmla="*/ 73 w 164"/>
                <a:gd name="T1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54">
                  <a:moveTo>
                    <a:pt x="73" y="154"/>
                  </a:moveTo>
                  <a:cubicBezTo>
                    <a:pt x="88" y="154"/>
                    <a:pt x="104" y="148"/>
                    <a:pt x="116" y="138"/>
                  </a:cubicBezTo>
                  <a:cubicBezTo>
                    <a:pt x="134" y="122"/>
                    <a:pt x="134" y="122"/>
                    <a:pt x="134" y="122"/>
                  </a:cubicBezTo>
                  <a:cubicBezTo>
                    <a:pt x="161" y="98"/>
                    <a:pt x="164" y="57"/>
                    <a:pt x="140" y="30"/>
                  </a:cubicBezTo>
                  <a:cubicBezTo>
                    <a:pt x="117" y="3"/>
                    <a:pt x="75" y="0"/>
                    <a:pt x="48" y="23"/>
                  </a:cubicBezTo>
                  <a:cubicBezTo>
                    <a:pt x="30" y="39"/>
                    <a:pt x="30" y="39"/>
                    <a:pt x="30" y="39"/>
                  </a:cubicBezTo>
                  <a:cubicBezTo>
                    <a:pt x="3" y="63"/>
                    <a:pt x="0" y="104"/>
                    <a:pt x="24" y="131"/>
                  </a:cubicBezTo>
                  <a:cubicBezTo>
                    <a:pt x="37" y="146"/>
                    <a:pt x="55" y="154"/>
                    <a:pt x="73" y="154"/>
                  </a:cubicBezTo>
                  <a:close/>
                  <a:moveTo>
                    <a:pt x="73" y="154"/>
                  </a:moveTo>
                  <a:cubicBezTo>
                    <a:pt x="73" y="154"/>
                    <a:pt x="73" y="154"/>
                    <a:pt x="73" y="15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8487" tIns="24243" rIns="48487" bIns="24243" numCol="1" anchor="t" anchorCtr="0" compatLnSpc="1">
              <a:prstTxWarp prst="textNoShape">
                <a:avLst/>
              </a:prstTxWarp>
            </a:bodyPr>
            <a:lstStyle/>
            <a:p>
              <a:endParaRPr lang="en-AU" sz="954"/>
            </a:p>
          </p:txBody>
        </p:sp>
        <p:sp>
          <p:nvSpPr>
            <p:cNvPr id="35" name="Freeform 9"/>
            <p:cNvSpPr>
              <a:spLocks noEditPoints="1"/>
            </p:cNvSpPr>
            <p:nvPr/>
          </p:nvSpPr>
          <p:spPr bwMode="auto">
            <a:xfrm>
              <a:off x="3127" y="3069"/>
              <a:ext cx="388" cy="365"/>
            </a:xfrm>
            <a:custGeom>
              <a:avLst/>
              <a:gdLst>
                <a:gd name="T0" fmla="*/ 48 w 164"/>
                <a:gd name="T1" fmla="*/ 24 h 154"/>
                <a:gd name="T2" fmla="*/ 30 w 164"/>
                <a:gd name="T3" fmla="*/ 40 h 154"/>
                <a:gd name="T4" fmla="*/ 24 w 164"/>
                <a:gd name="T5" fmla="*/ 132 h 154"/>
                <a:gd name="T6" fmla="*/ 73 w 164"/>
                <a:gd name="T7" fmla="*/ 154 h 154"/>
                <a:gd name="T8" fmla="*/ 116 w 164"/>
                <a:gd name="T9" fmla="*/ 138 h 154"/>
                <a:gd name="T10" fmla="*/ 134 w 164"/>
                <a:gd name="T11" fmla="*/ 123 h 154"/>
                <a:gd name="T12" fmla="*/ 140 w 164"/>
                <a:gd name="T13" fmla="*/ 31 h 154"/>
                <a:gd name="T14" fmla="*/ 48 w 164"/>
                <a:gd name="T15" fmla="*/ 24 h 154"/>
                <a:gd name="T16" fmla="*/ 48 w 164"/>
                <a:gd name="T17" fmla="*/ 24 h 154"/>
                <a:gd name="T18" fmla="*/ 48 w 164"/>
                <a:gd name="T19" fmla="*/ 2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54">
                  <a:moveTo>
                    <a:pt x="48" y="24"/>
                  </a:moveTo>
                  <a:cubicBezTo>
                    <a:pt x="30" y="40"/>
                    <a:pt x="30" y="40"/>
                    <a:pt x="30" y="40"/>
                  </a:cubicBezTo>
                  <a:cubicBezTo>
                    <a:pt x="3" y="64"/>
                    <a:pt x="0" y="105"/>
                    <a:pt x="24" y="132"/>
                  </a:cubicBezTo>
                  <a:cubicBezTo>
                    <a:pt x="36" y="147"/>
                    <a:pt x="55" y="154"/>
                    <a:pt x="73" y="154"/>
                  </a:cubicBezTo>
                  <a:cubicBezTo>
                    <a:pt x="88" y="154"/>
                    <a:pt x="103" y="149"/>
                    <a:pt x="116" y="138"/>
                  </a:cubicBezTo>
                  <a:cubicBezTo>
                    <a:pt x="134" y="123"/>
                    <a:pt x="134" y="123"/>
                    <a:pt x="134" y="123"/>
                  </a:cubicBezTo>
                  <a:cubicBezTo>
                    <a:pt x="161" y="99"/>
                    <a:pt x="164" y="58"/>
                    <a:pt x="140" y="31"/>
                  </a:cubicBezTo>
                  <a:cubicBezTo>
                    <a:pt x="116" y="3"/>
                    <a:pt x="75" y="0"/>
                    <a:pt x="48" y="24"/>
                  </a:cubicBezTo>
                  <a:close/>
                  <a:moveTo>
                    <a:pt x="48" y="24"/>
                  </a:moveTo>
                  <a:cubicBezTo>
                    <a:pt x="48" y="24"/>
                    <a:pt x="48" y="24"/>
                    <a:pt x="48" y="2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8487" tIns="24243" rIns="48487" bIns="24243" numCol="1" anchor="t" anchorCtr="0" compatLnSpc="1">
              <a:prstTxWarp prst="textNoShape">
                <a:avLst/>
              </a:prstTxWarp>
            </a:bodyPr>
            <a:lstStyle/>
            <a:p>
              <a:endParaRPr lang="en-AU" sz="954"/>
            </a:p>
          </p:txBody>
        </p:sp>
        <p:sp>
          <p:nvSpPr>
            <p:cNvPr id="36" name="Freeform 10"/>
            <p:cNvSpPr>
              <a:spLocks noEditPoints="1"/>
            </p:cNvSpPr>
            <p:nvPr/>
          </p:nvSpPr>
          <p:spPr bwMode="auto">
            <a:xfrm>
              <a:off x="3936" y="1505"/>
              <a:ext cx="324" cy="369"/>
            </a:xfrm>
            <a:custGeom>
              <a:avLst/>
              <a:gdLst>
                <a:gd name="T0" fmla="*/ 64 w 137"/>
                <a:gd name="T1" fmla="*/ 156 h 156"/>
                <a:gd name="T2" fmla="*/ 68 w 137"/>
                <a:gd name="T3" fmla="*/ 156 h 156"/>
                <a:gd name="T4" fmla="*/ 133 w 137"/>
                <a:gd name="T5" fmla="*/ 95 h 156"/>
                <a:gd name="T6" fmla="*/ 135 w 137"/>
                <a:gd name="T7" fmla="*/ 72 h 156"/>
                <a:gd name="T8" fmla="*/ 74 w 137"/>
                <a:gd name="T9" fmla="*/ 3 h 156"/>
                <a:gd name="T10" fmla="*/ 5 w 137"/>
                <a:gd name="T11" fmla="*/ 63 h 156"/>
                <a:gd name="T12" fmla="*/ 3 w 137"/>
                <a:gd name="T13" fmla="*/ 87 h 156"/>
                <a:gd name="T14" fmla="*/ 64 w 137"/>
                <a:gd name="T15" fmla="*/ 156 h 156"/>
                <a:gd name="T16" fmla="*/ 64 w 137"/>
                <a:gd name="T17" fmla="*/ 156 h 156"/>
                <a:gd name="T18" fmla="*/ 64 w 137"/>
                <a:gd name="T19" fmla="*/ 156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7" h="156">
                  <a:moveTo>
                    <a:pt x="64" y="156"/>
                  </a:moveTo>
                  <a:cubicBezTo>
                    <a:pt x="68" y="156"/>
                    <a:pt x="68" y="156"/>
                    <a:pt x="68" y="156"/>
                  </a:cubicBezTo>
                  <a:cubicBezTo>
                    <a:pt x="102" y="156"/>
                    <a:pt x="131" y="130"/>
                    <a:pt x="133" y="95"/>
                  </a:cubicBezTo>
                  <a:cubicBezTo>
                    <a:pt x="135" y="72"/>
                    <a:pt x="135" y="72"/>
                    <a:pt x="135" y="72"/>
                  </a:cubicBezTo>
                  <a:cubicBezTo>
                    <a:pt x="137" y="36"/>
                    <a:pt x="110" y="5"/>
                    <a:pt x="74" y="3"/>
                  </a:cubicBezTo>
                  <a:cubicBezTo>
                    <a:pt x="38" y="0"/>
                    <a:pt x="7" y="27"/>
                    <a:pt x="5" y="63"/>
                  </a:cubicBezTo>
                  <a:cubicBezTo>
                    <a:pt x="3" y="87"/>
                    <a:pt x="3" y="87"/>
                    <a:pt x="3" y="87"/>
                  </a:cubicBezTo>
                  <a:cubicBezTo>
                    <a:pt x="0" y="123"/>
                    <a:pt x="28" y="154"/>
                    <a:pt x="64" y="156"/>
                  </a:cubicBezTo>
                  <a:close/>
                  <a:moveTo>
                    <a:pt x="64" y="156"/>
                  </a:moveTo>
                  <a:cubicBezTo>
                    <a:pt x="64" y="156"/>
                    <a:pt x="64" y="156"/>
                    <a:pt x="64" y="15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8487" tIns="24243" rIns="48487" bIns="24243" numCol="1" anchor="t" anchorCtr="0" compatLnSpc="1">
              <a:prstTxWarp prst="textNoShape">
                <a:avLst/>
              </a:prstTxWarp>
            </a:bodyPr>
            <a:lstStyle/>
            <a:p>
              <a:endParaRPr lang="en-AU" sz="954"/>
            </a:p>
          </p:txBody>
        </p:sp>
        <p:sp>
          <p:nvSpPr>
            <p:cNvPr id="37" name="Freeform 11"/>
            <p:cNvSpPr>
              <a:spLocks noEditPoints="1"/>
            </p:cNvSpPr>
            <p:nvPr/>
          </p:nvSpPr>
          <p:spPr bwMode="auto">
            <a:xfrm>
              <a:off x="2902" y="2411"/>
              <a:ext cx="376" cy="320"/>
            </a:xfrm>
            <a:custGeom>
              <a:avLst/>
              <a:gdLst>
                <a:gd name="T0" fmla="*/ 156 w 159"/>
                <a:gd name="T1" fmla="*/ 74 h 135"/>
                <a:gd name="T2" fmla="*/ 96 w 159"/>
                <a:gd name="T3" fmla="*/ 4 h 135"/>
                <a:gd name="T4" fmla="*/ 72 w 159"/>
                <a:gd name="T5" fmla="*/ 3 h 135"/>
                <a:gd name="T6" fmla="*/ 2 w 159"/>
                <a:gd name="T7" fmla="*/ 63 h 135"/>
                <a:gd name="T8" fmla="*/ 63 w 159"/>
                <a:gd name="T9" fmla="*/ 133 h 135"/>
                <a:gd name="T10" fmla="*/ 87 w 159"/>
                <a:gd name="T11" fmla="*/ 135 h 135"/>
                <a:gd name="T12" fmla="*/ 91 w 159"/>
                <a:gd name="T13" fmla="*/ 135 h 135"/>
                <a:gd name="T14" fmla="*/ 156 w 159"/>
                <a:gd name="T15" fmla="*/ 74 h 135"/>
                <a:gd name="T16" fmla="*/ 156 w 159"/>
                <a:gd name="T17" fmla="*/ 74 h 135"/>
                <a:gd name="T18" fmla="*/ 156 w 159"/>
                <a:gd name="T19" fmla="*/ 74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9" h="135">
                  <a:moveTo>
                    <a:pt x="156" y="74"/>
                  </a:moveTo>
                  <a:cubicBezTo>
                    <a:pt x="159" y="38"/>
                    <a:pt x="132" y="7"/>
                    <a:pt x="96" y="4"/>
                  </a:cubicBezTo>
                  <a:cubicBezTo>
                    <a:pt x="72" y="3"/>
                    <a:pt x="72" y="3"/>
                    <a:pt x="72" y="3"/>
                  </a:cubicBezTo>
                  <a:cubicBezTo>
                    <a:pt x="35" y="0"/>
                    <a:pt x="5" y="27"/>
                    <a:pt x="2" y="63"/>
                  </a:cubicBezTo>
                  <a:cubicBezTo>
                    <a:pt x="0" y="99"/>
                    <a:pt x="27" y="131"/>
                    <a:pt x="63" y="133"/>
                  </a:cubicBezTo>
                  <a:cubicBezTo>
                    <a:pt x="87" y="135"/>
                    <a:pt x="87" y="135"/>
                    <a:pt x="87" y="135"/>
                  </a:cubicBezTo>
                  <a:cubicBezTo>
                    <a:pt x="88" y="135"/>
                    <a:pt x="90" y="135"/>
                    <a:pt x="91" y="135"/>
                  </a:cubicBezTo>
                  <a:cubicBezTo>
                    <a:pt x="125" y="135"/>
                    <a:pt x="154" y="108"/>
                    <a:pt x="156" y="74"/>
                  </a:cubicBezTo>
                  <a:close/>
                  <a:moveTo>
                    <a:pt x="156" y="74"/>
                  </a:moveTo>
                  <a:cubicBezTo>
                    <a:pt x="156" y="74"/>
                    <a:pt x="156" y="74"/>
                    <a:pt x="156" y="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8487" tIns="24243" rIns="48487" bIns="24243" numCol="1" anchor="t" anchorCtr="0" compatLnSpc="1">
              <a:prstTxWarp prst="textNoShape">
                <a:avLst/>
              </a:prstTxWarp>
            </a:bodyPr>
            <a:lstStyle/>
            <a:p>
              <a:endParaRPr lang="en-AU" sz="954"/>
            </a:p>
          </p:txBody>
        </p:sp>
      </p:grpSp>
      <p:grpSp>
        <p:nvGrpSpPr>
          <p:cNvPr id="126" name="Group 125"/>
          <p:cNvGrpSpPr/>
          <p:nvPr/>
        </p:nvGrpSpPr>
        <p:grpSpPr>
          <a:xfrm>
            <a:off x="533413" y="4799355"/>
            <a:ext cx="5326633" cy="1318491"/>
            <a:chOff x="4877291" y="1741198"/>
            <a:chExt cx="3475283" cy="847272"/>
          </a:xfrm>
        </p:grpSpPr>
        <p:sp>
          <p:nvSpPr>
            <p:cNvPr id="39" name="TextBox 38"/>
            <p:cNvSpPr txBox="1"/>
            <p:nvPr/>
          </p:nvSpPr>
          <p:spPr>
            <a:xfrm>
              <a:off x="7268146" y="1741198"/>
              <a:ext cx="1084428" cy="648072"/>
            </a:xfrm>
            <a:prstGeom prst="rect">
              <a:avLst/>
            </a:prstGeom>
            <a:noFill/>
          </p:spPr>
          <p:txBody>
            <a:bodyPr wrap="square" lIns="0" tIns="0" rIns="0" bIns="0" rtlCol="0">
              <a:noAutofit/>
            </a:bodyPr>
            <a:lstStyle/>
            <a:p>
              <a:r>
                <a:rPr lang="en-AU" sz="1000" dirty="0">
                  <a:latin typeface="+mj-lt"/>
                </a:rPr>
                <a:t>Reach and PwC pioneered an innovative model of co-development and risk allocation  that has disrupted industry best-practise and placed PwC at the forefront of Australia’s renewable energy transition. </a:t>
              </a:r>
            </a:p>
            <a:p>
              <a:pPr indent="-205685">
                <a:spcAft>
                  <a:spcPts val="675"/>
                </a:spcAft>
              </a:pPr>
              <a:endParaRPr lang="en-AU" sz="525" dirty="0" err="1">
                <a:latin typeface="+mj-lt"/>
              </a:endParaRPr>
            </a:p>
          </p:txBody>
        </p:sp>
        <p:sp>
          <p:nvSpPr>
            <p:cNvPr id="40" name="TextBox 39"/>
            <p:cNvSpPr txBox="1"/>
            <p:nvPr/>
          </p:nvSpPr>
          <p:spPr>
            <a:xfrm>
              <a:off x="6051134" y="1745913"/>
              <a:ext cx="1088500" cy="842557"/>
            </a:xfrm>
            <a:prstGeom prst="rect">
              <a:avLst/>
            </a:prstGeom>
            <a:noFill/>
          </p:spPr>
          <p:txBody>
            <a:bodyPr wrap="square" lIns="0" tIns="0" rIns="0" bIns="0" rtlCol="0">
              <a:noAutofit/>
            </a:bodyPr>
            <a:lstStyle/>
            <a:p>
              <a:r>
                <a:rPr lang="en-AU" sz="1000" dirty="0">
                  <a:latin typeface="+mj-lt"/>
                </a:rPr>
                <a:t>The construction phase will create over 400 jobs for the Port Augusta region. Design and construction commenced  in Q2 2017, with first electricity to be on the grid by Q2 2018 and the farm fully operational by Q3 2018. </a:t>
              </a:r>
            </a:p>
            <a:p>
              <a:pPr indent="-205685">
                <a:spcAft>
                  <a:spcPts val="675"/>
                </a:spcAft>
              </a:pPr>
              <a:endParaRPr lang="en-AU" sz="525" dirty="0" err="1">
                <a:latin typeface="Georgia" pitchFamily="18" charset="0"/>
              </a:endParaRPr>
            </a:p>
          </p:txBody>
        </p:sp>
        <p:sp>
          <p:nvSpPr>
            <p:cNvPr id="41" name="TextBox 40"/>
            <p:cNvSpPr txBox="1"/>
            <p:nvPr/>
          </p:nvSpPr>
          <p:spPr>
            <a:xfrm>
              <a:off x="4877291" y="1741198"/>
              <a:ext cx="1028731" cy="791677"/>
            </a:xfrm>
            <a:prstGeom prst="rect">
              <a:avLst/>
            </a:prstGeom>
            <a:noFill/>
          </p:spPr>
          <p:txBody>
            <a:bodyPr wrap="square" lIns="0" tIns="0" rIns="0" bIns="0" rtlCol="0">
              <a:noAutofit/>
            </a:bodyPr>
            <a:lstStyle/>
            <a:p>
              <a:pPr defTabSz="423418" eaLnBrk="0" hangingPunct="0">
                <a:spcAft>
                  <a:spcPts val="318"/>
                </a:spcAft>
                <a:defRPr/>
              </a:pPr>
              <a:r>
                <a:rPr lang="en-AU" sz="1000" kern="0" dirty="0">
                  <a:latin typeface="+mj-lt"/>
                  <a:cs typeface="Arial" charset="0"/>
                </a:rPr>
                <a:t>Reach Solar </a:t>
              </a:r>
              <a:r>
                <a:rPr lang="en-AU" sz="1000" kern="0" dirty="0" smtClean="0">
                  <a:latin typeface="+mj-lt"/>
                  <a:cs typeface="Arial" charset="0"/>
                </a:rPr>
                <a:t>Energy’s </a:t>
              </a:r>
              <a:r>
                <a:rPr lang="en-AU" sz="1000" kern="0" dirty="0">
                  <a:latin typeface="+mj-lt"/>
                  <a:cs typeface="Arial" charset="0"/>
                </a:rPr>
                <a:t>Bungala Solar Project will be the largest solar farm in Australia and the Southern Hemisphere. It will contain 860,000 panels over 585 hectares in Port Augusta, South Australia</a:t>
              </a:r>
            </a:p>
            <a:p>
              <a:pPr indent="-205685">
                <a:spcAft>
                  <a:spcPts val="675"/>
                </a:spcAft>
              </a:pPr>
              <a:endParaRPr lang="en-AU" sz="525" dirty="0" err="1">
                <a:latin typeface="Georgia" pitchFamily="18" charset="0"/>
              </a:endParaRPr>
            </a:p>
          </p:txBody>
        </p:sp>
      </p:grpSp>
      <p:sp>
        <p:nvSpPr>
          <p:cNvPr id="129" name="Freeform 128"/>
          <p:cNvSpPr/>
          <p:nvPr/>
        </p:nvSpPr>
        <p:spPr bwMode="ltGray">
          <a:xfrm>
            <a:off x="6267485" y="1170609"/>
            <a:ext cx="963318" cy="5458791"/>
          </a:xfrm>
          <a:custGeom>
            <a:avLst/>
            <a:gdLst>
              <a:gd name="connsiteX0" fmla="*/ 832207 w 832207"/>
              <a:gd name="connsiteY0" fmla="*/ 0 h 3873357"/>
              <a:gd name="connsiteX1" fmla="*/ 657546 w 832207"/>
              <a:gd name="connsiteY1" fmla="*/ 1705510 h 3873357"/>
              <a:gd name="connsiteX2" fmla="*/ 0 w 832207"/>
              <a:gd name="connsiteY2" fmla="*/ 3236359 h 3873357"/>
              <a:gd name="connsiteX3" fmla="*/ 92468 w 832207"/>
              <a:gd name="connsiteY3" fmla="*/ 3873357 h 3873357"/>
              <a:gd name="connsiteX0" fmla="*/ 832207 w 832207"/>
              <a:gd name="connsiteY0" fmla="*/ 0 h 4119937"/>
              <a:gd name="connsiteX1" fmla="*/ 400692 w 832207"/>
              <a:gd name="connsiteY1" fmla="*/ 4119937 h 4119937"/>
              <a:gd name="connsiteX2" fmla="*/ 0 w 832207"/>
              <a:gd name="connsiteY2" fmla="*/ 3236359 h 4119937"/>
              <a:gd name="connsiteX3" fmla="*/ 92468 w 832207"/>
              <a:gd name="connsiteY3" fmla="*/ 3873357 h 4119937"/>
              <a:gd name="connsiteX0" fmla="*/ 1099335 w 1099335"/>
              <a:gd name="connsiteY0" fmla="*/ 0 h 5722705"/>
              <a:gd name="connsiteX1" fmla="*/ 667820 w 1099335"/>
              <a:gd name="connsiteY1" fmla="*/ 4119937 h 5722705"/>
              <a:gd name="connsiteX2" fmla="*/ 0 w 1099335"/>
              <a:gd name="connsiteY2" fmla="*/ 5722705 h 5722705"/>
              <a:gd name="connsiteX3" fmla="*/ 359596 w 1099335"/>
              <a:gd name="connsiteY3" fmla="*/ 3873357 h 5722705"/>
              <a:gd name="connsiteX0" fmla="*/ 1099335 w 1099335"/>
              <a:gd name="connsiteY0" fmla="*/ 0 h 6863137"/>
              <a:gd name="connsiteX1" fmla="*/ 667820 w 1099335"/>
              <a:gd name="connsiteY1" fmla="*/ 4119937 h 6863137"/>
              <a:gd name="connsiteX2" fmla="*/ 0 w 1099335"/>
              <a:gd name="connsiteY2" fmla="*/ 5722705 h 6863137"/>
              <a:gd name="connsiteX3" fmla="*/ 256855 w 1099335"/>
              <a:gd name="connsiteY3" fmla="*/ 6863137 h 6863137"/>
              <a:gd name="connsiteX0" fmla="*/ 1099335 w 1099335"/>
              <a:gd name="connsiteY0" fmla="*/ 0 h 6935056"/>
              <a:gd name="connsiteX1" fmla="*/ 667820 w 1099335"/>
              <a:gd name="connsiteY1" fmla="*/ 4119937 h 6935056"/>
              <a:gd name="connsiteX2" fmla="*/ 0 w 1099335"/>
              <a:gd name="connsiteY2" fmla="*/ 5722705 h 6935056"/>
              <a:gd name="connsiteX3" fmla="*/ 256855 w 1099335"/>
              <a:gd name="connsiteY3" fmla="*/ 6935056 h 6935056"/>
              <a:gd name="connsiteX0" fmla="*/ 1099335 w 1099335"/>
              <a:gd name="connsiteY0" fmla="*/ 0 h 6832314"/>
              <a:gd name="connsiteX1" fmla="*/ 667820 w 1099335"/>
              <a:gd name="connsiteY1" fmla="*/ 4119937 h 6832314"/>
              <a:gd name="connsiteX2" fmla="*/ 0 w 1099335"/>
              <a:gd name="connsiteY2" fmla="*/ 5722705 h 6832314"/>
              <a:gd name="connsiteX3" fmla="*/ 246581 w 1099335"/>
              <a:gd name="connsiteY3" fmla="*/ 6832314 h 6832314"/>
              <a:gd name="connsiteX0" fmla="*/ 1099335 w 1099335"/>
              <a:gd name="connsiteY0" fmla="*/ 0 h 6832314"/>
              <a:gd name="connsiteX1" fmla="*/ 534256 w 1099335"/>
              <a:gd name="connsiteY1" fmla="*/ 4941870 h 6832314"/>
              <a:gd name="connsiteX2" fmla="*/ 0 w 1099335"/>
              <a:gd name="connsiteY2" fmla="*/ 5722705 h 6832314"/>
              <a:gd name="connsiteX3" fmla="*/ 246581 w 1099335"/>
              <a:gd name="connsiteY3" fmla="*/ 6832314 h 6832314"/>
              <a:gd name="connsiteX0" fmla="*/ 1202077 w 1202077"/>
              <a:gd name="connsiteY0" fmla="*/ 0 h 6832314"/>
              <a:gd name="connsiteX1" fmla="*/ 636998 w 1202077"/>
              <a:gd name="connsiteY1" fmla="*/ 4941870 h 6832314"/>
              <a:gd name="connsiteX2" fmla="*/ 0 w 1202077"/>
              <a:gd name="connsiteY2" fmla="*/ 6482992 h 6832314"/>
              <a:gd name="connsiteX3" fmla="*/ 349323 w 1202077"/>
              <a:gd name="connsiteY3" fmla="*/ 6832314 h 6832314"/>
              <a:gd name="connsiteX0" fmla="*/ 1202077 w 1202077"/>
              <a:gd name="connsiteY0" fmla="*/ 0 h 6832314"/>
              <a:gd name="connsiteX1" fmla="*/ 636998 w 1202077"/>
              <a:gd name="connsiteY1" fmla="*/ 4941870 h 6832314"/>
              <a:gd name="connsiteX2" fmla="*/ 0 w 1202077"/>
              <a:gd name="connsiteY2" fmla="*/ 6482992 h 6832314"/>
              <a:gd name="connsiteX3" fmla="*/ 10275 w 1202077"/>
              <a:gd name="connsiteY3" fmla="*/ 6832314 h 6832314"/>
              <a:gd name="connsiteX0" fmla="*/ 1202077 w 1202077"/>
              <a:gd name="connsiteY0" fmla="*/ 0 h 6852862"/>
              <a:gd name="connsiteX1" fmla="*/ 636998 w 1202077"/>
              <a:gd name="connsiteY1" fmla="*/ 4941870 h 6852862"/>
              <a:gd name="connsiteX2" fmla="*/ 0 w 1202077"/>
              <a:gd name="connsiteY2" fmla="*/ 6482992 h 6852862"/>
              <a:gd name="connsiteX3" fmla="*/ 41098 w 1202077"/>
              <a:gd name="connsiteY3" fmla="*/ 6852862 h 6852862"/>
              <a:gd name="connsiteX0" fmla="*/ 1202077 w 1202077"/>
              <a:gd name="connsiteY0" fmla="*/ 0 h 6852862"/>
              <a:gd name="connsiteX1" fmla="*/ 647509 w 1202077"/>
              <a:gd name="connsiteY1" fmla="*/ 4868298 h 6852862"/>
              <a:gd name="connsiteX2" fmla="*/ 0 w 1202077"/>
              <a:gd name="connsiteY2" fmla="*/ 6482992 h 6852862"/>
              <a:gd name="connsiteX3" fmla="*/ 41098 w 1202077"/>
              <a:gd name="connsiteY3" fmla="*/ 6852862 h 6852862"/>
              <a:gd name="connsiteX0" fmla="*/ 1244118 w 1244118"/>
              <a:gd name="connsiteY0" fmla="*/ 0 h 6852862"/>
              <a:gd name="connsiteX1" fmla="*/ 689550 w 1244118"/>
              <a:gd name="connsiteY1" fmla="*/ 4868298 h 6852862"/>
              <a:gd name="connsiteX2" fmla="*/ 0 w 1244118"/>
              <a:gd name="connsiteY2" fmla="*/ 6504012 h 6852862"/>
              <a:gd name="connsiteX3" fmla="*/ 83139 w 1244118"/>
              <a:gd name="connsiteY3" fmla="*/ 6852862 h 6852862"/>
              <a:gd name="connsiteX0" fmla="*/ 1244118 w 1244118"/>
              <a:gd name="connsiteY0" fmla="*/ 0 h 6873883"/>
              <a:gd name="connsiteX1" fmla="*/ 689550 w 1244118"/>
              <a:gd name="connsiteY1" fmla="*/ 4868298 h 6873883"/>
              <a:gd name="connsiteX2" fmla="*/ 0 w 1244118"/>
              <a:gd name="connsiteY2" fmla="*/ 6504012 h 6873883"/>
              <a:gd name="connsiteX3" fmla="*/ 30587 w 1244118"/>
              <a:gd name="connsiteY3" fmla="*/ 6873883 h 6873883"/>
              <a:gd name="connsiteX0" fmla="*/ 1284758 w 1284758"/>
              <a:gd name="connsiteY0" fmla="*/ 0 h 7280283"/>
              <a:gd name="connsiteX1" fmla="*/ 689550 w 1284758"/>
              <a:gd name="connsiteY1" fmla="*/ 5274698 h 7280283"/>
              <a:gd name="connsiteX2" fmla="*/ 0 w 1284758"/>
              <a:gd name="connsiteY2" fmla="*/ 6910412 h 7280283"/>
              <a:gd name="connsiteX3" fmla="*/ 30587 w 1284758"/>
              <a:gd name="connsiteY3" fmla="*/ 7280283 h 7280283"/>
            </a:gdLst>
            <a:ahLst/>
            <a:cxnLst>
              <a:cxn ang="0">
                <a:pos x="connsiteX0" y="connsiteY0"/>
              </a:cxn>
              <a:cxn ang="0">
                <a:pos x="connsiteX1" y="connsiteY1"/>
              </a:cxn>
              <a:cxn ang="0">
                <a:pos x="connsiteX2" y="connsiteY2"/>
              </a:cxn>
              <a:cxn ang="0">
                <a:pos x="connsiteX3" y="connsiteY3"/>
              </a:cxn>
            </a:cxnLst>
            <a:rect l="l" t="t" r="r" b="b"/>
            <a:pathLst>
              <a:path w="1284758" h="7280283">
                <a:moveTo>
                  <a:pt x="1284758" y="0"/>
                </a:moveTo>
                <a:lnTo>
                  <a:pt x="689550" y="5274698"/>
                </a:lnTo>
                <a:lnTo>
                  <a:pt x="0" y="6910412"/>
                </a:lnTo>
                <a:lnTo>
                  <a:pt x="30587" y="7280283"/>
                </a:lnTo>
              </a:path>
            </a:pathLst>
          </a:custGeom>
          <a:noFill/>
          <a:ln w="19050">
            <a:solidFill>
              <a:schemeClr val="accent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solidFill>
                <a:srgbClr val="FFFFFF"/>
              </a:solidFill>
            </a:endParaRPr>
          </a:p>
        </p:txBody>
      </p:sp>
      <p:sp>
        <p:nvSpPr>
          <p:cNvPr id="130" name="Freeform 129"/>
          <p:cNvSpPr/>
          <p:nvPr/>
        </p:nvSpPr>
        <p:spPr bwMode="ltGray">
          <a:xfrm>
            <a:off x="6278343" y="3452930"/>
            <a:ext cx="628180" cy="714399"/>
          </a:xfrm>
          <a:custGeom>
            <a:avLst/>
            <a:gdLst>
              <a:gd name="connsiteX0" fmla="*/ 113016 w 544530"/>
              <a:gd name="connsiteY0" fmla="*/ 0 h 606175"/>
              <a:gd name="connsiteX1" fmla="*/ 544530 w 544530"/>
              <a:gd name="connsiteY1" fmla="*/ 82193 h 606175"/>
              <a:gd name="connsiteX2" fmla="*/ 431515 w 544530"/>
              <a:gd name="connsiteY2" fmla="*/ 606175 h 606175"/>
              <a:gd name="connsiteX3" fmla="*/ 0 w 544530"/>
              <a:gd name="connsiteY3" fmla="*/ 534256 h 606175"/>
              <a:gd name="connsiteX4" fmla="*/ 113016 w 544530"/>
              <a:gd name="connsiteY4" fmla="*/ 0 h 606175"/>
              <a:gd name="connsiteX0" fmla="*/ 236306 w 544530"/>
              <a:gd name="connsiteY0" fmla="*/ 0 h 554804"/>
              <a:gd name="connsiteX1" fmla="*/ 544530 w 544530"/>
              <a:gd name="connsiteY1" fmla="*/ 30822 h 554804"/>
              <a:gd name="connsiteX2" fmla="*/ 431515 w 544530"/>
              <a:gd name="connsiteY2" fmla="*/ 554804 h 554804"/>
              <a:gd name="connsiteX3" fmla="*/ 0 w 544530"/>
              <a:gd name="connsiteY3" fmla="*/ 482885 h 554804"/>
              <a:gd name="connsiteX4" fmla="*/ 236306 w 544530"/>
              <a:gd name="connsiteY4" fmla="*/ 0 h 554804"/>
              <a:gd name="connsiteX0" fmla="*/ 236306 w 544530"/>
              <a:gd name="connsiteY0" fmla="*/ 0 h 534256"/>
              <a:gd name="connsiteX1" fmla="*/ 544530 w 544530"/>
              <a:gd name="connsiteY1" fmla="*/ 30822 h 534256"/>
              <a:gd name="connsiteX2" fmla="*/ 503434 w 544530"/>
              <a:gd name="connsiteY2" fmla="*/ 534256 h 534256"/>
              <a:gd name="connsiteX3" fmla="*/ 0 w 544530"/>
              <a:gd name="connsiteY3" fmla="*/ 482885 h 534256"/>
              <a:gd name="connsiteX4" fmla="*/ 236306 w 544530"/>
              <a:gd name="connsiteY4" fmla="*/ 0 h 534256"/>
              <a:gd name="connsiteX0" fmla="*/ 236306 w 544530"/>
              <a:gd name="connsiteY0" fmla="*/ 0 h 585627"/>
              <a:gd name="connsiteX1" fmla="*/ 544530 w 544530"/>
              <a:gd name="connsiteY1" fmla="*/ 30822 h 585627"/>
              <a:gd name="connsiteX2" fmla="*/ 472611 w 544530"/>
              <a:gd name="connsiteY2" fmla="*/ 585627 h 585627"/>
              <a:gd name="connsiteX3" fmla="*/ 0 w 544530"/>
              <a:gd name="connsiteY3" fmla="*/ 482885 h 585627"/>
              <a:gd name="connsiteX4" fmla="*/ 236306 w 544530"/>
              <a:gd name="connsiteY4" fmla="*/ 0 h 585627"/>
              <a:gd name="connsiteX0" fmla="*/ 236306 w 544530"/>
              <a:gd name="connsiteY0" fmla="*/ 0 h 482885"/>
              <a:gd name="connsiteX1" fmla="*/ 544530 w 544530"/>
              <a:gd name="connsiteY1" fmla="*/ 30822 h 482885"/>
              <a:gd name="connsiteX2" fmla="*/ 503433 w 544530"/>
              <a:gd name="connsiteY2" fmla="*/ 359596 h 482885"/>
              <a:gd name="connsiteX3" fmla="*/ 0 w 544530"/>
              <a:gd name="connsiteY3" fmla="*/ 482885 h 482885"/>
              <a:gd name="connsiteX4" fmla="*/ 236306 w 544530"/>
              <a:gd name="connsiteY4" fmla="*/ 0 h 482885"/>
              <a:gd name="connsiteX0" fmla="*/ 215758 w 523982"/>
              <a:gd name="connsiteY0" fmla="*/ 0 h 595900"/>
              <a:gd name="connsiteX1" fmla="*/ 523982 w 523982"/>
              <a:gd name="connsiteY1" fmla="*/ 30822 h 595900"/>
              <a:gd name="connsiteX2" fmla="*/ 482885 w 523982"/>
              <a:gd name="connsiteY2" fmla="*/ 359596 h 595900"/>
              <a:gd name="connsiteX3" fmla="*/ 0 w 523982"/>
              <a:gd name="connsiteY3" fmla="*/ 595900 h 595900"/>
              <a:gd name="connsiteX4" fmla="*/ 215758 w 523982"/>
              <a:gd name="connsiteY4" fmla="*/ 0 h 595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3982" h="595900">
                <a:moveTo>
                  <a:pt x="215758" y="0"/>
                </a:moveTo>
                <a:lnTo>
                  <a:pt x="523982" y="30822"/>
                </a:lnTo>
                <a:lnTo>
                  <a:pt x="482885" y="359596"/>
                </a:lnTo>
                <a:lnTo>
                  <a:pt x="0" y="595900"/>
                </a:lnTo>
                <a:lnTo>
                  <a:pt x="215758" y="0"/>
                </a:lnTo>
                <a:close/>
              </a:path>
            </a:pathLst>
          </a:custGeom>
          <a:solidFill>
            <a:schemeClr val="accent1">
              <a:lumMod val="60000"/>
              <a:lumOff val="4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dirty="0" err="1">
              <a:solidFill>
                <a:srgbClr val="FFFFFF"/>
              </a:solidFill>
              <a:latin typeface="Georgia" pitchFamily="18" charset="0"/>
            </a:endParaRPr>
          </a:p>
        </p:txBody>
      </p:sp>
      <p:sp>
        <p:nvSpPr>
          <p:cNvPr id="131" name="Freeform 130"/>
          <p:cNvSpPr/>
          <p:nvPr/>
        </p:nvSpPr>
        <p:spPr bwMode="ltGray">
          <a:xfrm rot="10800000">
            <a:off x="6314275" y="3958815"/>
            <a:ext cx="531045" cy="679709"/>
          </a:xfrm>
          <a:custGeom>
            <a:avLst/>
            <a:gdLst>
              <a:gd name="connsiteX0" fmla="*/ 113016 w 544530"/>
              <a:gd name="connsiteY0" fmla="*/ 0 h 606175"/>
              <a:gd name="connsiteX1" fmla="*/ 544530 w 544530"/>
              <a:gd name="connsiteY1" fmla="*/ 82193 h 606175"/>
              <a:gd name="connsiteX2" fmla="*/ 431515 w 544530"/>
              <a:gd name="connsiteY2" fmla="*/ 606175 h 606175"/>
              <a:gd name="connsiteX3" fmla="*/ 0 w 544530"/>
              <a:gd name="connsiteY3" fmla="*/ 534256 h 606175"/>
              <a:gd name="connsiteX4" fmla="*/ 113016 w 544530"/>
              <a:gd name="connsiteY4" fmla="*/ 0 h 606175"/>
              <a:gd name="connsiteX0" fmla="*/ 236306 w 544530"/>
              <a:gd name="connsiteY0" fmla="*/ 0 h 554804"/>
              <a:gd name="connsiteX1" fmla="*/ 544530 w 544530"/>
              <a:gd name="connsiteY1" fmla="*/ 30822 h 554804"/>
              <a:gd name="connsiteX2" fmla="*/ 431515 w 544530"/>
              <a:gd name="connsiteY2" fmla="*/ 554804 h 554804"/>
              <a:gd name="connsiteX3" fmla="*/ 0 w 544530"/>
              <a:gd name="connsiteY3" fmla="*/ 482885 h 554804"/>
              <a:gd name="connsiteX4" fmla="*/ 236306 w 544530"/>
              <a:gd name="connsiteY4" fmla="*/ 0 h 554804"/>
              <a:gd name="connsiteX0" fmla="*/ 236306 w 544530"/>
              <a:gd name="connsiteY0" fmla="*/ 0 h 534256"/>
              <a:gd name="connsiteX1" fmla="*/ 544530 w 544530"/>
              <a:gd name="connsiteY1" fmla="*/ 30822 h 534256"/>
              <a:gd name="connsiteX2" fmla="*/ 503434 w 544530"/>
              <a:gd name="connsiteY2" fmla="*/ 534256 h 534256"/>
              <a:gd name="connsiteX3" fmla="*/ 0 w 544530"/>
              <a:gd name="connsiteY3" fmla="*/ 482885 h 534256"/>
              <a:gd name="connsiteX4" fmla="*/ 236306 w 544530"/>
              <a:gd name="connsiteY4" fmla="*/ 0 h 534256"/>
              <a:gd name="connsiteX0" fmla="*/ 236306 w 544530"/>
              <a:gd name="connsiteY0" fmla="*/ 0 h 585627"/>
              <a:gd name="connsiteX1" fmla="*/ 544530 w 544530"/>
              <a:gd name="connsiteY1" fmla="*/ 30822 h 585627"/>
              <a:gd name="connsiteX2" fmla="*/ 472611 w 544530"/>
              <a:gd name="connsiteY2" fmla="*/ 585627 h 585627"/>
              <a:gd name="connsiteX3" fmla="*/ 0 w 544530"/>
              <a:gd name="connsiteY3" fmla="*/ 482885 h 585627"/>
              <a:gd name="connsiteX4" fmla="*/ 236306 w 544530"/>
              <a:gd name="connsiteY4" fmla="*/ 0 h 585627"/>
              <a:gd name="connsiteX0" fmla="*/ 236306 w 544530"/>
              <a:gd name="connsiteY0" fmla="*/ 0 h 482885"/>
              <a:gd name="connsiteX1" fmla="*/ 544530 w 544530"/>
              <a:gd name="connsiteY1" fmla="*/ 30822 h 482885"/>
              <a:gd name="connsiteX2" fmla="*/ 503433 w 544530"/>
              <a:gd name="connsiteY2" fmla="*/ 359596 h 482885"/>
              <a:gd name="connsiteX3" fmla="*/ 0 w 544530"/>
              <a:gd name="connsiteY3" fmla="*/ 482885 h 482885"/>
              <a:gd name="connsiteX4" fmla="*/ 236306 w 544530"/>
              <a:gd name="connsiteY4" fmla="*/ 0 h 482885"/>
              <a:gd name="connsiteX0" fmla="*/ 215758 w 523982"/>
              <a:gd name="connsiteY0" fmla="*/ 0 h 595900"/>
              <a:gd name="connsiteX1" fmla="*/ 523982 w 523982"/>
              <a:gd name="connsiteY1" fmla="*/ 30822 h 595900"/>
              <a:gd name="connsiteX2" fmla="*/ 482885 w 523982"/>
              <a:gd name="connsiteY2" fmla="*/ 359596 h 595900"/>
              <a:gd name="connsiteX3" fmla="*/ 0 w 523982"/>
              <a:gd name="connsiteY3" fmla="*/ 595900 h 595900"/>
              <a:gd name="connsiteX4" fmla="*/ 215758 w 523982"/>
              <a:gd name="connsiteY4" fmla="*/ 0 h 595900"/>
              <a:gd name="connsiteX0" fmla="*/ 53712 w 523982"/>
              <a:gd name="connsiteY0" fmla="*/ 0 h 601688"/>
              <a:gd name="connsiteX1" fmla="*/ 523982 w 523982"/>
              <a:gd name="connsiteY1" fmla="*/ 36610 h 601688"/>
              <a:gd name="connsiteX2" fmla="*/ 482885 w 523982"/>
              <a:gd name="connsiteY2" fmla="*/ 365384 h 601688"/>
              <a:gd name="connsiteX3" fmla="*/ 0 w 523982"/>
              <a:gd name="connsiteY3" fmla="*/ 601688 h 601688"/>
              <a:gd name="connsiteX4" fmla="*/ 53712 w 523982"/>
              <a:gd name="connsiteY4" fmla="*/ 0 h 601688"/>
              <a:gd name="connsiteX0" fmla="*/ 59499 w 523982"/>
              <a:gd name="connsiteY0" fmla="*/ 0 h 613263"/>
              <a:gd name="connsiteX1" fmla="*/ 523982 w 523982"/>
              <a:gd name="connsiteY1" fmla="*/ 48185 h 613263"/>
              <a:gd name="connsiteX2" fmla="*/ 482885 w 523982"/>
              <a:gd name="connsiteY2" fmla="*/ 376959 h 613263"/>
              <a:gd name="connsiteX3" fmla="*/ 0 w 523982"/>
              <a:gd name="connsiteY3" fmla="*/ 613263 h 613263"/>
              <a:gd name="connsiteX4" fmla="*/ 59499 w 523982"/>
              <a:gd name="connsiteY4" fmla="*/ 0 h 613263"/>
              <a:gd name="connsiteX0" fmla="*/ 76861 w 523982"/>
              <a:gd name="connsiteY0" fmla="*/ 0 h 566964"/>
              <a:gd name="connsiteX1" fmla="*/ 523982 w 523982"/>
              <a:gd name="connsiteY1" fmla="*/ 1886 h 566964"/>
              <a:gd name="connsiteX2" fmla="*/ 482885 w 523982"/>
              <a:gd name="connsiteY2" fmla="*/ 330660 h 566964"/>
              <a:gd name="connsiteX3" fmla="*/ 0 w 523982"/>
              <a:gd name="connsiteY3" fmla="*/ 566964 h 566964"/>
              <a:gd name="connsiteX4" fmla="*/ 76861 w 523982"/>
              <a:gd name="connsiteY4" fmla="*/ 0 h 566964"/>
              <a:gd name="connsiteX0" fmla="*/ 59499 w 523982"/>
              <a:gd name="connsiteY0" fmla="*/ 0 h 566964"/>
              <a:gd name="connsiteX1" fmla="*/ 523982 w 523982"/>
              <a:gd name="connsiteY1" fmla="*/ 1886 h 566964"/>
              <a:gd name="connsiteX2" fmla="*/ 482885 w 523982"/>
              <a:gd name="connsiteY2" fmla="*/ 330660 h 566964"/>
              <a:gd name="connsiteX3" fmla="*/ 0 w 523982"/>
              <a:gd name="connsiteY3" fmla="*/ 566964 h 566964"/>
              <a:gd name="connsiteX4" fmla="*/ 59499 w 523982"/>
              <a:gd name="connsiteY4" fmla="*/ 0 h 566964"/>
              <a:gd name="connsiteX0" fmla="*/ 59499 w 523982"/>
              <a:gd name="connsiteY0" fmla="*/ 0 h 566964"/>
              <a:gd name="connsiteX1" fmla="*/ 523982 w 523982"/>
              <a:gd name="connsiteY1" fmla="*/ 1886 h 566964"/>
              <a:gd name="connsiteX2" fmla="*/ 413436 w 523982"/>
              <a:gd name="connsiteY2" fmla="*/ 371172 h 566964"/>
              <a:gd name="connsiteX3" fmla="*/ 0 w 523982"/>
              <a:gd name="connsiteY3" fmla="*/ 566964 h 566964"/>
              <a:gd name="connsiteX4" fmla="*/ 59499 w 523982"/>
              <a:gd name="connsiteY4" fmla="*/ 0 h 566964"/>
              <a:gd name="connsiteX0" fmla="*/ 59499 w 460321"/>
              <a:gd name="connsiteY0" fmla="*/ 0 h 566964"/>
              <a:gd name="connsiteX1" fmla="*/ 460321 w 460321"/>
              <a:gd name="connsiteY1" fmla="*/ 42398 h 566964"/>
              <a:gd name="connsiteX2" fmla="*/ 413436 w 460321"/>
              <a:gd name="connsiteY2" fmla="*/ 371172 h 566964"/>
              <a:gd name="connsiteX3" fmla="*/ 0 w 460321"/>
              <a:gd name="connsiteY3" fmla="*/ 566964 h 566964"/>
              <a:gd name="connsiteX4" fmla="*/ 59499 w 460321"/>
              <a:gd name="connsiteY4" fmla="*/ 0 h 566964"/>
              <a:gd name="connsiteX0" fmla="*/ 59499 w 442959"/>
              <a:gd name="connsiteY0" fmla="*/ 0 h 566964"/>
              <a:gd name="connsiteX1" fmla="*/ 442959 w 442959"/>
              <a:gd name="connsiteY1" fmla="*/ 7674 h 566964"/>
              <a:gd name="connsiteX2" fmla="*/ 413436 w 442959"/>
              <a:gd name="connsiteY2" fmla="*/ 371172 h 566964"/>
              <a:gd name="connsiteX3" fmla="*/ 0 w 442959"/>
              <a:gd name="connsiteY3" fmla="*/ 566964 h 566964"/>
              <a:gd name="connsiteX4" fmla="*/ 59499 w 442959"/>
              <a:gd name="connsiteY4" fmla="*/ 0 h 566964"/>
              <a:gd name="connsiteX0" fmla="*/ 59499 w 448746"/>
              <a:gd name="connsiteY0" fmla="*/ 0 h 566964"/>
              <a:gd name="connsiteX1" fmla="*/ 448746 w 448746"/>
              <a:gd name="connsiteY1" fmla="*/ 19248 h 566964"/>
              <a:gd name="connsiteX2" fmla="*/ 413436 w 448746"/>
              <a:gd name="connsiteY2" fmla="*/ 371172 h 566964"/>
              <a:gd name="connsiteX3" fmla="*/ 0 w 448746"/>
              <a:gd name="connsiteY3" fmla="*/ 566964 h 566964"/>
              <a:gd name="connsiteX4" fmla="*/ 59499 w 448746"/>
              <a:gd name="connsiteY4" fmla="*/ 0 h 566964"/>
              <a:gd name="connsiteX0" fmla="*/ 59499 w 431384"/>
              <a:gd name="connsiteY0" fmla="*/ 0 h 566964"/>
              <a:gd name="connsiteX1" fmla="*/ 431384 w 431384"/>
              <a:gd name="connsiteY1" fmla="*/ 25036 h 566964"/>
              <a:gd name="connsiteX2" fmla="*/ 413436 w 431384"/>
              <a:gd name="connsiteY2" fmla="*/ 371172 h 566964"/>
              <a:gd name="connsiteX3" fmla="*/ 0 w 431384"/>
              <a:gd name="connsiteY3" fmla="*/ 566964 h 566964"/>
              <a:gd name="connsiteX4" fmla="*/ 59499 w 431384"/>
              <a:gd name="connsiteY4" fmla="*/ 0 h 566964"/>
              <a:gd name="connsiteX0" fmla="*/ 59499 w 442959"/>
              <a:gd name="connsiteY0" fmla="*/ 0 h 566964"/>
              <a:gd name="connsiteX1" fmla="*/ 442959 w 442959"/>
              <a:gd name="connsiteY1" fmla="*/ 25036 h 566964"/>
              <a:gd name="connsiteX2" fmla="*/ 413436 w 442959"/>
              <a:gd name="connsiteY2" fmla="*/ 371172 h 566964"/>
              <a:gd name="connsiteX3" fmla="*/ 0 w 442959"/>
              <a:gd name="connsiteY3" fmla="*/ 566964 h 566964"/>
              <a:gd name="connsiteX4" fmla="*/ 59499 w 442959"/>
              <a:gd name="connsiteY4" fmla="*/ 0 h 566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2959" h="566964">
                <a:moveTo>
                  <a:pt x="59499" y="0"/>
                </a:moveTo>
                <a:lnTo>
                  <a:pt x="442959" y="25036"/>
                </a:lnTo>
                <a:lnTo>
                  <a:pt x="413436" y="371172"/>
                </a:lnTo>
                <a:lnTo>
                  <a:pt x="0" y="566964"/>
                </a:lnTo>
                <a:lnTo>
                  <a:pt x="59499" y="0"/>
                </a:lnTo>
                <a:close/>
              </a:path>
            </a:pathLst>
          </a:custGeom>
          <a:solidFill>
            <a:schemeClr val="accent1">
              <a:lumMod val="60000"/>
              <a:lumOff val="4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dirty="0" err="1">
              <a:solidFill>
                <a:srgbClr val="FFFFFF"/>
              </a:solidFill>
              <a:latin typeface="Georgia" pitchFamily="18" charset="0"/>
            </a:endParaRPr>
          </a:p>
        </p:txBody>
      </p:sp>
      <p:sp>
        <p:nvSpPr>
          <p:cNvPr id="132" name="Freeform 131"/>
          <p:cNvSpPr/>
          <p:nvPr/>
        </p:nvSpPr>
        <p:spPr bwMode="ltGray">
          <a:xfrm>
            <a:off x="6187979" y="4647341"/>
            <a:ext cx="589747" cy="908904"/>
          </a:xfrm>
          <a:custGeom>
            <a:avLst/>
            <a:gdLst>
              <a:gd name="connsiteX0" fmla="*/ 196770 w 642395"/>
              <a:gd name="connsiteY0" fmla="*/ 0 h 868101"/>
              <a:gd name="connsiteX1" fmla="*/ 642395 w 642395"/>
              <a:gd name="connsiteY1" fmla="*/ 81022 h 868101"/>
              <a:gd name="connsiteX2" fmla="*/ 572947 w 642395"/>
              <a:gd name="connsiteY2" fmla="*/ 410901 h 868101"/>
              <a:gd name="connsiteX3" fmla="*/ 416689 w 642395"/>
              <a:gd name="connsiteY3" fmla="*/ 868101 h 868101"/>
              <a:gd name="connsiteX4" fmla="*/ 138897 w 642395"/>
              <a:gd name="connsiteY4" fmla="*/ 787078 h 868101"/>
              <a:gd name="connsiteX5" fmla="*/ 387752 w 642395"/>
              <a:gd name="connsiteY5" fmla="*/ 457200 h 868101"/>
              <a:gd name="connsiteX6" fmla="*/ 0 w 642395"/>
              <a:gd name="connsiteY6" fmla="*/ 422476 h 868101"/>
              <a:gd name="connsiteX7" fmla="*/ 196770 w 642395"/>
              <a:gd name="connsiteY7" fmla="*/ 0 h 868101"/>
              <a:gd name="connsiteX0" fmla="*/ 208345 w 642395"/>
              <a:gd name="connsiteY0" fmla="*/ 0 h 821802"/>
              <a:gd name="connsiteX1" fmla="*/ 642395 w 642395"/>
              <a:gd name="connsiteY1" fmla="*/ 34723 h 821802"/>
              <a:gd name="connsiteX2" fmla="*/ 572947 w 642395"/>
              <a:gd name="connsiteY2" fmla="*/ 364602 h 821802"/>
              <a:gd name="connsiteX3" fmla="*/ 416689 w 642395"/>
              <a:gd name="connsiteY3" fmla="*/ 821802 h 821802"/>
              <a:gd name="connsiteX4" fmla="*/ 138897 w 642395"/>
              <a:gd name="connsiteY4" fmla="*/ 740779 h 821802"/>
              <a:gd name="connsiteX5" fmla="*/ 387752 w 642395"/>
              <a:gd name="connsiteY5" fmla="*/ 410901 h 821802"/>
              <a:gd name="connsiteX6" fmla="*/ 0 w 642395"/>
              <a:gd name="connsiteY6" fmla="*/ 376177 h 821802"/>
              <a:gd name="connsiteX7" fmla="*/ 208345 w 642395"/>
              <a:gd name="connsiteY7" fmla="*/ 0 h 821802"/>
              <a:gd name="connsiteX0" fmla="*/ 208345 w 642395"/>
              <a:gd name="connsiteY0" fmla="*/ 0 h 821802"/>
              <a:gd name="connsiteX1" fmla="*/ 642395 w 642395"/>
              <a:gd name="connsiteY1" fmla="*/ 34723 h 821802"/>
              <a:gd name="connsiteX2" fmla="*/ 613458 w 642395"/>
              <a:gd name="connsiteY2" fmla="*/ 341452 h 821802"/>
              <a:gd name="connsiteX3" fmla="*/ 416689 w 642395"/>
              <a:gd name="connsiteY3" fmla="*/ 821802 h 821802"/>
              <a:gd name="connsiteX4" fmla="*/ 138897 w 642395"/>
              <a:gd name="connsiteY4" fmla="*/ 740779 h 821802"/>
              <a:gd name="connsiteX5" fmla="*/ 387752 w 642395"/>
              <a:gd name="connsiteY5" fmla="*/ 410901 h 821802"/>
              <a:gd name="connsiteX6" fmla="*/ 0 w 642395"/>
              <a:gd name="connsiteY6" fmla="*/ 376177 h 821802"/>
              <a:gd name="connsiteX7" fmla="*/ 208345 w 642395"/>
              <a:gd name="connsiteY7" fmla="*/ 0 h 821802"/>
              <a:gd name="connsiteX0" fmla="*/ 208345 w 642395"/>
              <a:gd name="connsiteY0" fmla="*/ 0 h 821802"/>
              <a:gd name="connsiteX1" fmla="*/ 642395 w 642395"/>
              <a:gd name="connsiteY1" fmla="*/ 34723 h 821802"/>
              <a:gd name="connsiteX2" fmla="*/ 601884 w 642395"/>
              <a:gd name="connsiteY2" fmla="*/ 364601 h 821802"/>
              <a:gd name="connsiteX3" fmla="*/ 416689 w 642395"/>
              <a:gd name="connsiteY3" fmla="*/ 821802 h 821802"/>
              <a:gd name="connsiteX4" fmla="*/ 138897 w 642395"/>
              <a:gd name="connsiteY4" fmla="*/ 740779 h 821802"/>
              <a:gd name="connsiteX5" fmla="*/ 387752 w 642395"/>
              <a:gd name="connsiteY5" fmla="*/ 410901 h 821802"/>
              <a:gd name="connsiteX6" fmla="*/ 0 w 642395"/>
              <a:gd name="connsiteY6" fmla="*/ 376177 h 821802"/>
              <a:gd name="connsiteX7" fmla="*/ 208345 w 642395"/>
              <a:gd name="connsiteY7" fmla="*/ 0 h 821802"/>
              <a:gd name="connsiteX0" fmla="*/ 208345 w 642395"/>
              <a:gd name="connsiteY0" fmla="*/ 0 h 821802"/>
              <a:gd name="connsiteX1" fmla="*/ 642395 w 642395"/>
              <a:gd name="connsiteY1" fmla="*/ 34723 h 821802"/>
              <a:gd name="connsiteX2" fmla="*/ 601884 w 642395"/>
              <a:gd name="connsiteY2" fmla="*/ 364601 h 821802"/>
              <a:gd name="connsiteX3" fmla="*/ 416689 w 642395"/>
              <a:gd name="connsiteY3" fmla="*/ 821802 h 821802"/>
              <a:gd name="connsiteX4" fmla="*/ 138897 w 642395"/>
              <a:gd name="connsiteY4" fmla="*/ 740779 h 821802"/>
              <a:gd name="connsiteX5" fmla="*/ 306729 w 642395"/>
              <a:gd name="connsiteY5" fmla="*/ 439837 h 821802"/>
              <a:gd name="connsiteX6" fmla="*/ 0 w 642395"/>
              <a:gd name="connsiteY6" fmla="*/ 376177 h 821802"/>
              <a:gd name="connsiteX7" fmla="*/ 208345 w 642395"/>
              <a:gd name="connsiteY7" fmla="*/ 0 h 821802"/>
              <a:gd name="connsiteX0" fmla="*/ 208345 w 642395"/>
              <a:gd name="connsiteY0" fmla="*/ 0 h 821802"/>
              <a:gd name="connsiteX1" fmla="*/ 642395 w 642395"/>
              <a:gd name="connsiteY1" fmla="*/ 34723 h 821802"/>
              <a:gd name="connsiteX2" fmla="*/ 601884 w 642395"/>
              <a:gd name="connsiteY2" fmla="*/ 364601 h 821802"/>
              <a:gd name="connsiteX3" fmla="*/ 416689 w 642395"/>
              <a:gd name="connsiteY3" fmla="*/ 821802 h 821802"/>
              <a:gd name="connsiteX4" fmla="*/ 208346 w 642395"/>
              <a:gd name="connsiteY4" fmla="*/ 688693 h 821802"/>
              <a:gd name="connsiteX5" fmla="*/ 306729 w 642395"/>
              <a:gd name="connsiteY5" fmla="*/ 439837 h 821802"/>
              <a:gd name="connsiteX6" fmla="*/ 0 w 642395"/>
              <a:gd name="connsiteY6" fmla="*/ 376177 h 821802"/>
              <a:gd name="connsiteX7" fmla="*/ 208345 w 642395"/>
              <a:gd name="connsiteY7" fmla="*/ 0 h 821802"/>
              <a:gd name="connsiteX0" fmla="*/ 208345 w 642395"/>
              <a:gd name="connsiteY0" fmla="*/ 0 h 758141"/>
              <a:gd name="connsiteX1" fmla="*/ 642395 w 642395"/>
              <a:gd name="connsiteY1" fmla="*/ 34723 h 758141"/>
              <a:gd name="connsiteX2" fmla="*/ 601884 w 642395"/>
              <a:gd name="connsiteY2" fmla="*/ 364601 h 758141"/>
              <a:gd name="connsiteX3" fmla="*/ 451413 w 642395"/>
              <a:gd name="connsiteY3" fmla="*/ 758141 h 758141"/>
              <a:gd name="connsiteX4" fmla="*/ 208346 w 642395"/>
              <a:gd name="connsiteY4" fmla="*/ 688693 h 758141"/>
              <a:gd name="connsiteX5" fmla="*/ 306729 w 642395"/>
              <a:gd name="connsiteY5" fmla="*/ 439837 h 758141"/>
              <a:gd name="connsiteX6" fmla="*/ 0 w 642395"/>
              <a:gd name="connsiteY6" fmla="*/ 376177 h 758141"/>
              <a:gd name="connsiteX7" fmla="*/ 208345 w 642395"/>
              <a:gd name="connsiteY7" fmla="*/ 0 h 758141"/>
              <a:gd name="connsiteX0" fmla="*/ 208345 w 642395"/>
              <a:gd name="connsiteY0" fmla="*/ 0 h 758141"/>
              <a:gd name="connsiteX1" fmla="*/ 642395 w 642395"/>
              <a:gd name="connsiteY1" fmla="*/ 34723 h 758141"/>
              <a:gd name="connsiteX2" fmla="*/ 601884 w 642395"/>
              <a:gd name="connsiteY2" fmla="*/ 364601 h 758141"/>
              <a:gd name="connsiteX3" fmla="*/ 451413 w 642395"/>
              <a:gd name="connsiteY3" fmla="*/ 758141 h 758141"/>
              <a:gd name="connsiteX4" fmla="*/ 173622 w 642395"/>
              <a:gd name="connsiteY4" fmla="*/ 682905 h 758141"/>
              <a:gd name="connsiteX5" fmla="*/ 306729 w 642395"/>
              <a:gd name="connsiteY5" fmla="*/ 439837 h 758141"/>
              <a:gd name="connsiteX6" fmla="*/ 0 w 642395"/>
              <a:gd name="connsiteY6" fmla="*/ 376177 h 758141"/>
              <a:gd name="connsiteX7" fmla="*/ 208345 w 642395"/>
              <a:gd name="connsiteY7" fmla="*/ 0 h 758141"/>
              <a:gd name="connsiteX0" fmla="*/ 208345 w 642395"/>
              <a:gd name="connsiteY0" fmla="*/ 0 h 758141"/>
              <a:gd name="connsiteX1" fmla="*/ 642395 w 642395"/>
              <a:gd name="connsiteY1" fmla="*/ 34723 h 758141"/>
              <a:gd name="connsiteX2" fmla="*/ 601884 w 642395"/>
              <a:gd name="connsiteY2" fmla="*/ 364601 h 758141"/>
              <a:gd name="connsiteX3" fmla="*/ 451413 w 642395"/>
              <a:gd name="connsiteY3" fmla="*/ 758141 h 758141"/>
              <a:gd name="connsiteX4" fmla="*/ 173622 w 642395"/>
              <a:gd name="connsiteY4" fmla="*/ 682905 h 758141"/>
              <a:gd name="connsiteX5" fmla="*/ 266217 w 642395"/>
              <a:gd name="connsiteY5" fmla="*/ 434049 h 758141"/>
              <a:gd name="connsiteX6" fmla="*/ 0 w 642395"/>
              <a:gd name="connsiteY6" fmla="*/ 376177 h 758141"/>
              <a:gd name="connsiteX7" fmla="*/ 208345 w 642395"/>
              <a:gd name="connsiteY7" fmla="*/ 0 h 758141"/>
              <a:gd name="connsiteX0" fmla="*/ 57874 w 491924"/>
              <a:gd name="connsiteY0" fmla="*/ 0 h 758141"/>
              <a:gd name="connsiteX1" fmla="*/ 491924 w 491924"/>
              <a:gd name="connsiteY1" fmla="*/ 34723 h 758141"/>
              <a:gd name="connsiteX2" fmla="*/ 451413 w 491924"/>
              <a:gd name="connsiteY2" fmla="*/ 364601 h 758141"/>
              <a:gd name="connsiteX3" fmla="*/ 300942 w 491924"/>
              <a:gd name="connsiteY3" fmla="*/ 758141 h 758141"/>
              <a:gd name="connsiteX4" fmla="*/ 23151 w 491924"/>
              <a:gd name="connsiteY4" fmla="*/ 682905 h 758141"/>
              <a:gd name="connsiteX5" fmla="*/ 115746 w 491924"/>
              <a:gd name="connsiteY5" fmla="*/ 434049 h 758141"/>
              <a:gd name="connsiteX6" fmla="*/ 0 w 491924"/>
              <a:gd name="connsiteY6" fmla="*/ 399326 h 758141"/>
              <a:gd name="connsiteX7" fmla="*/ 57874 w 491924"/>
              <a:gd name="connsiteY7" fmla="*/ 0 h 758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24" h="758141">
                <a:moveTo>
                  <a:pt x="57874" y="0"/>
                </a:moveTo>
                <a:lnTo>
                  <a:pt x="491924" y="34723"/>
                </a:lnTo>
                <a:lnTo>
                  <a:pt x="451413" y="364601"/>
                </a:lnTo>
                <a:lnTo>
                  <a:pt x="300942" y="758141"/>
                </a:lnTo>
                <a:lnTo>
                  <a:pt x="23151" y="682905"/>
                </a:lnTo>
                <a:lnTo>
                  <a:pt x="115746" y="434049"/>
                </a:lnTo>
                <a:lnTo>
                  <a:pt x="0" y="399326"/>
                </a:lnTo>
                <a:lnTo>
                  <a:pt x="57874" y="0"/>
                </a:lnTo>
                <a:close/>
              </a:path>
            </a:pathLst>
          </a:custGeom>
          <a:solidFill>
            <a:schemeClr val="accent1">
              <a:lumMod val="60000"/>
              <a:lumOff val="4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dirty="0" err="1">
              <a:solidFill>
                <a:srgbClr val="FFFFFF"/>
              </a:solidFill>
              <a:latin typeface="Georgia" pitchFamily="18" charset="0"/>
            </a:endParaRPr>
          </a:p>
        </p:txBody>
      </p:sp>
      <p:sp>
        <p:nvSpPr>
          <p:cNvPr id="133" name="South Australia"/>
          <p:cNvSpPr>
            <a:spLocks/>
          </p:cNvSpPr>
          <p:nvPr>
            <p:custDataLst>
              <p:tags r:id="rId1"/>
            </p:custDataLst>
          </p:nvPr>
        </p:nvSpPr>
        <p:spPr bwMode="gray">
          <a:xfrm>
            <a:off x="7255133" y="1772282"/>
            <a:ext cx="1535059" cy="1756283"/>
          </a:xfrm>
          <a:custGeom>
            <a:avLst/>
            <a:gdLst/>
            <a:ahLst/>
            <a:cxnLst>
              <a:cxn ang="0">
                <a:pos x="0" y="12"/>
              </a:cxn>
              <a:cxn ang="0">
                <a:pos x="737" y="8"/>
              </a:cxn>
              <a:cxn ang="0">
                <a:pos x="961" y="296"/>
              </a:cxn>
              <a:cxn ang="0">
                <a:pos x="913" y="1112"/>
              </a:cxn>
              <a:cxn ang="0">
                <a:pos x="857" y="1076"/>
              </a:cxn>
              <a:cxn ang="0">
                <a:pos x="821" y="1000"/>
              </a:cxn>
              <a:cxn ang="0">
                <a:pos x="829" y="948"/>
              </a:cxn>
              <a:cxn ang="0">
                <a:pos x="801" y="880"/>
              </a:cxn>
              <a:cxn ang="0">
                <a:pos x="785" y="860"/>
              </a:cxn>
              <a:cxn ang="0">
                <a:pos x="713" y="884"/>
              </a:cxn>
              <a:cxn ang="0">
                <a:pos x="745" y="820"/>
              </a:cxn>
              <a:cxn ang="0">
                <a:pos x="713" y="740"/>
              </a:cxn>
              <a:cxn ang="0">
                <a:pos x="689" y="808"/>
              </a:cxn>
              <a:cxn ang="0">
                <a:pos x="661" y="832"/>
              </a:cxn>
              <a:cxn ang="0">
                <a:pos x="629" y="812"/>
              </a:cxn>
              <a:cxn ang="0">
                <a:pos x="665" y="772"/>
              </a:cxn>
              <a:cxn ang="0">
                <a:pos x="689" y="712"/>
              </a:cxn>
              <a:cxn ang="0">
                <a:pos x="701" y="656"/>
              </a:cxn>
              <a:cxn ang="0">
                <a:pos x="697" y="588"/>
              </a:cxn>
              <a:cxn ang="0">
                <a:pos x="677" y="644"/>
              </a:cxn>
              <a:cxn ang="0">
                <a:pos x="617" y="712"/>
              </a:cxn>
              <a:cxn ang="0">
                <a:pos x="561" y="764"/>
              </a:cxn>
              <a:cxn ang="0">
                <a:pos x="545" y="804"/>
              </a:cxn>
              <a:cxn ang="0">
                <a:pos x="501" y="760"/>
              </a:cxn>
              <a:cxn ang="0">
                <a:pos x="449" y="648"/>
              </a:cxn>
              <a:cxn ang="0">
                <a:pos x="409" y="624"/>
              </a:cxn>
              <a:cxn ang="0">
                <a:pos x="417" y="572"/>
              </a:cxn>
              <a:cxn ang="0">
                <a:pos x="381" y="564"/>
              </a:cxn>
              <a:cxn ang="0">
                <a:pos x="304" y="540"/>
              </a:cxn>
              <a:cxn ang="0">
                <a:pos x="212" y="508"/>
              </a:cxn>
              <a:cxn ang="0">
                <a:pos x="152" y="512"/>
              </a:cxn>
              <a:cxn ang="0">
                <a:pos x="20" y="516"/>
              </a:cxn>
            </a:cxnLst>
            <a:rect l="0" t="0" r="r" b="b"/>
            <a:pathLst>
              <a:path w="973" h="1112">
                <a:moveTo>
                  <a:pt x="20" y="516"/>
                </a:moveTo>
                <a:lnTo>
                  <a:pt x="0" y="12"/>
                </a:lnTo>
                <a:lnTo>
                  <a:pt x="325" y="0"/>
                </a:lnTo>
                <a:lnTo>
                  <a:pt x="737" y="8"/>
                </a:lnTo>
                <a:lnTo>
                  <a:pt x="973" y="20"/>
                </a:lnTo>
                <a:lnTo>
                  <a:pt x="961" y="296"/>
                </a:lnTo>
                <a:lnTo>
                  <a:pt x="929" y="748"/>
                </a:lnTo>
                <a:lnTo>
                  <a:pt x="913" y="1112"/>
                </a:lnTo>
                <a:lnTo>
                  <a:pt x="889" y="1108"/>
                </a:lnTo>
                <a:lnTo>
                  <a:pt x="857" y="1076"/>
                </a:lnTo>
                <a:lnTo>
                  <a:pt x="829" y="1028"/>
                </a:lnTo>
                <a:lnTo>
                  <a:pt x="821" y="1000"/>
                </a:lnTo>
                <a:lnTo>
                  <a:pt x="829" y="984"/>
                </a:lnTo>
                <a:lnTo>
                  <a:pt x="829" y="948"/>
                </a:lnTo>
                <a:lnTo>
                  <a:pt x="817" y="912"/>
                </a:lnTo>
                <a:lnTo>
                  <a:pt x="801" y="880"/>
                </a:lnTo>
                <a:lnTo>
                  <a:pt x="801" y="856"/>
                </a:lnTo>
                <a:lnTo>
                  <a:pt x="785" y="860"/>
                </a:lnTo>
                <a:lnTo>
                  <a:pt x="753" y="876"/>
                </a:lnTo>
                <a:lnTo>
                  <a:pt x="713" y="884"/>
                </a:lnTo>
                <a:lnTo>
                  <a:pt x="729" y="852"/>
                </a:lnTo>
                <a:lnTo>
                  <a:pt x="745" y="820"/>
                </a:lnTo>
                <a:lnTo>
                  <a:pt x="737" y="780"/>
                </a:lnTo>
                <a:lnTo>
                  <a:pt x="713" y="740"/>
                </a:lnTo>
                <a:lnTo>
                  <a:pt x="701" y="764"/>
                </a:lnTo>
                <a:lnTo>
                  <a:pt x="689" y="808"/>
                </a:lnTo>
                <a:lnTo>
                  <a:pt x="685" y="848"/>
                </a:lnTo>
                <a:lnTo>
                  <a:pt x="661" y="832"/>
                </a:lnTo>
                <a:lnTo>
                  <a:pt x="641" y="844"/>
                </a:lnTo>
                <a:lnTo>
                  <a:pt x="629" y="812"/>
                </a:lnTo>
                <a:lnTo>
                  <a:pt x="653" y="804"/>
                </a:lnTo>
                <a:lnTo>
                  <a:pt x="665" y="772"/>
                </a:lnTo>
                <a:lnTo>
                  <a:pt x="665" y="744"/>
                </a:lnTo>
                <a:lnTo>
                  <a:pt x="689" y="712"/>
                </a:lnTo>
                <a:lnTo>
                  <a:pt x="701" y="684"/>
                </a:lnTo>
                <a:lnTo>
                  <a:pt x="701" y="656"/>
                </a:lnTo>
                <a:lnTo>
                  <a:pt x="709" y="640"/>
                </a:lnTo>
                <a:lnTo>
                  <a:pt x="697" y="588"/>
                </a:lnTo>
                <a:lnTo>
                  <a:pt x="685" y="620"/>
                </a:lnTo>
                <a:lnTo>
                  <a:pt x="677" y="644"/>
                </a:lnTo>
                <a:lnTo>
                  <a:pt x="641" y="700"/>
                </a:lnTo>
                <a:lnTo>
                  <a:pt x="617" y="712"/>
                </a:lnTo>
                <a:lnTo>
                  <a:pt x="589" y="732"/>
                </a:lnTo>
                <a:lnTo>
                  <a:pt x="561" y="764"/>
                </a:lnTo>
                <a:lnTo>
                  <a:pt x="545" y="776"/>
                </a:lnTo>
                <a:lnTo>
                  <a:pt x="545" y="804"/>
                </a:lnTo>
                <a:lnTo>
                  <a:pt x="521" y="800"/>
                </a:lnTo>
                <a:lnTo>
                  <a:pt x="501" y="760"/>
                </a:lnTo>
                <a:lnTo>
                  <a:pt x="489" y="708"/>
                </a:lnTo>
                <a:lnTo>
                  <a:pt x="449" y="648"/>
                </a:lnTo>
                <a:lnTo>
                  <a:pt x="421" y="652"/>
                </a:lnTo>
                <a:lnTo>
                  <a:pt x="409" y="624"/>
                </a:lnTo>
                <a:lnTo>
                  <a:pt x="425" y="600"/>
                </a:lnTo>
                <a:lnTo>
                  <a:pt x="417" y="572"/>
                </a:lnTo>
                <a:lnTo>
                  <a:pt x="397" y="580"/>
                </a:lnTo>
                <a:lnTo>
                  <a:pt x="381" y="564"/>
                </a:lnTo>
                <a:lnTo>
                  <a:pt x="349" y="560"/>
                </a:lnTo>
                <a:lnTo>
                  <a:pt x="304" y="540"/>
                </a:lnTo>
                <a:lnTo>
                  <a:pt x="272" y="548"/>
                </a:lnTo>
                <a:lnTo>
                  <a:pt x="212" y="508"/>
                </a:lnTo>
                <a:lnTo>
                  <a:pt x="180" y="500"/>
                </a:lnTo>
                <a:lnTo>
                  <a:pt x="152" y="512"/>
                </a:lnTo>
                <a:lnTo>
                  <a:pt x="88" y="512"/>
                </a:lnTo>
                <a:lnTo>
                  <a:pt x="20" y="516"/>
                </a:lnTo>
                <a:close/>
              </a:path>
            </a:pathLst>
          </a:custGeom>
          <a:solidFill>
            <a:schemeClr val="accent1">
              <a:alpha val="95000"/>
            </a:schemeClr>
          </a:solidFill>
          <a:ln w="6350" cmpd="sng">
            <a:solidFill>
              <a:schemeClr val="accent1">
                <a:lumMod val="20000"/>
                <a:lumOff val="80000"/>
              </a:schemeClr>
            </a:solidFill>
            <a:prstDash val="solid"/>
            <a:round/>
            <a:headEnd/>
            <a:tailEnd/>
          </a:ln>
        </p:spPr>
        <p:txBody>
          <a:bodyPr/>
          <a:lstStyle/>
          <a:p>
            <a:endParaRPr lang="en-GB" sz="1350" noProof="1">
              <a:solidFill>
                <a:srgbClr val="000000"/>
              </a:solidFill>
            </a:endParaRPr>
          </a:p>
        </p:txBody>
      </p:sp>
      <p:sp>
        <p:nvSpPr>
          <p:cNvPr id="134" name="Kangaroo Island"/>
          <p:cNvSpPr>
            <a:spLocks/>
          </p:cNvSpPr>
          <p:nvPr>
            <p:custDataLst>
              <p:tags r:id="rId2"/>
            </p:custDataLst>
          </p:nvPr>
        </p:nvSpPr>
        <p:spPr bwMode="gray">
          <a:xfrm>
            <a:off x="8194068" y="3151977"/>
            <a:ext cx="145231" cy="75993"/>
          </a:xfrm>
          <a:custGeom>
            <a:avLst/>
            <a:gdLst/>
            <a:ahLst/>
            <a:cxnLst>
              <a:cxn ang="0">
                <a:pos x="0" y="16"/>
              </a:cxn>
              <a:cxn ang="0">
                <a:pos x="36" y="8"/>
              </a:cxn>
              <a:cxn ang="0">
                <a:pos x="74" y="0"/>
              </a:cxn>
              <a:cxn ang="0">
                <a:pos x="80" y="12"/>
              </a:cxn>
              <a:cxn ang="0">
                <a:pos x="92" y="18"/>
              </a:cxn>
              <a:cxn ang="0">
                <a:pos x="66" y="48"/>
              </a:cxn>
              <a:cxn ang="0">
                <a:pos x="48" y="40"/>
              </a:cxn>
              <a:cxn ang="0">
                <a:pos x="18" y="44"/>
              </a:cxn>
              <a:cxn ang="0">
                <a:pos x="0" y="34"/>
              </a:cxn>
              <a:cxn ang="0">
                <a:pos x="0" y="16"/>
              </a:cxn>
            </a:cxnLst>
            <a:rect l="0" t="0" r="r" b="b"/>
            <a:pathLst>
              <a:path w="92" h="48">
                <a:moveTo>
                  <a:pt x="0" y="16"/>
                </a:moveTo>
                <a:lnTo>
                  <a:pt x="36" y="8"/>
                </a:lnTo>
                <a:lnTo>
                  <a:pt x="74" y="0"/>
                </a:lnTo>
                <a:lnTo>
                  <a:pt x="80" y="12"/>
                </a:lnTo>
                <a:lnTo>
                  <a:pt x="92" y="18"/>
                </a:lnTo>
                <a:lnTo>
                  <a:pt x="66" y="48"/>
                </a:lnTo>
                <a:lnTo>
                  <a:pt x="48" y="40"/>
                </a:lnTo>
                <a:lnTo>
                  <a:pt x="18" y="44"/>
                </a:lnTo>
                <a:lnTo>
                  <a:pt x="0" y="34"/>
                </a:lnTo>
                <a:lnTo>
                  <a:pt x="0" y="16"/>
                </a:lnTo>
                <a:close/>
              </a:path>
            </a:pathLst>
          </a:custGeom>
          <a:solidFill>
            <a:schemeClr val="accent1">
              <a:alpha val="57000"/>
            </a:schemeClr>
          </a:solidFill>
          <a:ln w="6350" cmpd="sng">
            <a:solidFill>
              <a:schemeClr val="accent1">
                <a:lumMod val="20000"/>
                <a:lumOff val="80000"/>
              </a:schemeClr>
            </a:solidFill>
            <a:prstDash val="solid"/>
            <a:round/>
            <a:headEnd/>
            <a:tailEnd/>
          </a:ln>
        </p:spPr>
        <p:txBody>
          <a:bodyPr/>
          <a:lstStyle/>
          <a:p>
            <a:endParaRPr lang="en-GB" sz="1350" noProof="1">
              <a:solidFill>
                <a:srgbClr val="000000"/>
              </a:solidFill>
            </a:endParaRPr>
          </a:p>
        </p:txBody>
      </p:sp>
      <p:sp>
        <p:nvSpPr>
          <p:cNvPr id="135" name="South Australia"/>
          <p:cNvSpPr>
            <a:spLocks noChangeArrowheads="1"/>
          </p:cNvSpPr>
          <p:nvPr>
            <p:custDataLst>
              <p:tags r:id="rId3"/>
            </p:custDataLst>
          </p:nvPr>
        </p:nvSpPr>
        <p:spPr bwMode="gray">
          <a:xfrm>
            <a:off x="7452703" y="1974337"/>
            <a:ext cx="748603" cy="323165"/>
          </a:xfrm>
          <a:prstGeom prst="rect">
            <a:avLst/>
          </a:prstGeom>
          <a:noFill/>
          <a:ln w="9525">
            <a:noFill/>
            <a:miter lim="800000"/>
            <a:headEnd/>
            <a:tailEnd/>
          </a:ln>
        </p:spPr>
        <p:txBody>
          <a:bodyPr wrap="none" lIns="0" tIns="0" rIns="0" bIns="0">
            <a:spAutoFit/>
          </a:bodyPr>
          <a:lstStyle/>
          <a:p>
            <a:pPr algn="ctr" eaLnBrk="0" hangingPunct="0"/>
            <a:r>
              <a:rPr lang="en-GB" sz="1050" noProof="1">
                <a:solidFill>
                  <a:srgbClr val="FFFFFF"/>
                </a:solidFill>
              </a:rPr>
              <a:t>SOUTH</a:t>
            </a:r>
          </a:p>
          <a:p>
            <a:pPr algn="ctr" eaLnBrk="0" hangingPunct="0"/>
            <a:r>
              <a:rPr lang="en-GB" sz="1050" noProof="1">
                <a:solidFill>
                  <a:srgbClr val="FFFFFF"/>
                </a:solidFill>
              </a:rPr>
              <a:t>AUSTRALIA</a:t>
            </a:r>
          </a:p>
        </p:txBody>
      </p:sp>
      <p:sp>
        <p:nvSpPr>
          <p:cNvPr id="136" name="Adelaide Locator"/>
          <p:cNvSpPr>
            <a:spLocks/>
          </p:cNvSpPr>
          <p:nvPr>
            <p:custDataLst>
              <p:tags r:id="rId4"/>
            </p:custDataLst>
          </p:nvPr>
        </p:nvSpPr>
        <p:spPr bwMode="gray">
          <a:xfrm>
            <a:off x="8408538" y="3038832"/>
            <a:ext cx="58362" cy="58363"/>
          </a:xfrm>
          <a:custGeom>
            <a:avLst/>
            <a:gdLst/>
            <a:ahLst/>
            <a:cxnLst>
              <a:cxn ang="0">
                <a:pos x="28" y="16"/>
              </a:cxn>
              <a:cxn ang="0">
                <a:pos x="28" y="20"/>
              </a:cxn>
              <a:cxn ang="0">
                <a:pos x="24" y="26"/>
              </a:cxn>
              <a:cxn ang="0">
                <a:pos x="20" y="28"/>
              </a:cxn>
              <a:cxn ang="0">
                <a:pos x="14" y="30"/>
              </a:cxn>
              <a:cxn ang="0">
                <a:pos x="8" y="28"/>
              </a:cxn>
              <a:cxn ang="0">
                <a:pos x="4" y="26"/>
              </a:cxn>
              <a:cxn ang="0">
                <a:pos x="0" y="20"/>
              </a:cxn>
              <a:cxn ang="0">
                <a:pos x="0" y="16"/>
              </a:cxn>
              <a:cxn ang="0">
                <a:pos x="0" y="10"/>
              </a:cxn>
              <a:cxn ang="0">
                <a:pos x="4" y="4"/>
              </a:cxn>
              <a:cxn ang="0">
                <a:pos x="8" y="2"/>
              </a:cxn>
              <a:cxn ang="0">
                <a:pos x="14" y="0"/>
              </a:cxn>
              <a:cxn ang="0">
                <a:pos x="20" y="2"/>
              </a:cxn>
              <a:cxn ang="0">
                <a:pos x="24" y="4"/>
              </a:cxn>
              <a:cxn ang="0">
                <a:pos x="28" y="10"/>
              </a:cxn>
              <a:cxn ang="0">
                <a:pos x="28" y="14"/>
              </a:cxn>
              <a:cxn ang="0">
                <a:pos x="28" y="16"/>
              </a:cxn>
            </a:cxnLst>
            <a:rect l="0" t="0" r="r" b="b"/>
            <a:pathLst>
              <a:path w="28" h="30">
                <a:moveTo>
                  <a:pt x="28" y="16"/>
                </a:moveTo>
                <a:lnTo>
                  <a:pt x="28" y="20"/>
                </a:lnTo>
                <a:lnTo>
                  <a:pt x="24" y="26"/>
                </a:lnTo>
                <a:lnTo>
                  <a:pt x="20" y="28"/>
                </a:lnTo>
                <a:lnTo>
                  <a:pt x="14" y="30"/>
                </a:lnTo>
                <a:lnTo>
                  <a:pt x="8" y="28"/>
                </a:lnTo>
                <a:lnTo>
                  <a:pt x="4" y="26"/>
                </a:lnTo>
                <a:lnTo>
                  <a:pt x="0" y="20"/>
                </a:lnTo>
                <a:lnTo>
                  <a:pt x="0" y="16"/>
                </a:lnTo>
                <a:lnTo>
                  <a:pt x="0" y="10"/>
                </a:lnTo>
                <a:lnTo>
                  <a:pt x="4" y="4"/>
                </a:lnTo>
                <a:lnTo>
                  <a:pt x="8" y="2"/>
                </a:lnTo>
                <a:lnTo>
                  <a:pt x="14" y="0"/>
                </a:lnTo>
                <a:lnTo>
                  <a:pt x="20" y="2"/>
                </a:lnTo>
                <a:lnTo>
                  <a:pt x="24" y="4"/>
                </a:lnTo>
                <a:lnTo>
                  <a:pt x="28" y="10"/>
                </a:lnTo>
                <a:lnTo>
                  <a:pt x="28" y="14"/>
                </a:lnTo>
                <a:lnTo>
                  <a:pt x="28" y="16"/>
                </a:lnTo>
                <a:close/>
              </a:path>
            </a:pathLst>
          </a:custGeom>
          <a:solidFill>
            <a:schemeClr val="accent1">
              <a:lumMod val="20000"/>
              <a:lumOff val="80000"/>
            </a:schemeClr>
          </a:solidFill>
          <a:ln w="3175" cap="flat" cmpd="sng">
            <a:solidFill>
              <a:schemeClr val="accent1"/>
            </a:solidFill>
            <a:prstDash val="solid"/>
            <a:round/>
            <a:headEnd/>
            <a:tailEnd/>
          </a:ln>
          <a:effectLst/>
        </p:spPr>
        <p:txBody>
          <a:bodyPr/>
          <a:lstStyle/>
          <a:p>
            <a:endParaRPr lang="en-GB" sz="1350" noProof="1">
              <a:solidFill>
                <a:srgbClr val="DC6900"/>
              </a:solidFill>
            </a:endParaRPr>
          </a:p>
        </p:txBody>
      </p:sp>
      <p:sp>
        <p:nvSpPr>
          <p:cNvPr id="137" name="Port Pine Locator"/>
          <p:cNvSpPr>
            <a:spLocks/>
          </p:cNvSpPr>
          <p:nvPr>
            <p:custDataLst>
              <p:tags r:id="rId5"/>
            </p:custDataLst>
          </p:nvPr>
        </p:nvSpPr>
        <p:spPr bwMode="gray">
          <a:xfrm>
            <a:off x="8321632" y="2670342"/>
            <a:ext cx="58362" cy="58363"/>
          </a:xfrm>
          <a:custGeom>
            <a:avLst/>
            <a:gdLst/>
            <a:ahLst/>
            <a:cxnLst>
              <a:cxn ang="0">
                <a:pos x="30" y="16"/>
              </a:cxn>
              <a:cxn ang="0">
                <a:pos x="28" y="22"/>
              </a:cxn>
              <a:cxn ang="0">
                <a:pos x="26" y="26"/>
              </a:cxn>
              <a:cxn ang="0">
                <a:pos x="22" y="28"/>
              </a:cxn>
              <a:cxn ang="0">
                <a:pos x="16" y="30"/>
              </a:cxn>
              <a:cxn ang="0">
                <a:pos x="10" y="28"/>
              </a:cxn>
              <a:cxn ang="0">
                <a:pos x="6" y="26"/>
              </a:cxn>
              <a:cxn ang="0">
                <a:pos x="2" y="22"/>
              </a:cxn>
              <a:cxn ang="0">
                <a:pos x="0" y="16"/>
              </a:cxn>
              <a:cxn ang="0">
                <a:pos x="2" y="10"/>
              </a:cxn>
              <a:cxn ang="0">
                <a:pos x="6" y="6"/>
              </a:cxn>
              <a:cxn ang="0">
                <a:pos x="10" y="2"/>
              </a:cxn>
              <a:cxn ang="0">
                <a:pos x="16" y="0"/>
              </a:cxn>
              <a:cxn ang="0">
                <a:pos x="22" y="2"/>
              </a:cxn>
              <a:cxn ang="0">
                <a:pos x="26" y="6"/>
              </a:cxn>
              <a:cxn ang="0">
                <a:pos x="28" y="10"/>
              </a:cxn>
              <a:cxn ang="0">
                <a:pos x="28" y="16"/>
              </a:cxn>
              <a:cxn ang="0">
                <a:pos x="30" y="16"/>
              </a:cxn>
            </a:cxnLst>
            <a:rect l="0" t="0" r="r" b="b"/>
            <a:pathLst>
              <a:path w="30" h="30">
                <a:moveTo>
                  <a:pt x="30" y="16"/>
                </a:moveTo>
                <a:lnTo>
                  <a:pt x="28" y="22"/>
                </a:lnTo>
                <a:lnTo>
                  <a:pt x="26" y="26"/>
                </a:lnTo>
                <a:lnTo>
                  <a:pt x="22" y="28"/>
                </a:lnTo>
                <a:lnTo>
                  <a:pt x="16" y="30"/>
                </a:lnTo>
                <a:lnTo>
                  <a:pt x="10" y="28"/>
                </a:lnTo>
                <a:lnTo>
                  <a:pt x="6" y="26"/>
                </a:lnTo>
                <a:lnTo>
                  <a:pt x="2" y="22"/>
                </a:lnTo>
                <a:lnTo>
                  <a:pt x="0" y="16"/>
                </a:lnTo>
                <a:lnTo>
                  <a:pt x="2" y="10"/>
                </a:lnTo>
                <a:lnTo>
                  <a:pt x="6" y="6"/>
                </a:lnTo>
                <a:lnTo>
                  <a:pt x="10" y="2"/>
                </a:lnTo>
                <a:lnTo>
                  <a:pt x="16" y="0"/>
                </a:lnTo>
                <a:lnTo>
                  <a:pt x="22" y="2"/>
                </a:lnTo>
                <a:lnTo>
                  <a:pt x="26" y="6"/>
                </a:lnTo>
                <a:lnTo>
                  <a:pt x="28" y="10"/>
                </a:lnTo>
                <a:lnTo>
                  <a:pt x="28" y="16"/>
                </a:lnTo>
                <a:lnTo>
                  <a:pt x="30" y="16"/>
                </a:lnTo>
                <a:close/>
              </a:path>
            </a:pathLst>
          </a:custGeom>
          <a:solidFill>
            <a:schemeClr val="accent1">
              <a:lumMod val="20000"/>
              <a:lumOff val="80000"/>
            </a:schemeClr>
          </a:solidFill>
          <a:ln w="3175" cap="flat" cmpd="sng">
            <a:solidFill>
              <a:schemeClr val="accent1"/>
            </a:solidFill>
            <a:prstDash val="solid"/>
            <a:round/>
            <a:headEnd/>
            <a:tailEnd/>
          </a:ln>
          <a:effectLst/>
        </p:spPr>
        <p:txBody>
          <a:bodyPr/>
          <a:lstStyle/>
          <a:p>
            <a:endParaRPr lang="en-GB" sz="1350" noProof="1">
              <a:solidFill>
                <a:srgbClr val="DC6900"/>
              </a:solidFill>
            </a:endParaRPr>
          </a:p>
        </p:txBody>
      </p:sp>
      <p:sp>
        <p:nvSpPr>
          <p:cNvPr id="138" name="Adelaide Label"/>
          <p:cNvSpPr>
            <a:spLocks noChangeArrowheads="1"/>
          </p:cNvSpPr>
          <p:nvPr>
            <p:custDataLst>
              <p:tags r:id="rId6"/>
            </p:custDataLst>
          </p:nvPr>
        </p:nvSpPr>
        <p:spPr bwMode="gray">
          <a:xfrm>
            <a:off x="8451552" y="2993197"/>
            <a:ext cx="258084" cy="64120"/>
          </a:xfrm>
          <a:prstGeom prst="rect">
            <a:avLst/>
          </a:prstGeom>
          <a:noFill/>
          <a:ln w="9525">
            <a:noFill/>
            <a:miter lim="800000"/>
            <a:headEnd/>
            <a:tailEnd/>
          </a:ln>
        </p:spPr>
        <p:txBody>
          <a:bodyPr wrap="none" lIns="0" tIns="0" rIns="0" bIns="0">
            <a:spAutoFit/>
          </a:bodyPr>
          <a:lstStyle/>
          <a:p>
            <a:pPr algn="ctr" eaLnBrk="0" hangingPunct="0">
              <a:lnSpc>
                <a:spcPts val="450"/>
              </a:lnSpc>
            </a:pPr>
            <a:r>
              <a:rPr lang="en-GB" sz="525" noProof="1">
                <a:solidFill>
                  <a:srgbClr val="FFFFFF"/>
                </a:solidFill>
              </a:rPr>
              <a:t>Adelaide</a:t>
            </a:r>
            <a:endParaRPr lang="en-GB" sz="600" noProof="1">
              <a:solidFill>
                <a:srgbClr val="FFFFFF"/>
              </a:solidFill>
            </a:endParaRPr>
          </a:p>
        </p:txBody>
      </p:sp>
      <p:sp>
        <p:nvSpPr>
          <p:cNvPr id="139" name="Port Pine Label"/>
          <p:cNvSpPr>
            <a:spLocks noChangeArrowheads="1"/>
          </p:cNvSpPr>
          <p:nvPr>
            <p:custDataLst>
              <p:tags r:id="rId7"/>
            </p:custDataLst>
          </p:nvPr>
        </p:nvSpPr>
        <p:spPr bwMode="gray">
          <a:xfrm>
            <a:off x="8065968" y="2551312"/>
            <a:ext cx="245260" cy="161583"/>
          </a:xfrm>
          <a:prstGeom prst="rect">
            <a:avLst/>
          </a:prstGeom>
          <a:noFill/>
          <a:ln w="9525">
            <a:noFill/>
            <a:miter lim="800000"/>
            <a:headEnd/>
            <a:tailEnd/>
          </a:ln>
        </p:spPr>
        <p:txBody>
          <a:bodyPr wrap="none" lIns="0" tIns="0" rIns="0" bIns="0">
            <a:spAutoFit/>
          </a:bodyPr>
          <a:lstStyle/>
          <a:p>
            <a:pPr algn="r" eaLnBrk="0" hangingPunct="0"/>
            <a:r>
              <a:rPr lang="en-GB" sz="525" noProof="1">
                <a:solidFill>
                  <a:srgbClr val="FFFFFF"/>
                </a:solidFill>
              </a:rPr>
              <a:t>Port </a:t>
            </a:r>
            <a:br>
              <a:rPr lang="en-GB" sz="525" noProof="1">
                <a:solidFill>
                  <a:srgbClr val="FFFFFF"/>
                </a:solidFill>
              </a:rPr>
            </a:br>
            <a:r>
              <a:rPr lang="en-GB" sz="525" noProof="1">
                <a:solidFill>
                  <a:srgbClr val="FFFFFF"/>
                </a:solidFill>
              </a:rPr>
              <a:t>Augusta</a:t>
            </a:r>
          </a:p>
        </p:txBody>
      </p:sp>
      <p:sp>
        <p:nvSpPr>
          <p:cNvPr id="140" name="Port Pine Locator"/>
          <p:cNvSpPr>
            <a:spLocks noChangeAspect="1"/>
          </p:cNvSpPr>
          <p:nvPr>
            <p:custDataLst>
              <p:tags r:id="rId8"/>
            </p:custDataLst>
          </p:nvPr>
        </p:nvSpPr>
        <p:spPr bwMode="gray">
          <a:xfrm>
            <a:off x="8347732" y="2624309"/>
            <a:ext cx="50448" cy="50448"/>
          </a:xfrm>
          <a:custGeom>
            <a:avLst/>
            <a:gdLst/>
            <a:ahLst/>
            <a:cxnLst>
              <a:cxn ang="0">
                <a:pos x="30" y="16"/>
              </a:cxn>
              <a:cxn ang="0">
                <a:pos x="28" y="22"/>
              </a:cxn>
              <a:cxn ang="0">
                <a:pos x="26" y="26"/>
              </a:cxn>
              <a:cxn ang="0">
                <a:pos x="22" y="28"/>
              </a:cxn>
              <a:cxn ang="0">
                <a:pos x="16" y="30"/>
              </a:cxn>
              <a:cxn ang="0">
                <a:pos x="10" y="28"/>
              </a:cxn>
              <a:cxn ang="0">
                <a:pos x="6" y="26"/>
              </a:cxn>
              <a:cxn ang="0">
                <a:pos x="2" y="22"/>
              </a:cxn>
              <a:cxn ang="0">
                <a:pos x="0" y="16"/>
              </a:cxn>
              <a:cxn ang="0">
                <a:pos x="2" y="10"/>
              </a:cxn>
              <a:cxn ang="0">
                <a:pos x="6" y="6"/>
              </a:cxn>
              <a:cxn ang="0">
                <a:pos x="10" y="2"/>
              </a:cxn>
              <a:cxn ang="0">
                <a:pos x="16" y="0"/>
              </a:cxn>
              <a:cxn ang="0">
                <a:pos x="22" y="2"/>
              </a:cxn>
              <a:cxn ang="0">
                <a:pos x="26" y="6"/>
              </a:cxn>
              <a:cxn ang="0">
                <a:pos x="28" y="10"/>
              </a:cxn>
              <a:cxn ang="0">
                <a:pos x="28" y="16"/>
              </a:cxn>
              <a:cxn ang="0">
                <a:pos x="30" y="16"/>
              </a:cxn>
            </a:cxnLst>
            <a:rect l="0" t="0" r="r" b="b"/>
            <a:pathLst>
              <a:path w="30" h="30">
                <a:moveTo>
                  <a:pt x="30" y="16"/>
                </a:moveTo>
                <a:lnTo>
                  <a:pt x="28" y="22"/>
                </a:lnTo>
                <a:lnTo>
                  <a:pt x="26" y="26"/>
                </a:lnTo>
                <a:lnTo>
                  <a:pt x="22" y="28"/>
                </a:lnTo>
                <a:lnTo>
                  <a:pt x="16" y="30"/>
                </a:lnTo>
                <a:lnTo>
                  <a:pt x="10" y="28"/>
                </a:lnTo>
                <a:lnTo>
                  <a:pt x="6" y="26"/>
                </a:lnTo>
                <a:lnTo>
                  <a:pt x="2" y="22"/>
                </a:lnTo>
                <a:lnTo>
                  <a:pt x="0" y="16"/>
                </a:lnTo>
                <a:lnTo>
                  <a:pt x="2" y="10"/>
                </a:lnTo>
                <a:lnTo>
                  <a:pt x="6" y="6"/>
                </a:lnTo>
                <a:lnTo>
                  <a:pt x="10" y="2"/>
                </a:lnTo>
                <a:lnTo>
                  <a:pt x="16" y="0"/>
                </a:lnTo>
                <a:lnTo>
                  <a:pt x="22" y="2"/>
                </a:lnTo>
                <a:lnTo>
                  <a:pt x="26" y="6"/>
                </a:lnTo>
                <a:lnTo>
                  <a:pt x="28" y="10"/>
                </a:lnTo>
                <a:lnTo>
                  <a:pt x="28" y="16"/>
                </a:lnTo>
                <a:lnTo>
                  <a:pt x="30" y="16"/>
                </a:lnTo>
                <a:close/>
              </a:path>
            </a:pathLst>
          </a:custGeom>
          <a:solidFill>
            <a:srgbClr val="FFFF00"/>
          </a:solidFill>
          <a:ln w="3175" cap="flat" cmpd="sng">
            <a:solidFill>
              <a:schemeClr val="accent1"/>
            </a:solidFill>
            <a:prstDash val="solid"/>
            <a:round/>
            <a:headEnd/>
            <a:tailEnd/>
          </a:ln>
          <a:effectLst/>
        </p:spPr>
        <p:txBody>
          <a:bodyPr/>
          <a:lstStyle/>
          <a:p>
            <a:endParaRPr lang="en-GB" sz="1350" noProof="1">
              <a:solidFill>
                <a:srgbClr val="DC6900"/>
              </a:solidFill>
            </a:endParaRPr>
          </a:p>
        </p:txBody>
      </p:sp>
      <p:sp>
        <p:nvSpPr>
          <p:cNvPr id="141" name="Port Pine Label"/>
          <p:cNvSpPr>
            <a:spLocks noChangeArrowheads="1"/>
          </p:cNvSpPr>
          <p:nvPr>
            <p:custDataLst>
              <p:tags r:id="rId9"/>
            </p:custDataLst>
          </p:nvPr>
        </p:nvSpPr>
        <p:spPr bwMode="gray">
          <a:xfrm>
            <a:off x="8378815" y="2353413"/>
            <a:ext cx="445829" cy="276999"/>
          </a:xfrm>
          <a:prstGeom prst="rect">
            <a:avLst/>
          </a:prstGeom>
          <a:noFill/>
          <a:ln w="9525">
            <a:noFill/>
            <a:miter lim="800000"/>
            <a:headEnd/>
            <a:tailEnd/>
          </a:ln>
        </p:spPr>
        <p:txBody>
          <a:bodyPr wrap="square" lIns="0" tIns="0" rIns="0" bIns="0">
            <a:spAutoFit/>
          </a:bodyPr>
          <a:lstStyle/>
          <a:p>
            <a:pPr eaLnBrk="0" hangingPunct="0"/>
            <a:r>
              <a:rPr lang="en-GB" sz="600" noProof="1">
                <a:solidFill>
                  <a:srgbClr val="FFFFFF"/>
                </a:solidFill>
              </a:rPr>
              <a:t>Bungala </a:t>
            </a:r>
            <a:br>
              <a:rPr lang="en-GB" sz="600" noProof="1">
                <a:solidFill>
                  <a:srgbClr val="FFFFFF"/>
                </a:solidFill>
              </a:rPr>
            </a:br>
            <a:r>
              <a:rPr lang="en-GB" sz="600" noProof="1">
                <a:solidFill>
                  <a:srgbClr val="FFFFFF"/>
                </a:solidFill>
              </a:rPr>
              <a:t>Solar </a:t>
            </a:r>
            <a:br>
              <a:rPr lang="en-GB" sz="600" noProof="1">
                <a:solidFill>
                  <a:srgbClr val="FFFFFF"/>
                </a:solidFill>
              </a:rPr>
            </a:br>
            <a:r>
              <a:rPr lang="en-GB" sz="600" noProof="1">
                <a:solidFill>
                  <a:srgbClr val="FFFFFF"/>
                </a:solidFill>
              </a:rPr>
              <a:t>Farm</a:t>
            </a:r>
          </a:p>
        </p:txBody>
      </p:sp>
      <p:sp>
        <p:nvSpPr>
          <p:cNvPr id="142" name="TextBox 141"/>
          <p:cNvSpPr txBox="1"/>
          <p:nvPr/>
        </p:nvSpPr>
        <p:spPr>
          <a:xfrm>
            <a:off x="6911765" y="4916480"/>
            <a:ext cx="1194695" cy="381882"/>
          </a:xfrm>
          <a:prstGeom prst="rect">
            <a:avLst/>
          </a:prstGeom>
          <a:noFill/>
        </p:spPr>
        <p:txBody>
          <a:bodyPr wrap="none" lIns="0" tIns="0" rIns="0" bIns="0" rtlCol="0">
            <a:noAutofit/>
          </a:bodyPr>
          <a:lstStyle/>
          <a:p>
            <a:pPr indent="-205685">
              <a:spcAft>
                <a:spcPts val="675"/>
              </a:spcAft>
            </a:pPr>
            <a:r>
              <a:rPr lang="en-AU" sz="1050" b="1" dirty="0">
                <a:solidFill>
                  <a:schemeClr val="accent5"/>
                </a:solidFill>
                <a:latin typeface="Georgia" pitchFamily="18" charset="0"/>
              </a:rPr>
              <a:t>Bungala 1 (B1) </a:t>
            </a:r>
            <a:r>
              <a:rPr lang="en-AU" sz="1200" b="1" dirty="0">
                <a:solidFill>
                  <a:schemeClr val="accent5"/>
                </a:solidFill>
                <a:latin typeface="Georgia" pitchFamily="18" charset="0"/>
              </a:rPr>
              <a:t/>
            </a:r>
            <a:br>
              <a:rPr lang="en-AU" sz="1200" b="1" dirty="0">
                <a:solidFill>
                  <a:schemeClr val="accent5"/>
                </a:solidFill>
                <a:latin typeface="Georgia" pitchFamily="18" charset="0"/>
              </a:rPr>
            </a:br>
            <a:r>
              <a:rPr lang="en-AU" sz="900" dirty="0">
                <a:solidFill>
                  <a:schemeClr val="accent5"/>
                </a:solidFill>
                <a:latin typeface="Georgia" pitchFamily="18" charset="0"/>
              </a:rPr>
              <a:t>(110 MW AC)</a:t>
            </a:r>
          </a:p>
        </p:txBody>
      </p:sp>
      <p:sp>
        <p:nvSpPr>
          <p:cNvPr id="143" name="TextBox 142"/>
          <p:cNvSpPr txBox="1"/>
          <p:nvPr/>
        </p:nvSpPr>
        <p:spPr>
          <a:xfrm>
            <a:off x="6988314" y="4265419"/>
            <a:ext cx="1194695" cy="418009"/>
          </a:xfrm>
          <a:prstGeom prst="rect">
            <a:avLst/>
          </a:prstGeom>
          <a:noFill/>
        </p:spPr>
        <p:txBody>
          <a:bodyPr wrap="none" lIns="0" tIns="0" rIns="0" bIns="0" rtlCol="0">
            <a:noAutofit/>
          </a:bodyPr>
          <a:lstStyle/>
          <a:p>
            <a:pPr indent="-205685">
              <a:spcAft>
                <a:spcPts val="675"/>
              </a:spcAft>
            </a:pPr>
            <a:r>
              <a:rPr lang="en-AU" sz="1050" b="1" dirty="0">
                <a:solidFill>
                  <a:schemeClr val="accent5"/>
                </a:solidFill>
                <a:latin typeface="Georgia" pitchFamily="18" charset="0"/>
              </a:rPr>
              <a:t>Bungala 2 (B2) </a:t>
            </a:r>
            <a:r>
              <a:rPr lang="en-AU" sz="1200" b="1" dirty="0">
                <a:solidFill>
                  <a:schemeClr val="accent5"/>
                </a:solidFill>
                <a:latin typeface="Georgia" pitchFamily="18" charset="0"/>
              </a:rPr>
              <a:t/>
            </a:r>
            <a:br>
              <a:rPr lang="en-AU" sz="1200" b="1" dirty="0">
                <a:solidFill>
                  <a:schemeClr val="accent5"/>
                </a:solidFill>
                <a:latin typeface="Georgia" pitchFamily="18" charset="0"/>
              </a:rPr>
            </a:br>
            <a:r>
              <a:rPr lang="en-AU" sz="900" dirty="0">
                <a:solidFill>
                  <a:schemeClr val="accent5"/>
                </a:solidFill>
                <a:latin typeface="Georgia" pitchFamily="18" charset="0"/>
              </a:rPr>
              <a:t>(110 MW AC)</a:t>
            </a:r>
          </a:p>
        </p:txBody>
      </p:sp>
      <p:sp>
        <p:nvSpPr>
          <p:cNvPr id="144" name="TextBox 143"/>
          <p:cNvSpPr txBox="1"/>
          <p:nvPr/>
        </p:nvSpPr>
        <p:spPr>
          <a:xfrm>
            <a:off x="7066092" y="3601867"/>
            <a:ext cx="1194695" cy="261618"/>
          </a:xfrm>
          <a:prstGeom prst="rect">
            <a:avLst/>
          </a:prstGeom>
          <a:noFill/>
        </p:spPr>
        <p:txBody>
          <a:bodyPr wrap="none" lIns="0" tIns="0" rIns="0" bIns="0" rtlCol="0">
            <a:noAutofit/>
          </a:bodyPr>
          <a:lstStyle/>
          <a:p>
            <a:pPr indent="-205685">
              <a:spcAft>
                <a:spcPts val="675"/>
              </a:spcAft>
            </a:pPr>
            <a:r>
              <a:rPr lang="en-AU" sz="1050" b="1" dirty="0">
                <a:solidFill>
                  <a:schemeClr val="accent5"/>
                </a:solidFill>
                <a:latin typeface="Georgia" pitchFamily="18" charset="0"/>
              </a:rPr>
              <a:t>Bungala 3 (B3) </a:t>
            </a:r>
            <a:br>
              <a:rPr lang="en-AU" sz="1050" b="1" dirty="0">
                <a:solidFill>
                  <a:schemeClr val="accent5"/>
                </a:solidFill>
                <a:latin typeface="Georgia" pitchFamily="18" charset="0"/>
              </a:rPr>
            </a:br>
            <a:r>
              <a:rPr lang="en-AU" sz="900" dirty="0">
                <a:solidFill>
                  <a:schemeClr val="accent5"/>
                </a:solidFill>
                <a:latin typeface="Georgia" pitchFamily="18" charset="0"/>
              </a:rPr>
              <a:t>(80 MW AC)</a:t>
            </a:r>
          </a:p>
        </p:txBody>
      </p:sp>
      <p:sp>
        <p:nvSpPr>
          <p:cNvPr id="145" name="TextBox 144"/>
          <p:cNvSpPr txBox="1"/>
          <p:nvPr/>
        </p:nvSpPr>
        <p:spPr>
          <a:xfrm>
            <a:off x="6641074" y="5683213"/>
            <a:ext cx="1194695" cy="381882"/>
          </a:xfrm>
          <a:prstGeom prst="rect">
            <a:avLst/>
          </a:prstGeom>
          <a:noFill/>
        </p:spPr>
        <p:txBody>
          <a:bodyPr wrap="none" lIns="0" tIns="0" rIns="0" bIns="0" rtlCol="0">
            <a:noAutofit/>
          </a:bodyPr>
          <a:lstStyle/>
          <a:p>
            <a:pPr indent="-205685">
              <a:spcAft>
                <a:spcPts val="675"/>
              </a:spcAft>
            </a:pPr>
            <a:r>
              <a:rPr lang="en-AU" sz="900" dirty="0">
                <a:solidFill>
                  <a:sysClr val="windowText" lastClr="000000"/>
                </a:solidFill>
                <a:latin typeface="Georgia" pitchFamily="18" charset="0"/>
              </a:rPr>
              <a:t>Transmission line</a:t>
            </a:r>
            <a:br>
              <a:rPr lang="en-AU" sz="900" dirty="0">
                <a:solidFill>
                  <a:sysClr val="windowText" lastClr="000000"/>
                </a:solidFill>
                <a:latin typeface="Georgia" pitchFamily="18" charset="0"/>
              </a:rPr>
            </a:br>
            <a:r>
              <a:rPr lang="en-AU" sz="900" dirty="0">
                <a:solidFill>
                  <a:sysClr val="windowText" lastClr="000000"/>
                </a:solidFill>
                <a:latin typeface="Georgia" pitchFamily="18" charset="0"/>
              </a:rPr>
              <a:t>towards Port Augusta </a:t>
            </a:r>
            <a:endParaRPr lang="en-AU" sz="825" dirty="0">
              <a:solidFill>
                <a:sysClr val="windowText" lastClr="000000"/>
              </a:solidFill>
              <a:latin typeface="Georgia" pitchFamily="18" charset="0"/>
            </a:endParaRPr>
          </a:p>
        </p:txBody>
      </p:sp>
      <p:cxnSp>
        <p:nvCxnSpPr>
          <p:cNvPr id="146" name="Straight Arrow Connector 145"/>
          <p:cNvCxnSpPr/>
          <p:nvPr/>
        </p:nvCxnSpPr>
        <p:spPr>
          <a:xfrm flipH="1">
            <a:off x="6815816" y="6027094"/>
            <a:ext cx="67593" cy="167794"/>
          </a:xfrm>
          <a:prstGeom prst="straightConnector1">
            <a:avLst/>
          </a:prstGeom>
          <a:ln w="190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grpSp>
        <p:nvGrpSpPr>
          <p:cNvPr id="147" name="Group 4"/>
          <p:cNvGrpSpPr>
            <a:grpSpLocks noChangeAspect="1"/>
          </p:cNvGrpSpPr>
          <p:nvPr/>
        </p:nvGrpSpPr>
        <p:grpSpPr bwMode="auto">
          <a:xfrm>
            <a:off x="2796088" y="4226692"/>
            <a:ext cx="569757" cy="513663"/>
            <a:chOff x="2902" y="1505"/>
            <a:chExt cx="3741" cy="3716"/>
          </a:xfrm>
          <a:solidFill>
            <a:schemeClr val="bg2">
              <a:lumMod val="50000"/>
            </a:schemeClr>
          </a:solidFill>
        </p:grpSpPr>
        <p:sp>
          <p:nvSpPr>
            <p:cNvPr id="148" name="Freeform 5"/>
            <p:cNvSpPr>
              <a:spLocks noEditPoints="1"/>
            </p:cNvSpPr>
            <p:nvPr/>
          </p:nvSpPr>
          <p:spPr bwMode="auto">
            <a:xfrm>
              <a:off x="3870" y="2702"/>
              <a:ext cx="2773" cy="2519"/>
            </a:xfrm>
            <a:custGeom>
              <a:avLst/>
              <a:gdLst>
                <a:gd name="T0" fmla="*/ 1158 w 1172"/>
                <a:gd name="T1" fmla="*/ 740 h 1064"/>
                <a:gd name="T2" fmla="*/ 1034 w 1172"/>
                <a:gd name="T3" fmla="*/ 53 h 1064"/>
                <a:gd name="T4" fmla="*/ 970 w 1172"/>
                <a:gd name="T5" fmla="*/ 0 h 1064"/>
                <a:gd name="T6" fmla="*/ 197 w 1172"/>
                <a:gd name="T7" fmla="*/ 0 h 1064"/>
                <a:gd name="T8" fmla="*/ 133 w 1172"/>
                <a:gd name="T9" fmla="*/ 53 h 1064"/>
                <a:gd name="T10" fmla="*/ 7 w 1172"/>
                <a:gd name="T11" fmla="*/ 749 h 1064"/>
                <a:gd name="T12" fmla="*/ 72 w 1172"/>
                <a:gd name="T13" fmla="*/ 826 h 1064"/>
                <a:gd name="T14" fmla="*/ 518 w 1172"/>
                <a:gd name="T15" fmla="*/ 826 h 1064"/>
                <a:gd name="T16" fmla="*/ 518 w 1172"/>
                <a:gd name="T17" fmla="*/ 933 h 1064"/>
                <a:gd name="T18" fmla="*/ 388 w 1172"/>
                <a:gd name="T19" fmla="*/ 933 h 1064"/>
                <a:gd name="T20" fmla="*/ 322 w 1172"/>
                <a:gd name="T21" fmla="*/ 998 h 1064"/>
                <a:gd name="T22" fmla="*/ 388 w 1172"/>
                <a:gd name="T23" fmla="*/ 1064 h 1064"/>
                <a:gd name="T24" fmla="*/ 788 w 1172"/>
                <a:gd name="T25" fmla="*/ 1064 h 1064"/>
                <a:gd name="T26" fmla="*/ 854 w 1172"/>
                <a:gd name="T27" fmla="*/ 998 h 1064"/>
                <a:gd name="T28" fmla="*/ 788 w 1172"/>
                <a:gd name="T29" fmla="*/ 933 h 1064"/>
                <a:gd name="T30" fmla="*/ 649 w 1172"/>
                <a:gd name="T31" fmla="*/ 933 h 1064"/>
                <a:gd name="T32" fmla="*/ 649 w 1172"/>
                <a:gd name="T33" fmla="*/ 826 h 1064"/>
                <a:gd name="T34" fmla="*/ 1096 w 1172"/>
                <a:gd name="T35" fmla="*/ 826 h 1064"/>
                <a:gd name="T36" fmla="*/ 1158 w 1172"/>
                <a:gd name="T37" fmla="*/ 740 h 1064"/>
                <a:gd name="T38" fmla="*/ 518 w 1172"/>
                <a:gd name="T39" fmla="*/ 696 h 1064"/>
                <a:gd name="T40" fmla="*/ 150 w 1172"/>
                <a:gd name="T41" fmla="*/ 696 h 1064"/>
                <a:gd name="T42" fmla="*/ 196 w 1172"/>
                <a:gd name="T43" fmla="*/ 438 h 1064"/>
                <a:gd name="T44" fmla="*/ 518 w 1172"/>
                <a:gd name="T45" fmla="*/ 438 h 1064"/>
                <a:gd name="T46" fmla="*/ 518 w 1172"/>
                <a:gd name="T47" fmla="*/ 696 h 1064"/>
                <a:gd name="T48" fmla="*/ 518 w 1172"/>
                <a:gd name="T49" fmla="*/ 307 h 1064"/>
                <a:gd name="T50" fmla="*/ 219 w 1172"/>
                <a:gd name="T51" fmla="*/ 307 h 1064"/>
                <a:gd name="T52" fmla="*/ 251 w 1172"/>
                <a:gd name="T53" fmla="*/ 130 h 1064"/>
                <a:gd name="T54" fmla="*/ 518 w 1172"/>
                <a:gd name="T55" fmla="*/ 130 h 1064"/>
                <a:gd name="T56" fmla="*/ 518 w 1172"/>
                <a:gd name="T57" fmla="*/ 307 h 1064"/>
                <a:gd name="T58" fmla="*/ 649 w 1172"/>
                <a:gd name="T59" fmla="*/ 130 h 1064"/>
                <a:gd name="T60" fmla="*/ 915 w 1172"/>
                <a:gd name="T61" fmla="*/ 130 h 1064"/>
                <a:gd name="T62" fmla="*/ 947 w 1172"/>
                <a:gd name="T63" fmla="*/ 307 h 1064"/>
                <a:gd name="T64" fmla="*/ 649 w 1172"/>
                <a:gd name="T65" fmla="*/ 307 h 1064"/>
                <a:gd name="T66" fmla="*/ 649 w 1172"/>
                <a:gd name="T67" fmla="*/ 130 h 1064"/>
                <a:gd name="T68" fmla="*/ 649 w 1172"/>
                <a:gd name="T69" fmla="*/ 696 h 1064"/>
                <a:gd name="T70" fmla="*/ 649 w 1172"/>
                <a:gd name="T71" fmla="*/ 438 h 1064"/>
                <a:gd name="T72" fmla="*/ 970 w 1172"/>
                <a:gd name="T73" fmla="*/ 438 h 1064"/>
                <a:gd name="T74" fmla="*/ 1017 w 1172"/>
                <a:gd name="T75" fmla="*/ 696 h 1064"/>
                <a:gd name="T76" fmla="*/ 649 w 1172"/>
                <a:gd name="T77" fmla="*/ 696 h 1064"/>
                <a:gd name="T78" fmla="*/ 649 w 1172"/>
                <a:gd name="T79" fmla="*/ 696 h 1064"/>
                <a:gd name="T80" fmla="*/ 649 w 1172"/>
                <a:gd name="T81" fmla="*/ 696 h 10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72" h="1064">
                  <a:moveTo>
                    <a:pt x="1158" y="740"/>
                  </a:moveTo>
                  <a:cubicBezTo>
                    <a:pt x="1034" y="53"/>
                    <a:pt x="1034" y="53"/>
                    <a:pt x="1034" y="53"/>
                  </a:cubicBezTo>
                  <a:cubicBezTo>
                    <a:pt x="1029" y="22"/>
                    <a:pt x="1001" y="0"/>
                    <a:pt x="970" y="0"/>
                  </a:cubicBezTo>
                  <a:cubicBezTo>
                    <a:pt x="197" y="0"/>
                    <a:pt x="197" y="0"/>
                    <a:pt x="197" y="0"/>
                  </a:cubicBezTo>
                  <a:cubicBezTo>
                    <a:pt x="165" y="0"/>
                    <a:pt x="138" y="22"/>
                    <a:pt x="133" y="53"/>
                  </a:cubicBezTo>
                  <a:cubicBezTo>
                    <a:pt x="7" y="749"/>
                    <a:pt x="7" y="749"/>
                    <a:pt x="7" y="749"/>
                  </a:cubicBezTo>
                  <a:cubicBezTo>
                    <a:pt x="0" y="807"/>
                    <a:pt x="49" y="828"/>
                    <a:pt x="72" y="826"/>
                  </a:cubicBezTo>
                  <a:cubicBezTo>
                    <a:pt x="518" y="826"/>
                    <a:pt x="518" y="826"/>
                    <a:pt x="518" y="826"/>
                  </a:cubicBezTo>
                  <a:cubicBezTo>
                    <a:pt x="518" y="933"/>
                    <a:pt x="518" y="933"/>
                    <a:pt x="518" y="933"/>
                  </a:cubicBezTo>
                  <a:cubicBezTo>
                    <a:pt x="388" y="933"/>
                    <a:pt x="388" y="933"/>
                    <a:pt x="388" y="933"/>
                  </a:cubicBezTo>
                  <a:cubicBezTo>
                    <a:pt x="352" y="933"/>
                    <a:pt x="322" y="962"/>
                    <a:pt x="322" y="998"/>
                  </a:cubicBezTo>
                  <a:cubicBezTo>
                    <a:pt x="322" y="1035"/>
                    <a:pt x="352" y="1064"/>
                    <a:pt x="388" y="1064"/>
                  </a:cubicBezTo>
                  <a:cubicBezTo>
                    <a:pt x="788" y="1064"/>
                    <a:pt x="788" y="1064"/>
                    <a:pt x="788" y="1064"/>
                  </a:cubicBezTo>
                  <a:cubicBezTo>
                    <a:pt x="825" y="1064"/>
                    <a:pt x="854" y="1035"/>
                    <a:pt x="854" y="998"/>
                  </a:cubicBezTo>
                  <a:cubicBezTo>
                    <a:pt x="854" y="962"/>
                    <a:pt x="825" y="933"/>
                    <a:pt x="788" y="933"/>
                  </a:cubicBezTo>
                  <a:cubicBezTo>
                    <a:pt x="649" y="933"/>
                    <a:pt x="649" y="933"/>
                    <a:pt x="649" y="933"/>
                  </a:cubicBezTo>
                  <a:cubicBezTo>
                    <a:pt x="649" y="826"/>
                    <a:pt x="649" y="826"/>
                    <a:pt x="649" y="826"/>
                  </a:cubicBezTo>
                  <a:cubicBezTo>
                    <a:pt x="1096" y="826"/>
                    <a:pt x="1096" y="826"/>
                    <a:pt x="1096" y="826"/>
                  </a:cubicBezTo>
                  <a:cubicBezTo>
                    <a:pt x="1135" y="827"/>
                    <a:pt x="1172" y="790"/>
                    <a:pt x="1158" y="740"/>
                  </a:cubicBezTo>
                  <a:close/>
                  <a:moveTo>
                    <a:pt x="518" y="696"/>
                  </a:moveTo>
                  <a:cubicBezTo>
                    <a:pt x="150" y="696"/>
                    <a:pt x="150" y="696"/>
                    <a:pt x="150" y="696"/>
                  </a:cubicBezTo>
                  <a:cubicBezTo>
                    <a:pt x="196" y="438"/>
                    <a:pt x="196" y="438"/>
                    <a:pt x="196" y="438"/>
                  </a:cubicBezTo>
                  <a:cubicBezTo>
                    <a:pt x="518" y="438"/>
                    <a:pt x="518" y="438"/>
                    <a:pt x="518" y="438"/>
                  </a:cubicBezTo>
                  <a:lnTo>
                    <a:pt x="518" y="696"/>
                  </a:lnTo>
                  <a:close/>
                  <a:moveTo>
                    <a:pt x="518" y="307"/>
                  </a:moveTo>
                  <a:cubicBezTo>
                    <a:pt x="219" y="307"/>
                    <a:pt x="219" y="307"/>
                    <a:pt x="219" y="307"/>
                  </a:cubicBezTo>
                  <a:cubicBezTo>
                    <a:pt x="251" y="130"/>
                    <a:pt x="251" y="130"/>
                    <a:pt x="251" y="130"/>
                  </a:cubicBezTo>
                  <a:cubicBezTo>
                    <a:pt x="518" y="130"/>
                    <a:pt x="518" y="130"/>
                    <a:pt x="518" y="130"/>
                  </a:cubicBezTo>
                  <a:lnTo>
                    <a:pt x="518" y="307"/>
                  </a:lnTo>
                  <a:close/>
                  <a:moveTo>
                    <a:pt x="649" y="130"/>
                  </a:moveTo>
                  <a:cubicBezTo>
                    <a:pt x="915" y="130"/>
                    <a:pt x="915" y="130"/>
                    <a:pt x="915" y="130"/>
                  </a:cubicBezTo>
                  <a:cubicBezTo>
                    <a:pt x="947" y="307"/>
                    <a:pt x="947" y="307"/>
                    <a:pt x="947" y="307"/>
                  </a:cubicBezTo>
                  <a:cubicBezTo>
                    <a:pt x="649" y="307"/>
                    <a:pt x="649" y="307"/>
                    <a:pt x="649" y="307"/>
                  </a:cubicBezTo>
                  <a:cubicBezTo>
                    <a:pt x="649" y="130"/>
                    <a:pt x="649" y="130"/>
                    <a:pt x="649" y="130"/>
                  </a:cubicBezTo>
                  <a:close/>
                  <a:moveTo>
                    <a:pt x="649" y="696"/>
                  </a:moveTo>
                  <a:cubicBezTo>
                    <a:pt x="649" y="438"/>
                    <a:pt x="649" y="438"/>
                    <a:pt x="649" y="438"/>
                  </a:cubicBezTo>
                  <a:cubicBezTo>
                    <a:pt x="970" y="438"/>
                    <a:pt x="970" y="438"/>
                    <a:pt x="970" y="438"/>
                  </a:cubicBezTo>
                  <a:cubicBezTo>
                    <a:pt x="1017" y="696"/>
                    <a:pt x="1017" y="696"/>
                    <a:pt x="1017" y="696"/>
                  </a:cubicBezTo>
                  <a:lnTo>
                    <a:pt x="649" y="696"/>
                  </a:lnTo>
                  <a:close/>
                  <a:moveTo>
                    <a:pt x="649" y="696"/>
                  </a:moveTo>
                  <a:cubicBezTo>
                    <a:pt x="649" y="696"/>
                    <a:pt x="649" y="696"/>
                    <a:pt x="649" y="69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8487" tIns="24243" rIns="48487" bIns="24243" numCol="1" anchor="t" anchorCtr="0" compatLnSpc="1">
              <a:prstTxWarp prst="textNoShape">
                <a:avLst/>
              </a:prstTxWarp>
            </a:bodyPr>
            <a:lstStyle/>
            <a:p>
              <a:endParaRPr lang="en-AU" sz="954"/>
            </a:p>
          </p:txBody>
        </p:sp>
        <p:sp>
          <p:nvSpPr>
            <p:cNvPr id="149" name="Freeform 6"/>
            <p:cNvSpPr>
              <a:spLocks noEditPoints="1"/>
            </p:cNvSpPr>
            <p:nvPr/>
          </p:nvSpPr>
          <p:spPr bwMode="auto">
            <a:xfrm>
              <a:off x="3321" y="1990"/>
              <a:ext cx="1271" cy="1141"/>
            </a:xfrm>
            <a:custGeom>
              <a:avLst/>
              <a:gdLst>
                <a:gd name="T0" fmla="*/ 212 w 537"/>
                <a:gd name="T1" fmla="*/ 171 h 482"/>
                <a:gd name="T2" fmla="*/ 316 w 537"/>
                <a:gd name="T3" fmla="*/ 136 h 482"/>
                <a:gd name="T4" fmla="*/ 415 w 537"/>
                <a:gd name="T5" fmla="*/ 185 h 482"/>
                <a:gd name="T6" fmla="*/ 507 w 537"/>
                <a:gd name="T7" fmla="*/ 191 h 482"/>
                <a:gd name="T8" fmla="*/ 513 w 537"/>
                <a:gd name="T9" fmla="*/ 99 h 482"/>
                <a:gd name="T10" fmla="*/ 325 w 537"/>
                <a:gd name="T11" fmla="*/ 5 h 482"/>
                <a:gd name="T12" fmla="*/ 126 w 537"/>
                <a:gd name="T13" fmla="*/ 72 h 482"/>
                <a:gd name="T14" fmla="*/ 99 w 537"/>
                <a:gd name="T15" fmla="*/ 460 h 482"/>
                <a:gd name="T16" fmla="*/ 149 w 537"/>
                <a:gd name="T17" fmla="*/ 482 h 482"/>
                <a:gd name="T18" fmla="*/ 192 w 537"/>
                <a:gd name="T19" fmla="*/ 466 h 482"/>
                <a:gd name="T20" fmla="*/ 198 w 537"/>
                <a:gd name="T21" fmla="*/ 374 h 482"/>
                <a:gd name="T22" fmla="*/ 212 w 537"/>
                <a:gd name="T23" fmla="*/ 171 h 482"/>
                <a:gd name="T24" fmla="*/ 212 w 537"/>
                <a:gd name="T25" fmla="*/ 171 h 482"/>
                <a:gd name="T26" fmla="*/ 212 w 537"/>
                <a:gd name="T27" fmla="*/ 171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37" h="482">
                  <a:moveTo>
                    <a:pt x="212" y="171"/>
                  </a:moveTo>
                  <a:cubicBezTo>
                    <a:pt x="241" y="145"/>
                    <a:pt x="278" y="133"/>
                    <a:pt x="316" y="136"/>
                  </a:cubicBezTo>
                  <a:cubicBezTo>
                    <a:pt x="354" y="138"/>
                    <a:pt x="389" y="156"/>
                    <a:pt x="415" y="185"/>
                  </a:cubicBezTo>
                  <a:cubicBezTo>
                    <a:pt x="438" y="212"/>
                    <a:pt x="480" y="215"/>
                    <a:pt x="507" y="191"/>
                  </a:cubicBezTo>
                  <a:cubicBezTo>
                    <a:pt x="534" y="167"/>
                    <a:pt x="537" y="126"/>
                    <a:pt x="513" y="99"/>
                  </a:cubicBezTo>
                  <a:cubicBezTo>
                    <a:pt x="465" y="43"/>
                    <a:pt x="398" y="10"/>
                    <a:pt x="325" y="5"/>
                  </a:cubicBezTo>
                  <a:cubicBezTo>
                    <a:pt x="252" y="0"/>
                    <a:pt x="181" y="24"/>
                    <a:pt x="126" y="72"/>
                  </a:cubicBezTo>
                  <a:cubicBezTo>
                    <a:pt x="12" y="172"/>
                    <a:pt x="0" y="345"/>
                    <a:pt x="99" y="460"/>
                  </a:cubicBezTo>
                  <a:cubicBezTo>
                    <a:pt x="112" y="474"/>
                    <a:pt x="130" y="482"/>
                    <a:pt x="149" y="482"/>
                  </a:cubicBezTo>
                  <a:cubicBezTo>
                    <a:pt x="164" y="482"/>
                    <a:pt x="179" y="477"/>
                    <a:pt x="192" y="466"/>
                  </a:cubicBezTo>
                  <a:cubicBezTo>
                    <a:pt x="219" y="442"/>
                    <a:pt x="222" y="401"/>
                    <a:pt x="198" y="374"/>
                  </a:cubicBezTo>
                  <a:cubicBezTo>
                    <a:pt x="145" y="314"/>
                    <a:pt x="152" y="223"/>
                    <a:pt x="212" y="171"/>
                  </a:cubicBezTo>
                  <a:close/>
                  <a:moveTo>
                    <a:pt x="212" y="171"/>
                  </a:moveTo>
                  <a:cubicBezTo>
                    <a:pt x="212" y="171"/>
                    <a:pt x="212" y="171"/>
                    <a:pt x="212" y="17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8487" tIns="24243" rIns="48487" bIns="24243" numCol="1" anchor="t" anchorCtr="0" compatLnSpc="1">
              <a:prstTxWarp prst="textNoShape">
                <a:avLst/>
              </a:prstTxWarp>
            </a:bodyPr>
            <a:lstStyle/>
            <a:p>
              <a:endParaRPr lang="en-AU" sz="954"/>
            </a:p>
          </p:txBody>
        </p:sp>
        <p:sp>
          <p:nvSpPr>
            <p:cNvPr id="150" name="Freeform 7"/>
            <p:cNvSpPr>
              <a:spLocks noEditPoints="1"/>
            </p:cNvSpPr>
            <p:nvPr/>
          </p:nvSpPr>
          <p:spPr bwMode="auto">
            <a:xfrm>
              <a:off x="3221" y="1730"/>
              <a:ext cx="381" cy="369"/>
            </a:xfrm>
            <a:custGeom>
              <a:avLst/>
              <a:gdLst>
                <a:gd name="T0" fmla="*/ 39 w 161"/>
                <a:gd name="T1" fmla="*/ 134 h 156"/>
                <a:gd name="T2" fmla="*/ 88 w 161"/>
                <a:gd name="T3" fmla="*/ 156 h 156"/>
                <a:gd name="T4" fmla="*/ 131 w 161"/>
                <a:gd name="T5" fmla="*/ 140 h 156"/>
                <a:gd name="T6" fmla="*/ 138 w 161"/>
                <a:gd name="T7" fmla="*/ 48 h 156"/>
                <a:gd name="T8" fmla="*/ 122 w 161"/>
                <a:gd name="T9" fmla="*/ 30 h 156"/>
                <a:gd name="T10" fmla="*/ 30 w 161"/>
                <a:gd name="T11" fmla="*/ 24 h 156"/>
                <a:gd name="T12" fmla="*/ 24 w 161"/>
                <a:gd name="T13" fmla="*/ 116 h 156"/>
                <a:gd name="T14" fmla="*/ 39 w 161"/>
                <a:gd name="T15" fmla="*/ 134 h 156"/>
                <a:gd name="T16" fmla="*/ 39 w 161"/>
                <a:gd name="T17" fmla="*/ 134 h 156"/>
                <a:gd name="T18" fmla="*/ 39 w 161"/>
                <a:gd name="T19" fmla="*/ 134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1" h="156">
                  <a:moveTo>
                    <a:pt x="39" y="134"/>
                  </a:moveTo>
                  <a:cubicBezTo>
                    <a:pt x="52" y="149"/>
                    <a:pt x="70" y="156"/>
                    <a:pt x="88" y="156"/>
                  </a:cubicBezTo>
                  <a:cubicBezTo>
                    <a:pt x="104" y="156"/>
                    <a:pt x="119" y="151"/>
                    <a:pt x="131" y="140"/>
                  </a:cubicBezTo>
                  <a:cubicBezTo>
                    <a:pt x="158" y="117"/>
                    <a:pt x="161" y="75"/>
                    <a:pt x="138" y="48"/>
                  </a:cubicBezTo>
                  <a:cubicBezTo>
                    <a:pt x="122" y="30"/>
                    <a:pt x="122" y="30"/>
                    <a:pt x="122" y="30"/>
                  </a:cubicBezTo>
                  <a:cubicBezTo>
                    <a:pt x="99" y="3"/>
                    <a:pt x="57" y="0"/>
                    <a:pt x="30" y="24"/>
                  </a:cubicBezTo>
                  <a:cubicBezTo>
                    <a:pt x="3" y="47"/>
                    <a:pt x="0" y="89"/>
                    <a:pt x="24" y="116"/>
                  </a:cubicBezTo>
                  <a:lnTo>
                    <a:pt x="39" y="134"/>
                  </a:lnTo>
                  <a:close/>
                  <a:moveTo>
                    <a:pt x="39" y="134"/>
                  </a:moveTo>
                  <a:cubicBezTo>
                    <a:pt x="39" y="134"/>
                    <a:pt x="39" y="134"/>
                    <a:pt x="39" y="13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8487" tIns="24243" rIns="48487" bIns="24243" numCol="1" anchor="t" anchorCtr="0" compatLnSpc="1">
              <a:prstTxWarp prst="textNoShape">
                <a:avLst/>
              </a:prstTxWarp>
            </a:bodyPr>
            <a:lstStyle/>
            <a:p>
              <a:endParaRPr lang="en-AU" sz="954"/>
            </a:p>
          </p:txBody>
        </p:sp>
        <p:sp>
          <p:nvSpPr>
            <p:cNvPr id="151" name="Freeform 8"/>
            <p:cNvSpPr>
              <a:spLocks noEditPoints="1"/>
            </p:cNvSpPr>
            <p:nvPr/>
          </p:nvSpPr>
          <p:spPr bwMode="auto">
            <a:xfrm>
              <a:off x="4554" y="1824"/>
              <a:ext cx="388" cy="365"/>
            </a:xfrm>
            <a:custGeom>
              <a:avLst/>
              <a:gdLst>
                <a:gd name="T0" fmla="*/ 73 w 164"/>
                <a:gd name="T1" fmla="*/ 154 h 154"/>
                <a:gd name="T2" fmla="*/ 116 w 164"/>
                <a:gd name="T3" fmla="*/ 138 h 154"/>
                <a:gd name="T4" fmla="*/ 134 w 164"/>
                <a:gd name="T5" fmla="*/ 122 h 154"/>
                <a:gd name="T6" fmla="*/ 140 w 164"/>
                <a:gd name="T7" fmla="*/ 30 h 154"/>
                <a:gd name="T8" fmla="*/ 48 w 164"/>
                <a:gd name="T9" fmla="*/ 23 h 154"/>
                <a:gd name="T10" fmla="*/ 30 w 164"/>
                <a:gd name="T11" fmla="*/ 39 h 154"/>
                <a:gd name="T12" fmla="*/ 24 w 164"/>
                <a:gd name="T13" fmla="*/ 131 h 154"/>
                <a:gd name="T14" fmla="*/ 73 w 164"/>
                <a:gd name="T15" fmla="*/ 154 h 154"/>
                <a:gd name="T16" fmla="*/ 73 w 164"/>
                <a:gd name="T17" fmla="*/ 154 h 154"/>
                <a:gd name="T18" fmla="*/ 73 w 164"/>
                <a:gd name="T1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54">
                  <a:moveTo>
                    <a:pt x="73" y="154"/>
                  </a:moveTo>
                  <a:cubicBezTo>
                    <a:pt x="88" y="154"/>
                    <a:pt x="104" y="148"/>
                    <a:pt x="116" y="138"/>
                  </a:cubicBezTo>
                  <a:cubicBezTo>
                    <a:pt x="134" y="122"/>
                    <a:pt x="134" y="122"/>
                    <a:pt x="134" y="122"/>
                  </a:cubicBezTo>
                  <a:cubicBezTo>
                    <a:pt x="161" y="98"/>
                    <a:pt x="164" y="57"/>
                    <a:pt x="140" y="30"/>
                  </a:cubicBezTo>
                  <a:cubicBezTo>
                    <a:pt x="117" y="3"/>
                    <a:pt x="75" y="0"/>
                    <a:pt x="48" y="23"/>
                  </a:cubicBezTo>
                  <a:cubicBezTo>
                    <a:pt x="30" y="39"/>
                    <a:pt x="30" y="39"/>
                    <a:pt x="30" y="39"/>
                  </a:cubicBezTo>
                  <a:cubicBezTo>
                    <a:pt x="3" y="63"/>
                    <a:pt x="0" y="104"/>
                    <a:pt x="24" y="131"/>
                  </a:cubicBezTo>
                  <a:cubicBezTo>
                    <a:pt x="37" y="146"/>
                    <a:pt x="55" y="154"/>
                    <a:pt x="73" y="154"/>
                  </a:cubicBezTo>
                  <a:close/>
                  <a:moveTo>
                    <a:pt x="73" y="154"/>
                  </a:moveTo>
                  <a:cubicBezTo>
                    <a:pt x="73" y="154"/>
                    <a:pt x="73" y="154"/>
                    <a:pt x="73" y="15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8487" tIns="24243" rIns="48487" bIns="24243" numCol="1" anchor="t" anchorCtr="0" compatLnSpc="1">
              <a:prstTxWarp prst="textNoShape">
                <a:avLst/>
              </a:prstTxWarp>
            </a:bodyPr>
            <a:lstStyle/>
            <a:p>
              <a:endParaRPr lang="en-AU" sz="954"/>
            </a:p>
          </p:txBody>
        </p:sp>
        <p:sp>
          <p:nvSpPr>
            <p:cNvPr id="152" name="Freeform 9"/>
            <p:cNvSpPr>
              <a:spLocks noEditPoints="1"/>
            </p:cNvSpPr>
            <p:nvPr/>
          </p:nvSpPr>
          <p:spPr bwMode="auto">
            <a:xfrm>
              <a:off x="3127" y="3069"/>
              <a:ext cx="388" cy="365"/>
            </a:xfrm>
            <a:custGeom>
              <a:avLst/>
              <a:gdLst>
                <a:gd name="T0" fmla="*/ 48 w 164"/>
                <a:gd name="T1" fmla="*/ 24 h 154"/>
                <a:gd name="T2" fmla="*/ 30 w 164"/>
                <a:gd name="T3" fmla="*/ 40 h 154"/>
                <a:gd name="T4" fmla="*/ 24 w 164"/>
                <a:gd name="T5" fmla="*/ 132 h 154"/>
                <a:gd name="T6" fmla="*/ 73 w 164"/>
                <a:gd name="T7" fmla="*/ 154 h 154"/>
                <a:gd name="T8" fmla="*/ 116 w 164"/>
                <a:gd name="T9" fmla="*/ 138 h 154"/>
                <a:gd name="T10" fmla="*/ 134 w 164"/>
                <a:gd name="T11" fmla="*/ 123 h 154"/>
                <a:gd name="T12" fmla="*/ 140 w 164"/>
                <a:gd name="T13" fmla="*/ 31 h 154"/>
                <a:gd name="T14" fmla="*/ 48 w 164"/>
                <a:gd name="T15" fmla="*/ 24 h 154"/>
                <a:gd name="T16" fmla="*/ 48 w 164"/>
                <a:gd name="T17" fmla="*/ 24 h 154"/>
                <a:gd name="T18" fmla="*/ 48 w 164"/>
                <a:gd name="T19" fmla="*/ 2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54">
                  <a:moveTo>
                    <a:pt x="48" y="24"/>
                  </a:moveTo>
                  <a:cubicBezTo>
                    <a:pt x="30" y="40"/>
                    <a:pt x="30" y="40"/>
                    <a:pt x="30" y="40"/>
                  </a:cubicBezTo>
                  <a:cubicBezTo>
                    <a:pt x="3" y="64"/>
                    <a:pt x="0" y="105"/>
                    <a:pt x="24" y="132"/>
                  </a:cubicBezTo>
                  <a:cubicBezTo>
                    <a:pt x="36" y="147"/>
                    <a:pt x="55" y="154"/>
                    <a:pt x="73" y="154"/>
                  </a:cubicBezTo>
                  <a:cubicBezTo>
                    <a:pt x="88" y="154"/>
                    <a:pt x="103" y="149"/>
                    <a:pt x="116" y="138"/>
                  </a:cubicBezTo>
                  <a:cubicBezTo>
                    <a:pt x="134" y="123"/>
                    <a:pt x="134" y="123"/>
                    <a:pt x="134" y="123"/>
                  </a:cubicBezTo>
                  <a:cubicBezTo>
                    <a:pt x="161" y="99"/>
                    <a:pt x="164" y="58"/>
                    <a:pt x="140" y="31"/>
                  </a:cubicBezTo>
                  <a:cubicBezTo>
                    <a:pt x="116" y="3"/>
                    <a:pt x="75" y="0"/>
                    <a:pt x="48" y="24"/>
                  </a:cubicBezTo>
                  <a:close/>
                  <a:moveTo>
                    <a:pt x="48" y="24"/>
                  </a:moveTo>
                  <a:cubicBezTo>
                    <a:pt x="48" y="24"/>
                    <a:pt x="48" y="24"/>
                    <a:pt x="48" y="2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8487" tIns="24243" rIns="48487" bIns="24243" numCol="1" anchor="t" anchorCtr="0" compatLnSpc="1">
              <a:prstTxWarp prst="textNoShape">
                <a:avLst/>
              </a:prstTxWarp>
            </a:bodyPr>
            <a:lstStyle/>
            <a:p>
              <a:endParaRPr lang="en-AU" sz="954"/>
            </a:p>
          </p:txBody>
        </p:sp>
        <p:sp>
          <p:nvSpPr>
            <p:cNvPr id="153" name="Freeform 10"/>
            <p:cNvSpPr>
              <a:spLocks noEditPoints="1"/>
            </p:cNvSpPr>
            <p:nvPr/>
          </p:nvSpPr>
          <p:spPr bwMode="auto">
            <a:xfrm>
              <a:off x="3936" y="1505"/>
              <a:ext cx="324" cy="369"/>
            </a:xfrm>
            <a:custGeom>
              <a:avLst/>
              <a:gdLst>
                <a:gd name="T0" fmla="*/ 64 w 137"/>
                <a:gd name="T1" fmla="*/ 156 h 156"/>
                <a:gd name="T2" fmla="*/ 68 w 137"/>
                <a:gd name="T3" fmla="*/ 156 h 156"/>
                <a:gd name="T4" fmla="*/ 133 w 137"/>
                <a:gd name="T5" fmla="*/ 95 h 156"/>
                <a:gd name="T6" fmla="*/ 135 w 137"/>
                <a:gd name="T7" fmla="*/ 72 h 156"/>
                <a:gd name="T8" fmla="*/ 74 w 137"/>
                <a:gd name="T9" fmla="*/ 3 h 156"/>
                <a:gd name="T10" fmla="*/ 5 w 137"/>
                <a:gd name="T11" fmla="*/ 63 h 156"/>
                <a:gd name="T12" fmla="*/ 3 w 137"/>
                <a:gd name="T13" fmla="*/ 87 h 156"/>
                <a:gd name="T14" fmla="*/ 64 w 137"/>
                <a:gd name="T15" fmla="*/ 156 h 156"/>
                <a:gd name="T16" fmla="*/ 64 w 137"/>
                <a:gd name="T17" fmla="*/ 156 h 156"/>
                <a:gd name="T18" fmla="*/ 64 w 137"/>
                <a:gd name="T19" fmla="*/ 156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7" h="156">
                  <a:moveTo>
                    <a:pt x="64" y="156"/>
                  </a:moveTo>
                  <a:cubicBezTo>
                    <a:pt x="68" y="156"/>
                    <a:pt x="68" y="156"/>
                    <a:pt x="68" y="156"/>
                  </a:cubicBezTo>
                  <a:cubicBezTo>
                    <a:pt x="102" y="156"/>
                    <a:pt x="131" y="130"/>
                    <a:pt x="133" y="95"/>
                  </a:cubicBezTo>
                  <a:cubicBezTo>
                    <a:pt x="135" y="72"/>
                    <a:pt x="135" y="72"/>
                    <a:pt x="135" y="72"/>
                  </a:cubicBezTo>
                  <a:cubicBezTo>
                    <a:pt x="137" y="36"/>
                    <a:pt x="110" y="5"/>
                    <a:pt x="74" y="3"/>
                  </a:cubicBezTo>
                  <a:cubicBezTo>
                    <a:pt x="38" y="0"/>
                    <a:pt x="7" y="27"/>
                    <a:pt x="5" y="63"/>
                  </a:cubicBezTo>
                  <a:cubicBezTo>
                    <a:pt x="3" y="87"/>
                    <a:pt x="3" y="87"/>
                    <a:pt x="3" y="87"/>
                  </a:cubicBezTo>
                  <a:cubicBezTo>
                    <a:pt x="0" y="123"/>
                    <a:pt x="28" y="154"/>
                    <a:pt x="64" y="156"/>
                  </a:cubicBezTo>
                  <a:close/>
                  <a:moveTo>
                    <a:pt x="64" y="156"/>
                  </a:moveTo>
                  <a:cubicBezTo>
                    <a:pt x="64" y="156"/>
                    <a:pt x="64" y="156"/>
                    <a:pt x="64" y="15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8487" tIns="24243" rIns="48487" bIns="24243" numCol="1" anchor="t" anchorCtr="0" compatLnSpc="1">
              <a:prstTxWarp prst="textNoShape">
                <a:avLst/>
              </a:prstTxWarp>
            </a:bodyPr>
            <a:lstStyle/>
            <a:p>
              <a:endParaRPr lang="en-AU" sz="954"/>
            </a:p>
          </p:txBody>
        </p:sp>
        <p:sp>
          <p:nvSpPr>
            <p:cNvPr id="154" name="Freeform 11"/>
            <p:cNvSpPr>
              <a:spLocks noEditPoints="1"/>
            </p:cNvSpPr>
            <p:nvPr/>
          </p:nvSpPr>
          <p:spPr bwMode="auto">
            <a:xfrm>
              <a:off x="2902" y="2411"/>
              <a:ext cx="376" cy="320"/>
            </a:xfrm>
            <a:custGeom>
              <a:avLst/>
              <a:gdLst>
                <a:gd name="T0" fmla="*/ 156 w 159"/>
                <a:gd name="T1" fmla="*/ 74 h 135"/>
                <a:gd name="T2" fmla="*/ 96 w 159"/>
                <a:gd name="T3" fmla="*/ 4 h 135"/>
                <a:gd name="T4" fmla="*/ 72 w 159"/>
                <a:gd name="T5" fmla="*/ 3 h 135"/>
                <a:gd name="T6" fmla="*/ 2 w 159"/>
                <a:gd name="T7" fmla="*/ 63 h 135"/>
                <a:gd name="T8" fmla="*/ 63 w 159"/>
                <a:gd name="T9" fmla="*/ 133 h 135"/>
                <a:gd name="T10" fmla="*/ 87 w 159"/>
                <a:gd name="T11" fmla="*/ 135 h 135"/>
                <a:gd name="T12" fmla="*/ 91 w 159"/>
                <a:gd name="T13" fmla="*/ 135 h 135"/>
                <a:gd name="T14" fmla="*/ 156 w 159"/>
                <a:gd name="T15" fmla="*/ 74 h 135"/>
                <a:gd name="T16" fmla="*/ 156 w 159"/>
                <a:gd name="T17" fmla="*/ 74 h 135"/>
                <a:gd name="T18" fmla="*/ 156 w 159"/>
                <a:gd name="T19" fmla="*/ 74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9" h="135">
                  <a:moveTo>
                    <a:pt x="156" y="74"/>
                  </a:moveTo>
                  <a:cubicBezTo>
                    <a:pt x="159" y="38"/>
                    <a:pt x="132" y="7"/>
                    <a:pt x="96" y="4"/>
                  </a:cubicBezTo>
                  <a:cubicBezTo>
                    <a:pt x="72" y="3"/>
                    <a:pt x="72" y="3"/>
                    <a:pt x="72" y="3"/>
                  </a:cubicBezTo>
                  <a:cubicBezTo>
                    <a:pt x="35" y="0"/>
                    <a:pt x="5" y="27"/>
                    <a:pt x="2" y="63"/>
                  </a:cubicBezTo>
                  <a:cubicBezTo>
                    <a:pt x="0" y="99"/>
                    <a:pt x="27" y="131"/>
                    <a:pt x="63" y="133"/>
                  </a:cubicBezTo>
                  <a:cubicBezTo>
                    <a:pt x="87" y="135"/>
                    <a:pt x="87" y="135"/>
                    <a:pt x="87" y="135"/>
                  </a:cubicBezTo>
                  <a:cubicBezTo>
                    <a:pt x="88" y="135"/>
                    <a:pt x="90" y="135"/>
                    <a:pt x="91" y="135"/>
                  </a:cubicBezTo>
                  <a:cubicBezTo>
                    <a:pt x="125" y="135"/>
                    <a:pt x="154" y="108"/>
                    <a:pt x="156" y="74"/>
                  </a:cubicBezTo>
                  <a:close/>
                  <a:moveTo>
                    <a:pt x="156" y="74"/>
                  </a:moveTo>
                  <a:cubicBezTo>
                    <a:pt x="156" y="74"/>
                    <a:pt x="156" y="74"/>
                    <a:pt x="156" y="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8487" tIns="24243" rIns="48487" bIns="24243" numCol="1" anchor="t" anchorCtr="0" compatLnSpc="1">
              <a:prstTxWarp prst="textNoShape">
                <a:avLst/>
              </a:prstTxWarp>
            </a:bodyPr>
            <a:lstStyle/>
            <a:p>
              <a:endParaRPr lang="en-AU" sz="954"/>
            </a:p>
          </p:txBody>
        </p:sp>
      </p:grpSp>
      <p:grpSp>
        <p:nvGrpSpPr>
          <p:cNvPr id="155" name="Group 4"/>
          <p:cNvGrpSpPr>
            <a:grpSpLocks noChangeAspect="1"/>
          </p:cNvGrpSpPr>
          <p:nvPr/>
        </p:nvGrpSpPr>
        <p:grpSpPr bwMode="auto">
          <a:xfrm>
            <a:off x="4637026" y="4209418"/>
            <a:ext cx="569757" cy="513663"/>
            <a:chOff x="2902" y="1505"/>
            <a:chExt cx="3741" cy="3716"/>
          </a:xfrm>
          <a:solidFill>
            <a:schemeClr val="bg2">
              <a:lumMod val="50000"/>
            </a:schemeClr>
          </a:solidFill>
        </p:grpSpPr>
        <p:sp>
          <p:nvSpPr>
            <p:cNvPr id="156" name="Freeform 5"/>
            <p:cNvSpPr>
              <a:spLocks noEditPoints="1"/>
            </p:cNvSpPr>
            <p:nvPr/>
          </p:nvSpPr>
          <p:spPr bwMode="auto">
            <a:xfrm>
              <a:off x="3870" y="2702"/>
              <a:ext cx="2773" cy="2519"/>
            </a:xfrm>
            <a:custGeom>
              <a:avLst/>
              <a:gdLst>
                <a:gd name="T0" fmla="*/ 1158 w 1172"/>
                <a:gd name="T1" fmla="*/ 740 h 1064"/>
                <a:gd name="T2" fmla="*/ 1034 w 1172"/>
                <a:gd name="T3" fmla="*/ 53 h 1064"/>
                <a:gd name="T4" fmla="*/ 970 w 1172"/>
                <a:gd name="T5" fmla="*/ 0 h 1064"/>
                <a:gd name="T6" fmla="*/ 197 w 1172"/>
                <a:gd name="T7" fmla="*/ 0 h 1064"/>
                <a:gd name="T8" fmla="*/ 133 w 1172"/>
                <a:gd name="T9" fmla="*/ 53 h 1064"/>
                <a:gd name="T10" fmla="*/ 7 w 1172"/>
                <a:gd name="T11" fmla="*/ 749 h 1064"/>
                <a:gd name="T12" fmla="*/ 72 w 1172"/>
                <a:gd name="T13" fmla="*/ 826 h 1064"/>
                <a:gd name="T14" fmla="*/ 518 w 1172"/>
                <a:gd name="T15" fmla="*/ 826 h 1064"/>
                <a:gd name="T16" fmla="*/ 518 w 1172"/>
                <a:gd name="T17" fmla="*/ 933 h 1064"/>
                <a:gd name="T18" fmla="*/ 388 w 1172"/>
                <a:gd name="T19" fmla="*/ 933 h 1064"/>
                <a:gd name="T20" fmla="*/ 322 w 1172"/>
                <a:gd name="T21" fmla="*/ 998 h 1064"/>
                <a:gd name="T22" fmla="*/ 388 w 1172"/>
                <a:gd name="T23" fmla="*/ 1064 h 1064"/>
                <a:gd name="T24" fmla="*/ 788 w 1172"/>
                <a:gd name="T25" fmla="*/ 1064 h 1064"/>
                <a:gd name="T26" fmla="*/ 854 w 1172"/>
                <a:gd name="T27" fmla="*/ 998 h 1064"/>
                <a:gd name="T28" fmla="*/ 788 w 1172"/>
                <a:gd name="T29" fmla="*/ 933 h 1064"/>
                <a:gd name="T30" fmla="*/ 649 w 1172"/>
                <a:gd name="T31" fmla="*/ 933 h 1064"/>
                <a:gd name="T32" fmla="*/ 649 w 1172"/>
                <a:gd name="T33" fmla="*/ 826 h 1064"/>
                <a:gd name="T34" fmla="*/ 1096 w 1172"/>
                <a:gd name="T35" fmla="*/ 826 h 1064"/>
                <a:gd name="T36" fmla="*/ 1158 w 1172"/>
                <a:gd name="T37" fmla="*/ 740 h 1064"/>
                <a:gd name="T38" fmla="*/ 518 w 1172"/>
                <a:gd name="T39" fmla="*/ 696 h 1064"/>
                <a:gd name="T40" fmla="*/ 150 w 1172"/>
                <a:gd name="T41" fmla="*/ 696 h 1064"/>
                <a:gd name="T42" fmla="*/ 196 w 1172"/>
                <a:gd name="T43" fmla="*/ 438 h 1064"/>
                <a:gd name="T44" fmla="*/ 518 w 1172"/>
                <a:gd name="T45" fmla="*/ 438 h 1064"/>
                <a:gd name="T46" fmla="*/ 518 w 1172"/>
                <a:gd name="T47" fmla="*/ 696 h 1064"/>
                <a:gd name="T48" fmla="*/ 518 w 1172"/>
                <a:gd name="T49" fmla="*/ 307 h 1064"/>
                <a:gd name="T50" fmla="*/ 219 w 1172"/>
                <a:gd name="T51" fmla="*/ 307 h 1064"/>
                <a:gd name="T52" fmla="*/ 251 w 1172"/>
                <a:gd name="T53" fmla="*/ 130 h 1064"/>
                <a:gd name="T54" fmla="*/ 518 w 1172"/>
                <a:gd name="T55" fmla="*/ 130 h 1064"/>
                <a:gd name="T56" fmla="*/ 518 w 1172"/>
                <a:gd name="T57" fmla="*/ 307 h 1064"/>
                <a:gd name="T58" fmla="*/ 649 w 1172"/>
                <a:gd name="T59" fmla="*/ 130 h 1064"/>
                <a:gd name="T60" fmla="*/ 915 w 1172"/>
                <a:gd name="T61" fmla="*/ 130 h 1064"/>
                <a:gd name="T62" fmla="*/ 947 w 1172"/>
                <a:gd name="T63" fmla="*/ 307 h 1064"/>
                <a:gd name="T64" fmla="*/ 649 w 1172"/>
                <a:gd name="T65" fmla="*/ 307 h 1064"/>
                <a:gd name="T66" fmla="*/ 649 w 1172"/>
                <a:gd name="T67" fmla="*/ 130 h 1064"/>
                <a:gd name="T68" fmla="*/ 649 w 1172"/>
                <a:gd name="T69" fmla="*/ 696 h 1064"/>
                <a:gd name="T70" fmla="*/ 649 w 1172"/>
                <a:gd name="T71" fmla="*/ 438 h 1064"/>
                <a:gd name="T72" fmla="*/ 970 w 1172"/>
                <a:gd name="T73" fmla="*/ 438 h 1064"/>
                <a:gd name="T74" fmla="*/ 1017 w 1172"/>
                <a:gd name="T75" fmla="*/ 696 h 1064"/>
                <a:gd name="T76" fmla="*/ 649 w 1172"/>
                <a:gd name="T77" fmla="*/ 696 h 1064"/>
                <a:gd name="T78" fmla="*/ 649 w 1172"/>
                <a:gd name="T79" fmla="*/ 696 h 1064"/>
                <a:gd name="T80" fmla="*/ 649 w 1172"/>
                <a:gd name="T81" fmla="*/ 696 h 10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72" h="1064">
                  <a:moveTo>
                    <a:pt x="1158" y="740"/>
                  </a:moveTo>
                  <a:cubicBezTo>
                    <a:pt x="1034" y="53"/>
                    <a:pt x="1034" y="53"/>
                    <a:pt x="1034" y="53"/>
                  </a:cubicBezTo>
                  <a:cubicBezTo>
                    <a:pt x="1029" y="22"/>
                    <a:pt x="1001" y="0"/>
                    <a:pt x="970" y="0"/>
                  </a:cubicBezTo>
                  <a:cubicBezTo>
                    <a:pt x="197" y="0"/>
                    <a:pt x="197" y="0"/>
                    <a:pt x="197" y="0"/>
                  </a:cubicBezTo>
                  <a:cubicBezTo>
                    <a:pt x="165" y="0"/>
                    <a:pt x="138" y="22"/>
                    <a:pt x="133" y="53"/>
                  </a:cubicBezTo>
                  <a:cubicBezTo>
                    <a:pt x="7" y="749"/>
                    <a:pt x="7" y="749"/>
                    <a:pt x="7" y="749"/>
                  </a:cubicBezTo>
                  <a:cubicBezTo>
                    <a:pt x="0" y="807"/>
                    <a:pt x="49" y="828"/>
                    <a:pt x="72" y="826"/>
                  </a:cubicBezTo>
                  <a:cubicBezTo>
                    <a:pt x="518" y="826"/>
                    <a:pt x="518" y="826"/>
                    <a:pt x="518" y="826"/>
                  </a:cubicBezTo>
                  <a:cubicBezTo>
                    <a:pt x="518" y="933"/>
                    <a:pt x="518" y="933"/>
                    <a:pt x="518" y="933"/>
                  </a:cubicBezTo>
                  <a:cubicBezTo>
                    <a:pt x="388" y="933"/>
                    <a:pt x="388" y="933"/>
                    <a:pt x="388" y="933"/>
                  </a:cubicBezTo>
                  <a:cubicBezTo>
                    <a:pt x="352" y="933"/>
                    <a:pt x="322" y="962"/>
                    <a:pt x="322" y="998"/>
                  </a:cubicBezTo>
                  <a:cubicBezTo>
                    <a:pt x="322" y="1035"/>
                    <a:pt x="352" y="1064"/>
                    <a:pt x="388" y="1064"/>
                  </a:cubicBezTo>
                  <a:cubicBezTo>
                    <a:pt x="788" y="1064"/>
                    <a:pt x="788" y="1064"/>
                    <a:pt x="788" y="1064"/>
                  </a:cubicBezTo>
                  <a:cubicBezTo>
                    <a:pt x="825" y="1064"/>
                    <a:pt x="854" y="1035"/>
                    <a:pt x="854" y="998"/>
                  </a:cubicBezTo>
                  <a:cubicBezTo>
                    <a:pt x="854" y="962"/>
                    <a:pt x="825" y="933"/>
                    <a:pt x="788" y="933"/>
                  </a:cubicBezTo>
                  <a:cubicBezTo>
                    <a:pt x="649" y="933"/>
                    <a:pt x="649" y="933"/>
                    <a:pt x="649" y="933"/>
                  </a:cubicBezTo>
                  <a:cubicBezTo>
                    <a:pt x="649" y="826"/>
                    <a:pt x="649" y="826"/>
                    <a:pt x="649" y="826"/>
                  </a:cubicBezTo>
                  <a:cubicBezTo>
                    <a:pt x="1096" y="826"/>
                    <a:pt x="1096" y="826"/>
                    <a:pt x="1096" y="826"/>
                  </a:cubicBezTo>
                  <a:cubicBezTo>
                    <a:pt x="1135" y="827"/>
                    <a:pt x="1172" y="790"/>
                    <a:pt x="1158" y="740"/>
                  </a:cubicBezTo>
                  <a:close/>
                  <a:moveTo>
                    <a:pt x="518" y="696"/>
                  </a:moveTo>
                  <a:cubicBezTo>
                    <a:pt x="150" y="696"/>
                    <a:pt x="150" y="696"/>
                    <a:pt x="150" y="696"/>
                  </a:cubicBezTo>
                  <a:cubicBezTo>
                    <a:pt x="196" y="438"/>
                    <a:pt x="196" y="438"/>
                    <a:pt x="196" y="438"/>
                  </a:cubicBezTo>
                  <a:cubicBezTo>
                    <a:pt x="518" y="438"/>
                    <a:pt x="518" y="438"/>
                    <a:pt x="518" y="438"/>
                  </a:cubicBezTo>
                  <a:lnTo>
                    <a:pt x="518" y="696"/>
                  </a:lnTo>
                  <a:close/>
                  <a:moveTo>
                    <a:pt x="518" y="307"/>
                  </a:moveTo>
                  <a:cubicBezTo>
                    <a:pt x="219" y="307"/>
                    <a:pt x="219" y="307"/>
                    <a:pt x="219" y="307"/>
                  </a:cubicBezTo>
                  <a:cubicBezTo>
                    <a:pt x="251" y="130"/>
                    <a:pt x="251" y="130"/>
                    <a:pt x="251" y="130"/>
                  </a:cubicBezTo>
                  <a:cubicBezTo>
                    <a:pt x="518" y="130"/>
                    <a:pt x="518" y="130"/>
                    <a:pt x="518" y="130"/>
                  </a:cubicBezTo>
                  <a:lnTo>
                    <a:pt x="518" y="307"/>
                  </a:lnTo>
                  <a:close/>
                  <a:moveTo>
                    <a:pt x="649" y="130"/>
                  </a:moveTo>
                  <a:cubicBezTo>
                    <a:pt x="915" y="130"/>
                    <a:pt x="915" y="130"/>
                    <a:pt x="915" y="130"/>
                  </a:cubicBezTo>
                  <a:cubicBezTo>
                    <a:pt x="947" y="307"/>
                    <a:pt x="947" y="307"/>
                    <a:pt x="947" y="307"/>
                  </a:cubicBezTo>
                  <a:cubicBezTo>
                    <a:pt x="649" y="307"/>
                    <a:pt x="649" y="307"/>
                    <a:pt x="649" y="307"/>
                  </a:cubicBezTo>
                  <a:cubicBezTo>
                    <a:pt x="649" y="130"/>
                    <a:pt x="649" y="130"/>
                    <a:pt x="649" y="130"/>
                  </a:cubicBezTo>
                  <a:close/>
                  <a:moveTo>
                    <a:pt x="649" y="696"/>
                  </a:moveTo>
                  <a:cubicBezTo>
                    <a:pt x="649" y="438"/>
                    <a:pt x="649" y="438"/>
                    <a:pt x="649" y="438"/>
                  </a:cubicBezTo>
                  <a:cubicBezTo>
                    <a:pt x="970" y="438"/>
                    <a:pt x="970" y="438"/>
                    <a:pt x="970" y="438"/>
                  </a:cubicBezTo>
                  <a:cubicBezTo>
                    <a:pt x="1017" y="696"/>
                    <a:pt x="1017" y="696"/>
                    <a:pt x="1017" y="696"/>
                  </a:cubicBezTo>
                  <a:lnTo>
                    <a:pt x="649" y="696"/>
                  </a:lnTo>
                  <a:close/>
                  <a:moveTo>
                    <a:pt x="649" y="696"/>
                  </a:moveTo>
                  <a:cubicBezTo>
                    <a:pt x="649" y="696"/>
                    <a:pt x="649" y="696"/>
                    <a:pt x="649" y="69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8487" tIns="24243" rIns="48487" bIns="24243" numCol="1" anchor="t" anchorCtr="0" compatLnSpc="1">
              <a:prstTxWarp prst="textNoShape">
                <a:avLst/>
              </a:prstTxWarp>
            </a:bodyPr>
            <a:lstStyle/>
            <a:p>
              <a:endParaRPr lang="en-AU" sz="954"/>
            </a:p>
          </p:txBody>
        </p:sp>
        <p:sp>
          <p:nvSpPr>
            <p:cNvPr id="157" name="Freeform 6"/>
            <p:cNvSpPr>
              <a:spLocks noEditPoints="1"/>
            </p:cNvSpPr>
            <p:nvPr/>
          </p:nvSpPr>
          <p:spPr bwMode="auto">
            <a:xfrm>
              <a:off x="3321" y="1990"/>
              <a:ext cx="1271" cy="1141"/>
            </a:xfrm>
            <a:custGeom>
              <a:avLst/>
              <a:gdLst>
                <a:gd name="T0" fmla="*/ 212 w 537"/>
                <a:gd name="T1" fmla="*/ 171 h 482"/>
                <a:gd name="T2" fmla="*/ 316 w 537"/>
                <a:gd name="T3" fmla="*/ 136 h 482"/>
                <a:gd name="T4" fmla="*/ 415 w 537"/>
                <a:gd name="T5" fmla="*/ 185 h 482"/>
                <a:gd name="T6" fmla="*/ 507 w 537"/>
                <a:gd name="T7" fmla="*/ 191 h 482"/>
                <a:gd name="T8" fmla="*/ 513 w 537"/>
                <a:gd name="T9" fmla="*/ 99 h 482"/>
                <a:gd name="T10" fmla="*/ 325 w 537"/>
                <a:gd name="T11" fmla="*/ 5 h 482"/>
                <a:gd name="T12" fmla="*/ 126 w 537"/>
                <a:gd name="T13" fmla="*/ 72 h 482"/>
                <a:gd name="T14" fmla="*/ 99 w 537"/>
                <a:gd name="T15" fmla="*/ 460 h 482"/>
                <a:gd name="T16" fmla="*/ 149 w 537"/>
                <a:gd name="T17" fmla="*/ 482 h 482"/>
                <a:gd name="T18" fmla="*/ 192 w 537"/>
                <a:gd name="T19" fmla="*/ 466 h 482"/>
                <a:gd name="T20" fmla="*/ 198 w 537"/>
                <a:gd name="T21" fmla="*/ 374 h 482"/>
                <a:gd name="T22" fmla="*/ 212 w 537"/>
                <a:gd name="T23" fmla="*/ 171 h 482"/>
                <a:gd name="T24" fmla="*/ 212 w 537"/>
                <a:gd name="T25" fmla="*/ 171 h 482"/>
                <a:gd name="T26" fmla="*/ 212 w 537"/>
                <a:gd name="T27" fmla="*/ 171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37" h="482">
                  <a:moveTo>
                    <a:pt x="212" y="171"/>
                  </a:moveTo>
                  <a:cubicBezTo>
                    <a:pt x="241" y="145"/>
                    <a:pt x="278" y="133"/>
                    <a:pt x="316" y="136"/>
                  </a:cubicBezTo>
                  <a:cubicBezTo>
                    <a:pt x="354" y="138"/>
                    <a:pt x="389" y="156"/>
                    <a:pt x="415" y="185"/>
                  </a:cubicBezTo>
                  <a:cubicBezTo>
                    <a:pt x="438" y="212"/>
                    <a:pt x="480" y="215"/>
                    <a:pt x="507" y="191"/>
                  </a:cubicBezTo>
                  <a:cubicBezTo>
                    <a:pt x="534" y="167"/>
                    <a:pt x="537" y="126"/>
                    <a:pt x="513" y="99"/>
                  </a:cubicBezTo>
                  <a:cubicBezTo>
                    <a:pt x="465" y="43"/>
                    <a:pt x="398" y="10"/>
                    <a:pt x="325" y="5"/>
                  </a:cubicBezTo>
                  <a:cubicBezTo>
                    <a:pt x="252" y="0"/>
                    <a:pt x="181" y="24"/>
                    <a:pt x="126" y="72"/>
                  </a:cubicBezTo>
                  <a:cubicBezTo>
                    <a:pt x="12" y="172"/>
                    <a:pt x="0" y="345"/>
                    <a:pt x="99" y="460"/>
                  </a:cubicBezTo>
                  <a:cubicBezTo>
                    <a:pt x="112" y="474"/>
                    <a:pt x="130" y="482"/>
                    <a:pt x="149" y="482"/>
                  </a:cubicBezTo>
                  <a:cubicBezTo>
                    <a:pt x="164" y="482"/>
                    <a:pt x="179" y="477"/>
                    <a:pt x="192" y="466"/>
                  </a:cubicBezTo>
                  <a:cubicBezTo>
                    <a:pt x="219" y="442"/>
                    <a:pt x="222" y="401"/>
                    <a:pt x="198" y="374"/>
                  </a:cubicBezTo>
                  <a:cubicBezTo>
                    <a:pt x="145" y="314"/>
                    <a:pt x="152" y="223"/>
                    <a:pt x="212" y="171"/>
                  </a:cubicBezTo>
                  <a:close/>
                  <a:moveTo>
                    <a:pt x="212" y="171"/>
                  </a:moveTo>
                  <a:cubicBezTo>
                    <a:pt x="212" y="171"/>
                    <a:pt x="212" y="171"/>
                    <a:pt x="212" y="17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8487" tIns="24243" rIns="48487" bIns="24243" numCol="1" anchor="t" anchorCtr="0" compatLnSpc="1">
              <a:prstTxWarp prst="textNoShape">
                <a:avLst/>
              </a:prstTxWarp>
            </a:bodyPr>
            <a:lstStyle/>
            <a:p>
              <a:endParaRPr lang="en-AU" sz="954"/>
            </a:p>
          </p:txBody>
        </p:sp>
        <p:sp>
          <p:nvSpPr>
            <p:cNvPr id="158" name="Freeform 7"/>
            <p:cNvSpPr>
              <a:spLocks noEditPoints="1"/>
            </p:cNvSpPr>
            <p:nvPr/>
          </p:nvSpPr>
          <p:spPr bwMode="auto">
            <a:xfrm>
              <a:off x="3221" y="1730"/>
              <a:ext cx="381" cy="369"/>
            </a:xfrm>
            <a:custGeom>
              <a:avLst/>
              <a:gdLst>
                <a:gd name="T0" fmla="*/ 39 w 161"/>
                <a:gd name="T1" fmla="*/ 134 h 156"/>
                <a:gd name="T2" fmla="*/ 88 w 161"/>
                <a:gd name="T3" fmla="*/ 156 h 156"/>
                <a:gd name="T4" fmla="*/ 131 w 161"/>
                <a:gd name="T5" fmla="*/ 140 h 156"/>
                <a:gd name="T6" fmla="*/ 138 w 161"/>
                <a:gd name="T7" fmla="*/ 48 h 156"/>
                <a:gd name="T8" fmla="*/ 122 w 161"/>
                <a:gd name="T9" fmla="*/ 30 h 156"/>
                <a:gd name="T10" fmla="*/ 30 w 161"/>
                <a:gd name="T11" fmla="*/ 24 h 156"/>
                <a:gd name="T12" fmla="*/ 24 w 161"/>
                <a:gd name="T13" fmla="*/ 116 h 156"/>
                <a:gd name="T14" fmla="*/ 39 w 161"/>
                <a:gd name="T15" fmla="*/ 134 h 156"/>
                <a:gd name="T16" fmla="*/ 39 w 161"/>
                <a:gd name="T17" fmla="*/ 134 h 156"/>
                <a:gd name="T18" fmla="*/ 39 w 161"/>
                <a:gd name="T19" fmla="*/ 134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1" h="156">
                  <a:moveTo>
                    <a:pt x="39" y="134"/>
                  </a:moveTo>
                  <a:cubicBezTo>
                    <a:pt x="52" y="149"/>
                    <a:pt x="70" y="156"/>
                    <a:pt x="88" y="156"/>
                  </a:cubicBezTo>
                  <a:cubicBezTo>
                    <a:pt x="104" y="156"/>
                    <a:pt x="119" y="151"/>
                    <a:pt x="131" y="140"/>
                  </a:cubicBezTo>
                  <a:cubicBezTo>
                    <a:pt x="158" y="117"/>
                    <a:pt x="161" y="75"/>
                    <a:pt x="138" y="48"/>
                  </a:cubicBezTo>
                  <a:cubicBezTo>
                    <a:pt x="122" y="30"/>
                    <a:pt x="122" y="30"/>
                    <a:pt x="122" y="30"/>
                  </a:cubicBezTo>
                  <a:cubicBezTo>
                    <a:pt x="99" y="3"/>
                    <a:pt x="57" y="0"/>
                    <a:pt x="30" y="24"/>
                  </a:cubicBezTo>
                  <a:cubicBezTo>
                    <a:pt x="3" y="47"/>
                    <a:pt x="0" y="89"/>
                    <a:pt x="24" y="116"/>
                  </a:cubicBezTo>
                  <a:lnTo>
                    <a:pt x="39" y="134"/>
                  </a:lnTo>
                  <a:close/>
                  <a:moveTo>
                    <a:pt x="39" y="134"/>
                  </a:moveTo>
                  <a:cubicBezTo>
                    <a:pt x="39" y="134"/>
                    <a:pt x="39" y="134"/>
                    <a:pt x="39" y="13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8487" tIns="24243" rIns="48487" bIns="24243" numCol="1" anchor="t" anchorCtr="0" compatLnSpc="1">
              <a:prstTxWarp prst="textNoShape">
                <a:avLst/>
              </a:prstTxWarp>
            </a:bodyPr>
            <a:lstStyle/>
            <a:p>
              <a:endParaRPr lang="en-AU" sz="954"/>
            </a:p>
          </p:txBody>
        </p:sp>
        <p:sp>
          <p:nvSpPr>
            <p:cNvPr id="159" name="Freeform 8"/>
            <p:cNvSpPr>
              <a:spLocks noEditPoints="1"/>
            </p:cNvSpPr>
            <p:nvPr/>
          </p:nvSpPr>
          <p:spPr bwMode="auto">
            <a:xfrm>
              <a:off x="4554" y="1824"/>
              <a:ext cx="388" cy="365"/>
            </a:xfrm>
            <a:custGeom>
              <a:avLst/>
              <a:gdLst>
                <a:gd name="T0" fmla="*/ 73 w 164"/>
                <a:gd name="T1" fmla="*/ 154 h 154"/>
                <a:gd name="T2" fmla="*/ 116 w 164"/>
                <a:gd name="T3" fmla="*/ 138 h 154"/>
                <a:gd name="T4" fmla="*/ 134 w 164"/>
                <a:gd name="T5" fmla="*/ 122 h 154"/>
                <a:gd name="T6" fmla="*/ 140 w 164"/>
                <a:gd name="T7" fmla="*/ 30 h 154"/>
                <a:gd name="T8" fmla="*/ 48 w 164"/>
                <a:gd name="T9" fmla="*/ 23 h 154"/>
                <a:gd name="T10" fmla="*/ 30 w 164"/>
                <a:gd name="T11" fmla="*/ 39 h 154"/>
                <a:gd name="T12" fmla="*/ 24 w 164"/>
                <a:gd name="T13" fmla="*/ 131 h 154"/>
                <a:gd name="T14" fmla="*/ 73 w 164"/>
                <a:gd name="T15" fmla="*/ 154 h 154"/>
                <a:gd name="T16" fmla="*/ 73 w 164"/>
                <a:gd name="T17" fmla="*/ 154 h 154"/>
                <a:gd name="T18" fmla="*/ 73 w 164"/>
                <a:gd name="T1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54">
                  <a:moveTo>
                    <a:pt x="73" y="154"/>
                  </a:moveTo>
                  <a:cubicBezTo>
                    <a:pt x="88" y="154"/>
                    <a:pt x="104" y="148"/>
                    <a:pt x="116" y="138"/>
                  </a:cubicBezTo>
                  <a:cubicBezTo>
                    <a:pt x="134" y="122"/>
                    <a:pt x="134" y="122"/>
                    <a:pt x="134" y="122"/>
                  </a:cubicBezTo>
                  <a:cubicBezTo>
                    <a:pt x="161" y="98"/>
                    <a:pt x="164" y="57"/>
                    <a:pt x="140" y="30"/>
                  </a:cubicBezTo>
                  <a:cubicBezTo>
                    <a:pt x="117" y="3"/>
                    <a:pt x="75" y="0"/>
                    <a:pt x="48" y="23"/>
                  </a:cubicBezTo>
                  <a:cubicBezTo>
                    <a:pt x="30" y="39"/>
                    <a:pt x="30" y="39"/>
                    <a:pt x="30" y="39"/>
                  </a:cubicBezTo>
                  <a:cubicBezTo>
                    <a:pt x="3" y="63"/>
                    <a:pt x="0" y="104"/>
                    <a:pt x="24" y="131"/>
                  </a:cubicBezTo>
                  <a:cubicBezTo>
                    <a:pt x="37" y="146"/>
                    <a:pt x="55" y="154"/>
                    <a:pt x="73" y="154"/>
                  </a:cubicBezTo>
                  <a:close/>
                  <a:moveTo>
                    <a:pt x="73" y="154"/>
                  </a:moveTo>
                  <a:cubicBezTo>
                    <a:pt x="73" y="154"/>
                    <a:pt x="73" y="154"/>
                    <a:pt x="73" y="15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8487" tIns="24243" rIns="48487" bIns="24243" numCol="1" anchor="t" anchorCtr="0" compatLnSpc="1">
              <a:prstTxWarp prst="textNoShape">
                <a:avLst/>
              </a:prstTxWarp>
            </a:bodyPr>
            <a:lstStyle/>
            <a:p>
              <a:endParaRPr lang="en-AU" sz="954"/>
            </a:p>
          </p:txBody>
        </p:sp>
        <p:sp>
          <p:nvSpPr>
            <p:cNvPr id="160" name="Freeform 9"/>
            <p:cNvSpPr>
              <a:spLocks noEditPoints="1"/>
            </p:cNvSpPr>
            <p:nvPr/>
          </p:nvSpPr>
          <p:spPr bwMode="auto">
            <a:xfrm>
              <a:off x="3127" y="3069"/>
              <a:ext cx="388" cy="365"/>
            </a:xfrm>
            <a:custGeom>
              <a:avLst/>
              <a:gdLst>
                <a:gd name="T0" fmla="*/ 48 w 164"/>
                <a:gd name="T1" fmla="*/ 24 h 154"/>
                <a:gd name="T2" fmla="*/ 30 w 164"/>
                <a:gd name="T3" fmla="*/ 40 h 154"/>
                <a:gd name="T4" fmla="*/ 24 w 164"/>
                <a:gd name="T5" fmla="*/ 132 h 154"/>
                <a:gd name="T6" fmla="*/ 73 w 164"/>
                <a:gd name="T7" fmla="*/ 154 h 154"/>
                <a:gd name="T8" fmla="*/ 116 w 164"/>
                <a:gd name="T9" fmla="*/ 138 h 154"/>
                <a:gd name="T10" fmla="*/ 134 w 164"/>
                <a:gd name="T11" fmla="*/ 123 h 154"/>
                <a:gd name="T12" fmla="*/ 140 w 164"/>
                <a:gd name="T13" fmla="*/ 31 h 154"/>
                <a:gd name="T14" fmla="*/ 48 w 164"/>
                <a:gd name="T15" fmla="*/ 24 h 154"/>
                <a:gd name="T16" fmla="*/ 48 w 164"/>
                <a:gd name="T17" fmla="*/ 24 h 154"/>
                <a:gd name="T18" fmla="*/ 48 w 164"/>
                <a:gd name="T19" fmla="*/ 2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54">
                  <a:moveTo>
                    <a:pt x="48" y="24"/>
                  </a:moveTo>
                  <a:cubicBezTo>
                    <a:pt x="30" y="40"/>
                    <a:pt x="30" y="40"/>
                    <a:pt x="30" y="40"/>
                  </a:cubicBezTo>
                  <a:cubicBezTo>
                    <a:pt x="3" y="64"/>
                    <a:pt x="0" y="105"/>
                    <a:pt x="24" y="132"/>
                  </a:cubicBezTo>
                  <a:cubicBezTo>
                    <a:pt x="36" y="147"/>
                    <a:pt x="55" y="154"/>
                    <a:pt x="73" y="154"/>
                  </a:cubicBezTo>
                  <a:cubicBezTo>
                    <a:pt x="88" y="154"/>
                    <a:pt x="103" y="149"/>
                    <a:pt x="116" y="138"/>
                  </a:cubicBezTo>
                  <a:cubicBezTo>
                    <a:pt x="134" y="123"/>
                    <a:pt x="134" y="123"/>
                    <a:pt x="134" y="123"/>
                  </a:cubicBezTo>
                  <a:cubicBezTo>
                    <a:pt x="161" y="99"/>
                    <a:pt x="164" y="58"/>
                    <a:pt x="140" y="31"/>
                  </a:cubicBezTo>
                  <a:cubicBezTo>
                    <a:pt x="116" y="3"/>
                    <a:pt x="75" y="0"/>
                    <a:pt x="48" y="24"/>
                  </a:cubicBezTo>
                  <a:close/>
                  <a:moveTo>
                    <a:pt x="48" y="24"/>
                  </a:moveTo>
                  <a:cubicBezTo>
                    <a:pt x="48" y="24"/>
                    <a:pt x="48" y="24"/>
                    <a:pt x="48" y="2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8487" tIns="24243" rIns="48487" bIns="24243" numCol="1" anchor="t" anchorCtr="0" compatLnSpc="1">
              <a:prstTxWarp prst="textNoShape">
                <a:avLst/>
              </a:prstTxWarp>
            </a:bodyPr>
            <a:lstStyle/>
            <a:p>
              <a:endParaRPr lang="en-AU" sz="954"/>
            </a:p>
          </p:txBody>
        </p:sp>
        <p:sp>
          <p:nvSpPr>
            <p:cNvPr id="161" name="Freeform 10"/>
            <p:cNvSpPr>
              <a:spLocks noEditPoints="1"/>
            </p:cNvSpPr>
            <p:nvPr/>
          </p:nvSpPr>
          <p:spPr bwMode="auto">
            <a:xfrm>
              <a:off x="3936" y="1505"/>
              <a:ext cx="324" cy="369"/>
            </a:xfrm>
            <a:custGeom>
              <a:avLst/>
              <a:gdLst>
                <a:gd name="T0" fmla="*/ 64 w 137"/>
                <a:gd name="T1" fmla="*/ 156 h 156"/>
                <a:gd name="T2" fmla="*/ 68 w 137"/>
                <a:gd name="T3" fmla="*/ 156 h 156"/>
                <a:gd name="T4" fmla="*/ 133 w 137"/>
                <a:gd name="T5" fmla="*/ 95 h 156"/>
                <a:gd name="T6" fmla="*/ 135 w 137"/>
                <a:gd name="T7" fmla="*/ 72 h 156"/>
                <a:gd name="T8" fmla="*/ 74 w 137"/>
                <a:gd name="T9" fmla="*/ 3 h 156"/>
                <a:gd name="T10" fmla="*/ 5 w 137"/>
                <a:gd name="T11" fmla="*/ 63 h 156"/>
                <a:gd name="T12" fmla="*/ 3 w 137"/>
                <a:gd name="T13" fmla="*/ 87 h 156"/>
                <a:gd name="T14" fmla="*/ 64 w 137"/>
                <a:gd name="T15" fmla="*/ 156 h 156"/>
                <a:gd name="T16" fmla="*/ 64 w 137"/>
                <a:gd name="T17" fmla="*/ 156 h 156"/>
                <a:gd name="T18" fmla="*/ 64 w 137"/>
                <a:gd name="T19" fmla="*/ 156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7" h="156">
                  <a:moveTo>
                    <a:pt x="64" y="156"/>
                  </a:moveTo>
                  <a:cubicBezTo>
                    <a:pt x="68" y="156"/>
                    <a:pt x="68" y="156"/>
                    <a:pt x="68" y="156"/>
                  </a:cubicBezTo>
                  <a:cubicBezTo>
                    <a:pt x="102" y="156"/>
                    <a:pt x="131" y="130"/>
                    <a:pt x="133" y="95"/>
                  </a:cubicBezTo>
                  <a:cubicBezTo>
                    <a:pt x="135" y="72"/>
                    <a:pt x="135" y="72"/>
                    <a:pt x="135" y="72"/>
                  </a:cubicBezTo>
                  <a:cubicBezTo>
                    <a:pt x="137" y="36"/>
                    <a:pt x="110" y="5"/>
                    <a:pt x="74" y="3"/>
                  </a:cubicBezTo>
                  <a:cubicBezTo>
                    <a:pt x="38" y="0"/>
                    <a:pt x="7" y="27"/>
                    <a:pt x="5" y="63"/>
                  </a:cubicBezTo>
                  <a:cubicBezTo>
                    <a:pt x="3" y="87"/>
                    <a:pt x="3" y="87"/>
                    <a:pt x="3" y="87"/>
                  </a:cubicBezTo>
                  <a:cubicBezTo>
                    <a:pt x="0" y="123"/>
                    <a:pt x="28" y="154"/>
                    <a:pt x="64" y="156"/>
                  </a:cubicBezTo>
                  <a:close/>
                  <a:moveTo>
                    <a:pt x="64" y="156"/>
                  </a:moveTo>
                  <a:cubicBezTo>
                    <a:pt x="64" y="156"/>
                    <a:pt x="64" y="156"/>
                    <a:pt x="64" y="15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8487" tIns="24243" rIns="48487" bIns="24243" numCol="1" anchor="t" anchorCtr="0" compatLnSpc="1">
              <a:prstTxWarp prst="textNoShape">
                <a:avLst/>
              </a:prstTxWarp>
            </a:bodyPr>
            <a:lstStyle/>
            <a:p>
              <a:endParaRPr lang="en-AU" sz="954"/>
            </a:p>
          </p:txBody>
        </p:sp>
        <p:sp>
          <p:nvSpPr>
            <p:cNvPr id="162" name="Freeform 11"/>
            <p:cNvSpPr>
              <a:spLocks noEditPoints="1"/>
            </p:cNvSpPr>
            <p:nvPr/>
          </p:nvSpPr>
          <p:spPr bwMode="auto">
            <a:xfrm>
              <a:off x="2902" y="2411"/>
              <a:ext cx="376" cy="320"/>
            </a:xfrm>
            <a:custGeom>
              <a:avLst/>
              <a:gdLst>
                <a:gd name="T0" fmla="*/ 156 w 159"/>
                <a:gd name="T1" fmla="*/ 74 h 135"/>
                <a:gd name="T2" fmla="*/ 96 w 159"/>
                <a:gd name="T3" fmla="*/ 4 h 135"/>
                <a:gd name="T4" fmla="*/ 72 w 159"/>
                <a:gd name="T5" fmla="*/ 3 h 135"/>
                <a:gd name="T6" fmla="*/ 2 w 159"/>
                <a:gd name="T7" fmla="*/ 63 h 135"/>
                <a:gd name="T8" fmla="*/ 63 w 159"/>
                <a:gd name="T9" fmla="*/ 133 h 135"/>
                <a:gd name="T10" fmla="*/ 87 w 159"/>
                <a:gd name="T11" fmla="*/ 135 h 135"/>
                <a:gd name="T12" fmla="*/ 91 w 159"/>
                <a:gd name="T13" fmla="*/ 135 h 135"/>
                <a:gd name="T14" fmla="*/ 156 w 159"/>
                <a:gd name="T15" fmla="*/ 74 h 135"/>
                <a:gd name="T16" fmla="*/ 156 w 159"/>
                <a:gd name="T17" fmla="*/ 74 h 135"/>
                <a:gd name="T18" fmla="*/ 156 w 159"/>
                <a:gd name="T19" fmla="*/ 74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9" h="135">
                  <a:moveTo>
                    <a:pt x="156" y="74"/>
                  </a:moveTo>
                  <a:cubicBezTo>
                    <a:pt x="159" y="38"/>
                    <a:pt x="132" y="7"/>
                    <a:pt x="96" y="4"/>
                  </a:cubicBezTo>
                  <a:cubicBezTo>
                    <a:pt x="72" y="3"/>
                    <a:pt x="72" y="3"/>
                    <a:pt x="72" y="3"/>
                  </a:cubicBezTo>
                  <a:cubicBezTo>
                    <a:pt x="35" y="0"/>
                    <a:pt x="5" y="27"/>
                    <a:pt x="2" y="63"/>
                  </a:cubicBezTo>
                  <a:cubicBezTo>
                    <a:pt x="0" y="99"/>
                    <a:pt x="27" y="131"/>
                    <a:pt x="63" y="133"/>
                  </a:cubicBezTo>
                  <a:cubicBezTo>
                    <a:pt x="87" y="135"/>
                    <a:pt x="87" y="135"/>
                    <a:pt x="87" y="135"/>
                  </a:cubicBezTo>
                  <a:cubicBezTo>
                    <a:pt x="88" y="135"/>
                    <a:pt x="90" y="135"/>
                    <a:pt x="91" y="135"/>
                  </a:cubicBezTo>
                  <a:cubicBezTo>
                    <a:pt x="125" y="135"/>
                    <a:pt x="154" y="108"/>
                    <a:pt x="156" y="74"/>
                  </a:cubicBezTo>
                  <a:close/>
                  <a:moveTo>
                    <a:pt x="156" y="74"/>
                  </a:moveTo>
                  <a:cubicBezTo>
                    <a:pt x="156" y="74"/>
                    <a:pt x="156" y="74"/>
                    <a:pt x="156" y="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8487" tIns="24243" rIns="48487" bIns="24243" numCol="1" anchor="t" anchorCtr="0" compatLnSpc="1">
              <a:prstTxWarp prst="textNoShape">
                <a:avLst/>
              </a:prstTxWarp>
            </a:bodyPr>
            <a:lstStyle/>
            <a:p>
              <a:endParaRPr lang="en-AU" sz="954"/>
            </a:p>
          </p:txBody>
        </p:sp>
      </p:grpSp>
      <p:sp>
        <p:nvSpPr>
          <p:cNvPr id="106" name="Date Placeholder 5"/>
          <p:cNvSpPr>
            <a:spLocks noGrp="1"/>
          </p:cNvSpPr>
          <p:nvPr>
            <p:ph type="dt" sz="half" idx="2"/>
          </p:nvPr>
        </p:nvSpPr>
        <p:spPr>
          <a:xfrm>
            <a:off x="7086600" y="6324600"/>
            <a:ext cx="1524000" cy="152400"/>
          </a:xfrm>
        </p:spPr>
        <p:txBody>
          <a:bodyPr/>
          <a:lstStyle/>
          <a:p>
            <a:r>
              <a:rPr lang="en-US" dirty="0" smtClean="0"/>
              <a:t>April 2018</a:t>
            </a:r>
            <a:endParaRPr lang="en-US" dirty="0"/>
          </a:p>
        </p:txBody>
      </p:sp>
      <p:sp>
        <p:nvSpPr>
          <p:cNvPr id="107" name="Footer Placeholder 9"/>
          <p:cNvSpPr>
            <a:spLocks noGrp="1"/>
          </p:cNvSpPr>
          <p:nvPr>
            <p:ph type="ftr" sz="quarter" idx="3"/>
          </p:nvPr>
        </p:nvSpPr>
        <p:spPr>
          <a:xfrm>
            <a:off x="533400" y="6324600"/>
            <a:ext cx="5257800" cy="152400"/>
          </a:xfrm>
        </p:spPr>
        <p:txBody>
          <a:bodyPr/>
          <a:lstStyle/>
          <a:p>
            <a:r>
              <a:rPr lang="en-US" dirty="0" smtClean="0"/>
              <a:t>PwC Legal Team – Monash University Presentation</a:t>
            </a:r>
            <a:endParaRPr lang="en-US" dirty="0"/>
          </a:p>
        </p:txBody>
      </p:sp>
    </p:spTree>
    <p:extLst>
      <p:ext uri="{BB962C8B-B14F-4D97-AF65-F5344CB8AC3E}">
        <p14:creationId xmlns:p14="http://schemas.microsoft.com/office/powerpoint/2010/main" val="22357813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From paper to project</a:t>
            </a:r>
            <a:endParaRPr lang="en-AU" dirty="0"/>
          </a:p>
        </p:txBody>
      </p:sp>
      <p:sp>
        <p:nvSpPr>
          <p:cNvPr id="8" name="Content Placeholder 7"/>
          <p:cNvSpPr>
            <a:spLocks noGrp="1"/>
          </p:cNvSpPr>
          <p:nvPr>
            <p:ph sz="quarter" idx="14"/>
          </p:nvPr>
        </p:nvSpPr>
        <p:spPr>
          <a:xfrm>
            <a:off x="533400" y="1469722"/>
            <a:ext cx="3730752" cy="4419599"/>
          </a:xfrm>
        </p:spPr>
        <p:txBody>
          <a:bodyPr/>
          <a:lstStyle/>
          <a:p>
            <a:pPr marL="214255" indent="-214255">
              <a:buClr>
                <a:schemeClr val="accent5"/>
              </a:buClr>
              <a:buFont typeface="Arial" panose="020B0604020202020204" pitchFamily="34" charset="0"/>
              <a:buChar char="•"/>
            </a:pPr>
            <a:r>
              <a:rPr lang="en-AU" sz="1400" b="1" dirty="0" smtClean="0">
                <a:solidFill>
                  <a:schemeClr val="accent5"/>
                </a:solidFill>
              </a:rPr>
              <a:t>Access </a:t>
            </a:r>
            <a:r>
              <a:rPr lang="en-AU" sz="1400" b="1" dirty="0">
                <a:solidFill>
                  <a:schemeClr val="accent5"/>
                </a:solidFill>
              </a:rPr>
              <a:t>Licence and Lease</a:t>
            </a:r>
            <a:r>
              <a:rPr lang="en-AU" sz="1400" dirty="0">
                <a:solidFill>
                  <a:schemeClr val="accent5"/>
                </a:solidFill>
              </a:rPr>
              <a:t> </a:t>
            </a:r>
            <a:r>
              <a:rPr lang="en-AU" sz="1400" dirty="0"/>
              <a:t>– grants access to land for the term of the project, follows access licence and call option </a:t>
            </a:r>
          </a:p>
          <a:p>
            <a:pPr marL="214255" indent="-214255">
              <a:buClr>
                <a:schemeClr val="accent5"/>
              </a:buClr>
              <a:buFont typeface="Arial" panose="020B0604020202020204" pitchFamily="34" charset="0"/>
              <a:buChar char="•"/>
            </a:pPr>
            <a:r>
              <a:rPr lang="en-AU" sz="1400" b="1" dirty="0">
                <a:solidFill>
                  <a:schemeClr val="accent5"/>
                </a:solidFill>
              </a:rPr>
              <a:t>Development Approval </a:t>
            </a:r>
            <a:r>
              <a:rPr lang="en-AU" sz="1400" dirty="0"/>
              <a:t>-  grants statutory permission for the project to be developed</a:t>
            </a:r>
          </a:p>
          <a:p>
            <a:pPr marL="214255" indent="-214255">
              <a:buClr>
                <a:schemeClr val="accent5"/>
              </a:buClr>
              <a:buFont typeface="Arial" panose="020B0604020202020204" pitchFamily="34" charset="0"/>
              <a:buChar char="•"/>
            </a:pPr>
            <a:r>
              <a:rPr lang="en-AU" sz="1400" b="1" dirty="0">
                <a:solidFill>
                  <a:schemeClr val="accent5"/>
                </a:solidFill>
              </a:rPr>
              <a:t>EPC Contract </a:t>
            </a:r>
            <a:r>
              <a:rPr lang="en-AU" sz="1400" dirty="0"/>
              <a:t>– contract to engineer, procure and construct the solar farm</a:t>
            </a:r>
          </a:p>
          <a:p>
            <a:pPr marL="214255" indent="-214255">
              <a:buClr>
                <a:schemeClr val="accent5"/>
              </a:buClr>
              <a:buFont typeface="Arial" panose="020B0604020202020204" pitchFamily="34" charset="0"/>
              <a:buChar char="•"/>
            </a:pPr>
            <a:r>
              <a:rPr lang="en-AU" sz="1400" b="1" dirty="0">
                <a:solidFill>
                  <a:schemeClr val="accent5"/>
                </a:solidFill>
              </a:rPr>
              <a:t>O&amp;M Agreement </a:t>
            </a:r>
            <a:r>
              <a:rPr lang="en-AU" sz="1400" dirty="0"/>
              <a:t>– agreement to operate and maintain the solar farm over a fixed term</a:t>
            </a:r>
          </a:p>
          <a:p>
            <a:pPr marL="214255" indent="-214255">
              <a:buClr>
                <a:schemeClr val="accent5"/>
              </a:buClr>
              <a:buFont typeface="Arial" panose="020B0604020202020204" pitchFamily="34" charset="0"/>
              <a:buChar char="•"/>
            </a:pPr>
            <a:r>
              <a:rPr lang="en-AU" sz="1400" b="1" dirty="0">
                <a:solidFill>
                  <a:schemeClr val="accent5"/>
                </a:solidFill>
              </a:rPr>
              <a:t>Power Purchase Agreement (PPA) </a:t>
            </a:r>
            <a:r>
              <a:rPr lang="en-AU" sz="1400" dirty="0"/>
              <a:t>– offtake agreement for the supply of electricity over a fixed term</a:t>
            </a:r>
          </a:p>
          <a:p>
            <a:pPr marL="214255" indent="-214255">
              <a:buClr>
                <a:schemeClr val="accent5"/>
              </a:buClr>
              <a:buFont typeface="Arial" panose="020B0604020202020204" pitchFamily="34" charset="0"/>
              <a:buChar char="•"/>
            </a:pPr>
            <a:r>
              <a:rPr lang="en-AU" sz="1400" b="1" dirty="0">
                <a:solidFill>
                  <a:schemeClr val="accent5"/>
                </a:solidFill>
              </a:rPr>
              <a:t>Transmission Connection Agreement </a:t>
            </a:r>
            <a:r>
              <a:rPr lang="en-AU" sz="1400" dirty="0"/>
              <a:t>– agreement to construct connection infrastructure and connect solar farm to grid</a:t>
            </a:r>
          </a:p>
        </p:txBody>
      </p:sp>
      <p:sp>
        <p:nvSpPr>
          <p:cNvPr id="5" name="Slide Number Placeholder 4"/>
          <p:cNvSpPr>
            <a:spLocks noGrp="1"/>
          </p:cNvSpPr>
          <p:nvPr>
            <p:ph type="sldNum" sz="quarter" idx="4"/>
          </p:nvPr>
        </p:nvSpPr>
        <p:spPr/>
        <p:txBody>
          <a:bodyPr/>
          <a:lstStyle/>
          <a:p>
            <a:fld id="{9EBD5762-3BDC-484D-9503-7EA6D5A9A8CE}" type="slidenum">
              <a:rPr lang="en-AU" smtClean="0"/>
              <a:pPr/>
              <a:t>15</a:t>
            </a:fld>
            <a:endParaRPr lang="en-AU" dirty="0"/>
          </a:p>
        </p:txBody>
      </p:sp>
      <p:pic>
        <p:nvPicPr>
          <p:cNvPr id="28" name="Picture 2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55223" y="828238"/>
            <a:ext cx="3455377" cy="2380954"/>
          </a:xfrm>
          <a:prstGeom prst="rect">
            <a:avLst/>
          </a:prstGeom>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12542" r="12399"/>
          <a:stretch/>
        </p:blipFill>
        <p:spPr>
          <a:xfrm>
            <a:off x="5158271" y="3892572"/>
            <a:ext cx="3455377" cy="2386032"/>
          </a:xfrm>
          <a:prstGeom prst="rect">
            <a:avLst/>
          </a:prstGeom>
        </p:spPr>
      </p:pic>
      <p:sp>
        <p:nvSpPr>
          <p:cNvPr id="29" name="TextBox 28"/>
          <p:cNvSpPr txBox="1"/>
          <p:nvPr/>
        </p:nvSpPr>
        <p:spPr>
          <a:xfrm>
            <a:off x="5486400" y="3363352"/>
            <a:ext cx="1705707" cy="334108"/>
          </a:xfrm>
          <a:prstGeom prst="rect">
            <a:avLst/>
          </a:prstGeom>
          <a:noFill/>
          <a:ln>
            <a:solidFill>
              <a:schemeClr val="bg1"/>
            </a:solidFill>
          </a:ln>
        </p:spPr>
        <p:txBody>
          <a:bodyPr wrap="square" lIns="36000" tIns="0" rIns="0" bIns="0" rtlCol="0">
            <a:noAutofit/>
          </a:bodyPr>
          <a:lstStyle/>
          <a:p>
            <a:pPr indent="-274320">
              <a:spcAft>
                <a:spcPts val="900"/>
              </a:spcAft>
            </a:pPr>
            <a:r>
              <a:rPr lang="en-AU" sz="2000" b="1" dirty="0" smtClean="0">
                <a:solidFill>
                  <a:schemeClr val="accent5"/>
                </a:solidFill>
                <a:latin typeface="Georgia" pitchFamily="18" charset="0"/>
              </a:rPr>
              <a:t>From</a:t>
            </a:r>
            <a:r>
              <a:rPr lang="en-AU" sz="2000" b="1" dirty="0" smtClean="0">
                <a:solidFill>
                  <a:schemeClr val="tx2"/>
                </a:solidFill>
                <a:latin typeface="Georgia" pitchFamily="18" charset="0"/>
              </a:rPr>
              <a:t> </a:t>
            </a:r>
            <a:r>
              <a:rPr lang="en-AU" sz="2000" dirty="0" smtClean="0">
                <a:latin typeface="Georgia" pitchFamily="18" charset="0"/>
              </a:rPr>
              <a:t>this </a:t>
            </a:r>
          </a:p>
        </p:txBody>
      </p:sp>
      <p:sp>
        <p:nvSpPr>
          <p:cNvPr id="30" name="TextBox 29"/>
          <p:cNvSpPr txBox="1"/>
          <p:nvPr/>
        </p:nvSpPr>
        <p:spPr>
          <a:xfrm>
            <a:off x="7388470" y="3512468"/>
            <a:ext cx="1084501" cy="334108"/>
          </a:xfrm>
          <a:prstGeom prst="rect">
            <a:avLst/>
          </a:prstGeom>
          <a:noFill/>
          <a:ln>
            <a:solidFill>
              <a:schemeClr val="bg1"/>
            </a:solidFill>
          </a:ln>
        </p:spPr>
        <p:txBody>
          <a:bodyPr wrap="square" lIns="0" tIns="0" rIns="72000" bIns="0" rtlCol="0">
            <a:noAutofit/>
          </a:bodyPr>
          <a:lstStyle/>
          <a:p>
            <a:pPr indent="-274320" algn="r">
              <a:spcAft>
                <a:spcPts val="900"/>
              </a:spcAft>
            </a:pPr>
            <a:r>
              <a:rPr lang="en-AU" sz="2000" b="1" dirty="0" smtClean="0">
                <a:solidFill>
                  <a:schemeClr val="accent5"/>
                </a:solidFill>
                <a:latin typeface="Georgia" pitchFamily="18" charset="0"/>
              </a:rPr>
              <a:t>To </a:t>
            </a:r>
            <a:r>
              <a:rPr lang="en-AU" sz="2000" b="1" u="sng" dirty="0" smtClean="0">
                <a:solidFill>
                  <a:schemeClr val="accent5"/>
                </a:solidFill>
                <a:latin typeface="Georgia" pitchFamily="18" charset="0"/>
              </a:rPr>
              <a:t>this</a:t>
            </a:r>
            <a:r>
              <a:rPr lang="en-AU" sz="2000" b="1" dirty="0" smtClean="0">
                <a:solidFill>
                  <a:schemeClr val="accent5"/>
                </a:solidFill>
                <a:latin typeface="Georgia" pitchFamily="18" charset="0"/>
              </a:rPr>
              <a:t> </a:t>
            </a:r>
          </a:p>
        </p:txBody>
      </p:sp>
      <p:cxnSp>
        <p:nvCxnSpPr>
          <p:cNvPr id="32" name="Curved Connector 31"/>
          <p:cNvCxnSpPr>
            <a:stCxn id="29" idx="1"/>
            <a:endCxn id="28" idx="1"/>
          </p:cNvCxnSpPr>
          <p:nvPr/>
        </p:nvCxnSpPr>
        <p:spPr>
          <a:xfrm rot="10800000">
            <a:off x="5155224" y="2018716"/>
            <a:ext cx="331177" cy="1511691"/>
          </a:xfrm>
          <a:prstGeom prst="curvedConnector3">
            <a:avLst>
              <a:gd name="adj1" fmla="val 243364"/>
            </a:avLst>
          </a:prstGeom>
          <a:ln w="571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34" name="Curved Connector 33"/>
          <p:cNvCxnSpPr>
            <a:stCxn id="30" idx="3"/>
            <a:endCxn id="6" idx="3"/>
          </p:cNvCxnSpPr>
          <p:nvPr/>
        </p:nvCxnSpPr>
        <p:spPr>
          <a:xfrm>
            <a:off x="8472971" y="3679522"/>
            <a:ext cx="140677" cy="1406066"/>
          </a:xfrm>
          <a:prstGeom prst="curvedConnector3">
            <a:avLst>
              <a:gd name="adj1" fmla="val 366500"/>
            </a:avLst>
          </a:prstGeom>
          <a:ln w="571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12" name="Date Placeholder 5"/>
          <p:cNvSpPr>
            <a:spLocks noGrp="1"/>
          </p:cNvSpPr>
          <p:nvPr>
            <p:ph type="dt" sz="half" idx="2"/>
          </p:nvPr>
        </p:nvSpPr>
        <p:spPr>
          <a:xfrm>
            <a:off x="7086600" y="6324600"/>
            <a:ext cx="1524000" cy="152400"/>
          </a:xfrm>
        </p:spPr>
        <p:txBody>
          <a:bodyPr/>
          <a:lstStyle/>
          <a:p>
            <a:r>
              <a:rPr lang="en-US" dirty="0" smtClean="0"/>
              <a:t>April 2018</a:t>
            </a:r>
            <a:endParaRPr lang="en-US" dirty="0"/>
          </a:p>
        </p:txBody>
      </p:sp>
      <p:sp>
        <p:nvSpPr>
          <p:cNvPr id="13" name="Footer Placeholder 9"/>
          <p:cNvSpPr>
            <a:spLocks noGrp="1"/>
          </p:cNvSpPr>
          <p:nvPr>
            <p:ph type="ftr" sz="quarter" idx="3"/>
          </p:nvPr>
        </p:nvSpPr>
        <p:spPr>
          <a:xfrm>
            <a:off x="533400" y="6324600"/>
            <a:ext cx="5257800" cy="152400"/>
          </a:xfrm>
        </p:spPr>
        <p:txBody>
          <a:bodyPr/>
          <a:lstStyle/>
          <a:p>
            <a:r>
              <a:rPr lang="en-US" dirty="0" smtClean="0"/>
              <a:t>PwC Legal Team – Monash University Presentation</a:t>
            </a:r>
            <a:endParaRPr lang="en-US" dirty="0"/>
          </a:p>
        </p:txBody>
      </p:sp>
    </p:spTree>
    <p:extLst>
      <p:ext uri="{BB962C8B-B14F-4D97-AF65-F5344CB8AC3E}">
        <p14:creationId xmlns:p14="http://schemas.microsoft.com/office/powerpoint/2010/main" val="22027819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impact on the future</a:t>
            </a:r>
            <a:br>
              <a:rPr lang="en-US" dirty="0" smtClean="0"/>
            </a:br>
            <a:endParaRPr lang="en-US" b="0" i="0" dirty="0"/>
          </a:p>
        </p:txBody>
      </p:sp>
      <p:sp>
        <p:nvSpPr>
          <p:cNvPr id="5" name="Slide Number Placeholder 4"/>
          <p:cNvSpPr>
            <a:spLocks noGrp="1"/>
          </p:cNvSpPr>
          <p:nvPr>
            <p:ph type="sldNum" sz="quarter" idx="4"/>
          </p:nvPr>
        </p:nvSpPr>
        <p:spPr/>
        <p:txBody>
          <a:bodyPr/>
          <a:lstStyle/>
          <a:p>
            <a:fld id="{9EBD5762-3BDC-484D-9503-7EA6D5A9A8CE}" type="slidenum">
              <a:rPr lang="en-US" smtClean="0"/>
              <a:pPr/>
              <a:t>16</a:t>
            </a:fld>
            <a:endParaRPr lang="en-US" dirty="0"/>
          </a:p>
        </p:txBody>
      </p:sp>
      <p:pic>
        <p:nvPicPr>
          <p:cNvPr id="9" name="Picture 8"/>
          <p:cNvPicPr>
            <a:picLocks noChangeAspect="1"/>
          </p:cNvPicPr>
          <p:nvPr/>
        </p:nvPicPr>
        <p:blipFill>
          <a:blip r:embed="rId3"/>
          <a:stretch>
            <a:fillRect/>
          </a:stretch>
        </p:blipFill>
        <p:spPr>
          <a:xfrm>
            <a:off x="5996389" y="2196588"/>
            <a:ext cx="1655695" cy="1278983"/>
          </a:xfrm>
          <a:prstGeom prst="rect">
            <a:avLst/>
          </a:prstGeom>
        </p:spPr>
      </p:pic>
      <p:sp>
        <p:nvSpPr>
          <p:cNvPr id="4" name="Rectangle 3"/>
          <p:cNvSpPr/>
          <p:nvPr/>
        </p:nvSpPr>
        <p:spPr bwMode="ltGray">
          <a:xfrm>
            <a:off x="554111" y="1716720"/>
            <a:ext cx="1215695" cy="360000"/>
          </a:xfrm>
          <a:prstGeom prst="rect">
            <a:avLst/>
          </a:prstGeom>
          <a:solidFill>
            <a:schemeClr val="accent5"/>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smtClean="0">
                <a:solidFill>
                  <a:schemeClr val="bg1"/>
                </a:solidFill>
                <a:latin typeface="Georgia" pitchFamily="18" charset="0"/>
              </a:rPr>
              <a:t>Energy</a:t>
            </a:r>
          </a:p>
        </p:txBody>
      </p:sp>
      <p:sp>
        <p:nvSpPr>
          <p:cNvPr id="12" name="Rectangle 11"/>
          <p:cNvSpPr/>
          <p:nvPr/>
        </p:nvSpPr>
        <p:spPr bwMode="ltGray">
          <a:xfrm>
            <a:off x="1927678" y="1716720"/>
            <a:ext cx="6685970" cy="360000"/>
          </a:xfrm>
          <a:prstGeom prst="rect">
            <a:avLst/>
          </a:prstGeom>
          <a:solidFill>
            <a:schemeClr val="bg1"/>
          </a:solid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dirty="0" smtClean="0">
                <a:solidFill>
                  <a:schemeClr val="tx1"/>
                </a:solidFill>
                <a:latin typeface="Georgia" pitchFamily="18" charset="0"/>
              </a:rPr>
              <a:t>Battery technology applications to renewable projects – solving the reliability debate</a:t>
            </a:r>
          </a:p>
        </p:txBody>
      </p:sp>
      <p:sp>
        <p:nvSpPr>
          <p:cNvPr id="13" name="Rectangle 12"/>
          <p:cNvSpPr/>
          <p:nvPr/>
        </p:nvSpPr>
        <p:spPr bwMode="ltGray">
          <a:xfrm>
            <a:off x="548639" y="3570917"/>
            <a:ext cx="1215695" cy="360000"/>
          </a:xfrm>
          <a:prstGeom prst="rect">
            <a:avLst/>
          </a:prstGeom>
          <a:solidFill>
            <a:schemeClr val="accent5"/>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smtClean="0">
                <a:solidFill>
                  <a:schemeClr val="bg1"/>
                </a:solidFill>
                <a:latin typeface="Georgia" pitchFamily="18" charset="0"/>
              </a:rPr>
              <a:t>Energy</a:t>
            </a:r>
          </a:p>
        </p:txBody>
      </p:sp>
      <p:sp>
        <p:nvSpPr>
          <p:cNvPr id="14" name="Rectangle 13"/>
          <p:cNvSpPr/>
          <p:nvPr/>
        </p:nvSpPr>
        <p:spPr bwMode="ltGray">
          <a:xfrm>
            <a:off x="1922206" y="3570917"/>
            <a:ext cx="6685970" cy="360000"/>
          </a:xfrm>
          <a:prstGeom prst="rect">
            <a:avLst/>
          </a:prstGeom>
          <a:solidFill>
            <a:schemeClr val="bg1"/>
          </a:solid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dirty="0" smtClean="0">
                <a:solidFill>
                  <a:schemeClr val="tx1"/>
                </a:solidFill>
                <a:latin typeface="Georgia" pitchFamily="18" charset="0"/>
              </a:rPr>
              <a:t>Corporate Power Purchase Agreements – the rise of the corporate energy customer</a:t>
            </a:r>
          </a:p>
        </p:txBody>
      </p:sp>
      <p:sp>
        <p:nvSpPr>
          <p:cNvPr id="15" name="Rectangle 14"/>
          <p:cNvSpPr/>
          <p:nvPr/>
        </p:nvSpPr>
        <p:spPr bwMode="ltGray">
          <a:xfrm>
            <a:off x="554111" y="4058457"/>
            <a:ext cx="1215695" cy="360000"/>
          </a:xfrm>
          <a:prstGeom prst="rect">
            <a:avLst/>
          </a:prstGeom>
          <a:solidFill>
            <a:schemeClr val="accent5"/>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smtClean="0">
                <a:solidFill>
                  <a:schemeClr val="bg1"/>
                </a:solidFill>
                <a:latin typeface="Georgia" pitchFamily="18" charset="0"/>
              </a:rPr>
              <a:t>Energy</a:t>
            </a:r>
          </a:p>
        </p:txBody>
      </p:sp>
      <p:sp>
        <p:nvSpPr>
          <p:cNvPr id="16" name="Rectangle 15"/>
          <p:cNvSpPr/>
          <p:nvPr/>
        </p:nvSpPr>
        <p:spPr bwMode="ltGray">
          <a:xfrm>
            <a:off x="1927678" y="4058457"/>
            <a:ext cx="6685970" cy="360000"/>
          </a:xfrm>
          <a:prstGeom prst="rect">
            <a:avLst/>
          </a:prstGeom>
          <a:solidFill>
            <a:schemeClr val="bg1"/>
          </a:solid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dirty="0" smtClean="0">
                <a:solidFill>
                  <a:schemeClr val="tx1"/>
                </a:solidFill>
                <a:latin typeface="Georgia" pitchFamily="18" charset="0"/>
              </a:rPr>
              <a:t>Changes to government policy (State &amp; Federal)</a:t>
            </a:r>
          </a:p>
        </p:txBody>
      </p:sp>
      <p:sp>
        <p:nvSpPr>
          <p:cNvPr id="17" name="Rectangle 16"/>
          <p:cNvSpPr/>
          <p:nvPr/>
        </p:nvSpPr>
        <p:spPr bwMode="ltGray">
          <a:xfrm>
            <a:off x="554111" y="4552752"/>
            <a:ext cx="1215695" cy="360000"/>
          </a:xfrm>
          <a:prstGeom prst="rect">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smtClean="0">
                <a:solidFill>
                  <a:schemeClr val="bg1"/>
                </a:solidFill>
                <a:latin typeface="Georgia" pitchFamily="18" charset="0"/>
              </a:rPr>
              <a:t>Construction</a:t>
            </a:r>
          </a:p>
        </p:txBody>
      </p:sp>
      <p:sp>
        <p:nvSpPr>
          <p:cNvPr id="18" name="Rectangle 17"/>
          <p:cNvSpPr/>
          <p:nvPr/>
        </p:nvSpPr>
        <p:spPr bwMode="ltGray">
          <a:xfrm>
            <a:off x="1927678" y="4552752"/>
            <a:ext cx="6685970" cy="360000"/>
          </a:xfrm>
          <a:prstGeom prst="rect">
            <a:avLst/>
          </a:prstGeom>
          <a:solidFill>
            <a:schemeClr val="bg1"/>
          </a:solid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dirty="0" smtClean="0">
                <a:solidFill>
                  <a:schemeClr val="tx1"/>
                </a:solidFill>
                <a:latin typeface="Georgia" pitchFamily="18" charset="0"/>
              </a:rPr>
              <a:t>Innovative project delivery structures / risk allocations</a:t>
            </a:r>
          </a:p>
        </p:txBody>
      </p:sp>
      <p:sp>
        <p:nvSpPr>
          <p:cNvPr id="19" name="Rectangle 18"/>
          <p:cNvSpPr/>
          <p:nvPr/>
        </p:nvSpPr>
        <p:spPr bwMode="ltGray">
          <a:xfrm>
            <a:off x="548639" y="5530536"/>
            <a:ext cx="1215695" cy="360000"/>
          </a:xfrm>
          <a:prstGeom prst="rect">
            <a:avLst/>
          </a:prstGeom>
          <a:solidFill>
            <a:schemeClr val="accent4"/>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smtClean="0">
                <a:solidFill>
                  <a:schemeClr val="bg1"/>
                </a:solidFill>
                <a:latin typeface="Georgia" pitchFamily="18" charset="0"/>
              </a:rPr>
              <a:t>Transport</a:t>
            </a:r>
          </a:p>
        </p:txBody>
      </p:sp>
      <p:sp>
        <p:nvSpPr>
          <p:cNvPr id="20" name="Rectangle 19"/>
          <p:cNvSpPr/>
          <p:nvPr/>
        </p:nvSpPr>
        <p:spPr bwMode="ltGray">
          <a:xfrm>
            <a:off x="1922206" y="5530536"/>
            <a:ext cx="6685970" cy="360000"/>
          </a:xfrm>
          <a:prstGeom prst="rect">
            <a:avLst/>
          </a:prstGeom>
          <a:solidFill>
            <a:schemeClr val="bg1"/>
          </a:solid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dirty="0" smtClean="0">
                <a:solidFill>
                  <a:schemeClr val="tx1"/>
                </a:solidFill>
                <a:latin typeface="Georgia" pitchFamily="18" charset="0"/>
              </a:rPr>
              <a:t>Regulation of driverless cars</a:t>
            </a:r>
          </a:p>
        </p:txBody>
      </p:sp>
      <p:sp>
        <p:nvSpPr>
          <p:cNvPr id="21" name="Rectangle 20"/>
          <p:cNvSpPr/>
          <p:nvPr/>
        </p:nvSpPr>
        <p:spPr bwMode="ltGray">
          <a:xfrm>
            <a:off x="554111" y="5050668"/>
            <a:ext cx="1215695" cy="360000"/>
          </a:xfrm>
          <a:prstGeom prst="rect">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smtClean="0">
                <a:solidFill>
                  <a:schemeClr val="bg1"/>
                </a:solidFill>
                <a:latin typeface="Georgia" pitchFamily="18" charset="0"/>
              </a:rPr>
              <a:t>Construction</a:t>
            </a:r>
          </a:p>
        </p:txBody>
      </p:sp>
      <p:sp>
        <p:nvSpPr>
          <p:cNvPr id="22" name="Rectangle 21"/>
          <p:cNvSpPr/>
          <p:nvPr/>
        </p:nvSpPr>
        <p:spPr bwMode="ltGray">
          <a:xfrm>
            <a:off x="1927678" y="5050668"/>
            <a:ext cx="6685970" cy="360000"/>
          </a:xfrm>
          <a:prstGeom prst="rect">
            <a:avLst/>
          </a:prstGeom>
          <a:solidFill>
            <a:schemeClr val="bg1"/>
          </a:solid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dirty="0" smtClean="0">
                <a:solidFill>
                  <a:schemeClr val="tx1"/>
                </a:solidFill>
                <a:latin typeface="Georgia" pitchFamily="18" charset="0"/>
              </a:rPr>
              <a:t>Current infrastructure boom – Governments stepping up / unsolicited proposals accommodated</a:t>
            </a:r>
          </a:p>
        </p:txBody>
      </p:sp>
      <p:pic>
        <p:nvPicPr>
          <p:cNvPr id="23" name="Picture 22"/>
          <p:cNvPicPr>
            <a:picLocks noChangeAspect="1"/>
          </p:cNvPicPr>
          <p:nvPr/>
        </p:nvPicPr>
        <p:blipFill>
          <a:blip r:embed="rId4"/>
          <a:stretch>
            <a:fillRect/>
          </a:stretch>
        </p:blipFill>
        <p:spPr>
          <a:xfrm>
            <a:off x="4005514" y="2196588"/>
            <a:ext cx="1805387" cy="1277496"/>
          </a:xfrm>
          <a:prstGeom prst="rect">
            <a:avLst/>
          </a:prstGeom>
        </p:spPr>
      </p:pic>
      <p:pic>
        <p:nvPicPr>
          <p:cNvPr id="24" name="Picture 23"/>
          <p:cNvPicPr>
            <a:picLocks noChangeAspect="1"/>
          </p:cNvPicPr>
          <p:nvPr/>
        </p:nvPicPr>
        <p:blipFill>
          <a:blip r:embed="rId5"/>
          <a:stretch>
            <a:fillRect/>
          </a:stretch>
        </p:blipFill>
        <p:spPr>
          <a:xfrm>
            <a:off x="1922072" y="2196588"/>
            <a:ext cx="1897954" cy="1271825"/>
          </a:xfrm>
          <a:prstGeom prst="rect">
            <a:avLst/>
          </a:prstGeom>
        </p:spPr>
      </p:pic>
      <p:sp>
        <p:nvSpPr>
          <p:cNvPr id="25" name="Date Placeholder 5"/>
          <p:cNvSpPr>
            <a:spLocks noGrp="1"/>
          </p:cNvSpPr>
          <p:nvPr>
            <p:ph type="dt" sz="half" idx="2"/>
          </p:nvPr>
        </p:nvSpPr>
        <p:spPr>
          <a:xfrm>
            <a:off x="7086600" y="6324600"/>
            <a:ext cx="1524000" cy="152400"/>
          </a:xfrm>
        </p:spPr>
        <p:txBody>
          <a:bodyPr/>
          <a:lstStyle/>
          <a:p>
            <a:r>
              <a:rPr lang="en-US" dirty="0" smtClean="0"/>
              <a:t>April 2018</a:t>
            </a:r>
            <a:endParaRPr lang="en-US" dirty="0"/>
          </a:p>
        </p:txBody>
      </p:sp>
      <p:sp>
        <p:nvSpPr>
          <p:cNvPr id="26" name="Footer Placeholder 9"/>
          <p:cNvSpPr>
            <a:spLocks noGrp="1"/>
          </p:cNvSpPr>
          <p:nvPr>
            <p:ph type="ftr" sz="quarter" idx="3"/>
          </p:nvPr>
        </p:nvSpPr>
        <p:spPr>
          <a:xfrm>
            <a:off x="533400" y="6324600"/>
            <a:ext cx="5257800" cy="152400"/>
          </a:xfrm>
        </p:spPr>
        <p:txBody>
          <a:bodyPr/>
          <a:lstStyle/>
          <a:p>
            <a:r>
              <a:rPr lang="en-US" dirty="0" smtClean="0"/>
              <a:t>PwC Legal Team – Monash University Presentation</a:t>
            </a:r>
            <a:endParaRPr lang="en-US" dirty="0"/>
          </a:p>
        </p:txBody>
      </p:sp>
    </p:spTree>
    <p:extLst>
      <p:ext uri="{BB962C8B-B14F-4D97-AF65-F5344CB8AC3E}">
        <p14:creationId xmlns:p14="http://schemas.microsoft.com/office/powerpoint/2010/main" val="37913091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id" hidden="1"/>
          <p:cNvGrpSpPr/>
          <p:nvPr>
            <p:custDataLst>
              <p:tags r:id="rId2"/>
            </p:custDataLst>
          </p:nvPr>
        </p:nvGrpSpPr>
        <p:grpSpPr>
          <a:xfrm>
            <a:off x="829509" y="705805"/>
            <a:ext cx="7484984" cy="5697412"/>
            <a:chOff x="530352" y="612648"/>
            <a:chExt cx="8997696" cy="6848856"/>
          </a:xfrm>
        </p:grpSpPr>
        <p:grpSp>
          <p:nvGrpSpPr>
            <p:cNvPr id="4" name="Group 3" hidden="1"/>
            <p:cNvGrpSpPr/>
            <p:nvPr userDrawn="1"/>
          </p:nvGrpSpPr>
          <p:grpSpPr>
            <a:xfrm>
              <a:off x="530352" y="7159752"/>
              <a:ext cx="8997696" cy="301752"/>
              <a:chOff x="530352" y="7159752"/>
              <a:chExt cx="8997696" cy="301752"/>
            </a:xfrm>
          </p:grpSpPr>
          <p:sp>
            <p:nvSpPr>
              <p:cNvPr id="51" name="Footer block" hidden="1"/>
              <p:cNvSpPr>
                <a:spLocks noChangeArrowheads="1"/>
              </p:cNvSpPr>
              <p:nvPr/>
            </p:nvSpPr>
            <p:spPr bwMode="gray">
              <a:xfrm>
                <a:off x="6629400" y="7159752"/>
                <a:ext cx="2898648"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759315">
                  <a:defRPr/>
                </a:pPr>
                <a:endParaRPr lang="en-US" sz="1497" dirty="0"/>
              </a:p>
            </p:txBody>
          </p:sp>
          <p:sp>
            <p:nvSpPr>
              <p:cNvPr id="52" name="Footer block" hidden="1"/>
              <p:cNvSpPr>
                <a:spLocks noChangeArrowheads="1"/>
              </p:cNvSpPr>
              <p:nvPr/>
            </p:nvSpPr>
            <p:spPr bwMode="gray">
              <a:xfrm>
                <a:off x="3584448" y="7159752"/>
                <a:ext cx="2898648"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759315">
                  <a:defRPr/>
                </a:pPr>
                <a:endParaRPr lang="en-US" sz="1497" dirty="0"/>
              </a:p>
            </p:txBody>
          </p:sp>
          <p:sp>
            <p:nvSpPr>
              <p:cNvPr id="53" name="Footer block" hidden="1"/>
              <p:cNvSpPr>
                <a:spLocks noChangeArrowheads="1"/>
              </p:cNvSpPr>
              <p:nvPr/>
            </p:nvSpPr>
            <p:spPr bwMode="gray">
              <a:xfrm>
                <a:off x="530352" y="7159752"/>
                <a:ext cx="2898648"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759315">
                  <a:defRPr/>
                </a:pPr>
                <a:endParaRPr lang="en-US" sz="1497" dirty="0"/>
              </a:p>
            </p:txBody>
          </p:sp>
        </p:grpSp>
        <p:grpSp>
          <p:nvGrpSpPr>
            <p:cNvPr id="5" name="Group 4" hidden="1"/>
            <p:cNvGrpSpPr/>
            <p:nvPr userDrawn="1"/>
          </p:nvGrpSpPr>
          <p:grpSpPr>
            <a:xfrm>
              <a:off x="530352" y="1066800"/>
              <a:ext cx="8997696" cy="835152"/>
              <a:chOff x="530352" y="1066800"/>
              <a:chExt cx="8997696" cy="835152"/>
            </a:xfrm>
          </p:grpSpPr>
          <p:sp>
            <p:nvSpPr>
              <p:cNvPr id="49" name="Title block" hidden="1"/>
              <p:cNvSpPr>
                <a:spLocks noChangeArrowheads="1"/>
              </p:cNvSpPr>
              <p:nvPr userDrawn="1"/>
            </p:nvSpPr>
            <p:spPr bwMode="gray">
              <a:xfrm>
                <a:off x="5102352" y="1066800"/>
                <a:ext cx="4425696" cy="832104"/>
              </a:xfrm>
              <a:prstGeom prst="rect">
                <a:avLst/>
              </a:prstGeom>
              <a:solidFill>
                <a:srgbClr val="FCC3D7">
                  <a:alpha val="25000"/>
                </a:srgbClr>
              </a:solidFill>
              <a:ln w="6350" cap="rnd">
                <a:solidFill>
                  <a:srgbClr val="FCC3D7"/>
                </a:solidFill>
                <a:prstDash val="sysDot"/>
                <a:miter lim="800000"/>
                <a:headEnd/>
                <a:tailEnd/>
              </a:ln>
              <a:effectLst/>
            </p:spPr>
            <p:txBody>
              <a:bodyPr wrap="none" lIns="0" tIns="0" rIns="0" bIns="0" anchor="ctr"/>
              <a:lstStyle/>
              <a:p>
                <a:pPr algn="ctr" defTabSz="759315">
                  <a:defRPr/>
                </a:pPr>
                <a:endParaRPr lang="en-US" sz="1497" dirty="0"/>
              </a:p>
            </p:txBody>
          </p:sp>
          <p:sp>
            <p:nvSpPr>
              <p:cNvPr id="50" name="Title block" hidden="1"/>
              <p:cNvSpPr>
                <a:spLocks noChangeArrowheads="1"/>
              </p:cNvSpPr>
              <p:nvPr/>
            </p:nvSpPr>
            <p:spPr bwMode="gray">
              <a:xfrm>
                <a:off x="530352" y="1069848"/>
                <a:ext cx="4425696" cy="832104"/>
              </a:xfrm>
              <a:prstGeom prst="rect">
                <a:avLst/>
              </a:prstGeom>
              <a:solidFill>
                <a:srgbClr val="FCC3D7">
                  <a:alpha val="25000"/>
                </a:srgbClr>
              </a:solidFill>
              <a:ln w="6350" cap="rnd">
                <a:solidFill>
                  <a:srgbClr val="FCC3D7"/>
                </a:solidFill>
                <a:prstDash val="sysDot"/>
                <a:miter lim="800000"/>
                <a:headEnd/>
                <a:tailEnd/>
              </a:ln>
              <a:effectLst/>
            </p:spPr>
            <p:txBody>
              <a:bodyPr wrap="none" lIns="0" tIns="0" rIns="0" bIns="0" anchor="ctr"/>
              <a:lstStyle/>
              <a:p>
                <a:pPr algn="ctr" defTabSz="759315">
                  <a:defRPr/>
                </a:pPr>
                <a:endParaRPr lang="en-US" sz="1497" dirty="0"/>
              </a:p>
            </p:txBody>
          </p:sp>
        </p:grpSp>
        <p:sp>
          <p:nvSpPr>
            <p:cNvPr id="6" name="Header block" hidden="1"/>
            <p:cNvSpPr>
              <a:spLocks noChangeArrowheads="1"/>
            </p:cNvSpPr>
            <p:nvPr userDrawn="1"/>
          </p:nvSpPr>
          <p:spPr bwMode="gray">
            <a:xfrm>
              <a:off x="530352" y="612648"/>
              <a:ext cx="8988552" cy="228600"/>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666877">
                <a:buSzPct val="90000"/>
                <a:defRPr/>
              </a:pPr>
              <a:endParaRPr lang="en-US" sz="1165" dirty="0">
                <a:solidFill>
                  <a:schemeClr val="folHlink"/>
                </a:solidFill>
                <a:cs typeface="Arial" charset="0"/>
              </a:endParaRPr>
            </a:p>
          </p:txBody>
        </p:sp>
        <p:grpSp>
          <p:nvGrpSpPr>
            <p:cNvPr id="7" name="Group 600" hidden="1"/>
            <p:cNvGrpSpPr/>
            <p:nvPr userDrawn="1"/>
          </p:nvGrpSpPr>
          <p:grpSpPr>
            <a:xfrm>
              <a:off x="533400" y="6245352"/>
              <a:ext cx="8994648" cy="688848"/>
              <a:chOff x="533400" y="6013704"/>
              <a:chExt cx="8994648" cy="688848"/>
            </a:xfrm>
          </p:grpSpPr>
          <p:sp>
            <p:nvSpPr>
              <p:cNvPr id="43" name="Content block 606" hidden="1"/>
              <p:cNvSpPr>
                <a:spLocks noChangeArrowheads="1"/>
              </p:cNvSpPr>
              <p:nvPr userDrawn="1"/>
            </p:nvSpPr>
            <p:spPr bwMode="gray">
              <a:xfrm>
                <a:off x="8156448" y="60137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759315">
                  <a:defRPr/>
                </a:pPr>
                <a:endParaRPr lang="en-US" sz="1497" dirty="0"/>
              </a:p>
            </p:txBody>
          </p:sp>
          <p:sp>
            <p:nvSpPr>
              <p:cNvPr id="44" name="Content block 605" hidden="1"/>
              <p:cNvSpPr>
                <a:spLocks noChangeArrowheads="1"/>
              </p:cNvSpPr>
              <p:nvPr userDrawn="1"/>
            </p:nvSpPr>
            <p:spPr bwMode="gray">
              <a:xfrm>
                <a:off x="6631840" y="60137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759315">
                  <a:defRPr/>
                </a:pPr>
                <a:endParaRPr lang="en-US" sz="1497" dirty="0"/>
              </a:p>
            </p:txBody>
          </p:sp>
          <p:sp>
            <p:nvSpPr>
              <p:cNvPr id="45" name="Content block 604" hidden="1"/>
              <p:cNvSpPr>
                <a:spLocks noChangeArrowheads="1"/>
              </p:cNvSpPr>
              <p:nvPr/>
            </p:nvSpPr>
            <p:spPr bwMode="gray">
              <a:xfrm>
                <a:off x="510723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759315">
                  <a:defRPr/>
                </a:pPr>
                <a:endParaRPr lang="en-US" sz="1497" dirty="0"/>
              </a:p>
            </p:txBody>
          </p:sp>
          <p:sp>
            <p:nvSpPr>
              <p:cNvPr id="46" name="Content block 603" hidden="1"/>
              <p:cNvSpPr>
                <a:spLocks noChangeArrowheads="1"/>
              </p:cNvSpPr>
              <p:nvPr/>
            </p:nvSpPr>
            <p:spPr bwMode="gray">
              <a:xfrm>
                <a:off x="358262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759315">
                  <a:defRPr/>
                </a:pPr>
                <a:endParaRPr lang="en-US" sz="1497" dirty="0"/>
              </a:p>
            </p:txBody>
          </p:sp>
          <p:sp>
            <p:nvSpPr>
              <p:cNvPr id="47" name="Content block 602" hidden="1"/>
              <p:cNvSpPr>
                <a:spLocks noChangeArrowheads="1"/>
              </p:cNvSpPr>
              <p:nvPr/>
            </p:nvSpPr>
            <p:spPr bwMode="gray">
              <a:xfrm>
                <a:off x="205801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759315">
                  <a:defRPr/>
                </a:pPr>
                <a:endParaRPr lang="en-US" sz="1497" dirty="0"/>
              </a:p>
            </p:txBody>
          </p:sp>
          <p:sp>
            <p:nvSpPr>
              <p:cNvPr id="48" name="Content block 601" hidden="1"/>
              <p:cNvSpPr>
                <a:spLocks noChangeArrowheads="1"/>
              </p:cNvSpPr>
              <p:nvPr/>
            </p:nvSpPr>
            <p:spPr bwMode="gray">
              <a:xfrm>
                <a:off x="53340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759315">
                  <a:defRPr/>
                </a:pPr>
                <a:endParaRPr lang="en-US" sz="1497" dirty="0"/>
              </a:p>
            </p:txBody>
          </p:sp>
        </p:grpSp>
        <p:grpSp>
          <p:nvGrpSpPr>
            <p:cNvPr id="8" name="Group 500" hidden="1"/>
            <p:cNvGrpSpPr/>
            <p:nvPr userDrawn="1"/>
          </p:nvGrpSpPr>
          <p:grpSpPr>
            <a:xfrm>
              <a:off x="533400" y="5407152"/>
              <a:ext cx="8994648" cy="688848"/>
              <a:chOff x="533400" y="5026152"/>
              <a:chExt cx="8994648" cy="688848"/>
            </a:xfrm>
          </p:grpSpPr>
          <p:sp>
            <p:nvSpPr>
              <p:cNvPr id="37" name="Content block 506" hidden="1"/>
              <p:cNvSpPr>
                <a:spLocks noChangeArrowheads="1"/>
              </p:cNvSpPr>
              <p:nvPr userDrawn="1"/>
            </p:nvSpPr>
            <p:spPr bwMode="gray">
              <a:xfrm>
                <a:off x="8156448" y="50261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759315">
                  <a:defRPr/>
                </a:pPr>
                <a:endParaRPr lang="en-US" sz="1497" dirty="0"/>
              </a:p>
            </p:txBody>
          </p:sp>
          <p:sp>
            <p:nvSpPr>
              <p:cNvPr id="38" name="Content block 505" hidden="1"/>
              <p:cNvSpPr>
                <a:spLocks noChangeArrowheads="1"/>
              </p:cNvSpPr>
              <p:nvPr userDrawn="1"/>
            </p:nvSpPr>
            <p:spPr bwMode="gray">
              <a:xfrm>
                <a:off x="6631840" y="50261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759315">
                  <a:defRPr/>
                </a:pPr>
                <a:endParaRPr lang="en-US" sz="1497" dirty="0"/>
              </a:p>
            </p:txBody>
          </p:sp>
          <p:sp>
            <p:nvSpPr>
              <p:cNvPr id="39" name="Content block 504" hidden="1"/>
              <p:cNvSpPr>
                <a:spLocks noChangeArrowheads="1"/>
              </p:cNvSpPr>
              <p:nvPr/>
            </p:nvSpPr>
            <p:spPr bwMode="gray">
              <a:xfrm>
                <a:off x="510723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759315">
                  <a:defRPr/>
                </a:pPr>
                <a:endParaRPr lang="en-US" sz="1497" dirty="0"/>
              </a:p>
            </p:txBody>
          </p:sp>
          <p:sp>
            <p:nvSpPr>
              <p:cNvPr id="40" name="Content block 503" hidden="1"/>
              <p:cNvSpPr>
                <a:spLocks noChangeArrowheads="1"/>
              </p:cNvSpPr>
              <p:nvPr/>
            </p:nvSpPr>
            <p:spPr bwMode="gray">
              <a:xfrm>
                <a:off x="358262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759315">
                  <a:defRPr/>
                </a:pPr>
                <a:endParaRPr lang="en-US" sz="1497" dirty="0"/>
              </a:p>
            </p:txBody>
          </p:sp>
          <p:sp>
            <p:nvSpPr>
              <p:cNvPr id="41" name="Content block 502" hidden="1"/>
              <p:cNvSpPr>
                <a:spLocks noChangeArrowheads="1"/>
              </p:cNvSpPr>
              <p:nvPr/>
            </p:nvSpPr>
            <p:spPr bwMode="gray">
              <a:xfrm>
                <a:off x="205801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759315">
                  <a:defRPr/>
                </a:pPr>
                <a:endParaRPr lang="en-US" sz="1497" dirty="0"/>
              </a:p>
            </p:txBody>
          </p:sp>
          <p:sp>
            <p:nvSpPr>
              <p:cNvPr id="42" name="Content block 501" hidden="1"/>
              <p:cNvSpPr>
                <a:spLocks noChangeArrowheads="1"/>
              </p:cNvSpPr>
              <p:nvPr/>
            </p:nvSpPr>
            <p:spPr bwMode="gray">
              <a:xfrm>
                <a:off x="53340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759315">
                  <a:defRPr/>
                </a:pPr>
                <a:endParaRPr lang="en-US" sz="1497" dirty="0"/>
              </a:p>
            </p:txBody>
          </p:sp>
        </p:grpSp>
        <p:grpSp>
          <p:nvGrpSpPr>
            <p:cNvPr id="9" name="Group 400" hidden="1"/>
            <p:cNvGrpSpPr/>
            <p:nvPr userDrawn="1"/>
          </p:nvGrpSpPr>
          <p:grpSpPr>
            <a:xfrm>
              <a:off x="533400" y="4568952"/>
              <a:ext cx="8994648" cy="688848"/>
              <a:chOff x="533400" y="4038600"/>
              <a:chExt cx="8994648" cy="688848"/>
            </a:xfrm>
          </p:grpSpPr>
          <p:sp>
            <p:nvSpPr>
              <p:cNvPr id="31" name="Content block 406" hidden="1"/>
              <p:cNvSpPr>
                <a:spLocks noChangeArrowheads="1"/>
              </p:cNvSpPr>
              <p:nvPr userDrawn="1"/>
            </p:nvSpPr>
            <p:spPr bwMode="gray">
              <a:xfrm>
                <a:off x="8156448" y="40386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759315">
                  <a:defRPr/>
                </a:pPr>
                <a:endParaRPr lang="en-US" sz="1497" dirty="0"/>
              </a:p>
            </p:txBody>
          </p:sp>
          <p:sp>
            <p:nvSpPr>
              <p:cNvPr id="32" name="Content block 405" hidden="1"/>
              <p:cNvSpPr>
                <a:spLocks noChangeArrowheads="1"/>
              </p:cNvSpPr>
              <p:nvPr userDrawn="1"/>
            </p:nvSpPr>
            <p:spPr bwMode="gray">
              <a:xfrm>
                <a:off x="6631840" y="40386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759315">
                  <a:defRPr/>
                </a:pPr>
                <a:endParaRPr lang="en-US" sz="1497" dirty="0"/>
              </a:p>
            </p:txBody>
          </p:sp>
          <p:sp>
            <p:nvSpPr>
              <p:cNvPr id="33" name="Content block 404" hidden="1"/>
              <p:cNvSpPr>
                <a:spLocks noChangeArrowheads="1"/>
              </p:cNvSpPr>
              <p:nvPr/>
            </p:nvSpPr>
            <p:spPr bwMode="gray">
              <a:xfrm>
                <a:off x="510723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759315">
                  <a:defRPr/>
                </a:pPr>
                <a:endParaRPr lang="en-US" sz="1497" dirty="0"/>
              </a:p>
            </p:txBody>
          </p:sp>
          <p:sp>
            <p:nvSpPr>
              <p:cNvPr id="34" name="Content block 403" hidden="1"/>
              <p:cNvSpPr>
                <a:spLocks noChangeArrowheads="1"/>
              </p:cNvSpPr>
              <p:nvPr/>
            </p:nvSpPr>
            <p:spPr bwMode="gray">
              <a:xfrm>
                <a:off x="358262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759315">
                  <a:defRPr/>
                </a:pPr>
                <a:endParaRPr lang="en-US" sz="1497" dirty="0"/>
              </a:p>
            </p:txBody>
          </p:sp>
          <p:sp>
            <p:nvSpPr>
              <p:cNvPr id="35" name="Content block 402" hidden="1"/>
              <p:cNvSpPr>
                <a:spLocks noChangeArrowheads="1"/>
              </p:cNvSpPr>
              <p:nvPr/>
            </p:nvSpPr>
            <p:spPr bwMode="gray">
              <a:xfrm>
                <a:off x="205801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759315">
                  <a:defRPr/>
                </a:pPr>
                <a:endParaRPr lang="en-US" sz="1497" dirty="0"/>
              </a:p>
            </p:txBody>
          </p:sp>
          <p:sp>
            <p:nvSpPr>
              <p:cNvPr id="36" name="Content block 401" hidden="1"/>
              <p:cNvSpPr>
                <a:spLocks noChangeArrowheads="1"/>
              </p:cNvSpPr>
              <p:nvPr/>
            </p:nvSpPr>
            <p:spPr bwMode="gray">
              <a:xfrm>
                <a:off x="53340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759315">
                  <a:defRPr/>
                </a:pPr>
                <a:endParaRPr lang="en-US" sz="1497" dirty="0"/>
              </a:p>
            </p:txBody>
          </p:sp>
        </p:grpSp>
        <p:grpSp>
          <p:nvGrpSpPr>
            <p:cNvPr id="10" name="Group 300" hidden="1"/>
            <p:cNvGrpSpPr/>
            <p:nvPr userDrawn="1"/>
          </p:nvGrpSpPr>
          <p:grpSpPr>
            <a:xfrm>
              <a:off x="533400" y="3730752"/>
              <a:ext cx="8994648" cy="688848"/>
              <a:chOff x="533400" y="3041904"/>
              <a:chExt cx="8994648" cy="688848"/>
            </a:xfrm>
          </p:grpSpPr>
          <p:sp>
            <p:nvSpPr>
              <p:cNvPr id="25" name="Content block 306" hidden="1"/>
              <p:cNvSpPr>
                <a:spLocks noChangeArrowheads="1"/>
              </p:cNvSpPr>
              <p:nvPr userDrawn="1"/>
            </p:nvSpPr>
            <p:spPr bwMode="gray">
              <a:xfrm>
                <a:off x="8156448" y="30419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759315">
                  <a:defRPr/>
                </a:pPr>
                <a:endParaRPr lang="en-US" sz="1497" dirty="0"/>
              </a:p>
            </p:txBody>
          </p:sp>
          <p:sp>
            <p:nvSpPr>
              <p:cNvPr id="26" name="Content block 305" hidden="1"/>
              <p:cNvSpPr>
                <a:spLocks noChangeArrowheads="1"/>
              </p:cNvSpPr>
              <p:nvPr userDrawn="1"/>
            </p:nvSpPr>
            <p:spPr bwMode="gray">
              <a:xfrm>
                <a:off x="6631840" y="30419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759315">
                  <a:defRPr/>
                </a:pPr>
                <a:endParaRPr lang="en-US" sz="1497" dirty="0"/>
              </a:p>
            </p:txBody>
          </p:sp>
          <p:sp>
            <p:nvSpPr>
              <p:cNvPr id="27" name="Content block 304" hidden="1"/>
              <p:cNvSpPr>
                <a:spLocks noChangeArrowheads="1"/>
              </p:cNvSpPr>
              <p:nvPr/>
            </p:nvSpPr>
            <p:spPr bwMode="gray">
              <a:xfrm>
                <a:off x="510723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759315">
                  <a:defRPr/>
                </a:pPr>
                <a:endParaRPr lang="en-US" sz="1497" dirty="0"/>
              </a:p>
            </p:txBody>
          </p:sp>
          <p:sp>
            <p:nvSpPr>
              <p:cNvPr id="28" name="Content block 303" hidden="1"/>
              <p:cNvSpPr>
                <a:spLocks noChangeArrowheads="1"/>
              </p:cNvSpPr>
              <p:nvPr/>
            </p:nvSpPr>
            <p:spPr bwMode="gray">
              <a:xfrm>
                <a:off x="358262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759315">
                  <a:defRPr/>
                </a:pPr>
                <a:endParaRPr lang="en-US" sz="1497" dirty="0"/>
              </a:p>
            </p:txBody>
          </p:sp>
          <p:sp>
            <p:nvSpPr>
              <p:cNvPr id="29" name="Content block 302" hidden="1"/>
              <p:cNvSpPr>
                <a:spLocks noChangeArrowheads="1"/>
              </p:cNvSpPr>
              <p:nvPr/>
            </p:nvSpPr>
            <p:spPr bwMode="gray">
              <a:xfrm>
                <a:off x="205801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759315">
                  <a:defRPr/>
                </a:pPr>
                <a:endParaRPr lang="en-US" sz="1497" dirty="0"/>
              </a:p>
            </p:txBody>
          </p:sp>
          <p:sp>
            <p:nvSpPr>
              <p:cNvPr id="30" name="Content block 301" hidden="1"/>
              <p:cNvSpPr>
                <a:spLocks noChangeArrowheads="1"/>
              </p:cNvSpPr>
              <p:nvPr/>
            </p:nvSpPr>
            <p:spPr bwMode="gray">
              <a:xfrm>
                <a:off x="53340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759315">
                  <a:defRPr/>
                </a:pPr>
                <a:endParaRPr lang="en-US" sz="1497" dirty="0"/>
              </a:p>
            </p:txBody>
          </p:sp>
        </p:grpSp>
        <p:grpSp>
          <p:nvGrpSpPr>
            <p:cNvPr id="11" name="Group 200" hidden="1"/>
            <p:cNvGrpSpPr/>
            <p:nvPr userDrawn="1"/>
          </p:nvGrpSpPr>
          <p:grpSpPr>
            <a:xfrm>
              <a:off x="533400" y="2892552"/>
              <a:ext cx="8994648" cy="688848"/>
              <a:chOff x="533400" y="1066800"/>
              <a:chExt cx="8994648" cy="688848"/>
            </a:xfrm>
          </p:grpSpPr>
          <p:sp>
            <p:nvSpPr>
              <p:cNvPr id="19" name="Content block 206" hidden="1"/>
              <p:cNvSpPr>
                <a:spLocks noChangeArrowheads="1"/>
              </p:cNvSpPr>
              <p:nvPr userDrawn="1"/>
            </p:nvSpPr>
            <p:spPr bwMode="gray">
              <a:xfrm>
                <a:off x="8156448" y="10668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759315">
                  <a:defRPr/>
                </a:pPr>
                <a:endParaRPr lang="en-US" sz="1497" dirty="0"/>
              </a:p>
            </p:txBody>
          </p:sp>
          <p:sp>
            <p:nvSpPr>
              <p:cNvPr id="20" name="Content block 205" hidden="1"/>
              <p:cNvSpPr>
                <a:spLocks noChangeArrowheads="1"/>
              </p:cNvSpPr>
              <p:nvPr userDrawn="1"/>
            </p:nvSpPr>
            <p:spPr bwMode="gray">
              <a:xfrm>
                <a:off x="6631840" y="10668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759315">
                  <a:defRPr/>
                </a:pPr>
                <a:endParaRPr lang="en-US" sz="1497" dirty="0"/>
              </a:p>
            </p:txBody>
          </p:sp>
          <p:sp>
            <p:nvSpPr>
              <p:cNvPr id="21" name="Content block 204" hidden="1"/>
              <p:cNvSpPr>
                <a:spLocks noChangeArrowheads="1"/>
              </p:cNvSpPr>
              <p:nvPr/>
            </p:nvSpPr>
            <p:spPr bwMode="gray">
              <a:xfrm>
                <a:off x="510723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759315">
                  <a:defRPr/>
                </a:pPr>
                <a:endParaRPr lang="en-US" sz="1497" dirty="0"/>
              </a:p>
            </p:txBody>
          </p:sp>
          <p:sp>
            <p:nvSpPr>
              <p:cNvPr id="22" name="Content block 203" hidden="1"/>
              <p:cNvSpPr>
                <a:spLocks noChangeArrowheads="1"/>
              </p:cNvSpPr>
              <p:nvPr/>
            </p:nvSpPr>
            <p:spPr bwMode="gray">
              <a:xfrm>
                <a:off x="358262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759315">
                  <a:defRPr/>
                </a:pPr>
                <a:endParaRPr lang="en-US" sz="1497" dirty="0"/>
              </a:p>
            </p:txBody>
          </p:sp>
          <p:sp>
            <p:nvSpPr>
              <p:cNvPr id="23" name="Content block 202" hidden="1"/>
              <p:cNvSpPr>
                <a:spLocks noChangeArrowheads="1"/>
              </p:cNvSpPr>
              <p:nvPr/>
            </p:nvSpPr>
            <p:spPr bwMode="gray">
              <a:xfrm>
                <a:off x="205801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759315">
                  <a:defRPr/>
                </a:pPr>
                <a:endParaRPr lang="en-US" sz="1497" dirty="0"/>
              </a:p>
            </p:txBody>
          </p:sp>
          <p:sp>
            <p:nvSpPr>
              <p:cNvPr id="24" name="Content block 201" hidden="1"/>
              <p:cNvSpPr>
                <a:spLocks noChangeArrowheads="1"/>
              </p:cNvSpPr>
              <p:nvPr/>
            </p:nvSpPr>
            <p:spPr bwMode="gray">
              <a:xfrm>
                <a:off x="53340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759315">
                  <a:defRPr/>
                </a:pPr>
                <a:endParaRPr lang="en-US" sz="1497" dirty="0"/>
              </a:p>
            </p:txBody>
          </p:sp>
        </p:grpSp>
        <p:grpSp>
          <p:nvGrpSpPr>
            <p:cNvPr id="12" name="Group 100" hidden="1"/>
            <p:cNvGrpSpPr/>
            <p:nvPr userDrawn="1"/>
          </p:nvGrpSpPr>
          <p:grpSpPr>
            <a:xfrm>
              <a:off x="533400" y="2054352"/>
              <a:ext cx="8994648" cy="688848"/>
              <a:chOff x="533400" y="2054352"/>
              <a:chExt cx="8994648" cy="688848"/>
            </a:xfrm>
          </p:grpSpPr>
          <p:sp>
            <p:nvSpPr>
              <p:cNvPr id="13" name="Content block 106" hidden="1"/>
              <p:cNvSpPr>
                <a:spLocks noChangeArrowheads="1"/>
              </p:cNvSpPr>
              <p:nvPr userDrawn="1"/>
            </p:nvSpPr>
            <p:spPr bwMode="gray">
              <a:xfrm>
                <a:off x="8156448" y="20543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759315">
                  <a:defRPr/>
                </a:pPr>
                <a:endParaRPr lang="en-US" sz="1497" dirty="0"/>
              </a:p>
            </p:txBody>
          </p:sp>
          <p:sp>
            <p:nvSpPr>
              <p:cNvPr id="14" name="Content block 105" hidden="1"/>
              <p:cNvSpPr>
                <a:spLocks noChangeArrowheads="1"/>
              </p:cNvSpPr>
              <p:nvPr userDrawn="1"/>
            </p:nvSpPr>
            <p:spPr bwMode="gray">
              <a:xfrm>
                <a:off x="6631840" y="20543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759315">
                  <a:defRPr/>
                </a:pPr>
                <a:endParaRPr lang="en-US" sz="1497" dirty="0"/>
              </a:p>
            </p:txBody>
          </p:sp>
          <p:sp>
            <p:nvSpPr>
              <p:cNvPr id="15" name="Content block 104" hidden="1"/>
              <p:cNvSpPr>
                <a:spLocks noChangeArrowheads="1"/>
              </p:cNvSpPr>
              <p:nvPr/>
            </p:nvSpPr>
            <p:spPr bwMode="gray">
              <a:xfrm>
                <a:off x="510723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759315">
                  <a:defRPr/>
                </a:pPr>
                <a:endParaRPr lang="en-US" sz="1497" dirty="0"/>
              </a:p>
            </p:txBody>
          </p:sp>
          <p:sp>
            <p:nvSpPr>
              <p:cNvPr id="16" name="Content block 103" hidden="1"/>
              <p:cNvSpPr>
                <a:spLocks noChangeArrowheads="1"/>
              </p:cNvSpPr>
              <p:nvPr/>
            </p:nvSpPr>
            <p:spPr bwMode="gray">
              <a:xfrm>
                <a:off x="358262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759315">
                  <a:defRPr/>
                </a:pPr>
                <a:endParaRPr lang="en-US" sz="1497" dirty="0"/>
              </a:p>
            </p:txBody>
          </p:sp>
          <p:sp>
            <p:nvSpPr>
              <p:cNvPr id="17" name="Content block 102" hidden="1"/>
              <p:cNvSpPr>
                <a:spLocks noChangeArrowheads="1"/>
              </p:cNvSpPr>
              <p:nvPr/>
            </p:nvSpPr>
            <p:spPr bwMode="gray">
              <a:xfrm>
                <a:off x="205801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759315">
                  <a:defRPr/>
                </a:pPr>
                <a:endParaRPr lang="en-US" sz="1497" dirty="0"/>
              </a:p>
            </p:txBody>
          </p:sp>
          <p:sp>
            <p:nvSpPr>
              <p:cNvPr id="18" name="Content block 101" hidden="1"/>
              <p:cNvSpPr>
                <a:spLocks noChangeArrowheads="1"/>
              </p:cNvSpPr>
              <p:nvPr/>
            </p:nvSpPr>
            <p:spPr bwMode="gray">
              <a:xfrm>
                <a:off x="53340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759315">
                  <a:defRPr/>
                </a:pPr>
                <a:endParaRPr lang="en-US" sz="1497" dirty="0"/>
              </a:p>
            </p:txBody>
          </p:sp>
        </p:grpSp>
      </p:grpSp>
      <p:sp>
        <p:nvSpPr>
          <p:cNvPr id="2" name="Title 1"/>
          <p:cNvSpPr>
            <a:spLocks noGrp="1"/>
          </p:cNvSpPr>
          <p:nvPr>
            <p:ph type="ctrTitle"/>
          </p:nvPr>
        </p:nvSpPr>
        <p:spPr/>
        <p:txBody>
          <a:bodyPr/>
          <a:lstStyle/>
          <a:p>
            <a:r>
              <a:rPr lang="en-AU" sz="2400" dirty="0" smtClean="0">
                <a:solidFill>
                  <a:srgbClr val="EB8C00"/>
                </a:solidFill>
              </a:rPr>
              <a:t>Corporate Advisory</a:t>
            </a:r>
            <a:r>
              <a:rPr lang="en-AU" sz="2400" dirty="0">
                <a:solidFill>
                  <a:srgbClr val="EB8C00"/>
                </a:solidFill>
              </a:rPr>
              <a:t/>
            </a:r>
            <a:br>
              <a:rPr lang="en-AU" sz="2400" dirty="0">
                <a:solidFill>
                  <a:srgbClr val="EB8C00"/>
                </a:solidFill>
              </a:rPr>
            </a:br>
            <a:r>
              <a:rPr lang="en-AU" sz="2400" b="0" dirty="0" err="1">
                <a:solidFill>
                  <a:srgbClr val="EB8C00"/>
                </a:solidFill>
              </a:rPr>
              <a:t>Faiza</a:t>
            </a:r>
            <a:r>
              <a:rPr lang="en-AU" sz="2400" b="0" dirty="0">
                <a:solidFill>
                  <a:srgbClr val="EB8C00"/>
                </a:solidFill>
              </a:rPr>
              <a:t> </a:t>
            </a:r>
            <a:r>
              <a:rPr lang="en-AU" sz="2400" b="0" dirty="0" err="1">
                <a:solidFill>
                  <a:srgbClr val="EB8C00"/>
                </a:solidFill>
              </a:rPr>
              <a:t>Bukhary</a:t>
            </a:r>
            <a:endParaRPr lang="en-US" sz="2400" b="0" dirty="0">
              <a:solidFill>
                <a:srgbClr val="EB8C00"/>
              </a:solidFill>
            </a:endParaRPr>
          </a:p>
        </p:txBody>
      </p:sp>
    </p:spTree>
    <p:custDataLst>
      <p:tags r:id="rId1"/>
    </p:custDataLst>
    <p:extLst>
      <p:ext uri="{BB962C8B-B14F-4D97-AF65-F5344CB8AC3E}">
        <p14:creationId xmlns:p14="http://schemas.microsoft.com/office/powerpoint/2010/main" val="9862576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Corporate Advisory – what is it really about?</a:t>
            </a:r>
            <a:br>
              <a:rPr lang="en-US" dirty="0" smtClean="0"/>
            </a:br>
            <a:endParaRPr lang="en-US" b="0" i="0" dirty="0"/>
          </a:p>
        </p:txBody>
      </p:sp>
      <p:sp>
        <p:nvSpPr>
          <p:cNvPr id="5" name="Slide Number Placeholder 4"/>
          <p:cNvSpPr>
            <a:spLocks noGrp="1"/>
          </p:cNvSpPr>
          <p:nvPr>
            <p:ph type="sldNum" sz="quarter" idx="4"/>
          </p:nvPr>
        </p:nvSpPr>
        <p:spPr/>
        <p:txBody>
          <a:bodyPr/>
          <a:lstStyle/>
          <a:p>
            <a:fld id="{9EBD5762-3BDC-484D-9503-7EA6D5A9A8CE}" type="slidenum">
              <a:rPr lang="en-US" smtClean="0"/>
              <a:pPr/>
              <a:t>18</a:t>
            </a:fld>
            <a:endParaRPr lang="en-US" dirty="0"/>
          </a:p>
        </p:txBody>
      </p:sp>
      <p:sp>
        <p:nvSpPr>
          <p:cNvPr id="6" name="Date Placeholder 5"/>
          <p:cNvSpPr>
            <a:spLocks noGrp="1"/>
          </p:cNvSpPr>
          <p:nvPr>
            <p:ph type="dt" sz="half" idx="2"/>
          </p:nvPr>
        </p:nvSpPr>
        <p:spPr/>
        <p:txBody>
          <a:bodyPr/>
          <a:lstStyle/>
          <a:p>
            <a:r>
              <a:rPr lang="en-US" dirty="0" smtClean="0"/>
              <a:t>April 2018</a:t>
            </a:r>
            <a:endParaRPr lang="en-US" dirty="0"/>
          </a:p>
        </p:txBody>
      </p:sp>
      <p:sp>
        <p:nvSpPr>
          <p:cNvPr id="10" name="Footer Placeholder 9"/>
          <p:cNvSpPr>
            <a:spLocks noGrp="1"/>
          </p:cNvSpPr>
          <p:nvPr>
            <p:ph type="ftr" sz="quarter" idx="3"/>
          </p:nvPr>
        </p:nvSpPr>
        <p:spPr/>
        <p:txBody>
          <a:bodyPr/>
          <a:lstStyle/>
          <a:p>
            <a:r>
              <a:rPr lang="en-US" dirty="0" smtClean="0"/>
              <a:t>PwC Legal Team – Monash University Presentation</a:t>
            </a:r>
            <a:endParaRPr lang="en-US" dirty="0"/>
          </a:p>
        </p:txBody>
      </p:sp>
      <p:sp>
        <p:nvSpPr>
          <p:cNvPr id="22" name="Rectangle 21"/>
          <p:cNvSpPr/>
          <p:nvPr/>
        </p:nvSpPr>
        <p:spPr bwMode="ltGray">
          <a:xfrm>
            <a:off x="2329649" y="3753478"/>
            <a:ext cx="1372806" cy="2082624"/>
          </a:xfrm>
          <a:prstGeom prst="rect">
            <a:avLst/>
          </a:prstGeom>
          <a:noFill/>
          <a:ln w="3175" cap="flat" cmpd="sng" algn="ctr">
            <a:noFill/>
            <a:prstDash val="solid"/>
          </a:ln>
          <a:effectLst>
            <a:outerShdw blurRad="50800" dist="38100" dir="2700000" algn="tl" rotWithShape="0">
              <a:prstClr val="black">
                <a:alpha val="40000"/>
              </a:prstClr>
            </a:outerShdw>
          </a:effectLst>
        </p:spPr>
        <p:txBody>
          <a:bodyPr lIns="68534" tIns="34268" rIns="68534" bIns="34268" rtlCol="0" anchor="ctr"/>
          <a:lstStyle/>
          <a:p>
            <a:pPr marL="0" marR="0" lvl="0" indent="0" algn="ctr" defTabSz="781903" eaLnBrk="1" fontAlgn="auto" latinLnBrk="0" hangingPunct="1">
              <a:lnSpc>
                <a:spcPct val="100000"/>
              </a:lnSpc>
              <a:spcBef>
                <a:spcPts val="0"/>
              </a:spcBef>
              <a:spcAft>
                <a:spcPts val="0"/>
              </a:spcAft>
              <a:buClrTx/>
              <a:buSzTx/>
              <a:buFontTx/>
              <a:buNone/>
              <a:tabLst/>
              <a:defRPr/>
            </a:pPr>
            <a:endParaRPr kumimoji="0" lang="en-AU" sz="770" b="0" i="0" u="none" strike="noStrike" kern="0" cap="none" spc="0" normalizeH="0" baseline="0" noProof="0" dirty="0" err="1" smtClean="0">
              <a:ln>
                <a:noFill/>
              </a:ln>
              <a:solidFill>
                <a:srgbClr val="FFFFFF"/>
              </a:solidFill>
              <a:effectLst/>
              <a:uLnTx/>
              <a:uFillTx/>
              <a:latin typeface="Georgia"/>
              <a:ea typeface="+mn-ea"/>
              <a:cs typeface="+mn-cs"/>
            </a:endParaRPr>
          </a:p>
        </p:txBody>
      </p:sp>
      <p:sp>
        <p:nvSpPr>
          <p:cNvPr id="23" name="Rectangle 22"/>
          <p:cNvSpPr/>
          <p:nvPr/>
        </p:nvSpPr>
        <p:spPr bwMode="ltGray">
          <a:xfrm>
            <a:off x="3330391" y="2454938"/>
            <a:ext cx="2520000" cy="3668415"/>
          </a:xfrm>
          <a:prstGeom prst="rect">
            <a:avLst/>
          </a:prstGeom>
          <a:solidFill>
            <a:srgbClr val="FFFFFF"/>
          </a:solidFill>
          <a:ln w="12700" cap="flat" cmpd="sng" algn="ctr">
            <a:solidFill>
              <a:srgbClr val="FFB600"/>
            </a:solidFill>
            <a:prstDash val="sysDot"/>
          </a:ln>
          <a:effectLst/>
        </p:spPr>
        <p:txBody>
          <a:bodyPr lIns="41436" tIns="188874" rIns="41436" bIns="20718" rtlCol="0" anchor="t" anchorCtr="0"/>
          <a:lstStyle>
            <a:defPPr>
              <a:defRPr lang="en-US"/>
            </a:defPPr>
            <a:lvl1pPr marL="0" algn="l" defTabSz="1583500" rtl="0" eaLnBrk="1" latinLnBrk="0" hangingPunct="1">
              <a:defRPr sz="3200" kern="1200">
                <a:solidFill>
                  <a:schemeClr val="tx1"/>
                </a:solidFill>
                <a:latin typeface="+mn-lt"/>
                <a:ea typeface="+mn-ea"/>
                <a:cs typeface="+mn-cs"/>
              </a:defRPr>
            </a:lvl1pPr>
            <a:lvl2pPr marL="791749" algn="l" defTabSz="1583500" rtl="0" eaLnBrk="1" latinLnBrk="0" hangingPunct="1">
              <a:defRPr sz="3200" kern="1200">
                <a:solidFill>
                  <a:schemeClr val="tx1"/>
                </a:solidFill>
                <a:latin typeface="+mn-lt"/>
                <a:ea typeface="+mn-ea"/>
                <a:cs typeface="+mn-cs"/>
              </a:defRPr>
            </a:lvl2pPr>
            <a:lvl3pPr marL="1583500" algn="l" defTabSz="1583500" rtl="0" eaLnBrk="1" latinLnBrk="0" hangingPunct="1">
              <a:defRPr sz="3200" kern="1200">
                <a:solidFill>
                  <a:schemeClr val="tx1"/>
                </a:solidFill>
                <a:latin typeface="+mn-lt"/>
                <a:ea typeface="+mn-ea"/>
                <a:cs typeface="+mn-cs"/>
              </a:defRPr>
            </a:lvl3pPr>
            <a:lvl4pPr marL="2375248" algn="l" defTabSz="1583500" rtl="0" eaLnBrk="1" latinLnBrk="0" hangingPunct="1">
              <a:defRPr sz="3200" kern="1200">
                <a:solidFill>
                  <a:schemeClr val="tx1"/>
                </a:solidFill>
                <a:latin typeface="+mn-lt"/>
                <a:ea typeface="+mn-ea"/>
                <a:cs typeface="+mn-cs"/>
              </a:defRPr>
            </a:lvl4pPr>
            <a:lvl5pPr marL="3166998" algn="l" defTabSz="1583500" rtl="0" eaLnBrk="1" latinLnBrk="0" hangingPunct="1">
              <a:defRPr sz="3200" kern="1200">
                <a:solidFill>
                  <a:schemeClr val="tx1"/>
                </a:solidFill>
                <a:latin typeface="+mn-lt"/>
                <a:ea typeface="+mn-ea"/>
                <a:cs typeface="+mn-cs"/>
              </a:defRPr>
            </a:lvl5pPr>
            <a:lvl6pPr marL="3958746" algn="l" defTabSz="1583500" rtl="0" eaLnBrk="1" latinLnBrk="0" hangingPunct="1">
              <a:defRPr sz="3200" kern="1200">
                <a:solidFill>
                  <a:schemeClr val="tx1"/>
                </a:solidFill>
                <a:latin typeface="+mn-lt"/>
                <a:ea typeface="+mn-ea"/>
                <a:cs typeface="+mn-cs"/>
              </a:defRPr>
            </a:lvl6pPr>
            <a:lvl7pPr marL="4750496" algn="l" defTabSz="1583500" rtl="0" eaLnBrk="1" latinLnBrk="0" hangingPunct="1">
              <a:defRPr sz="3200" kern="1200">
                <a:solidFill>
                  <a:schemeClr val="tx1"/>
                </a:solidFill>
                <a:latin typeface="+mn-lt"/>
                <a:ea typeface="+mn-ea"/>
                <a:cs typeface="+mn-cs"/>
              </a:defRPr>
            </a:lvl7pPr>
            <a:lvl8pPr marL="5542246" algn="l" defTabSz="1583500" rtl="0" eaLnBrk="1" latinLnBrk="0" hangingPunct="1">
              <a:defRPr sz="3200" kern="1200">
                <a:solidFill>
                  <a:schemeClr val="tx1"/>
                </a:solidFill>
                <a:latin typeface="+mn-lt"/>
                <a:ea typeface="+mn-ea"/>
                <a:cs typeface="+mn-cs"/>
              </a:defRPr>
            </a:lvl8pPr>
            <a:lvl9pPr marL="6333994" algn="l" defTabSz="1583500" rtl="0" eaLnBrk="1" latinLnBrk="0" hangingPunct="1">
              <a:defRPr sz="3200" kern="1200">
                <a:solidFill>
                  <a:schemeClr val="tx1"/>
                </a:solidFill>
                <a:latin typeface="+mn-lt"/>
                <a:ea typeface="+mn-ea"/>
                <a:cs typeface="+mn-cs"/>
              </a:defRPr>
            </a:lvl9pPr>
          </a:lstStyle>
          <a:p>
            <a:pPr marL="0" marR="0" lvl="0" indent="0" algn="l" defTabSz="1354051"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Georgia"/>
              <a:ea typeface="+mn-ea"/>
              <a:cs typeface="+mn-cs"/>
            </a:endParaRPr>
          </a:p>
          <a:p>
            <a:pPr marL="0" marR="0" lvl="0" indent="0" algn="l" defTabSz="1354051" rtl="0" eaLnBrk="1" fontAlgn="auto" latinLnBrk="0" hangingPunct="1">
              <a:lnSpc>
                <a:spcPct val="100000"/>
              </a:lnSpc>
              <a:spcBef>
                <a:spcPts val="0"/>
              </a:spcBef>
              <a:spcAft>
                <a:spcPts val="0"/>
              </a:spcAft>
              <a:buClrTx/>
              <a:buSzTx/>
              <a:buFontTx/>
              <a:buNone/>
              <a:tabLst/>
              <a:defRPr/>
            </a:pPr>
            <a:endParaRPr kumimoji="0" lang="en-AU" sz="1100" b="0" i="0" u="none" strike="noStrike" kern="1200" cap="none" spc="0" normalizeH="0" baseline="0" noProof="0" dirty="0">
              <a:ln>
                <a:noFill/>
              </a:ln>
              <a:solidFill>
                <a:srgbClr val="000000"/>
              </a:solidFill>
              <a:effectLst/>
              <a:uLnTx/>
              <a:uFillTx/>
              <a:latin typeface="Georgia"/>
              <a:ea typeface="+mn-ea"/>
              <a:cs typeface="+mn-cs"/>
            </a:endParaRPr>
          </a:p>
        </p:txBody>
      </p:sp>
      <p:sp>
        <p:nvSpPr>
          <p:cNvPr id="24" name="Rectangle 23"/>
          <p:cNvSpPr/>
          <p:nvPr/>
        </p:nvSpPr>
        <p:spPr bwMode="ltGray">
          <a:xfrm>
            <a:off x="3330391" y="2017999"/>
            <a:ext cx="2520000" cy="432119"/>
          </a:xfrm>
          <a:prstGeom prst="rect">
            <a:avLst/>
          </a:prstGeom>
          <a:solidFill>
            <a:srgbClr val="FFB600"/>
          </a:solidFill>
          <a:ln w="3175" cap="flat" cmpd="sng" algn="ctr">
            <a:noFill/>
            <a:prstDash val="solid"/>
          </a:ln>
          <a:effectLst/>
        </p:spPr>
        <p:txBody>
          <a:bodyPr lIns="65253" tIns="48940" rIns="65253" bIns="48940" rtlCol="0" anchor="ctr" anchorCtr="0"/>
          <a:lstStyle>
            <a:defPPr>
              <a:defRPr lang="en-US"/>
            </a:defPPr>
            <a:lvl1pPr marL="0" algn="l" defTabSz="1583500" rtl="0" eaLnBrk="1" latinLnBrk="0" hangingPunct="1">
              <a:defRPr sz="3200" kern="1200">
                <a:solidFill>
                  <a:schemeClr val="tx1"/>
                </a:solidFill>
                <a:latin typeface="+mn-lt"/>
                <a:ea typeface="+mn-ea"/>
                <a:cs typeface="+mn-cs"/>
              </a:defRPr>
            </a:lvl1pPr>
            <a:lvl2pPr marL="791749" algn="l" defTabSz="1583500" rtl="0" eaLnBrk="1" latinLnBrk="0" hangingPunct="1">
              <a:defRPr sz="3200" kern="1200">
                <a:solidFill>
                  <a:schemeClr val="tx1"/>
                </a:solidFill>
                <a:latin typeface="+mn-lt"/>
                <a:ea typeface="+mn-ea"/>
                <a:cs typeface="+mn-cs"/>
              </a:defRPr>
            </a:lvl2pPr>
            <a:lvl3pPr marL="1583500" algn="l" defTabSz="1583500" rtl="0" eaLnBrk="1" latinLnBrk="0" hangingPunct="1">
              <a:defRPr sz="3200" kern="1200">
                <a:solidFill>
                  <a:schemeClr val="tx1"/>
                </a:solidFill>
                <a:latin typeface="+mn-lt"/>
                <a:ea typeface="+mn-ea"/>
                <a:cs typeface="+mn-cs"/>
              </a:defRPr>
            </a:lvl3pPr>
            <a:lvl4pPr marL="2375248" algn="l" defTabSz="1583500" rtl="0" eaLnBrk="1" latinLnBrk="0" hangingPunct="1">
              <a:defRPr sz="3200" kern="1200">
                <a:solidFill>
                  <a:schemeClr val="tx1"/>
                </a:solidFill>
                <a:latin typeface="+mn-lt"/>
                <a:ea typeface="+mn-ea"/>
                <a:cs typeface="+mn-cs"/>
              </a:defRPr>
            </a:lvl4pPr>
            <a:lvl5pPr marL="3166998" algn="l" defTabSz="1583500" rtl="0" eaLnBrk="1" latinLnBrk="0" hangingPunct="1">
              <a:defRPr sz="3200" kern="1200">
                <a:solidFill>
                  <a:schemeClr val="tx1"/>
                </a:solidFill>
                <a:latin typeface="+mn-lt"/>
                <a:ea typeface="+mn-ea"/>
                <a:cs typeface="+mn-cs"/>
              </a:defRPr>
            </a:lvl5pPr>
            <a:lvl6pPr marL="3958746" algn="l" defTabSz="1583500" rtl="0" eaLnBrk="1" latinLnBrk="0" hangingPunct="1">
              <a:defRPr sz="3200" kern="1200">
                <a:solidFill>
                  <a:schemeClr val="tx1"/>
                </a:solidFill>
                <a:latin typeface="+mn-lt"/>
                <a:ea typeface="+mn-ea"/>
                <a:cs typeface="+mn-cs"/>
              </a:defRPr>
            </a:lvl6pPr>
            <a:lvl7pPr marL="4750496" algn="l" defTabSz="1583500" rtl="0" eaLnBrk="1" latinLnBrk="0" hangingPunct="1">
              <a:defRPr sz="3200" kern="1200">
                <a:solidFill>
                  <a:schemeClr val="tx1"/>
                </a:solidFill>
                <a:latin typeface="+mn-lt"/>
                <a:ea typeface="+mn-ea"/>
                <a:cs typeface="+mn-cs"/>
              </a:defRPr>
            </a:lvl7pPr>
            <a:lvl8pPr marL="5542246" algn="l" defTabSz="1583500" rtl="0" eaLnBrk="1" latinLnBrk="0" hangingPunct="1">
              <a:defRPr sz="3200" kern="1200">
                <a:solidFill>
                  <a:schemeClr val="tx1"/>
                </a:solidFill>
                <a:latin typeface="+mn-lt"/>
                <a:ea typeface="+mn-ea"/>
                <a:cs typeface="+mn-cs"/>
              </a:defRPr>
            </a:lvl8pPr>
            <a:lvl9pPr marL="6333994" algn="l" defTabSz="1583500" rtl="0" eaLnBrk="1" latinLnBrk="0" hangingPunct="1">
              <a:defRPr sz="3200" kern="1200">
                <a:solidFill>
                  <a:schemeClr val="tx1"/>
                </a:solidFill>
                <a:latin typeface="+mn-lt"/>
                <a:ea typeface="+mn-ea"/>
                <a:cs typeface="+mn-cs"/>
              </a:defRPr>
            </a:lvl9pPr>
          </a:lstStyle>
          <a:p>
            <a:pPr algn="ctr" defTabSz="414356">
              <a:spcAft>
                <a:spcPts val="136"/>
              </a:spcAft>
              <a:defRPr/>
            </a:pPr>
            <a:r>
              <a:rPr lang="en-AU" sz="1600" b="1" i="1" kern="0" dirty="0" smtClean="0">
                <a:solidFill>
                  <a:srgbClr val="FFFFFF"/>
                </a:solidFill>
                <a:latin typeface="Georgia"/>
              </a:rPr>
              <a:t>Technology</a:t>
            </a:r>
            <a:endParaRPr lang="en-AU" sz="1600" b="1" i="1" kern="0" dirty="0">
              <a:solidFill>
                <a:srgbClr val="FFFFFF"/>
              </a:solidFill>
              <a:latin typeface="Georgia"/>
            </a:endParaRPr>
          </a:p>
        </p:txBody>
      </p:sp>
      <p:sp>
        <p:nvSpPr>
          <p:cNvPr id="25" name="Rectangle 24"/>
          <p:cNvSpPr/>
          <p:nvPr/>
        </p:nvSpPr>
        <p:spPr bwMode="ltGray">
          <a:xfrm>
            <a:off x="6146925" y="2454938"/>
            <a:ext cx="2524469" cy="3668415"/>
          </a:xfrm>
          <a:prstGeom prst="rect">
            <a:avLst/>
          </a:prstGeom>
          <a:solidFill>
            <a:srgbClr val="FFFFFF"/>
          </a:solidFill>
          <a:ln w="12700" cap="flat" cmpd="sng" algn="ctr">
            <a:solidFill>
              <a:srgbClr val="DB536A"/>
            </a:solidFill>
            <a:prstDash val="sysDot"/>
          </a:ln>
          <a:effectLst/>
        </p:spPr>
        <p:txBody>
          <a:bodyPr lIns="41436" tIns="188874" rIns="41436" bIns="20718" rtlCol="0" anchor="t" anchorCtr="0"/>
          <a:lstStyle>
            <a:defPPr>
              <a:defRPr lang="en-US"/>
            </a:defPPr>
            <a:lvl1pPr marL="0" algn="l" defTabSz="1583500" rtl="0" eaLnBrk="1" latinLnBrk="0" hangingPunct="1">
              <a:defRPr sz="3200" kern="1200">
                <a:solidFill>
                  <a:schemeClr val="tx1"/>
                </a:solidFill>
                <a:latin typeface="+mn-lt"/>
                <a:ea typeface="+mn-ea"/>
                <a:cs typeface="+mn-cs"/>
              </a:defRPr>
            </a:lvl1pPr>
            <a:lvl2pPr marL="791749" algn="l" defTabSz="1583500" rtl="0" eaLnBrk="1" latinLnBrk="0" hangingPunct="1">
              <a:defRPr sz="3200" kern="1200">
                <a:solidFill>
                  <a:schemeClr val="tx1"/>
                </a:solidFill>
                <a:latin typeface="+mn-lt"/>
                <a:ea typeface="+mn-ea"/>
                <a:cs typeface="+mn-cs"/>
              </a:defRPr>
            </a:lvl2pPr>
            <a:lvl3pPr marL="1583500" algn="l" defTabSz="1583500" rtl="0" eaLnBrk="1" latinLnBrk="0" hangingPunct="1">
              <a:defRPr sz="3200" kern="1200">
                <a:solidFill>
                  <a:schemeClr val="tx1"/>
                </a:solidFill>
                <a:latin typeface="+mn-lt"/>
                <a:ea typeface="+mn-ea"/>
                <a:cs typeface="+mn-cs"/>
              </a:defRPr>
            </a:lvl3pPr>
            <a:lvl4pPr marL="2375248" algn="l" defTabSz="1583500" rtl="0" eaLnBrk="1" latinLnBrk="0" hangingPunct="1">
              <a:defRPr sz="3200" kern="1200">
                <a:solidFill>
                  <a:schemeClr val="tx1"/>
                </a:solidFill>
                <a:latin typeface="+mn-lt"/>
                <a:ea typeface="+mn-ea"/>
                <a:cs typeface="+mn-cs"/>
              </a:defRPr>
            </a:lvl4pPr>
            <a:lvl5pPr marL="3166998" algn="l" defTabSz="1583500" rtl="0" eaLnBrk="1" latinLnBrk="0" hangingPunct="1">
              <a:defRPr sz="3200" kern="1200">
                <a:solidFill>
                  <a:schemeClr val="tx1"/>
                </a:solidFill>
                <a:latin typeface="+mn-lt"/>
                <a:ea typeface="+mn-ea"/>
                <a:cs typeface="+mn-cs"/>
              </a:defRPr>
            </a:lvl5pPr>
            <a:lvl6pPr marL="3958746" algn="l" defTabSz="1583500" rtl="0" eaLnBrk="1" latinLnBrk="0" hangingPunct="1">
              <a:defRPr sz="3200" kern="1200">
                <a:solidFill>
                  <a:schemeClr val="tx1"/>
                </a:solidFill>
                <a:latin typeface="+mn-lt"/>
                <a:ea typeface="+mn-ea"/>
                <a:cs typeface="+mn-cs"/>
              </a:defRPr>
            </a:lvl6pPr>
            <a:lvl7pPr marL="4750496" algn="l" defTabSz="1583500" rtl="0" eaLnBrk="1" latinLnBrk="0" hangingPunct="1">
              <a:defRPr sz="3200" kern="1200">
                <a:solidFill>
                  <a:schemeClr val="tx1"/>
                </a:solidFill>
                <a:latin typeface="+mn-lt"/>
                <a:ea typeface="+mn-ea"/>
                <a:cs typeface="+mn-cs"/>
              </a:defRPr>
            </a:lvl7pPr>
            <a:lvl8pPr marL="5542246" algn="l" defTabSz="1583500" rtl="0" eaLnBrk="1" latinLnBrk="0" hangingPunct="1">
              <a:defRPr sz="3200" kern="1200">
                <a:solidFill>
                  <a:schemeClr val="tx1"/>
                </a:solidFill>
                <a:latin typeface="+mn-lt"/>
                <a:ea typeface="+mn-ea"/>
                <a:cs typeface="+mn-cs"/>
              </a:defRPr>
            </a:lvl8pPr>
            <a:lvl9pPr marL="6333994" algn="l" defTabSz="1583500" rtl="0" eaLnBrk="1" latinLnBrk="0" hangingPunct="1">
              <a:defRPr sz="3200" kern="1200">
                <a:solidFill>
                  <a:schemeClr val="tx1"/>
                </a:solidFill>
                <a:latin typeface="+mn-lt"/>
                <a:ea typeface="+mn-ea"/>
                <a:cs typeface="+mn-cs"/>
              </a:defRPr>
            </a:lvl9pPr>
          </a:lstStyle>
          <a:p>
            <a:pPr marL="146607" marR="0" lvl="0" indent="-146607" algn="l" defTabSz="1354051" rtl="0" eaLnBrk="1" fontAlgn="base" latinLnBrk="0" hangingPunct="1">
              <a:lnSpc>
                <a:spcPct val="100000"/>
              </a:lnSpc>
              <a:spcBef>
                <a:spcPts val="0"/>
              </a:spcBef>
              <a:spcAft>
                <a:spcPts val="0"/>
              </a:spcAft>
              <a:buClrTx/>
              <a:buSzTx/>
              <a:buFont typeface="Arial" panose="020B0604020202020204" pitchFamily="34" charset="0"/>
              <a:buChar char="•"/>
              <a:tabLst/>
              <a:defRPr/>
            </a:pPr>
            <a:endParaRPr kumimoji="0" lang="en-AU" sz="800" b="0" i="0" u="none" strike="noStrike" kern="1200" cap="none" spc="0" normalizeH="0" baseline="0" noProof="0" dirty="0">
              <a:ln>
                <a:noFill/>
              </a:ln>
              <a:solidFill>
                <a:srgbClr val="000000"/>
              </a:solidFill>
              <a:effectLst/>
              <a:uLnTx/>
              <a:uFillTx/>
              <a:latin typeface="Georgia"/>
              <a:ea typeface="+mn-ea"/>
              <a:cs typeface="+mn-cs"/>
            </a:endParaRPr>
          </a:p>
        </p:txBody>
      </p:sp>
      <p:sp>
        <p:nvSpPr>
          <p:cNvPr id="26" name="Rectangle 25"/>
          <p:cNvSpPr/>
          <p:nvPr/>
        </p:nvSpPr>
        <p:spPr bwMode="ltGray">
          <a:xfrm>
            <a:off x="6142465" y="2015232"/>
            <a:ext cx="2520000" cy="432000"/>
          </a:xfrm>
          <a:prstGeom prst="rect">
            <a:avLst/>
          </a:prstGeom>
          <a:solidFill>
            <a:srgbClr val="DB536A"/>
          </a:solidFill>
          <a:ln w="3175" cap="flat" cmpd="sng" algn="ctr">
            <a:noFill/>
            <a:prstDash val="solid"/>
          </a:ln>
          <a:effectLst/>
        </p:spPr>
        <p:txBody>
          <a:bodyPr lIns="65253" tIns="48940" rIns="65253" bIns="48940" rtlCol="0" anchor="ctr" anchorCtr="0"/>
          <a:lstStyle>
            <a:defPPr>
              <a:defRPr lang="en-US"/>
            </a:defPPr>
            <a:lvl1pPr marL="0" algn="l" defTabSz="1583500" rtl="0" eaLnBrk="1" latinLnBrk="0" hangingPunct="1">
              <a:defRPr sz="3200" kern="1200">
                <a:solidFill>
                  <a:schemeClr val="tx1"/>
                </a:solidFill>
                <a:latin typeface="+mn-lt"/>
                <a:ea typeface="+mn-ea"/>
                <a:cs typeface="+mn-cs"/>
              </a:defRPr>
            </a:lvl1pPr>
            <a:lvl2pPr marL="791749" algn="l" defTabSz="1583500" rtl="0" eaLnBrk="1" latinLnBrk="0" hangingPunct="1">
              <a:defRPr sz="3200" kern="1200">
                <a:solidFill>
                  <a:schemeClr val="tx1"/>
                </a:solidFill>
                <a:latin typeface="+mn-lt"/>
                <a:ea typeface="+mn-ea"/>
                <a:cs typeface="+mn-cs"/>
              </a:defRPr>
            </a:lvl2pPr>
            <a:lvl3pPr marL="1583500" algn="l" defTabSz="1583500" rtl="0" eaLnBrk="1" latinLnBrk="0" hangingPunct="1">
              <a:defRPr sz="3200" kern="1200">
                <a:solidFill>
                  <a:schemeClr val="tx1"/>
                </a:solidFill>
                <a:latin typeface="+mn-lt"/>
                <a:ea typeface="+mn-ea"/>
                <a:cs typeface="+mn-cs"/>
              </a:defRPr>
            </a:lvl3pPr>
            <a:lvl4pPr marL="2375248" algn="l" defTabSz="1583500" rtl="0" eaLnBrk="1" latinLnBrk="0" hangingPunct="1">
              <a:defRPr sz="3200" kern="1200">
                <a:solidFill>
                  <a:schemeClr val="tx1"/>
                </a:solidFill>
                <a:latin typeface="+mn-lt"/>
                <a:ea typeface="+mn-ea"/>
                <a:cs typeface="+mn-cs"/>
              </a:defRPr>
            </a:lvl4pPr>
            <a:lvl5pPr marL="3166998" algn="l" defTabSz="1583500" rtl="0" eaLnBrk="1" latinLnBrk="0" hangingPunct="1">
              <a:defRPr sz="3200" kern="1200">
                <a:solidFill>
                  <a:schemeClr val="tx1"/>
                </a:solidFill>
                <a:latin typeface="+mn-lt"/>
                <a:ea typeface="+mn-ea"/>
                <a:cs typeface="+mn-cs"/>
              </a:defRPr>
            </a:lvl5pPr>
            <a:lvl6pPr marL="3958746" algn="l" defTabSz="1583500" rtl="0" eaLnBrk="1" latinLnBrk="0" hangingPunct="1">
              <a:defRPr sz="3200" kern="1200">
                <a:solidFill>
                  <a:schemeClr val="tx1"/>
                </a:solidFill>
                <a:latin typeface="+mn-lt"/>
                <a:ea typeface="+mn-ea"/>
                <a:cs typeface="+mn-cs"/>
              </a:defRPr>
            </a:lvl6pPr>
            <a:lvl7pPr marL="4750496" algn="l" defTabSz="1583500" rtl="0" eaLnBrk="1" latinLnBrk="0" hangingPunct="1">
              <a:defRPr sz="3200" kern="1200">
                <a:solidFill>
                  <a:schemeClr val="tx1"/>
                </a:solidFill>
                <a:latin typeface="+mn-lt"/>
                <a:ea typeface="+mn-ea"/>
                <a:cs typeface="+mn-cs"/>
              </a:defRPr>
            </a:lvl7pPr>
            <a:lvl8pPr marL="5542246" algn="l" defTabSz="1583500" rtl="0" eaLnBrk="1" latinLnBrk="0" hangingPunct="1">
              <a:defRPr sz="3200" kern="1200">
                <a:solidFill>
                  <a:schemeClr val="tx1"/>
                </a:solidFill>
                <a:latin typeface="+mn-lt"/>
                <a:ea typeface="+mn-ea"/>
                <a:cs typeface="+mn-cs"/>
              </a:defRPr>
            </a:lvl8pPr>
            <a:lvl9pPr marL="6333994" algn="l" defTabSz="1583500" rtl="0" eaLnBrk="1" latinLnBrk="0" hangingPunct="1">
              <a:defRPr sz="3200" kern="1200">
                <a:solidFill>
                  <a:schemeClr val="tx1"/>
                </a:solidFill>
                <a:latin typeface="+mn-lt"/>
                <a:ea typeface="+mn-ea"/>
                <a:cs typeface="+mn-cs"/>
              </a:defRPr>
            </a:lvl9pPr>
          </a:lstStyle>
          <a:p>
            <a:pPr marL="0" marR="0" lvl="0" indent="0" algn="ctr" defTabSz="414356" rtl="0" eaLnBrk="1" fontAlgn="auto" latinLnBrk="0" hangingPunct="1">
              <a:lnSpc>
                <a:spcPct val="100000"/>
              </a:lnSpc>
              <a:spcBef>
                <a:spcPts val="0"/>
              </a:spcBef>
              <a:spcAft>
                <a:spcPts val="136"/>
              </a:spcAft>
              <a:buClrTx/>
              <a:buSzTx/>
              <a:buFontTx/>
              <a:buNone/>
              <a:tabLst/>
              <a:defRPr/>
            </a:pPr>
            <a:r>
              <a:rPr kumimoji="0" lang="en-AU" sz="1400" b="1" i="1" u="none" strike="noStrike" kern="0" cap="none" spc="0" normalizeH="0" baseline="0" noProof="0" dirty="0" smtClean="0">
                <a:ln>
                  <a:noFill/>
                </a:ln>
                <a:solidFill>
                  <a:srgbClr val="FFFFFF"/>
                </a:solidFill>
                <a:effectLst/>
                <a:uLnTx/>
                <a:uFillTx/>
                <a:latin typeface="Georgia"/>
                <a:ea typeface="+mn-ea"/>
                <a:cs typeface="+mn-cs"/>
              </a:rPr>
              <a:t>General Advisory</a:t>
            </a:r>
            <a:endParaRPr kumimoji="0" lang="en-AU" sz="1400" b="1" i="1" u="none" strike="noStrike" kern="0" cap="none" spc="0" normalizeH="0" baseline="0" noProof="0" dirty="0">
              <a:ln>
                <a:noFill/>
              </a:ln>
              <a:solidFill>
                <a:srgbClr val="FFFFFF"/>
              </a:solidFill>
              <a:effectLst/>
              <a:uLnTx/>
              <a:uFillTx/>
              <a:latin typeface="Georgia"/>
              <a:ea typeface="+mn-ea"/>
              <a:cs typeface="+mn-cs"/>
            </a:endParaRPr>
          </a:p>
        </p:txBody>
      </p:sp>
      <p:grpSp>
        <p:nvGrpSpPr>
          <p:cNvPr id="27" name="Group 26"/>
          <p:cNvGrpSpPr/>
          <p:nvPr/>
        </p:nvGrpSpPr>
        <p:grpSpPr>
          <a:xfrm>
            <a:off x="494315" y="2454939"/>
            <a:ext cx="2520000" cy="3668414"/>
            <a:chOff x="499843" y="1621900"/>
            <a:chExt cx="2412522" cy="4199780"/>
          </a:xfrm>
        </p:grpSpPr>
        <p:sp>
          <p:nvSpPr>
            <p:cNvPr id="28" name="Rectangle 27"/>
            <p:cNvSpPr/>
            <p:nvPr/>
          </p:nvSpPr>
          <p:spPr bwMode="ltGray">
            <a:xfrm>
              <a:off x="499843" y="1621900"/>
              <a:ext cx="2412522" cy="4199780"/>
            </a:xfrm>
            <a:prstGeom prst="rect">
              <a:avLst/>
            </a:prstGeom>
            <a:solidFill>
              <a:srgbClr val="FFFFFF"/>
            </a:solidFill>
            <a:ln w="12700" cap="flat" cmpd="sng" algn="ctr">
              <a:solidFill>
                <a:srgbClr val="A32020"/>
              </a:solidFill>
              <a:prstDash val="sysDot"/>
            </a:ln>
            <a:effectLst/>
          </p:spPr>
          <p:txBody>
            <a:bodyPr lIns="41436" tIns="188874" rIns="41436" bIns="20718" rtlCol="0" anchor="t" anchorCtr="0"/>
            <a:lstStyle>
              <a:defPPr>
                <a:defRPr lang="en-US"/>
              </a:defPPr>
              <a:lvl1pPr marL="0" algn="l" defTabSz="1583500" rtl="0" eaLnBrk="1" latinLnBrk="0" hangingPunct="1">
                <a:defRPr sz="3200" kern="1200">
                  <a:solidFill>
                    <a:schemeClr val="tx1"/>
                  </a:solidFill>
                  <a:latin typeface="+mn-lt"/>
                  <a:ea typeface="+mn-ea"/>
                  <a:cs typeface="+mn-cs"/>
                </a:defRPr>
              </a:lvl1pPr>
              <a:lvl2pPr marL="791749" algn="l" defTabSz="1583500" rtl="0" eaLnBrk="1" latinLnBrk="0" hangingPunct="1">
                <a:defRPr sz="3200" kern="1200">
                  <a:solidFill>
                    <a:schemeClr val="tx1"/>
                  </a:solidFill>
                  <a:latin typeface="+mn-lt"/>
                  <a:ea typeface="+mn-ea"/>
                  <a:cs typeface="+mn-cs"/>
                </a:defRPr>
              </a:lvl2pPr>
              <a:lvl3pPr marL="1583500" algn="l" defTabSz="1583500" rtl="0" eaLnBrk="1" latinLnBrk="0" hangingPunct="1">
                <a:defRPr sz="3200" kern="1200">
                  <a:solidFill>
                    <a:schemeClr val="tx1"/>
                  </a:solidFill>
                  <a:latin typeface="+mn-lt"/>
                  <a:ea typeface="+mn-ea"/>
                  <a:cs typeface="+mn-cs"/>
                </a:defRPr>
              </a:lvl3pPr>
              <a:lvl4pPr marL="2375248" algn="l" defTabSz="1583500" rtl="0" eaLnBrk="1" latinLnBrk="0" hangingPunct="1">
                <a:defRPr sz="3200" kern="1200">
                  <a:solidFill>
                    <a:schemeClr val="tx1"/>
                  </a:solidFill>
                  <a:latin typeface="+mn-lt"/>
                  <a:ea typeface="+mn-ea"/>
                  <a:cs typeface="+mn-cs"/>
                </a:defRPr>
              </a:lvl4pPr>
              <a:lvl5pPr marL="3166998" algn="l" defTabSz="1583500" rtl="0" eaLnBrk="1" latinLnBrk="0" hangingPunct="1">
                <a:defRPr sz="3200" kern="1200">
                  <a:solidFill>
                    <a:schemeClr val="tx1"/>
                  </a:solidFill>
                  <a:latin typeface="+mn-lt"/>
                  <a:ea typeface="+mn-ea"/>
                  <a:cs typeface="+mn-cs"/>
                </a:defRPr>
              </a:lvl5pPr>
              <a:lvl6pPr marL="3958746" algn="l" defTabSz="1583500" rtl="0" eaLnBrk="1" latinLnBrk="0" hangingPunct="1">
                <a:defRPr sz="3200" kern="1200">
                  <a:solidFill>
                    <a:schemeClr val="tx1"/>
                  </a:solidFill>
                  <a:latin typeface="+mn-lt"/>
                  <a:ea typeface="+mn-ea"/>
                  <a:cs typeface="+mn-cs"/>
                </a:defRPr>
              </a:lvl6pPr>
              <a:lvl7pPr marL="4750496" algn="l" defTabSz="1583500" rtl="0" eaLnBrk="1" latinLnBrk="0" hangingPunct="1">
                <a:defRPr sz="3200" kern="1200">
                  <a:solidFill>
                    <a:schemeClr val="tx1"/>
                  </a:solidFill>
                  <a:latin typeface="+mn-lt"/>
                  <a:ea typeface="+mn-ea"/>
                  <a:cs typeface="+mn-cs"/>
                </a:defRPr>
              </a:lvl7pPr>
              <a:lvl8pPr marL="5542246" algn="l" defTabSz="1583500" rtl="0" eaLnBrk="1" latinLnBrk="0" hangingPunct="1">
                <a:defRPr sz="3200" kern="1200">
                  <a:solidFill>
                    <a:schemeClr val="tx1"/>
                  </a:solidFill>
                  <a:latin typeface="+mn-lt"/>
                  <a:ea typeface="+mn-ea"/>
                  <a:cs typeface="+mn-cs"/>
                </a:defRPr>
              </a:lvl8pPr>
              <a:lvl9pPr marL="6333994" algn="l" defTabSz="1583500" rtl="0" eaLnBrk="1" latinLnBrk="0" hangingPunct="1">
                <a:defRPr sz="3200" kern="1200">
                  <a:solidFill>
                    <a:schemeClr val="tx1"/>
                  </a:solidFill>
                  <a:latin typeface="+mn-lt"/>
                  <a:ea typeface="+mn-ea"/>
                  <a:cs typeface="+mn-cs"/>
                </a:defRPr>
              </a:lvl9pPr>
            </a:lstStyle>
            <a:p>
              <a:pPr marL="0" marR="0" lvl="0" indent="0" algn="l" defTabSz="1354051" rtl="0" eaLnBrk="1" fontAlgn="base" latinLnBrk="0" hangingPunct="1">
                <a:lnSpc>
                  <a:spcPct val="100000"/>
                </a:lnSpc>
                <a:spcBef>
                  <a:spcPts val="0"/>
                </a:spcBef>
                <a:spcAft>
                  <a:spcPts val="0"/>
                </a:spcAft>
                <a:buClrTx/>
                <a:buSzTx/>
                <a:buFontTx/>
                <a:buNone/>
                <a:tabLst/>
                <a:defRPr/>
              </a:pPr>
              <a:endParaRPr kumimoji="0" lang="en-AU" sz="770" b="0" i="0" u="none" strike="noStrike" kern="1200" cap="none" spc="0" normalizeH="0" baseline="0" noProof="0" dirty="0">
                <a:ln>
                  <a:noFill/>
                </a:ln>
                <a:solidFill>
                  <a:srgbClr val="000000"/>
                </a:solidFill>
                <a:effectLst/>
                <a:uLnTx/>
                <a:uFillTx/>
                <a:latin typeface="Georgia"/>
                <a:ea typeface="+mn-ea"/>
                <a:cs typeface="+mn-cs"/>
              </a:endParaRPr>
            </a:p>
            <a:p>
              <a:pPr marL="0" marR="0" lvl="0" indent="0" algn="l" defTabSz="1354051" rtl="0" eaLnBrk="1" fontAlgn="auto" latinLnBrk="0" hangingPunct="1">
                <a:lnSpc>
                  <a:spcPct val="100000"/>
                </a:lnSpc>
                <a:spcBef>
                  <a:spcPts val="0"/>
                </a:spcBef>
                <a:spcAft>
                  <a:spcPts val="0"/>
                </a:spcAft>
                <a:buClrTx/>
                <a:buSzTx/>
                <a:buFontTx/>
                <a:buNone/>
                <a:tabLst/>
                <a:defRPr/>
              </a:pPr>
              <a:r>
                <a:rPr kumimoji="0" lang="en-AU" sz="770" b="0" i="1" u="none" strike="noStrike" kern="1200" cap="none" spc="0" normalizeH="0" baseline="0" noProof="0" dirty="0">
                  <a:ln>
                    <a:noFill/>
                  </a:ln>
                  <a:solidFill>
                    <a:srgbClr val="000000"/>
                  </a:solidFill>
                  <a:effectLst/>
                  <a:uLnTx/>
                  <a:uFillTx/>
                  <a:latin typeface="Georgia"/>
                  <a:ea typeface="+mn-ea"/>
                  <a:cs typeface="+mn-cs"/>
                </a:rPr>
                <a:t/>
              </a:r>
              <a:br>
                <a:rPr kumimoji="0" lang="en-AU" sz="770" b="0" i="1" u="none" strike="noStrike" kern="1200" cap="none" spc="0" normalizeH="0" baseline="0" noProof="0" dirty="0">
                  <a:ln>
                    <a:noFill/>
                  </a:ln>
                  <a:solidFill>
                    <a:srgbClr val="000000"/>
                  </a:solidFill>
                  <a:effectLst/>
                  <a:uLnTx/>
                  <a:uFillTx/>
                  <a:latin typeface="Georgia"/>
                  <a:ea typeface="+mn-ea"/>
                  <a:cs typeface="+mn-cs"/>
                </a:rPr>
              </a:br>
              <a:endParaRPr kumimoji="0" lang="en-AU" sz="770" b="0" i="0" u="none" strike="noStrike" kern="1200" cap="none" spc="0" normalizeH="0" baseline="0" noProof="0" dirty="0">
                <a:ln>
                  <a:noFill/>
                </a:ln>
                <a:solidFill>
                  <a:srgbClr val="000000"/>
                </a:solidFill>
                <a:effectLst/>
                <a:uLnTx/>
                <a:uFillTx/>
                <a:latin typeface="Georgia"/>
                <a:ea typeface="+mn-ea"/>
                <a:cs typeface="+mn-cs"/>
              </a:endParaRPr>
            </a:p>
          </p:txBody>
        </p:sp>
        <p:sp>
          <p:nvSpPr>
            <p:cNvPr id="29" name="TextBox 28"/>
            <p:cNvSpPr txBox="1"/>
            <p:nvPr/>
          </p:nvSpPr>
          <p:spPr>
            <a:xfrm>
              <a:off x="564321" y="1783145"/>
              <a:ext cx="2302274" cy="4038535"/>
            </a:xfrm>
            <a:prstGeom prst="rect">
              <a:avLst/>
            </a:prstGeom>
            <a:noFill/>
          </p:spPr>
          <p:txBody>
            <a:bodyPr wrap="square" lIns="0" tIns="0" rIns="0" bIns="0" rtlCol="0">
              <a:noAutofit/>
            </a:bodyPr>
            <a:lstStyle/>
            <a:p>
              <a:pPr marL="146607" marR="0" lvl="0" indent="-146607" defTabSz="1354051"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AU" sz="1400" b="1" i="0" u="none" strike="noStrike" kern="0" cap="none" spc="0" normalizeH="0" baseline="0" noProof="0" dirty="0" smtClean="0">
                  <a:ln>
                    <a:noFill/>
                  </a:ln>
                  <a:solidFill>
                    <a:srgbClr val="000000"/>
                  </a:solidFill>
                  <a:effectLst/>
                  <a:uLnTx/>
                  <a:uFillTx/>
                  <a:latin typeface="Georgia"/>
                </a:rPr>
                <a:t>Buying and selling companies </a:t>
              </a:r>
            </a:p>
            <a:p>
              <a:pPr marL="146607" marR="0" lvl="0" indent="-146607" defTabSz="1354051"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AU" sz="1400" b="0" i="0" u="none" strike="noStrike" kern="0" cap="none" spc="0" normalizeH="0" baseline="0" noProof="0" dirty="0" smtClean="0">
                  <a:ln>
                    <a:noFill/>
                  </a:ln>
                  <a:solidFill>
                    <a:srgbClr val="000000"/>
                  </a:solidFill>
                  <a:effectLst/>
                  <a:uLnTx/>
                  <a:uFillTx/>
                  <a:latin typeface="Georgia"/>
                </a:rPr>
                <a:t>Establishing joint venture arrangements </a:t>
              </a:r>
            </a:p>
            <a:p>
              <a:pPr marL="146607" marR="0" lvl="0" indent="-146607" defTabSz="1354051"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AU" sz="1400" b="1" i="0" u="none" strike="noStrike" kern="0" cap="none" spc="0" normalizeH="0" baseline="0" noProof="0" dirty="0" smtClean="0">
                  <a:ln>
                    <a:noFill/>
                  </a:ln>
                  <a:solidFill>
                    <a:srgbClr val="000000"/>
                  </a:solidFill>
                  <a:effectLst/>
                  <a:uLnTx/>
                  <a:uFillTx/>
                  <a:latin typeface="Georgia"/>
                </a:rPr>
                <a:t>Initial Public Offerings</a:t>
              </a:r>
            </a:p>
            <a:p>
              <a:pPr marL="146607" marR="0" lvl="0" indent="-146607" defTabSz="1354051"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AU" sz="1400" b="0" i="0" u="none" strike="noStrike" kern="0" cap="none" spc="0" normalizeH="0" baseline="0" noProof="0" dirty="0" smtClean="0">
                  <a:ln>
                    <a:noFill/>
                  </a:ln>
                  <a:solidFill>
                    <a:srgbClr val="000000"/>
                  </a:solidFill>
                  <a:effectLst/>
                  <a:uLnTx/>
                  <a:uFillTx/>
                  <a:latin typeface="Georgia"/>
                </a:rPr>
                <a:t>Capital raisings</a:t>
              </a:r>
            </a:p>
            <a:p>
              <a:pPr marL="146607" marR="0" lvl="0" indent="-146607" defTabSz="1354051"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AU" sz="1400" b="0" i="0" u="none" strike="noStrike" kern="0" cap="none" spc="0" normalizeH="0" baseline="0" noProof="0" dirty="0" smtClean="0">
                  <a:ln>
                    <a:noFill/>
                  </a:ln>
                  <a:solidFill>
                    <a:srgbClr val="000000"/>
                  </a:solidFill>
                  <a:effectLst/>
                  <a:uLnTx/>
                  <a:uFillTx/>
                  <a:latin typeface="Georgia"/>
                </a:rPr>
                <a:t>Corporate restructuring </a:t>
              </a:r>
            </a:p>
            <a:p>
              <a:pPr marL="0" marR="0" lvl="0" indent="0" defTabSz="1354051" eaLnBrk="1" fontAlgn="base" latinLnBrk="0" hangingPunct="1">
                <a:lnSpc>
                  <a:spcPct val="100000"/>
                </a:lnSpc>
                <a:spcBef>
                  <a:spcPts val="0"/>
                </a:spcBef>
                <a:spcAft>
                  <a:spcPts val="0"/>
                </a:spcAft>
                <a:buClrTx/>
                <a:buSzTx/>
                <a:buFontTx/>
                <a:buNone/>
                <a:tabLst/>
                <a:defRPr/>
              </a:pPr>
              <a:endParaRPr kumimoji="0" lang="en-AU" sz="1400" b="0" i="0" u="none" strike="noStrike" kern="0" cap="none" spc="0" normalizeH="0" baseline="0" noProof="0" dirty="0" smtClean="0">
                <a:ln>
                  <a:noFill/>
                </a:ln>
                <a:solidFill>
                  <a:srgbClr val="000000"/>
                </a:solidFill>
                <a:effectLst/>
                <a:uLnTx/>
                <a:uFillTx/>
                <a:latin typeface="Georgia"/>
              </a:endParaRPr>
            </a:p>
            <a:p>
              <a:pPr marL="0" marR="0" lvl="0" indent="0" defTabSz="1354051" eaLnBrk="1" fontAlgn="base" latinLnBrk="0" hangingPunct="1">
                <a:lnSpc>
                  <a:spcPct val="100000"/>
                </a:lnSpc>
                <a:spcBef>
                  <a:spcPts val="0"/>
                </a:spcBef>
                <a:spcAft>
                  <a:spcPts val="0"/>
                </a:spcAft>
                <a:buClrTx/>
                <a:buSzTx/>
                <a:buFontTx/>
                <a:buNone/>
                <a:tabLst/>
                <a:defRPr/>
              </a:pPr>
              <a:r>
                <a:rPr kumimoji="0" lang="en-AU" sz="1400" b="0" i="1" u="none" strike="noStrike" kern="0" cap="none" spc="0" normalizeH="0" baseline="0" noProof="0" dirty="0" smtClean="0">
                  <a:ln>
                    <a:noFill/>
                  </a:ln>
                  <a:solidFill>
                    <a:srgbClr val="000000"/>
                  </a:solidFill>
                  <a:effectLst/>
                  <a:uLnTx/>
                  <a:uFillTx/>
                  <a:latin typeface="Georgia"/>
                </a:rPr>
                <a:t>The integration of our legal practice with the other deal related disciplines of PwC (particularly our accounting, tax and assurance colleagues) allows us to provide premium legal advice in the context of the broader transaction.</a:t>
              </a:r>
            </a:p>
          </p:txBody>
        </p:sp>
      </p:grpSp>
      <p:sp>
        <p:nvSpPr>
          <p:cNvPr id="30" name="TextBox 29"/>
          <p:cNvSpPr txBox="1"/>
          <p:nvPr/>
        </p:nvSpPr>
        <p:spPr>
          <a:xfrm>
            <a:off x="3368285" y="2599995"/>
            <a:ext cx="2444211" cy="2916085"/>
          </a:xfrm>
          <a:prstGeom prst="rect">
            <a:avLst/>
          </a:prstGeom>
          <a:noFill/>
        </p:spPr>
        <p:txBody>
          <a:bodyPr wrap="square" lIns="0" tIns="0" rIns="0" bIns="0" rtlCol="0">
            <a:noAutofit/>
          </a:bodyPr>
          <a:lstStyle/>
          <a:p>
            <a:pPr marL="146607" indent="-146607" defTabSz="1354051" fontAlgn="base">
              <a:buFont typeface="Arial" panose="020B0604020202020204" pitchFamily="34" charset="0"/>
              <a:buChar char="•"/>
            </a:pPr>
            <a:r>
              <a:rPr lang="en-AU" sz="1400" dirty="0" smtClean="0">
                <a:solidFill>
                  <a:srgbClr val="000000"/>
                </a:solidFill>
                <a:latin typeface="Georgia"/>
              </a:rPr>
              <a:t>Technology </a:t>
            </a:r>
            <a:r>
              <a:rPr lang="en-AU" sz="1400" dirty="0">
                <a:solidFill>
                  <a:srgbClr val="000000"/>
                </a:solidFill>
                <a:latin typeface="Georgia"/>
              </a:rPr>
              <a:t>transformation and outsourcing</a:t>
            </a:r>
          </a:p>
          <a:p>
            <a:pPr marL="146607" indent="-146607" defTabSz="1354051" fontAlgn="base">
              <a:buFont typeface="Arial" panose="020B0604020202020204" pitchFamily="34" charset="0"/>
              <a:buChar char="•"/>
            </a:pPr>
            <a:r>
              <a:rPr lang="en-AU" sz="1400" b="1" dirty="0">
                <a:solidFill>
                  <a:srgbClr val="000000"/>
                </a:solidFill>
                <a:latin typeface="Georgia"/>
              </a:rPr>
              <a:t>Cloud contracting and the internet of things</a:t>
            </a:r>
          </a:p>
          <a:p>
            <a:pPr marL="146607" indent="-146607" defTabSz="1354051" fontAlgn="base">
              <a:buFont typeface="Arial" panose="020B0604020202020204" pitchFamily="34" charset="0"/>
              <a:buChar char="•"/>
            </a:pPr>
            <a:r>
              <a:rPr lang="en-AU" sz="1400" dirty="0">
                <a:solidFill>
                  <a:srgbClr val="000000"/>
                </a:solidFill>
                <a:latin typeface="Georgia"/>
              </a:rPr>
              <a:t>Cyber security</a:t>
            </a:r>
          </a:p>
          <a:p>
            <a:pPr marL="146607" indent="-146607" defTabSz="1354051" fontAlgn="base">
              <a:buFont typeface="Arial" panose="020B0604020202020204" pitchFamily="34" charset="0"/>
              <a:buChar char="•"/>
            </a:pPr>
            <a:r>
              <a:rPr lang="en-AU" sz="1400" b="1" dirty="0">
                <a:solidFill>
                  <a:srgbClr val="000000"/>
                </a:solidFill>
                <a:latin typeface="Georgia"/>
              </a:rPr>
              <a:t>Commercialisation of </a:t>
            </a:r>
            <a:r>
              <a:rPr lang="en-AU" sz="1400" b="1" dirty="0" smtClean="0">
                <a:solidFill>
                  <a:srgbClr val="000000"/>
                </a:solidFill>
                <a:latin typeface="Georgia"/>
              </a:rPr>
              <a:t>data</a:t>
            </a:r>
          </a:p>
          <a:p>
            <a:pPr marL="146607" indent="-146607" defTabSz="1354051" fontAlgn="base">
              <a:buFont typeface="Arial" panose="020B0604020202020204" pitchFamily="34" charset="0"/>
              <a:buChar char="•"/>
            </a:pPr>
            <a:r>
              <a:rPr lang="en-AU" sz="1400" dirty="0">
                <a:solidFill>
                  <a:srgbClr val="000000"/>
                </a:solidFill>
                <a:latin typeface="Georgia"/>
              </a:rPr>
              <a:t>D</a:t>
            </a:r>
            <a:r>
              <a:rPr lang="en-AU" sz="1400" dirty="0" smtClean="0">
                <a:solidFill>
                  <a:srgbClr val="000000"/>
                </a:solidFill>
                <a:latin typeface="Georgia"/>
              </a:rPr>
              <a:t>ata </a:t>
            </a:r>
            <a:r>
              <a:rPr lang="en-AU" sz="1400" dirty="0">
                <a:solidFill>
                  <a:srgbClr val="000000"/>
                </a:solidFill>
                <a:latin typeface="Georgia"/>
              </a:rPr>
              <a:t>analytics and privacy</a:t>
            </a:r>
          </a:p>
          <a:p>
            <a:pPr marL="146607" indent="-146607" defTabSz="1354051" fontAlgn="base">
              <a:buFont typeface="Arial" panose="020B0604020202020204" pitchFamily="34" charset="0"/>
              <a:buChar char="•"/>
            </a:pPr>
            <a:r>
              <a:rPr lang="en-AU" sz="1400" dirty="0">
                <a:solidFill>
                  <a:srgbClr val="000000"/>
                </a:solidFill>
                <a:latin typeface="Georgia"/>
              </a:rPr>
              <a:t>Telecommunications services and technology infrastructure</a:t>
            </a:r>
          </a:p>
          <a:p>
            <a:pPr marL="146607" indent="-146607" defTabSz="1354051" fontAlgn="base">
              <a:buFont typeface="Arial" panose="020B0604020202020204" pitchFamily="34" charset="0"/>
              <a:buChar char="•"/>
            </a:pPr>
            <a:r>
              <a:rPr lang="en-AU" sz="1400" dirty="0">
                <a:solidFill>
                  <a:srgbClr val="000000"/>
                </a:solidFill>
                <a:latin typeface="Georgia"/>
              </a:rPr>
              <a:t>Transactional support</a:t>
            </a:r>
          </a:p>
          <a:p>
            <a:pPr marL="146607" indent="-146607" defTabSz="1354051" fontAlgn="base">
              <a:buFont typeface="Arial" panose="020B0604020202020204" pitchFamily="34" charset="0"/>
              <a:buChar char="•"/>
            </a:pPr>
            <a:r>
              <a:rPr lang="en-AU" sz="1400" dirty="0" err="1" smtClean="0">
                <a:solidFill>
                  <a:srgbClr val="000000"/>
                </a:solidFill>
                <a:latin typeface="Georgia"/>
              </a:rPr>
              <a:t>Blockchain</a:t>
            </a:r>
            <a:r>
              <a:rPr lang="en-AU" sz="1400" dirty="0" smtClean="0">
                <a:solidFill>
                  <a:srgbClr val="000000"/>
                </a:solidFill>
                <a:latin typeface="Georgia"/>
              </a:rPr>
              <a:t> development </a:t>
            </a:r>
          </a:p>
          <a:p>
            <a:pPr marL="146607" indent="-146607" defTabSz="1354051" fontAlgn="base">
              <a:buFont typeface="Arial" panose="020B0604020202020204" pitchFamily="34" charset="0"/>
              <a:buChar char="•"/>
            </a:pPr>
            <a:r>
              <a:rPr lang="en-AU" sz="1400" dirty="0" smtClean="0">
                <a:solidFill>
                  <a:srgbClr val="000000"/>
                </a:solidFill>
                <a:latin typeface="Georgia"/>
              </a:rPr>
              <a:t>Protection and risk analysis through data lifecycle</a:t>
            </a:r>
          </a:p>
          <a:p>
            <a:pPr defTabSz="1354051"/>
            <a:endParaRPr lang="en-AU" sz="1200" dirty="0">
              <a:solidFill>
                <a:srgbClr val="000000"/>
              </a:solidFill>
              <a:latin typeface="Georgia"/>
            </a:endParaRPr>
          </a:p>
        </p:txBody>
      </p:sp>
      <p:sp>
        <p:nvSpPr>
          <p:cNvPr id="31" name="Rectangle 30"/>
          <p:cNvSpPr/>
          <p:nvPr/>
        </p:nvSpPr>
        <p:spPr bwMode="ltGray">
          <a:xfrm>
            <a:off x="496052" y="2015113"/>
            <a:ext cx="2520000" cy="432119"/>
          </a:xfrm>
          <a:prstGeom prst="rect">
            <a:avLst/>
          </a:prstGeom>
          <a:solidFill>
            <a:srgbClr val="A32020"/>
          </a:solidFill>
          <a:ln w="3175" cap="flat" cmpd="sng" algn="ctr">
            <a:noFill/>
            <a:prstDash val="solid"/>
          </a:ln>
          <a:effectLst/>
        </p:spPr>
        <p:txBody>
          <a:bodyPr lIns="65253" tIns="48940" rIns="65253" bIns="48940" rtlCol="0" anchor="ctr" anchorCtr="0"/>
          <a:lstStyle>
            <a:defPPr>
              <a:defRPr lang="en-US"/>
            </a:defPPr>
            <a:lvl1pPr marL="0" algn="l" defTabSz="1583500" rtl="0" eaLnBrk="1" latinLnBrk="0" hangingPunct="1">
              <a:defRPr sz="3200" kern="1200">
                <a:solidFill>
                  <a:schemeClr val="tx1"/>
                </a:solidFill>
                <a:latin typeface="+mn-lt"/>
                <a:ea typeface="+mn-ea"/>
                <a:cs typeface="+mn-cs"/>
              </a:defRPr>
            </a:lvl1pPr>
            <a:lvl2pPr marL="791749" algn="l" defTabSz="1583500" rtl="0" eaLnBrk="1" latinLnBrk="0" hangingPunct="1">
              <a:defRPr sz="3200" kern="1200">
                <a:solidFill>
                  <a:schemeClr val="tx1"/>
                </a:solidFill>
                <a:latin typeface="+mn-lt"/>
                <a:ea typeface="+mn-ea"/>
                <a:cs typeface="+mn-cs"/>
              </a:defRPr>
            </a:lvl2pPr>
            <a:lvl3pPr marL="1583500" algn="l" defTabSz="1583500" rtl="0" eaLnBrk="1" latinLnBrk="0" hangingPunct="1">
              <a:defRPr sz="3200" kern="1200">
                <a:solidFill>
                  <a:schemeClr val="tx1"/>
                </a:solidFill>
                <a:latin typeface="+mn-lt"/>
                <a:ea typeface="+mn-ea"/>
                <a:cs typeface="+mn-cs"/>
              </a:defRPr>
            </a:lvl3pPr>
            <a:lvl4pPr marL="2375248" algn="l" defTabSz="1583500" rtl="0" eaLnBrk="1" latinLnBrk="0" hangingPunct="1">
              <a:defRPr sz="3200" kern="1200">
                <a:solidFill>
                  <a:schemeClr val="tx1"/>
                </a:solidFill>
                <a:latin typeface="+mn-lt"/>
                <a:ea typeface="+mn-ea"/>
                <a:cs typeface="+mn-cs"/>
              </a:defRPr>
            </a:lvl4pPr>
            <a:lvl5pPr marL="3166998" algn="l" defTabSz="1583500" rtl="0" eaLnBrk="1" latinLnBrk="0" hangingPunct="1">
              <a:defRPr sz="3200" kern="1200">
                <a:solidFill>
                  <a:schemeClr val="tx1"/>
                </a:solidFill>
                <a:latin typeface="+mn-lt"/>
                <a:ea typeface="+mn-ea"/>
                <a:cs typeface="+mn-cs"/>
              </a:defRPr>
            </a:lvl5pPr>
            <a:lvl6pPr marL="3958746" algn="l" defTabSz="1583500" rtl="0" eaLnBrk="1" latinLnBrk="0" hangingPunct="1">
              <a:defRPr sz="3200" kern="1200">
                <a:solidFill>
                  <a:schemeClr val="tx1"/>
                </a:solidFill>
                <a:latin typeface="+mn-lt"/>
                <a:ea typeface="+mn-ea"/>
                <a:cs typeface="+mn-cs"/>
              </a:defRPr>
            </a:lvl6pPr>
            <a:lvl7pPr marL="4750496" algn="l" defTabSz="1583500" rtl="0" eaLnBrk="1" latinLnBrk="0" hangingPunct="1">
              <a:defRPr sz="3200" kern="1200">
                <a:solidFill>
                  <a:schemeClr val="tx1"/>
                </a:solidFill>
                <a:latin typeface="+mn-lt"/>
                <a:ea typeface="+mn-ea"/>
                <a:cs typeface="+mn-cs"/>
              </a:defRPr>
            </a:lvl7pPr>
            <a:lvl8pPr marL="5542246" algn="l" defTabSz="1583500" rtl="0" eaLnBrk="1" latinLnBrk="0" hangingPunct="1">
              <a:defRPr sz="3200" kern="1200">
                <a:solidFill>
                  <a:schemeClr val="tx1"/>
                </a:solidFill>
                <a:latin typeface="+mn-lt"/>
                <a:ea typeface="+mn-ea"/>
                <a:cs typeface="+mn-cs"/>
              </a:defRPr>
            </a:lvl8pPr>
            <a:lvl9pPr marL="6333994" algn="l" defTabSz="1583500" rtl="0" eaLnBrk="1" latinLnBrk="0" hangingPunct="1">
              <a:defRPr sz="3200" kern="1200">
                <a:solidFill>
                  <a:schemeClr val="tx1"/>
                </a:solidFill>
                <a:latin typeface="+mn-lt"/>
                <a:ea typeface="+mn-ea"/>
                <a:cs typeface="+mn-cs"/>
              </a:defRPr>
            </a:lvl9pPr>
          </a:lstStyle>
          <a:p>
            <a:pPr marL="0" marR="0" lvl="0" indent="0" algn="ctr" defTabSz="414356" rtl="0" eaLnBrk="1" fontAlgn="auto" latinLnBrk="0" hangingPunct="1">
              <a:lnSpc>
                <a:spcPct val="100000"/>
              </a:lnSpc>
              <a:spcBef>
                <a:spcPts val="0"/>
              </a:spcBef>
              <a:spcAft>
                <a:spcPts val="136"/>
              </a:spcAft>
              <a:buClrTx/>
              <a:buSzTx/>
              <a:buFontTx/>
              <a:buNone/>
              <a:tabLst/>
              <a:defRPr/>
            </a:pPr>
            <a:r>
              <a:rPr kumimoji="0" lang="en-AU" sz="1600" b="1" i="1" u="none" strike="noStrike" kern="0" cap="none" spc="0" normalizeH="0" baseline="0" noProof="0" dirty="0" smtClean="0">
                <a:ln>
                  <a:noFill/>
                </a:ln>
                <a:solidFill>
                  <a:srgbClr val="FFFFFF"/>
                </a:solidFill>
                <a:effectLst/>
                <a:uLnTx/>
                <a:uFillTx/>
                <a:latin typeface="Georgia"/>
                <a:ea typeface="+mn-ea"/>
                <a:cs typeface="+mn-cs"/>
              </a:rPr>
              <a:t>M&amp;A </a:t>
            </a:r>
            <a:endParaRPr kumimoji="0" lang="en-AU" sz="1600" b="1" i="1" u="none" strike="noStrike" kern="0" cap="none" spc="0" normalizeH="0" baseline="0" noProof="0" dirty="0">
              <a:ln>
                <a:noFill/>
              </a:ln>
              <a:solidFill>
                <a:srgbClr val="FFFFFF"/>
              </a:solidFill>
              <a:effectLst/>
              <a:uLnTx/>
              <a:uFillTx/>
              <a:latin typeface="Georgia"/>
              <a:ea typeface="+mn-ea"/>
              <a:cs typeface="+mn-cs"/>
            </a:endParaRPr>
          </a:p>
        </p:txBody>
      </p:sp>
      <p:sp>
        <p:nvSpPr>
          <p:cNvPr id="32" name="TextBox 31"/>
          <p:cNvSpPr txBox="1"/>
          <p:nvPr/>
        </p:nvSpPr>
        <p:spPr>
          <a:xfrm>
            <a:off x="6187394" y="2599995"/>
            <a:ext cx="2484000" cy="3572205"/>
          </a:xfrm>
          <a:prstGeom prst="rect">
            <a:avLst/>
          </a:prstGeom>
          <a:noFill/>
        </p:spPr>
        <p:txBody>
          <a:bodyPr wrap="square" lIns="0" tIns="0" rIns="0" bIns="0" rtlCol="0">
            <a:noAutofit/>
          </a:bodyPr>
          <a:lstStyle/>
          <a:p>
            <a:pPr marL="146607" indent="-146607" defTabSz="1354051" fontAlgn="base">
              <a:buFont typeface="Arial" panose="020B0604020202020204" pitchFamily="34" charset="0"/>
              <a:buChar char="•"/>
            </a:pPr>
            <a:r>
              <a:rPr lang="en-AU" sz="1400" b="1" dirty="0" smtClean="0">
                <a:solidFill>
                  <a:srgbClr val="000000"/>
                </a:solidFill>
                <a:latin typeface="Georgia"/>
              </a:rPr>
              <a:t>Foreign </a:t>
            </a:r>
            <a:r>
              <a:rPr lang="en-AU" sz="1400" b="1" dirty="0">
                <a:solidFill>
                  <a:srgbClr val="000000"/>
                </a:solidFill>
                <a:latin typeface="Georgia"/>
              </a:rPr>
              <a:t>investment advice </a:t>
            </a:r>
          </a:p>
          <a:p>
            <a:pPr marL="146607" indent="-146607" defTabSz="1354051" fontAlgn="base">
              <a:buFont typeface="Arial" panose="020B0604020202020204" pitchFamily="34" charset="0"/>
              <a:buChar char="•"/>
            </a:pPr>
            <a:r>
              <a:rPr lang="en-AU" sz="1400" dirty="0">
                <a:solidFill>
                  <a:srgbClr val="000000"/>
                </a:solidFill>
                <a:latin typeface="Georgia"/>
              </a:rPr>
              <a:t>Shareholder arrangements </a:t>
            </a:r>
          </a:p>
          <a:p>
            <a:pPr marL="146607" indent="-146607" defTabSz="1354051" fontAlgn="base">
              <a:buFont typeface="Arial" panose="020B0604020202020204" pitchFamily="34" charset="0"/>
              <a:buChar char="•"/>
            </a:pPr>
            <a:r>
              <a:rPr lang="en-AU" sz="1400" b="1" dirty="0">
                <a:solidFill>
                  <a:srgbClr val="000000"/>
                </a:solidFill>
                <a:latin typeface="Georgia"/>
              </a:rPr>
              <a:t>Employee equity arrangements</a:t>
            </a:r>
          </a:p>
          <a:p>
            <a:pPr marL="146607" indent="-146607" defTabSz="1354051" fontAlgn="base">
              <a:buFont typeface="Arial" panose="020B0604020202020204" pitchFamily="34" charset="0"/>
              <a:buChar char="•"/>
            </a:pPr>
            <a:r>
              <a:rPr lang="en-AU" sz="1400" dirty="0">
                <a:solidFill>
                  <a:srgbClr val="000000"/>
                </a:solidFill>
                <a:latin typeface="Georgia"/>
              </a:rPr>
              <a:t>Corporate trust deeds </a:t>
            </a:r>
          </a:p>
          <a:p>
            <a:pPr marL="146607" indent="-146607" defTabSz="1354051" fontAlgn="base">
              <a:buFont typeface="Arial" panose="020B0604020202020204" pitchFamily="34" charset="0"/>
              <a:buChar char="•"/>
            </a:pPr>
            <a:r>
              <a:rPr lang="en-AU" sz="1400" dirty="0">
                <a:solidFill>
                  <a:srgbClr val="000000"/>
                </a:solidFill>
                <a:latin typeface="Georgia"/>
              </a:rPr>
              <a:t>Internal financing documents </a:t>
            </a:r>
          </a:p>
          <a:p>
            <a:pPr marL="146607" indent="-146607" defTabSz="1354051" fontAlgn="base">
              <a:buFont typeface="Arial" panose="020B0604020202020204" pitchFamily="34" charset="0"/>
              <a:buChar char="•"/>
            </a:pPr>
            <a:r>
              <a:rPr lang="en-AU" sz="1400" dirty="0">
                <a:solidFill>
                  <a:srgbClr val="000000"/>
                </a:solidFill>
                <a:latin typeface="Georgia"/>
              </a:rPr>
              <a:t>Establishing partnerships</a:t>
            </a:r>
          </a:p>
          <a:p>
            <a:pPr marL="146607" indent="-146607" defTabSz="1354051" fontAlgn="base">
              <a:buFont typeface="Arial" panose="020B0604020202020204" pitchFamily="34" charset="0"/>
              <a:buChar char="•"/>
            </a:pPr>
            <a:r>
              <a:rPr lang="en-AU" sz="1400" dirty="0">
                <a:solidFill>
                  <a:srgbClr val="000000"/>
                </a:solidFill>
                <a:latin typeface="Georgia"/>
              </a:rPr>
              <a:t>Ad-hoc advice </a:t>
            </a:r>
          </a:p>
          <a:p>
            <a:pPr defTabSz="1354051" fontAlgn="base"/>
            <a:endParaRPr lang="en-AU" sz="1400" dirty="0">
              <a:solidFill>
                <a:srgbClr val="000000"/>
              </a:solidFill>
              <a:latin typeface="Georgia"/>
            </a:endParaRPr>
          </a:p>
          <a:p>
            <a:pPr defTabSz="1354051" fontAlgn="base"/>
            <a:r>
              <a:rPr lang="en-AU" sz="1400" i="1" dirty="0">
                <a:solidFill>
                  <a:srgbClr val="000000"/>
                </a:solidFill>
                <a:latin typeface="Georgia"/>
              </a:rPr>
              <a:t>Basically, everything else that might involve a corporate entity!</a:t>
            </a:r>
          </a:p>
          <a:p>
            <a:pPr marL="146607" indent="-146607" defTabSz="1354051" fontAlgn="base">
              <a:buFont typeface="Arial" panose="020B0604020202020204" pitchFamily="34" charset="0"/>
              <a:buChar char="•"/>
            </a:pPr>
            <a:endParaRPr lang="en-AU" sz="1400" dirty="0">
              <a:solidFill>
                <a:srgbClr val="000000"/>
              </a:solidFill>
              <a:latin typeface="Georgia"/>
            </a:endParaRPr>
          </a:p>
          <a:p>
            <a:pPr marL="146607" indent="-146607" defTabSz="1354051" fontAlgn="base">
              <a:buFont typeface="Arial" panose="020B0604020202020204" pitchFamily="34" charset="0"/>
              <a:buChar char="•"/>
            </a:pPr>
            <a:endParaRPr lang="en-AU" sz="1400" dirty="0">
              <a:solidFill>
                <a:srgbClr val="000000"/>
              </a:solidFill>
              <a:latin typeface="Georgia"/>
            </a:endParaRPr>
          </a:p>
          <a:p>
            <a:pPr marL="146607" indent="-146607" defTabSz="1354051" fontAlgn="base">
              <a:buFont typeface="Arial" panose="020B0604020202020204" pitchFamily="34" charset="0"/>
              <a:buChar char="•"/>
            </a:pPr>
            <a:endParaRPr lang="en-AU" sz="1400" dirty="0">
              <a:solidFill>
                <a:srgbClr val="000000"/>
              </a:solidFill>
              <a:latin typeface="Georgia"/>
            </a:endParaRPr>
          </a:p>
          <a:p>
            <a:pPr marL="146607" indent="-146607" defTabSz="1354051" fontAlgn="base">
              <a:buFont typeface="Arial" panose="020B0604020202020204" pitchFamily="34" charset="0"/>
              <a:buChar char="•"/>
            </a:pPr>
            <a:endParaRPr lang="en-AU" sz="1400" dirty="0">
              <a:solidFill>
                <a:srgbClr val="000000"/>
              </a:solidFill>
              <a:latin typeface="Georgia"/>
            </a:endParaRPr>
          </a:p>
        </p:txBody>
      </p:sp>
      <p:sp>
        <p:nvSpPr>
          <p:cNvPr id="17" name="Freeform 24"/>
          <p:cNvSpPr>
            <a:spLocks noEditPoints="1"/>
          </p:cNvSpPr>
          <p:nvPr/>
        </p:nvSpPr>
        <p:spPr bwMode="auto">
          <a:xfrm>
            <a:off x="7123006" y="1324670"/>
            <a:ext cx="612775" cy="614362"/>
          </a:xfrm>
          <a:custGeom>
            <a:avLst/>
            <a:gdLst/>
            <a:ahLst/>
            <a:cxnLst>
              <a:cxn ang="0">
                <a:pos x="219" y="105"/>
              </a:cxn>
              <a:cxn ang="0">
                <a:pos x="204" y="90"/>
              </a:cxn>
              <a:cxn ang="0">
                <a:pos x="192" y="117"/>
              </a:cxn>
              <a:cxn ang="0">
                <a:pos x="216" y="237"/>
              </a:cxn>
              <a:cxn ang="0">
                <a:pos x="120" y="232"/>
              </a:cxn>
              <a:cxn ang="0">
                <a:pos x="120" y="243"/>
              </a:cxn>
              <a:cxn ang="0">
                <a:pos x="216" y="237"/>
              </a:cxn>
              <a:cxn ang="0">
                <a:pos x="213" y="221"/>
              </a:cxn>
              <a:cxn ang="0">
                <a:pos x="204" y="195"/>
              </a:cxn>
              <a:cxn ang="0">
                <a:pos x="187" y="213"/>
              </a:cxn>
              <a:cxn ang="0">
                <a:pos x="239" y="251"/>
              </a:cxn>
              <a:cxn ang="0">
                <a:pos x="102" y="261"/>
              </a:cxn>
              <a:cxn ang="0">
                <a:pos x="92" y="135"/>
              </a:cxn>
              <a:cxn ang="0">
                <a:pos x="177" y="208"/>
              </a:cxn>
              <a:cxn ang="0">
                <a:pos x="198" y="186"/>
              </a:cxn>
              <a:cxn ang="0">
                <a:pos x="98" y="89"/>
              </a:cxn>
              <a:cxn ang="0">
                <a:pos x="137" y="106"/>
              </a:cxn>
              <a:cxn ang="0">
                <a:pos x="169" y="145"/>
              </a:cxn>
              <a:cxn ang="0">
                <a:pos x="172" y="139"/>
              </a:cxn>
              <a:cxn ang="0">
                <a:pos x="102" y="77"/>
              </a:cxn>
              <a:cxn ang="0">
                <a:pos x="92" y="84"/>
              </a:cxn>
              <a:cxn ang="0">
                <a:pos x="102" y="63"/>
              </a:cxn>
              <a:cxn ang="0">
                <a:pos x="197" y="73"/>
              </a:cxn>
              <a:cxn ang="0">
                <a:pos x="239" y="115"/>
              </a:cxn>
              <a:cxn ang="0">
                <a:pos x="175" y="188"/>
              </a:cxn>
              <a:cxn ang="0">
                <a:pos x="84" y="102"/>
              </a:cxn>
              <a:cxn ang="0">
                <a:pos x="78" y="106"/>
              </a:cxn>
              <a:cxn ang="0">
                <a:pos x="170" y="194"/>
              </a:cxn>
              <a:cxn ang="0">
                <a:pos x="176" y="193"/>
              </a:cxn>
              <a:cxn ang="0">
                <a:pos x="86" y="82"/>
              </a:cxn>
              <a:cxn ang="0">
                <a:pos x="67" y="82"/>
              </a:cxn>
              <a:cxn ang="0">
                <a:pos x="0" y="162"/>
              </a:cxn>
              <a:cxn ang="0">
                <a:pos x="323" y="162"/>
              </a:cxn>
              <a:cxn ang="0">
                <a:pos x="161" y="13"/>
              </a:cxn>
              <a:cxn ang="0">
                <a:pos x="161" y="311"/>
              </a:cxn>
              <a:cxn ang="0">
                <a:pos x="161" y="13"/>
              </a:cxn>
            </a:cxnLst>
            <a:rect l="0" t="0" r="r" b="b"/>
            <a:pathLst>
              <a:path w="323" h="324">
                <a:moveTo>
                  <a:pt x="231" y="117"/>
                </a:moveTo>
                <a:cubicBezTo>
                  <a:pt x="219" y="105"/>
                  <a:pt x="219" y="105"/>
                  <a:pt x="219" y="105"/>
                </a:cubicBezTo>
                <a:cubicBezTo>
                  <a:pt x="204" y="105"/>
                  <a:pt x="204" y="105"/>
                  <a:pt x="204" y="105"/>
                </a:cubicBezTo>
                <a:cubicBezTo>
                  <a:pt x="204" y="90"/>
                  <a:pt x="204" y="90"/>
                  <a:pt x="204" y="90"/>
                </a:cubicBezTo>
                <a:cubicBezTo>
                  <a:pt x="192" y="78"/>
                  <a:pt x="192" y="78"/>
                  <a:pt x="192" y="78"/>
                </a:cubicBezTo>
                <a:cubicBezTo>
                  <a:pt x="192" y="117"/>
                  <a:pt x="192" y="117"/>
                  <a:pt x="192" y="117"/>
                </a:cubicBezTo>
                <a:lnTo>
                  <a:pt x="231" y="117"/>
                </a:lnTo>
                <a:close/>
                <a:moveTo>
                  <a:pt x="216" y="237"/>
                </a:moveTo>
                <a:cubicBezTo>
                  <a:pt x="216" y="235"/>
                  <a:pt x="214" y="232"/>
                  <a:pt x="211" y="232"/>
                </a:cubicBezTo>
                <a:cubicBezTo>
                  <a:pt x="120" y="232"/>
                  <a:pt x="120" y="232"/>
                  <a:pt x="120" y="232"/>
                </a:cubicBezTo>
                <a:cubicBezTo>
                  <a:pt x="117" y="232"/>
                  <a:pt x="115" y="235"/>
                  <a:pt x="115" y="237"/>
                </a:cubicBezTo>
                <a:cubicBezTo>
                  <a:pt x="115" y="240"/>
                  <a:pt x="117" y="243"/>
                  <a:pt x="120" y="243"/>
                </a:cubicBezTo>
                <a:cubicBezTo>
                  <a:pt x="211" y="243"/>
                  <a:pt x="211" y="243"/>
                  <a:pt x="211" y="243"/>
                </a:cubicBezTo>
                <a:cubicBezTo>
                  <a:pt x="214" y="243"/>
                  <a:pt x="216" y="240"/>
                  <a:pt x="216" y="237"/>
                </a:cubicBezTo>
                <a:close/>
                <a:moveTo>
                  <a:pt x="187" y="213"/>
                </a:moveTo>
                <a:cubicBezTo>
                  <a:pt x="213" y="221"/>
                  <a:pt x="213" y="221"/>
                  <a:pt x="213" y="221"/>
                </a:cubicBezTo>
                <a:cubicBezTo>
                  <a:pt x="204" y="195"/>
                  <a:pt x="204" y="195"/>
                  <a:pt x="204" y="195"/>
                </a:cubicBezTo>
                <a:cubicBezTo>
                  <a:pt x="204" y="195"/>
                  <a:pt x="204" y="195"/>
                  <a:pt x="204" y="195"/>
                </a:cubicBezTo>
                <a:cubicBezTo>
                  <a:pt x="201" y="195"/>
                  <a:pt x="196" y="196"/>
                  <a:pt x="192" y="201"/>
                </a:cubicBezTo>
                <a:cubicBezTo>
                  <a:pt x="187" y="206"/>
                  <a:pt x="187" y="211"/>
                  <a:pt x="187" y="213"/>
                </a:cubicBezTo>
                <a:close/>
                <a:moveTo>
                  <a:pt x="239" y="115"/>
                </a:moveTo>
                <a:cubicBezTo>
                  <a:pt x="239" y="251"/>
                  <a:pt x="239" y="251"/>
                  <a:pt x="239" y="251"/>
                </a:cubicBezTo>
                <a:cubicBezTo>
                  <a:pt x="239" y="257"/>
                  <a:pt x="235" y="261"/>
                  <a:pt x="229" y="261"/>
                </a:cubicBezTo>
                <a:cubicBezTo>
                  <a:pt x="102" y="261"/>
                  <a:pt x="102" y="261"/>
                  <a:pt x="102" y="261"/>
                </a:cubicBezTo>
                <a:cubicBezTo>
                  <a:pt x="96" y="261"/>
                  <a:pt x="92" y="257"/>
                  <a:pt x="92" y="251"/>
                </a:cubicBezTo>
                <a:cubicBezTo>
                  <a:pt x="92" y="135"/>
                  <a:pt x="92" y="135"/>
                  <a:pt x="92" y="135"/>
                </a:cubicBezTo>
                <a:cubicBezTo>
                  <a:pt x="99" y="143"/>
                  <a:pt x="108" y="153"/>
                  <a:pt x="119" y="163"/>
                </a:cubicBezTo>
                <a:cubicBezTo>
                  <a:pt x="150" y="193"/>
                  <a:pt x="174" y="206"/>
                  <a:pt x="177" y="208"/>
                </a:cubicBezTo>
                <a:cubicBezTo>
                  <a:pt x="178" y="203"/>
                  <a:pt x="181" y="198"/>
                  <a:pt x="184" y="194"/>
                </a:cubicBezTo>
                <a:cubicBezTo>
                  <a:pt x="188" y="190"/>
                  <a:pt x="193" y="187"/>
                  <a:pt x="198" y="186"/>
                </a:cubicBezTo>
                <a:cubicBezTo>
                  <a:pt x="196" y="182"/>
                  <a:pt x="181" y="160"/>
                  <a:pt x="150" y="130"/>
                </a:cubicBezTo>
                <a:cubicBezTo>
                  <a:pt x="126" y="108"/>
                  <a:pt x="107" y="95"/>
                  <a:pt x="98" y="89"/>
                </a:cubicBezTo>
                <a:cubicBezTo>
                  <a:pt x="102" y="85"/>
                  <a:pt x="102" y="85"/>
                  <a:pt x="102" y="85"/>
                </a:cubicBezTo>
                <a:cubicBezTo>
                  <a:pt x="107" y="87"/>
                  <a:pt x="122" y="93"/>
                  <a:pt x="137" y="106"/>
                </a:cubicBezTo>
                <a:cubicBezTo>
                  <a:pt x="156" y="124"/>
                  <a:pt x="165" y="142"/>
                  <a:pt x="166" y="142"/>
                </a:cubicBezTo>
                <a:cubicBezTo>
                  <a:pt x="166" y="144"/>
                  <a:pt x="167" y="145"/>
                  <a:pt x="169" y="145"/>
                </a:cubicBezTo>
                <a:cubicBezTo>
                  <a:pt x="169" y="145"/>
                  <a:pt x="170" y="144"/>
                  <a:pt x="171" y="144"/>
                </a:cubicBezTo>
                <a:cubicBezTo>
                  <a:pt x="172" y="143"/>
                  <a:pt x="173" y="141"/>
                  <a:pt x="172" y="139"/>
                </a:cubicBezTo>
                <a:cubicBezTo>
                  <a:pt x="172" y="138"/>
                  <a:pt x="162" y="119"/>
                  <a:pt x="142" y="101"/>
                </a:cubicBezTo>
                <a:cubicBezTo>
                  <a:pt x="122" y="83"/>
                  <a:pt x="103" y="77"/>
                  <a:pt x="102" y="77"/>
                </a:cubicBezTo>
                <a:cubicBezTo>
                  <a:pt x="100" y="76"/>
                  <a:pt x="100" y="76"/>
                  <a:pt x="100" y="76"/>
                </a:cubicBezTo>
                <a:cubicBezTo>
                  <a:pt x="92" y="84"/>
                  <a:pt x="92" y="84"/>
                  <a:pt x="92" y="84"/>
                </a:cubicBezTo>
                <a:cubicBezTo>
                  <a:pt x="92" y="73"/>
                  <a:pt x="92" y="73"/>
                  <a:pt x="92" y="73"/>
                </a:cubicBezTo>
                <a:cubicBezTo>
                  <a:pt x="92" y="67"/>
                  <a:pt x="96" y="63"/>
                  <a:pt x="102" y="63"/>
                </a:cubicBezTo>
                <a:cubicBezTo>
                  <a:pt x="187" y="63"/>
                  <a:pt x="187" y="63"/>
                  <a:pt x="187" y="63"/>
                </a:cubicBezTo>
                <a:cubicBezTo>
                  <a:pt x="197" y="73"/>
                  <a:pt x="197" y="73"/>
                  <a:pt x="197" y="73"/>
                </a:cubicBezTo>
                <a:cubicBezTo>
                  <a:pt x="229" y="105"/>
                  <a:pt x="229" y="105"/>
                  <a:pt x="229" y="105"/>
                </a:cubicBezTo>
                <a:lnTo>
                  <a:pt x="239" y="115"/>
                </a:lnTo>
                <a:close/>
                <a:moveTo>
                  <a:pt x="176" y="193"/>
                </a:moveTo>
                <a:cubicBezTo>
                  <a:pt x="177" y="191"/>
                  <a:pt x="176" y="189"/>
                  <a:pt x="175" y="188"/>
                </a:cubicBezTo>
                <a:cubicBezTo>
                  <a:pt x="174" y="188"/>
                  <a:pt x="155" y="174"/>
                  <a:pt x="127" y="147"/>
                </a:cubicBezTo>
                <a:cubicBezTo>
                  <a:pt x="98" y="120"/>
                  <a:pt x="84" y="102"/>
                  <a:pt x="84" y="102"/>
                </a:cubicBezTo>
                <a:cubicBezTo>
                  <a:pt x="83" y="100"/>
                  <a:pt x="80" y="100"/>
                  <a:pt x="78" y="101"/>
                </a:cubicBezTo>
                <a:cubicBezTo>
                  <a:pt x="77" y="102"/>
                  <a:pt x="76" y="105"/>
                  <a:pt x="78" y="106"/>
                </a:cubicBezTo>
                <a:cubicBezTo>
                  <a:pt x="78" y="107"/>
                  <a:pt x="92" y="125"/>
                  <a:pt x="121" y="153"/>
                </a:cubicBezTo>
                <a:cubicBezTo>
                  <a:pt x="150" y="180"/>
                  <a:pt x="169" y="194"/>
                  <a:pt x="170" y="194"/>
                </a:cubicBezTo>
                <a:cubicBezTo>
                  <a:pt x="171" y="194"/>
                  <a:pt x="172" y="195"/>
                  <a:pt x="172" y="195"/>
                </a:cubicBezTo>
                <a:cubicBezTo>
                  <a:pt x="174" y="195"/>
                  <a:pt x="175" y="194"/>
                  <a:pt x="176" y="193"/>
                </a:cubicBezTo>
                <a:close/>
                <a:moveTo>
                  <a:pt x="67" y="82"/>
                </a:moveTo>
                <a:cubicBezTo>
                  <a:pt x="72" y="77"/>
                  <a:pt x="80" y="77"/>
                  <a:pt x="86" y="82"/>
                </a:cubicBezTo>
                <a:cubicBezTo>
                  <a:pt x="67" y="101"/>
                  <a:pt x="67" y="101"/>
                  <a:pt x="67" y="101"/>
                </a:cubicBezTo>
                <a:cubicBezTo>
                  <a:pt x="62" y="96"/>
                  <a:pt x="62" y="88"/>
                  <a:pt x="67" y="82"/>
                </a:cubicBezTo>
                <a:close/>
                <a:moveTo>
                  <a:pt x="161" y="0"/>
                </a:moveTo>
                <a:cubicBezTo>
                  <a:pt x="72" y="0"/>
                  <a:pt x="0" y="73"/>
                  <a:pt x="0" y="162"/>
                </a:cubicBezTo>
                <a:cubicBezTo>
                  <a:pt x="0" y="251"/>
                  <a:pt x="72" y="324"/>
                  <a:pt x="161" y="324"/>
                </a:cubicBezTo>
                <a:cubicBezTo>
                  <a:pt x="251" y="324"/>
                  <a:pt x="323" y="251"/>
                  <a:pt x="323" y="162"/>
                </a:cubicBezTo>
                <a:cubicBezTo>
                  <a:pt x="323" y="73"/>
                  <a:pt x="251" y="0"/>
                  <a:pt x="161" y="0"/>
                </a:cubicBezTo>
                <a:close/>
                <a:moveTo>
                  <a:pt x="161" y="13"/>
                </a:moveTo>
                <a:cubicBezTo>
                  <a:pt x="243" y="13"/>
                  <a:pt x="310" y="80"/>
                  <a:pt x="310" y="162"/>
                </a:cubicBezTo>
                <a:cubicBezTo>
                  <a:pt x="310" y="244"/>
                  <a:pt x="243" y="311"/>
                  <a:pt x="161" y="311"/>
                </a:cubicBezTo>
                <a:cubicBezTo>
                  <a:pt x="79" y="311"/>
                  <a:pt x="13" y="244"/>
                  <a:pt x="13" y="162"/>
                </a:cubicBezTo>
                <a:cubicBezTo>
                  <a:pt x="13" y="80"/>
                  <a:pt x="79" y="13"/>
                  <a:pt x="161" y="13"/>
                </a:cubicBezTo>
              </a:path>
            </a:pathLst>
          </a:custGeom>
          <a:solidFill>
            <a:schemeClr val="accent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8"/>
          <p:cNvSpPr>
            <a:spLocks noEditPoints="1"/>
          </p:cNvSpPr>
          <p:nvPr/>
        </p:nvSpPr>
        <p:spPr bwMode="auto">
          <a:xfrm>
            <a:off x="4286383" y="1335871"/>
            <a:ext cx="608013" cy="609600"/>
          </a:xfrm>
          <a:custGeom>
            <a:avLst/>
            <a:gdLst/>
            <a:ahLst/>
            <a:cxnLst>
              <a:cxn ang="0">
                <a:pos x="322" y="162"/>
              </a:cxn>
              <a:cxn ang="0">
                <a:pos x="161" y="323"/>
              </a:cxn>
              <a:cxn ang="0">
                <a:pos x="0" y="162"/>
              </a:cxn>
              <a:cxn ang="0">
                <a:pos x="161" y="0"/>
              </a:cxn>
              <a:cxn ang="0">
                <a:pos x="322" y="162"/>
              </a:cxn>
              <a:cxn ang="0">
                <a:pos x="277" y="173"/>
              </a:cxn>
              <a:cxn ang="0">
                <a:pos x="257" y="215"/>
              </a:cxn>
              <a:cxn ang="0">
                <a:pos x="57" y="215"/>
              </a:cxn>
              <a:cxn ang="0">
                <a:pos x="44" y="183"/>
              </a:cxn>
              <a:cxn ang="0">
                <a:pos x="79" y="140"/>
              </a:cxn>
              <a:cxn ang="0">
                <a:pos x="78" y="135"/>
              </a:cxn>
              <a:cxn ang="0">
                <a:pos x="100" y="113"/>
              </a:cxn>
              <a:cxn ang="0">
                <a:pos x="109" y="115"/>
              </a:cxn>
              <a:cxn ang="0">
                <a:pos x="167" y="73"/>
              </a:cxn>
              <a:cxn ang="0">
                <a:pos x="222" y="105"/>
              </a:cxn>
              <a:cxn ang="0">
                <a:pos x="222" y="105"/>
              </a:cxn>
              <a:cxn ang="0">
                <a:pos x="164" y="137"/>
              </a:cxn>
              <a:cxn ang="0">
                <a:pos x="147" y="133"/>
              </a:cxn>
              <a:cxn ang="0">
                <a:pos x="113" y="156"/>
              </a:cxn>
              <a:cxn ang="0">
                <a:pos x="116" y="164"/>
              </a:cxn>
              <a:cxn ang="0">
                <a:pos x="125" y="161"/>
              </a:cxn>
              <a:cxn ang="0">
                <a:pos x="147" y="145"/>
              </a:cxn>
              <a:cxn ang="0">
                <a:pos x="170" y="162"/>
              </a:cxn>
              <a:cxn ang="0">
                <a:pos x="176" y="166"/>
              </a:cxn>
              <a:cxn ang="0">
                <a:pos x="178" y="166"/>
              </a:cxn>
              <a:cxn ang="0">
                <a:pos x="182" y="158"/>
              </a:cxn>
              <a:cxn ang="0">
                <a:pos x="174" y="144"/>
              </a:cxn>
              <a:cxn ang="0">
                <a:pos x="222" y="118"/>
              </a:cxn>
              <a:cxn ang="0">
                <a:pos x="227" y="118"/>
              </a:cxn>
              <a:cxn ang="0">
                <a:pos x="277" y="173"/>
              </a:cxn>
            </a:cxnLst>
            <a:rect l="0" t="0" r="r" b="b"/>
            <a:pathLst>
              <a:path w="322" h="323">
                <a:moveTo>
                  <a:pt x="322" y="162"/>
                </a:moveTo>
                <a:cubicBezTo>
                  <a:pt x="322" y="250"/>
                  <a:pt x="250" y="323"/>
                  <a:pt x="161" y="323"/>
                </a:cubicBezTo>
                <a:cubicBezTo>
                  <a:pt x="72" y="323"/>
                  <a:pt x="0" y="250"/>
                  <a:pt x="0" y="162"/>
                </a:cubicBezTo>
                <a:cubicBezTo>
                  <a:pt x="0" y="73"/>
                  <a:pt x="72" y="0"/>
                  <a:pt x="161" y="0"/>
                </a:cubicBezTo>
                <a:cubicBezTo>
                  <a:pt x="250" y="0"/>
                  <a:pt x="322" y="73"/>
                  <a:pt x="322" y="162"/>
                </a:cubicBezTo>
                <a:close/>
                <a:moveTo>
                  <a:pt x="277" y="173"/>
                </a:moveTo>
                <a:cubicBezTo>
                  <a:pt x="277" y="190"/>
                  <a:pt x="269" y="205"/>
                  <a:pt x="257" y="215"/>
                </a:cubicBezTo>
                <a:cubicBezTo>
                  <a:pt x="57" y="215"/>
                  <a:pt x="57" y="215"/>
                  <a:pt x="57" y="215"/>
                </a:cubicBezTo>
                <a:cubicBezTo>
                  <a:pt x="49" y="207"/>
                  <a:pt x="44" y="196"/>
                  <a:pt x="44" y="183"/>
                </a:cubicBezTo>
                <a:cubicBezTo>
                  <a:pt x="44" y="162"/>
                  <a:pt x="59" y="145"/>
                  <a:pt x="79" y="140"/>
                </a:cubicBezTo>
                <a:cubicBezTo>
                  <a:pt x="78" y="139"/>
                  <a:pt x="78" y="137"/>
                  <a:pt x="78" y="135"/>
                </a:cubicBezTo>
                <a:cubicBezTo>
                  <a:pt x="78" y="123"/>
                  <a:pt x="88" y="113"/>
                  <a:pt x="100" y="113"/>
                </a:cubicBezTo>
                <a:cubicBezTo>
                  <a:pt x="103" y="113"/>
                  <a:pt x="106" y="114"/>
                  <a:pt x="109" y="115"/>
                </a:cubicBezTo>
                <a:cubicBezTo>
                  <a:pt x="117" y="91"/>
                  <a:pt x="140" y="73"/>
                  <a:pt x="167" y="73"/>
                </a:cubicBezTo>
                <a:cubicBezTo>
                  <a:pt x="190" y="73"/>
                  <a:pt x="212" y="86"/>
                  <a:pt x="222" y="105"/>
                </a:cubicBezTo>
                <a:cubicBezTo>
                  <a:pt x="222" y="105"/>
                  <a:pt x="222" y="105"/>
                  <a:pt x="222" y="105"/>
                </a:cubicBezTo>
                <a:cubicBezTo>
                  <a:pt x="198" y="105"/>
                  <a:pt x="176" y="117"/>
                  <a:pt x="164" y="137"/>
                </a:cubicBezTo>
                <a:cubicBezTo>
                  <a:pt x="159" y="134"/>
                  <a:pt x="153" y="133"/>
                  <a:pt x="147" y="133"/>
                </a:cubicBezTo>
                <a:cubicBezTo>
                  <a:pt x="132" y="133"/>
                  <a:pt x="118" y="142"/>
                  <a:pt x="113" y="156"/>
                </a:cubicBezTo>
                <a:cubicBezTo>
                  <a:pt x="111" y="159"/>
                  <a:pt x="113" y="163"/>
                  <a:pt x="116" y="164"/>
                </a:cubicBezTo>
                <a:cubicBezTo>
                  <a:pt x="120" y="166"/>
                  <a:pt x="123" y="164"/>
                  <a:pt x="125" y="161"/>
                </a:cubicBezTo>
                <a:cubicBezTo>
                  <a:pt x="128" y="151"/>
                  <a:pt x="137" y="145"/>
                  <a:pt x="147" y="145"/>
                </a:cubicBezTo>
                <a:cubicBezTo>
                  <a:pt x="158" y="145"/>
                  <a:pt x="167" y="152"/>
                  <a:pt x="170" y="162"/>
                </a:cubicBezTo>
                <a:cubicBezTo>
                  <a:pt x="171" y="164"/>
                  <a:pt x="174" y="166"/>
                  <a:pt x="176" y="166"/>
                </a:cubicBezTo>
                <a:cubicBezTo>
                  <a:pt x="177" y="166"/>
                  <a:pt x="178" y="166"/>
                  <a:pt x="178" y="166"/>
                </a:cubicBezTo>
                <a:cubicBezTo>
                  <a:pt x="182" y="165"/>
                  <a:pt x="183" y="161"/>
                  <a:pt x="182" y="158"/>
                </a:cubicBezTo>
                <a:cubicBezTo>
                  <a:pt x="181" y="153"/>
                  <a:pt x="178" y="148"/>
                  <a:pt x="174" y="144"/>
                </a:cubicBezTo>
                <a:cubicBezTo>
                  <a:pt x="184" y="128"/>
                  <a:pt x="202" y="118"/>
                  <a:pt x="222" y="118"/>
                </a:cubicBezTo>
                <a:cubicBezTo>
                  <a:pt x="227" y="118"/>
                  <a:pt x="227" y="118"/>
                  <a:pt x="227" y="118"/>
                </a:cubicBezTo>
                <a:cubicBezTo>
                  <a:pt x="255" y="121"/>
                  <a:pt x="277" y="144"/>
                  <a:pt x="277" y="173"/>
                </a:cubicBez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9"/>
          <p:cNvSpPr>
            <a:spLocks noEditPoints="1"/>
          </p:cNvSpPr>
          <p:nvPr/>
        </p:nvSpPr>
        <p:spPr bwMode="auto">
          <a:xfrm>
            <a:off x="1447133" y="1332696"/>
            <a:ext cx="614363" cy="612775"/>
          </a:xfrm>
          <a:custGeom>
            <a:avLst/>
            <a:gdLst/>
            <a:ahLst/>
            <a:cxnLst>
              <a:cxn ang="0">
                <a:pos x="230" y="122"/>
              </a:cxn>
              <a:cxn ang="0">
                <a:pos x="180" y="106"/>
              </a:cxn>
              <a:cxn ang="0">
                <a:pos x="157" y="101"/>
              </a:cxn>
              <a:cxn ang="0">
                <a:pos x="156" y="101"/>
              </a:cxn>
              <a:cxn ang="0">
                <a:pos x="154" y="100"/>
              </a:cxn>
              <a:cxn ang="0">
                <a:pos x="153" y="100"/>
              </a:cxn>
              <a:cxn ang="0">
                <a:pos x="127" y="129"/>
              </a:cxn>
              <a:cxn ang="0">
                <a:pos x="141" y="152"/>
              </a:cxn>
              <a:cxn ang="0">
                <a:pos x="166" y="123"/>
              </a:cxn>
              <a:cxn ang="0">
                <a:pos x="227" y="158"/>
              </a:cxn>
              <a:cxn ang="0">
                <a:pos x="229" y="161"/>
              </a:cxn>
              <a:cxn ang="0">
                <a:pos x="244" y="168"/>
              </a:cxn>
              <a:cxn ang="0">
                <a:pos x="94" y="200"/>
              </a:cxn>
              <a:cxn ang="0">
                <a:pos x="77" y="189"/>
              </a:cxn>
              <a:cxn ang="0">
                <a:pos x="81" y="210"/>
              </a:cxn>
              <a:cxn ang="0">
                <a:pos x="89" y="211"/>
              </a:cxn>
              <a:cxn ang="0">
                <a:pos x="49" y="100"/>
              </a:cxn>
              <a:cxn ang="0">
                <a:pos x="44" y="215"/>
              </a:cxn>
              <a:cxn ang="0">
                <a:pos x="89" y="112"/>
              </a:cxn>
              <a:cxn ang="0">
                <a:pos x="276" y="100"/>
              </a:cxn>
              <a:cxn ang="0">
                <a:pos x="267" y="219"/>
              </a:cxn>
              <a:cxn ang="0">
                <a:pos x="292" y="162"/>
              </a:cxn>
              <a:cxn ang="0">
                <a:pos x="118" y="185"/>
              </a:cxn>
              <a:cxn ang="0">
                <a:pos x="97" y="209"/>
              </a:cxn>
              <a:cxn ang="0">
                <a:pos x="108" y="227"/>
              </a:cxn>
              <a:cxn ang="0">
                <a:pos x="121" y="236"/>
              </a:cxn>
              <a:cxn ang="0">
                <a:pos x="137" y="232"/>
              </a:cxn>
              <a:cxn ang="0">
                <a:pos x="145" y="239"/>
              </a:cxn>
              <a:cxn ang="0">
                <a:pos x="161" y="234"/>
              </a:cxn>
              <a:cxn ang="0">
                <a:pos x="162" y="208"/>
              </a:cxn>
              <a:cxn ang="0">
                <a:pos x="149" y="209"/>
              </a:cxn>
              <a:cxn ang="0">
                <a:pos x="137" y="196"/>
              </a:cxn>
              <a:cxn ang="0">
                <a:pos x="124" y="187"/>
              </a:cxn>
              <a:cxn ang="0">
                <a:pos x="233" y="205"/>
              </a:cxn>
              <a:cxn ang="0">
                <a:pos x="219" y="204"/>
              </a:cxn>
              <a:cxn ang="0">
                <a:pos x="207" y="218"/>
              </a:cxn>
              <a:cxn ang="0">
                <a:pos x="195" y="209"/>
              </a:cxn>
              <a:cxn ang="0">
                <a:pos x="183" y="221"/>
              </a:cxn>
              <a:cxn ang="0">
                <a:pos x="180" y="221"/>
              </a:cxn>
              <a:cxn ang="0">
                <a:pos x="178" y="221"/>
              </a:cxn>
              <a:cxn ang="0">
                <a:pos x="175" y="214"/>
              </a:cxn>
              <a:cxn ang="0">
                <a:pos x="156" y="199"/>
              </a:cxn>
              <a:cxn ang="0">
                <a:pos x="147" y="191"/>
              </a:cxn>
              <a:cxn ang="0">
                <a:pos x="136" y="188"/>
              </a:cxn>
              <a:cxn ang="0">
                <a:pos x="118" y="177"/>
              </a:cxn>
              <a:cxn ang="0">
                <a:pos x="98" y="193"/>
              </a:cxn>
              <a:cxn ang="0">
                <a:pos x="80" y="174"/>
              </a:cxn>
              <a:cxn ang="0">
                <a:pos x="101" y="123"/>
              </a:cxn>
              <a:cxn ang="0">
                <a:pos x="121" y="125"/>
              </a:cxn>
              <a:cxn ang="0">
                <a:pos x="129" y="157"/>
              </a:cxn>
              <a:cxn ang="0">
                <a:pos x="160" y="148"/>
              </a:cxn>
              <a:cxn ang="0">
                <a:pos x="217" y="159"/>
              </a:cxn>
              <a:cxn ang="0">
                <a:pos x="222" y="164"/>
              </a:cxn>
              <a:cxn ang="0">
                <a:pos x="236" y="188"/>
              </a:cxn>
              <a:cxn ang="0">
                <a:pos x="162" y="0"/>
              </a:cxn>
              <a:cxn ang="0">
                <a:pos x="162" y="324"/>
              </a:cxn>
              <a:cxn ang="0">
                <a:pos x="162" y="0"/>
              </a:cxn>
            </a:cxnLst>
            <a:rect l="0" t="0" r="r" b="b"/>
            <a:pathLst>
              <a:path w="325" h="324">
                <a:moveTo>
                  <a:pt x="244" y="168"/>
                </a:moveTo>
                <a:cubicBezTo>
                  <a:pt x="230" y="122"/>
                  <a:pt x="230" y="122"/>
                  <a:pt x="230" y="122"/>
                </a:cubicBezTo>
                <a:cubicBezTo>
                  <a:pt x="228" y="118"/>
                  <a:pt x="224" y="115"/>
                  <a:pt x="220" y="114"/>
                </a:cubicBezTo>
                <a:cubicBezTo>
                  <a:pt x="180" y="106"/>
                  <a:pt x="180" y="106"/>
                  <a:pt x="180" y="106"/>
                </a:cubicBezTo>
                <a:cubicBezTo>
                  <a:pt x="180" y="106"/>
                  <a:pt x="180" y="106"/>
                  <a:pt x="180" y="106"/>
                </a:cubicBezTo>
                <a:cubicBezTo>
                  <a:pt x="157" y="101"/>
                  <a:pt x="157" y="101"/>
                  <a:pt x="157" y="101"/>
                </a:cubicBezTo>
                <a:cubicBezTo>
                  <a:pt x="157" y="101"/>
                  <a:pt x="157" y="101"/>
                  <a:pt x="156" y="101"/>
                </a:cubicBezTo>
                <a:cubicBezTo>
                  <a:pt x="156" y="101"/>
                  <a:pt x="156" y="101"/>
                  <a:pt x="156" y="101"/>
                </a:cubicBezTo>
                <a:cubicBezTo>
                  <a:pt x="156" y="101"/>
                  <a:pt x="156" y="101"/>
                  <a:pt x="156" y="101"/>
                </a:cubicBezTo>
                <a:cubicBezTo>
                  <a:pt x="154" y="100"/>
                  <a:pt x="154" y="100"/>
                  <a:pt x="154" y="100"/>
                </a:cubicBezTo>
                <a:cubicBezTo>
                  <a:pt x="154" y="101"/>
                  <a:pt x="154" y="101"/>
                  <a:pt x="154" y="101"/>
                </a:cubicBezTo>
                <a:cubicBezTo>
                  <a:pt x="154" y="100"/>
                  <a:pt x="153" y="100"/>
                  <a:pt x="153" y="100"/>
                </a:cubicBezTo>
                <a:cubicBezTo>
                  <a:pt x="148" y="100"/>
                  <a:pt x="143" y="103"/>
                  <a:pt x="140" y="108"/>
                </a:cubicBezTo>
                <a:cubicBezTo>
                  <a:pt x="127" y="129"/>
                  <a:pt x="127" y="129"/>
                  <a:pt x="127" y="129"/>
                </a:cubicBezTo>
                <a:cubicBezTo>
                  <a:pt x="123" y="136"/>
                  <a:pt x="126" y="146"/>
                  <a:pt x="133" y="150"/>
                </a:cubicBezTo>
                <a:cubicBezTo>
                  <a:pt x="135" y="151"/>
                  <a:pt x="138" y="152"/>
                  <a:pt x="141" y="152"/>
                </a:cubicBezTo>
                <a:cubicBezTo>
                  <a:pt x="146" y="152"/>
                  <a:pt x="151" y="149"/>
                  <a:pt x="154" y="144"/>
                </a:cubicBezTo>
                <a:cubicBezTo>
                  <a:pt x="166" y="123"/>
                  <a:pt x="166" y="123"/>
                  <a:pt x="166" y="123"/>
                </a:cubicBezTo>
                <a:cubicBezTo>
                  <a:pt x="221" y="152"/>
                  <a:pt x="221" y="152"/>
                  <a:pt x="221" y="152"/>
                </a:cubicBezTo>
                <a:cubicBezTo>
                  <a:pt x="224" y="154"/>
                  <a:pt x="226" y="156"/>
                  <a:pt x="227" y="158"/>
                </a:cubicBezTo>
                <a:cubicBezTo>
                  <a:pt x="228" y="159"/>
                  <a:pt x="228" y="159"/>
                  <a:pt x="229" y="160"/>
                </a:cubicBezTo>
                <a:cubicBezTo>
                  <a:pt x="229" y="160"/>
                  <a:pt x="229" y="161"/>
                  <a:pt x="229" y="161"/>
                </a:cubicBezTo>
                <a:cubicBezTo>
                  <a:pt x="240" y="179"/>
                  <a:pt x="240" y="179"/>
                  <a:pt x="240" y="179"/>
                </a:cubicBezTo>
                <a:cubicBezTo>
                  <a:pt x="244" y="177"/>
                  <a:pt x="245" y="172"/>
                  <a:pt x="244" y="168"/>
                </a:cubicBezTo>
                <a:close/>
                <a:moveTo>
                  <a:pt x="91" y="205"/>
                </a:moveTo>
                <a:cubicBezTo>
                  <a:pt x="94" y="200"/>
                  <a:pt x="94" y="200"/>
                  <a:pt x="94" y="200"/>
                </a:cubicBezTo>
                <a:cubicBezTo>
                  <a:pt x="81" y="192"/>
                  <a:pt x="81" y="192"/>
                  <a:pt x="81" y="192"/>
                </a:cubicBezTo>
                <a:cubicBezTo>
                  <a:pt x="79" y="191"/>
                  <a:pt x="78" y="190"/>
                  <a:pt x="77" y="189"/>
                </a:cubicBezTo>
                <a:cubicBezTo>
                  <a:pt x="76" y="192"/>
                  <a:pt x="76" y="192"/>
                  <a:pt x="76" y="192"/>
                </a:cubicBezTo>
                <a:cubicBezTo>
                  <a:pt x="73" y="198"/>
                  <a:pt x="75" y="206"/>
                  <a:pt x="81" y="210"/>
                </a:cubicBezTo>
                <a:cubicBezTo>
                  <a:pt x="83" y="211"/>
                  <a:pt x="85" y="211"/>
                  <a:pt x="87" y="211"/>
                </a:cubicBezTo>
                <a:cubicBezTo>
                  <a:pt x="88" y="211"/>
                  <a:pt x="88" y="211"/>
                  <a:pt x="89" y="211"/>
                </a:cubicBezTo>
                <a:cubicBezTo>
                  <a:pt x="89" y="209"/>
                  <a:pt x="90" y="207"/>
                  <a:pt x="91" y="205"/>
                </a:cubicBezTo>
                <a:close/>
                <a:moveTo>
                  <a:pt x="49" y="100"/>
                </a:moveTo>
                <a:cubicBezTo>
                  <a:pt x="39" y="118"/>
                  <a:pt x="33" y="139"/>
                  <a:pt x="33" y="162"/>
                </a:cubicBezTo>
                <a:cubicBezTo>
                  <a:pt x="33" y="181"/>
                  <a:pt x="37" y="199"/>
                  <a:pt x="44" y="215"/>
                </a:cubicBezTo>
                <a:cubicBezTo>
                  <a:pt x="58" y="219"/>
                  <a:pt x="58" y="219"/>
                  <a:pt x="58" y="219"/>
                </a:cubicBezTo>
                <a:cubicBezTo>
                  <a:pt x="89" y="112"/>
                  <a:pt x="89" y="112"/>
                  <a:pt x="89" y="112"/>
                </a:cubicBezTo>
                <a:lnTo>
                  <a:pt x="49" y="100"/>
                </a:lnTo>
                <a:close/>
                <a:moveTo>
                  <a:pt x="276" y="100"/>
                </a:moveTo>
                <a:cubicBezTo>
                  <a:pt x="235" y="112"/>
                  <a:pt x="235" y="112"/>
                  <a:pt x="235" y="112"/>
                </a:cubicBezTo>
                <a:cubicBezTo>
                  <a:pt x="267" y="219"/>
                  <a:pt x="267" y="219"/>
                  <a:pt x="267" y="219"/>
                </a:cubicBezTo>
                <a:cubicBezTo>
                  <a:pt x="281" y="215"/>
                  <a:pt x="281" y="215"/>
                  <a:pt x="281" y="215"/>
                </a:cubicBezTo>
                <a:cubicBezTo>
                  <a:pt x="288" y="199"/>
                  <a:pt x="292" y="181"/>
                  <a:pt x="292" y="162"/>
                </a:cubicBezTo>
                <a:cubicBezTo>
                  <a:pt x="292" y="139"/>
                  <a:pt x="286" y="118"/>
                  <a:pt x="276" y="100"/>
                </a:cubicBezTo>
                <a:close/>
                <a:moveTo>
                  <a:pt x="118" y="185"/>
                </a:moveTo>
                <a:cubicBezTo>
                  <a:pt x="114" y="185"/>
                  <a:pt x="110" y="187"/>
                  <a:pt x="108" y="191"/>
                </a:cubicBezTo>
                <a:cubicBezTo>
                  <a:pt x="97" y="209"/>
                  <a:pt x="97" y="209"/>
                  <a:pt x="97" y="209"/>
                </a:cubicBezTo>
                <a:cubicBezTo>
                  <a:pt x="94" y="215"/>
                  <a:pt x="96" y="222"/>
                  <a:pt x="102" y="225"/>
                </a:cubicBezTo>
                <a:cubicBezTo>
                  <a:pt x="104" y="227"/>
                  <a:pt x="106" y="227"/>
                  <a:pt x="108" y="227"/>
                </a:cubicBezTo>
                <a:cubicBezTo>
                  <a:pt x="110" y="227"/>
                  <a:pt x="113" y="226"/>
                  <a:pt x="115" y="225"/>
                </a:cubicBezTo>
                <a:cubicBezTo>
                  <a:pt x="114" y="229"/>
                  <a:pt x="117" y="234"/>
                  <a:pt x="121" y="236"/>
                </a:cubicBezTo>
                <a:cubicBezTo>
                  <a:pt x="123" y="237"/>
                  <a:pt x="125" y="238"/>
                  <a:pt x="127" y="238"/>
                </a:cubicBezTo>
                <a:cubicBezTo>
                  <a:pt x="131" y="238"/>
                  <a:pt x="135" y="236"/>
                  <a:pt x="137" y="232"/>
                </a:cubicBezTo>
                <a:cubicBezTo>
                  <a:pt x="139" y="229"/>
                  <a:pt x="139" y="229"/>
                  <a:pt x="139" y="229"/>
                </a:cubicBezTo>
                <a:cubicBezTo>
                  <a:pt x="139" y="233"/>
                  <a:pt x="141" y="237"/>
                  <a:pt x="145" y="239"/>
                </a:cubicBezTo>
                <a:cubicBezTo>
                  <a:pt x="147" y="240"/>
                  <a:pt x="149" y="240"/>
                  <a:pt x="151" y="240"/>
                </a:cubicBezTo>
                <a:cubicBezTo>
                  <a:pt x="155" y="240"/>
                  <a:pt x="159" y="238"/>
                  <a:pt x="161" y="234"/>
                </a:cubicBezTo>
                <a:cubicBezTo>
                  <a:pt x="166" y="225"/>
                  <a:pt x="166" y="225"/>
                  <a:pt x="166" y="225"/>
                </a:cubicBezTo>
                <a:cubicBezTo>
                  <a:pt x="170" y="219"/>
                  <a:pt x="168" y="212"/>
                  <a:pt x="162" y="208"/>
                </a:cubicBezTo>
                <a:cubicBezTo>
                  <a:pt x="160" y="208"/>
                  <a:pt x="158" y="207"/>
                  <a:pt x="156" y="207"/>
                </a:cubicBezTo>
                <a:cubicBezTo>
                  <a:pt x="154" y="207"/>
                  <a:pt x="151" y="208"/>
                  <a:pt x="149" y="209"/>
                </a:cubicBezTo>
                <a:cubicBezTo>
                  <a:pt x="149" y="205"/>
                  <a:pt x="147" y="200"/>
                  <a:pt x="143" y="198"/>
                </a:cubicBezTo>
                <a:cubicBezTo>
                  <a:pt x="141" y="197"/>
                  <a:pt x="139" y="196"/>
                  <a:pt x="137" y="196"/>
                </a:cubicBezTo>
                <a:cubicBezTo>
                  <a:pt x="135" y="196"/>
                  <a:pt x="132" y="197"/>
                  <a:pt x="130" y="198"/>
                </a:cubicBezTo>
                <a:cubicBezTo>
                  <a:pt x="131" y="194"/>
                  <a:pt x="128" y="189"/>
                  <a:pt x="124" y="187"/>
                </a:cubicBezTo>
                <a:cubicBezTo>
                  <a:pt x="122" y="186"/>
                  <a:pt x="120" y="185"/>
                  <a:pt x="118" y="185"/>
                </a:cubicBezTo>
                <a:moveTo>
                  <a:pt x="233" y="205"/>
                </a:moveTo>
                <a:cubicBezTo>
                  <a:pt x="230" y="206"/>
                  <a:pt x="228" y="206"/>
                  <a:pt x="226" y="206"/>
                </a:cubicBezTo>
                <a:cubicBezTo>
                  <a:pt x="224" y="206"/>
                  <a:pt x="221" y="206"/>
                  <a:pt x="219" y="204"/>
                </a:cubicBezTo>
                <a:cubicBezTo>
                  <a:pt x="220" y="209"/>
                  <a:pt x="218" y="214"/>
                  <a:pt x="213" y="216"/>
                </a:cubicBezTo>
                <a:cubicBezTo>
                  <a:pt x="211" y="217"/>
                  <a:pt x="209" y="218"/>
                  <a:pt x="207" y="218"/>
                </a:cubicBezTo>
                <a:cubicBezTo>
                  <a:pt x="203" y="218"/>
                  <a:pt x="199" y="216"/>
                  <a:pt x="197" y="212"/>
                </a:cubicBezTo>
                <a:cubicBezTo>
                  <a:pt x="195" y="209"/>
                  <a:pt x="195" y="209"/>
                  <a:pt x="195" y="209"/>
                </a:cubicBezTo>
                <a:cubicBezTo>
                  <a:pt x="195" y="213"/>
                  <a:pt x="193" y="217"/>
                  <a:pt x="189" y="219"/>
                </a:cubicBezTo>
                <a:cubicBezTo>
                  <a:pt x="187" y="221"/>
                  <a:pt x="185" y="221"/>
                  <a:pt x="183" y="221"/>
                </a:cubicBezTo>
                <a:cubicBezTo>
                  <a:pt x="182" y="221"/>
                  <a:pt x="182" y="221"/>
                  <a:pt x="181" y="221"/>
                </a:cubicBezTo>
                <a:cubicBezTo>
                  <a:pt x="181" y="221"/>
                  <a:pt x="180" y="221"/>
                  <a:pt x="180" y="221"/>
                </a:cubicBezTo>
                <a:cubicBezTo>
                  <a:pt x="180" y="221"/>
                  <a:pt x="180" y="221"/>
                  <a:pt x="180" y="221"/>
                </a:cubicBezTo>
                <a:cubicBezTo>
                  <a:pt x="179" y="221"/>
                  <a:pt x="178" y="221"/>
                  <a:pt x="178" y="221"/>
                </a:cubicBezTo>
                <a:cubicBezTo>
                  <a:pt x="176" y="220"/>
                  <a:pt x="176" y="220"/>
                  <a:pt x="176" y="220"/>
                </a:cubicBezTo>
                <a:cubicBezTo>
                  <a:pt x="176" y="218"/>
                  <a:pt x="176" y="216"/>
                  <a:pt x="175" y="214"/>
                </a:cubicBezTo>
                <a:cubicBezTo>
                  <a:pt x="174" y="209"/>
                  <a:pt x="170" y="205"/>
                  <a:pt x="166" y="202"/>
                </a:cubicBezTo>
                <a:cubicBezTo>
                  <a:pt x="163" y="200"/>
                  <a:pt x="159" y="199"/>
                  <a:pt x="156" y="199"/>
                </a:cubicBezTo>
                <a:cubicBezTo>
                  <a:pt x="156" y="199"/>
                  <a:pt x="155" y="199"/>
                  <a:pt x="155" y="199"/>
                </a:cubicBezTo>
                <a:cubicBezTo>
                  <a:pt x="153" y="196"/>
                  <a:pt x="151" y="193"/>
                  <a:pt x="147" y="191"/>
                </a:cubicBezTo>
                <a:cubicBezTo>
                  <a:pt x="144" y="189"/>
                  <a:pt x="140" y="188"/>
                  <a:pt x="137" y="188"/>
                </a:cubicBezTo>
                <a:cubicBezTo>
                  <a:pt x="137" y="188"/>
                  <a:pt x="136" y="188"/>
                  <a:pt x="136" y="188"/>
                </a:cubicBezTo>
                <a:cubicBezTo>
                  <a:pt x="134" y="185"/>
                  <a:pt x="132" y="182"/>
                  <a:pt x="128" y="180"/>
                </a:cubicBezTo>
                <a:cubicBezTo>
                  <a:pt x="125" y="178"/>
                  <a:pt x="122" y="177"/>
                  <a:pt x="118" y="177"/>
                </a:cubicBezTo>
                <a:cubicBezTo>
                  <a:pt x="111" y="177"/>
                  <a:pt x="105" y="181"/>
                  <a:pt x="101" y="187"/>
                </a:cubicBezTo>
                <a:cubicBezTo>
                  <a:pt x="98" y="193"/>
                  <a:pt x="98" y="193"/>
                  <a:pt x="98" y="193"/>
                </a:cubicBezTo>
                <a:cubicBezTo>
                  <a:pt x="84" y="185"/>
                  <a:pt x="84" y="185"/>
                  <a:pt x="84" y="185"/>
                </a:cubicBezTo>
                <a:cubicBezTo>
                  <a:pt x="81" y="183"/>
                  <a:pt x="78" y="178"/>
                  <a:pt x="80" y="174"/>
                </a:cubicBezTo>
                <a:cubicBezTo>
                  <a:pt x="92" y="130"/>
                  <a:pt x="92" y="130"/>
                  <a:pt x="92" y="130"/>
                </a:cubicBezTo>
                <a:cubicBezTo>
                  <a:pt x="93" y="126"/>
                  <a:pt x="97" y="123"/>
                  <a:pt x="101" y="123"/>
                </a:cubicBezTo>
                <a:cubicBezTo>
                  <a:pt x="123" y="122"/>
                  <a:pt x="123" y="122"/>
                  <a:pt x="123" y="122"/>
                </a:cubicBezTo>
                <a:cubicBezTo>
                  <a:pt x="121" y="125"/>
                  <a:pt x="121" y="125"/>
                  <a:pt x="121" y="125"/>
                </a:cubicBezTo>
                <a:cubicBezTo>
                  <a:pt x="118" y="130"/>
                  <a:pt x="117" y="137"/>
                  <a:pt x="119" y="143"/>
                </a:cubicBezTo>
                <a:cubicBezTo>
                  <a:pt x="120" y="149"/>
                  <a:pt x="124" y="154"/>
                  <a:pt x="129" y="157"/>
                </a:cubicBezTo>
                <a:cubicBezTo>
                  <a:pt x="133" y="159"/>
                  <a:pt x="137" y="159"/>
                  <a:pt x="141" y="159"/>
                </a:cubicBezTo>
                <a:cubicBezTo>
                  <a:pt x="149" y="159"/>
                  <a:pt x="157" y="155"/>
                  <a:pt x="160" y="148"/>
                </a:cubicBezTo>
                <a:cubicBezTo>
                  <a:pt x="169" y="134"/>
                  <a:pt x="169" y="134"/>
                  <a:pt x="169" y="134"/>
                </a:cubicBezTo>
                <a:cubicBezTo>
                  <a:pt x="217" y="159"/>
                  <a:pt x="217" y="159"/>
                  <a:pt x="217" y="159"/>
                </a:cubicBezTo>
                <a:cubicBezTo>
                  <a:pt x="219" y="160"/>
                  <a:pt x="220" y="161"/>
                  <a:pt x="221" y="163"/>
                </a:cubicBezTo>
                <a:cubicBezTo>
                  <a:pt x="222" y="163"/>
                  <a:pt x="222" y="164"/>
                  <a:pt x="222" y="164"/>
                </a:cubicBezTo>
                <a:cubicBezTo>
                  <a:pt x="222" y="164"/>
                  <a:pt x="222" y="165"/>
                  <a:pt x="222" y="165"/>
                </a:cubicBezTo>
                <a:cubicBezTo>
                  <a:pt x="236" y="188"/>
                  <a:pt x="236" y="188"/>
                  <a:pt x="236" y="188"/>
                </a:cubicBezTo>
                <a:cubicBezTo>
                  <a:pt x="240" y="194"/>
                  <a:pt x="238" y="201"/>
                  <a:pt x="233" y="205"/>
                </a:cubicBezTo>
                <a:close/>
                <a:moveTo>
                  <a:pt x="162" y="0"/>
                </a:moveTo>
                <a:cubicBezTo>
                  <a:pt x="73" y="0"/>
                  <a:pt x="0" y="72"/>
                  <a:pt x="0" y="162"/>
                </a:cubicBezTo>
                <a:cubicBezTo>
                  <a:pt x="0" y="252"/>
                  <a:pt x="73" y="324"/>
                  <a:pt x="162" y="324"/>
                </a:cubicBezTo>
                <a:cubicBezTo>
                  <a:pt x="252" y="324"/>
                  <a:pt x="325" y="252"/>
                  <a:pt x="325" y="162"/>
                </a:cubicBezTo>
                <a:cubicBezTo>
                  <a:pt x="325" y="72"/>
                  <a:pt x="252" y="0"/>
                  <a:pt x="162" y="0"/>
                </a:cubicBezTo>
                <a:close/>
              </a:path>
            </a:pathLst>
          </a:cu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4094891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Shape 1392"/>
          <p:cNvGraphicFramePr/>
          <p:nvPr>
            <p:extLst>
              <p:ext uri="{D42A27DB-BD31-4B8C-83A1-F6EECF244321}">
                <p14:modId xmlns:p14="http://schemas.microsoft.com/office/powerpoint/2010/main" val="1076778462"/>
              </p:ext>
            </p:extLst>
          </p:nvPr>
        </p:nvGraphicFramePr>
        <p:xfrm>
          <a:off x="446557" y="1261320"/>
          <a:ext cx="8374308" cy="5311296"/>
        </p:xfrm>
        <a:graphic>
          <a:graphicData uri="http://schemas.openxmlformats.org/drawingml/2006/table">
            <a:tbl>
              <a:tblPr firstRow="1" bandRow="1">
                <a:noFill/>
              </a:tblPr>
              <a:tblGrid>
                <a:gridCol w="2598547">
                  <a:extLst>
                    <a:ext uri="{9D8B030D-6E8A-4147-A177-3AD203B41FA5}">
                      <a16:colId xmlns:a16="http://schemas.microsoft.com/office/drawing/2014/main" xmlns="" val="20000"/>
                    </a:ext>
                  </a:extLst>
                </a:gridCol>
                <a:gridCol w="1588607">
                  <a:extLst>
                    <a:ext uri="{9D8B030D-6E8A-4147-A177-3AD203B41FA5}">
                      <a16:colId xmlns:a16="http://schemas.microsoft.com/office/drawing/2014/main" xmlns="" val="20001"/>
                    </a:ext>
                  </a:extLst>
                </a:gridCol>
                <a:gridCol w="1423330">
                  <a:extLst>
                    <a:ext uri="{9D8B030D-6E8A-4147-A177-3AD203B41FA5}">
                      <a16:colId xmlns:a16="http://schemas.microsoft.com/office/drawing/2014/main" xmlns="" val="20002"/>
                    </a:ext>
                  </a:extLst>
                </a:gridCol>
                <a:gridCol w="2763824">
                  <a:extLst>
                    <a:ext uri="{9D8B030D-6E8A-4147-A177-3AD203B41FA5}">
                      <a16:colId xmlns:a16="http://schemas.microsoft.com/office/drawing/2014/main" xmlns="" val="20003"/>
                    </a:ext>
                  </a:extLst>
                </a:gridCol>
              </a:tblGrid>
              <a:tr h="1451052">
                <a:tc>
                  <a:txBody>
                    <a:bodyPr/>
                    <a:lstStyle/>
                    <a:p>
                      <a:pPr marL="0" marR="0" lvl="0" indent="0" algn="ctr" rtl="0">
                        <a:spcBef>
                          <a:spcPts val="0"/>
                        </a:spcBef>
                        <a:buSzPct val="25000"/>
                        <a:buNone/>
                      </a:pPr>
                      <a:r>
                        <a:rPr lang="en-US" sz="1200" b="1" u="none" strike="noStrike" cap="none" dirty="0" smtClean="0">
                          <a:solidFill>
                            <a:schemeClr val="accent5"/>
                          </a:solidFill>
                          <a:latin typeface="+mj-lt"/>
                        </a:rPr>
                        <a:t>Drafting </a:t>
                      </a:r>
                    </a:p>
                    <a:p>
                      <a:pPr marL="0" marR="0" lvl="0" indent="0" algn="ctr" defTabSz="914400" rtl="0" eaLnBrk="1" fontAlgn="auto" latinLnBrk="0" hangingPunct="1">
                        <a:lnSpc>
                          <a:spcPct val="100000"/>
                        </a:lnSpc>
                        <a:spcBef>
                          <a:spcPts val="0"/>
                        </a:spcBef>
                        <a:spcAft>
                          <a:spcPts val="0"/>
                        </a:spcAft>
                        <a:buClrTx/>
                        <a:buSzPct val="25000"/>
                        <a:buFontTx/>
                        <a:buNone/>
                        <a:tabLst/>
                        <a:defRPr/>
                      </a:pPr>
                      <a:r>
                        <a:rPr lang="en-AU" sz="1200" i="0" dirty="0" smtClean="0">
                          <a:latin typeface="+mj-lt"/>
                        </a:rPr>
                        <a:t>Attend</a:t>
                      </a:r>
                      <a:r>
                        <a:rPr lang="en-AU" sz="1200" i="0" baseline="0" dirty="0" smtClean="0">
                          <a:latin typeface="+mj-lt"/>
                        </a:rPr>
                        <a:t> negotiations of key transaction documents, prepare ‘completion deliverables’, prepare due diligence reports, </a:t>
                      </a:r>
                      <a:r>
                        <a:rPr lang="en-US" sz="1200" i="0" baseline="0" dirty="0" smtClean="0">
                          <a:latin typeface="+mj-lt"/>
                        </a:rPr>
                        <a:t>d</a:t>
                      </a:r>
                      <a:r>
                        <a:rPr lang="en-US" sz="1200" i="0" dirty="0" smtClean="0">
                          <a:latin typeface="+mj-lt"/>
                        </a:rPr>
                        <a:t>raft or review prospectus</a:t>
                      </a:r>
                      <a:r>
                        <a:rPr lang="en-US" sz="1200" i="0" baseline="0" dirty="0" smtClean="0">
                          <a:latin typeface="+mj-lt"/>
                        </a:rPr>
                        <a:t> disclosures.</a:t>
                      </a:r>
                      <a:r>
                        <a:rPr lang="en-AU" sz="1200" i="0" baseline="0" dirty="0" smtClean="0">
                          <a:latin typeface="+mj-lt"/>
                        </a:rPr>
                        <a:t> </a:t>
                      </a:r>
                      <a:endParaRPr lang="en-US" sz="1200" i="0" dirty="0" smtClean="0">
                        <a:latin typeface="+mj-lt"/>
                      </a:endParaRPr>
                    </a:p>
                    <a:p>
                      <a:pPr marL="0" marR="0" lvl="0" indent="0" algn="ctr" rtl="0">
                        <a:spcBef>
                          <a:spcPts val="0"/>
                        </a:spcBef>
                        <a:buSzPct val="25000"/>
                        <a:buNone/>
                      </a:pPr>
                      <a:endParaRPr lang="en-US" sz="1200" b="0" u="none" strike="noStrike" cap="none" dirty="0">
                        <a:solidFill>
                          <a:schemeClr val="tx1"/>
                        </a:solidFill>
                        <a:latin typeface="+mj-lt"/>
                      </a:endParaRPr>
                    </a:p>
                  </a:txBody>
                  <a:tcPr marL="78200" marR="78200" marT="369406" marB="391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spcBef>
                          <a:spcPts val="0"/>
                        </a:spcBef>
                        <a:buSzPct val="25000"/>
                        <a:buNone/>
                      </a:pPr>
                      <a:endParaRPr lang="en-US" sz="1200" b="1" i="0" u="none" strike="noStrike" cap="none" dirty="0">
                        <a:solidFill>
                          <a:srgbClr val="E0301E"/>
                        </a:solidFill>
                        <a:latin typeface="+mj-lt"/>
                        <a:ea typeface="Georgia"/>
                        <a:cs typeface="Georgia"/>
                        <a:sym typeface="Arial"/>
                      </a:endParaRPr>
                    </a:p>
                  </a:txBody>
                  <a:tcPr marL="78200" marR="78200" marT="369406" marB="391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spcBef>
                          <a:spcPts val="0"/>
                        </a:spcBef>
                        <a:buSzPct val="25000"/>
                        <a:buNone/>
                      </a:pPr>
                      <a:endParaRPr lang="en-US" sz="1200" i="0" dirty="0" smtClean="0">
                        <a:latin typeface="+mj-lt"/>
                      </a:endParaRPr>
                    </a:p>
                  </a:txBody>
                  <a:tcPr marL="78200" marR="78200" marT="369406" marB="391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lnSpc>
                          <a:spcPct val="100000"/>
                        </a:lnSpc>
                        <a:spcBef>
                          <a:spcPts val="0"/>
                        </a:spcBef>
                        <a:spcAft>
                          <a:spcPts val="0"/>
                        </a:spcAft>
                        <a:buSzPct val="25000"/>
                        <a:buNone/>
                      </a:pPr>
                      <a:r>
                        <a:rPr lang="en-US" sz="1200" b="1" i="0" u="none" strike="noStrike" cap="none" dirty="0" smtClean="0">
                          <a:solidFill>
                            <a:schemeClr val="accent5"/>
                          </a:solidFill>
                          <a:latin typeface="+mj-lt"/>
                          <a:ea typeface="Georgia"/>
                          <a:cs typeface="Georgia"/>
                          <a:sym typeface="Arial"/>
                        </a:rPr>
                        <a:t>Research</a:t>
                      </a:r>
                      <a:endParaRPr lang="en-US" sz="1200" b="1" i="0" u="none" strike="noStrike" cap="none" dirty="0">
                        <a:solidFill>
                          <a:schemeClr val="accent5"/>
                        </a:solidFill>
                        <a:latin typeface="+mj-lt"/>
                        <a:ea typeface="Georgia"/>
                        <a:cs typeface="Georgia"/>
                        <a:sym typeface="Arial"/>
                      </a:endParaRPr>
                    </a:p>
                    <a:p>
                      <a:pPr marL="0" marR="0" lvl="0" indent="0" algn="ctr" defTabSz="914400" rtl="0" eaLnBrk="1" fontAlgn="auto" latinLnBrk="0" hangingPunct="1">
                        <a:lnSpc>
                          <a:spcPct val="100000"/>
                        </a:lnSpc>
                        <a:spcBef>
                          <a:spcPts val="0"/>
                        </a:spcBef>
                        <a:spcAft>
                          <a:spcPts val="0"/>
                        </a:spcAft>
                        <a:buClrTx/>
                        <a:buSzPct val="25000"/>
                        <a:buFontTx/>
                        <a:buNone/>
                        <a:tabLst/>
                        <a:defRPr/>
                      </a:pPr>
                      <a:r>
                        <a:rPr lang="en-AU" sz="1200" i="0" dirty="0" smtClean="0">
                          <a:latin typeface="+mj-lt"/>
                        </a:rPr>
                        <a:t>Researching</a:t>
                      </a:r>
                      <a:r>
                        <a:rPr lang="en-AU" sz="1200" i="0" baseline="0" dirty="0" smtClean="0">
                          <a:latin typeface="+mj-lt"/>
                        </a:rPr>
                        <a:t> case law and commentary to provide ad hoc advice to clients or to feed into structuring discussions. </a:t>
                      </a:r>
                      <a:endParaRPr lang="en-US" sz="1200" i="0" dirty="0" smtClean="0">
                        <a:latin typeface="+mj-lt"/>
                      </a:endParaRPr>
                    </a:p>
                  </a:txBody>
                  <a:tcPr marL="78200" marR="78200" marT="369406" marB="391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0"/>
                  </a:ext>
                </a:extLst>
              </a:tr>
              <a:tr h="1751084">
                <a:tc>
                  <a:txBody>
                    <a:bodyPr/>
                    <a:lstStyle/>
                    <a:p>
                      <a:pPr marL="0" marR="0" lvl="0" indent="0" algn="ctr" rtl="0">
                        <a:spcBef>
                          <a:spcPts val="0"/>
                        </a:spcBef>
                        <a:buSzPct val="25000"/>
                        <a:buNone/>
                      </a:pPr>
                      <a:r>
                        <a:rPr lang="en-US" sz="1200" b="1" u="none" strike="noStrike" cap="none" dirty="0" smtClean="0">
                          <a:solidFill>
                            <a:srgbClr val="E0301E"/>
                          </a:solidFill>
                          <a:latin typeface="+mj-lt"/>
                        </a:rPr>
                        <a:t/>
                      </a:r>
                      <a:br>
                        <a:rPr lang="en-US" sz="1200" b="1" u="none" strike="noStrike" cap="none" dirty="0" smtClean="0">
                          <a:solidFill>
                            <a:srgbClr val="E0301E"/>
                          </a:solidFill>
                          <a:latin typeface="+mj-lt"/>
                        </a:rPr>
                      </a:br>
                      <a:r>
                        <a:rPr lang="en-US" sz="1200" b="1" u="none" strike="noStrike" cap="none" dirty="0" smtClean="0">
                          <a:solidFill>
                            <a:schemeClr val="accent5"/>
                          </a:solidFill>
                          <a:latin typeface="+mj-lt"/>
                        </a:rPr>
                        <a:t>Attending meetings </a:t>
                      </a:r>
                      <a:endParaRPr lang="en-US" sz="1200" b="1" u="none" strike="noStrike" cap="none" baseline="0" dirty="0" smtClean="0">
                        <a:solidFill>
                          <a:schemeClr val="accent5"/>
                        </a:solidFill>
                        <a:latin typeface="+mj-lt"/>
                      </a:endParaRPr>
                    </a:p>
                    <a:p>
                      <a:pPr marL="0" marR="0" lvl="0" indent="0" algn="ctr" rtl="0">
                        <a:spcBef>
                          <a:spcPts val="0"/>
                        </a:spcBef>
                        <a:buSzPct val="25000"/>
                        <a:buNone/>
                      </a:pPr>
                      <a:r>
                        <a:rPr lang="en-AU" sz="1200" i="0" baseline="0" dirty="0" smtClean="0">
                          <a:latin typeface="+mj-lt"/>
                        </a:rPr>
                        <a:t>See negotiations of key transaction documents in action or attend and minute due diligence committee meetings for an IPO.</a:t>
                      </a:r>
                      <a:endParaRPr lang="en-US" sz="1200" b="1" i="0" u="none" strike="noStrike" cap="none" dirty="0">
                        <a:solidFill>
                          <a:srgbClr val="E0301E"/>
                        </a:solidFill>
                        <a:latin typeface="+mj-lt"/>
                        <a:ea typeface="Georgia"/>
                        <a:cs typeface="Georgia"/>
                        <a:sym typeface="Arial"/>
                      </a:endParaRPr>
                    </a:p>
                  </a:txBody>
                  <a:tcPr marL="78200" marR="78200" marT="369406" marB="391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spcBef>
                          <a:spcPts val="0"/>
                        </a:spcBef>
                        <a:buSzPct val="25000"/>
                        <a:buNone/>
                      </a:pPr>
                      <a:endParaRPr lang="en-US" sz="1200" i="0" dirty="0" smtClean="0">
                        <a:latin typeface="+mj-lt"/>
                      </a:endParaRPr>
                    </a:p>
                  </a:txBody>
                  <a:tcPr marL="78200" marR="78200" marT="369406" marB="391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lnSpc>
                          <a:spcPct val="100000"/>
                        </a:lnSpc>
                        <a:spcBef>
                          <a:spcPts val="0"/>
                        </a:spcBef>
                        <a:spcAft>
                          <a:spcPts val="0"/>
                        </a:spcAft>
                        <a:buSzPct val="25000"/>
                        <a:buNone/>
                      </a:pPr>
                      <a:endParaRPr lang="en-US" sz="1200" b="1" i="0" u="none" strike="noStrike" cap="none" dirty="0">
                        <a:solidFill>
                          <a:srgbClr val="E0301E"/>
                        </a:solidFill>
                        <a:latin typeface="+mj-lt"/>
                        <a:ea typeface="Georgia"/>
                        <a:cs typeface="Georgia"/>
                        <a:sym typeface="Arial"/>
                      </a:endParaRPr>
                    </a:p>
                  </a:txBody>
                  <a:tcPr marL="78200" marR="78200" marT="369406" marB="391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spcBef>
                          <a:spcPts val="0"/>
                        </a:spcBef>
                        <a:buSzPct val="25000"/>
                        <a:buNone/>
                      </a:pPr>
                      <a:r>
                        <a:rPr lang="en-US" sz="1200" b="1" i="0" u="none" strike="noStrike" cap="none" dirty="0" smtClean="0">
                          <a:solidFill>
                            <a:srgbClr val="E0301E"/>
                          </a:solidFill>
                          <a:latin typeface="+mj-lt"/>
                          <a:ea typeface="Georgia"/>
                          <a:cs typeface="Georgia"/>
                          <a:sym typeface="Arial"/>
                        </a:rPr>
                        <a:t/>
                      </a:r>
                      <a:br>
                        <a:rPr lang="en-US" sz="1200" b="1" i="0" u="none" strike="noStrike" cap="none" dirty="0" smtClean="0">
                          <a:solidFill>
                            <a:srgbClr val="E0301E"/>
                          </a:solidFill>
                          <a:latin typeface="+mj-lt"/>
                          <a:ea typeface="Georgia"/>
                          <a:cs typeface="Georgia"/>
                          <a:sym typeface="Arial"/>
                        </a:rPr>
                      </a:br>
                      <a:r>
                        <a:rPr lang="en-US" sz="1200" b="1" i="0" u="none" strike="noStrike" cap="none" dirty="0" smtClean="0">
                          <a:solidFill>
                            <a:schemeClr val="accent5"/>
                          </a:solidFill>
                          <a:latin typeface="+mj-lt"/>
                          <a:ea typeface="+mn-ea"/>
                          <a:cs typeface="+mn-cs"/>
                          <a:sym typeface="Arial"/>
                        </a:rPr>
                        <a:t>Project</a:t>
                      </a:r>
                      <a:r>
                        <a:rPr lang="en-US" sz="1200" b="1" i="0" u="none" strike="noStrike" cap="none" baseline="0" dirty="0" smtClean="0">
                          <a:solidFill>
                            <a:schemeClr val="accent5"/>
                          </a:solidFill>
                          <a:latin typeface="+mj-lt"/>
                          <a:ea typeface="+mn-ea"/>
                          <a:cs typeface="+mn-cs"/>
                          <a:sym typeface="Arial"/>
                        </a:rPr>
                        <a:t> Support</a:t>
                      </a:r>
                      <a:endParaRPr lang="en-US" sz="1200" b="1" u="none" strike="noStrike" cap="none" baseline="0" dirty="0" smtClean="0">
                        <a:solidFill>
                          <a:schemeClr val="accent5"/>
                        </a:solidFill>
                        <a:latin typeface="+mj-lt"/>
                      </a:endParaRPr>
                    </a:p>
                    <a:p>
                      <a:pPr marL="0" marR="0" lvl="0" indent="0" algn="ctr" rtl="0">
                        <a:spcBef>
                          <a:spcPts val="0"/>
                        </a:spcBef>
                        <a:buSzPct val="25000"/>
                        <a:buNone/>
                      </a:pPr>
                      <a:r>
                        <a:rPr lang="en-US" sz="1200" i="0" dirty="0" smtClean="0">
                          <a:latin typeface="+mj-lt"/>
                        </a:rPr>
                        <a:t>Help the team keep track of the project, ensure filing is in order,</a:t>
                      </a:r>
                      <a:r>
                        <a:rPr lang="en-US" sz="1200" i="0" baseline="0" dirty="0" smtClean="0">
                          <a:latin typeface="+mj-lt"/>
                        </a:rPr>
                        <a:t> maintain key issues / document checklists etc.</a:t>
                      </a:r>
                      <a:endParaRPr lang="en-US" sz="1200" i="0" dirty="0" smtClean="0">
                        <a:latin typeface="+mj-lt"/>
                      </a:endParaRPr>
                    </a:p>
                  </a:txBody>
                  <a:tcPr marL="78200" marR="78200" marT="369406" marB="391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1"/>
                  </a:ext>
                </a:extLst>
              </a:tr>
              <a:tr h="1581371">
                <a:tc>
                  <a:txBody>
                    <a:bodyPr/>
                    <a:lstStyle/>
                    <a:p>
                      <a:pPr marL="0" marR="0" lvl="0" indent="0" algn="ctr" rtl="0">
                        <a:spcBef>
                          <a:spcPts val="0"/>
                        </a:spcBef>
                        <a:buSzPct val="25000"/>
                        <a:buNone/>
                      </a:pPr>
                      <a:r>
                        <a:rPr lang="en-AU" sz="1200" b="1" u="none" strike="noStrike" cap="none" dirty="0" smtClean="0">
                          <a:solidFill>
                            <a:schemeClr val="accent5"/>
                          </a:solidFill>
                          <a:latin typeface="+mj-lt"/>
                        </a:rPr>
                        <a:t>Data</a:t>
                      </a:r>
                      <a:r>
                        <a:rPr lang="en-AU" sz="1200" b="1" u="none" strike="noStrike" cap="none" baseline="0" dirty="0" smtClean="0">
                          <a:solidFill>
                            <a:schemeClr val="accent5"/>
                          </a:solidFill>
                          <a:latin typeface="+mj-lt"/>
                        </a:rPr>
                        <a:t> collation </a:t>
                      </a:r>
                      <a:endParaRPr lang="en-US" sz="1200" b="1" u="none" strike="noStrike" cap="none" dirty="0" smtClean="0">
                        <a:solidFill>
                          <a:schemeClr val="accent5"/>
                        </a:solidFill>
                        <a:latin typeface="+mj-lt"/>
                      </a:endParaRPr>
                    </a:p>
                    <a:p>
                      <a:pPr marL="0" marR="0" lvl="0" indent="0" algn="ctr" rtl="0">
                        <a:spcBef>
                          <a:spcPts val="0"/>
                        </a:spcBef>
                        <a:buSzPct val="25000"/>
                        <a:buNone/>
                      </a:pPr>
                      <a:r>
                        <a:rPr lang="en-AU" sz="1200" b="0" u="none" strike="noStrike" cap="none" dirty="0" smtClean="0">
                          <a:solidFill>
                            <a:schemeClr val="tx1"/>
                          </a:solidFill>
                          <a:latin typeface="+mj-lt"/>
                        </a:rPr>
                        <a:t>Preparing</a:t>
                      </a:r>
                      <a:r>
                        <a:rPr lang="en-AU" sz="1200" b="0" u="none" strike="noStrike" cap="none" baseline="0" dirty="0" smtClean="0">
                          <a:solidFill>
                            <a:schemeClr val="tx1"/>
                          </a:solidFill>
                          <a:latin typeface="+mj-lt"/>
                        </a:rPr>
                        <a:t> requests for information, d</a:t>
                      </a:r>
                      <a:r>
                        <a:rPr lang="en-AU" sz="1200" b="0" u="none" strike="noStrike" cap="none" dirty="0" smtClean="0">
                          <a:solidFill>
                            <a:schemeClr val="tx1"/>
                          </a:solidFill>
                          <a:latin typeface="+mj-lt"/>
                        </a:rPr>
                        <a:t>oing the first review of documents we receive from clients, ensuring</a:t>
                      </a:r>
                      <a:r>
                        <a:rPr lang="en-AU" sz="1200" b="0" u="none" strike="noStrike" cap="none" baseline="0" dirty="0" smtClean="0">
                          <a:solidFill>
                            <a:schemeClr val="tx1"/>
                          </a:solidFill>
                          <a:latin typeface="+mj-lt"/>
                        </a:rPr>
                        <a:t> all queries have been addressed, doing third party searches etc.</a:t>
                      </a:r>
                      <a:endParaRPr lang="en-US" sz="1200" b="0" u="none" strike="noStrike" cap="none" dirty="0" smtClean="0">
                        <a:solidFill>
                          <a:schemeClr val="tx1"/>
                        </a:solidFill>
                        <a:latin typeface="+mj-lt"/>
                      </a:endParaRPr>
                    </a:p>
                    <a:p>
                      <a:pPr marL="0" marR="0" lvl="0" indent="0" algn="ctr" rtl="0">
                        <a:spcBef>
                          <a:spcPts val="0"/>
                        </a:spcBef>
                        <a:buSzPct val="25000"/>
                        <a:buNone/>
                      </a:pPr>
                      <a:endParaRPr lang="en-US" sz="1200" i="0" dirty="0" smtClean="0">
                        <a:latin typeface="+mj-lt"/>
                      </a:endParaRPr>
                    </a:p>
                  </a:txBody>
                  <a:tcPr marL="78200" marR="78200" marT="369406" marB="391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spcBef>
                          <a:spcPts val="0"/>
                        </a:spcBef>
                        <a:buSzPct val="25000"/>
                        <a:buNone/>
                      </a:pPr>
                      <a:endParaRPr lang="en-US" sz="1200" b="0" u="none" strike="noStrike" cap="none" dirty="0">
                        <a:solidFill>
                          <a:schemeClr val="tx1"/>
                        </a:solidFill>
                        <a:latin typeface="+mj-lt"/>
                      </a:endParaRPr>
                    </a:p>
                  </a:txBody>
                  <a:tcPr marL="78200" marR="78200" marT="369406" marB="391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spcBef>
                          <a:spcPts val="0"/>
                        </a:spcBef>
                        <a:buSzPct val="25000"/>
                        <a:buNone/>
                      </a:pPr>
                      <a:endParaRPr lang="en-US" sz="1200" b="0" u="none" strike="noStrike" cap="none" dirty="0">
                        <a:solidFill>
                          <a:schemeClr val="tx1"/>
                        </a:solidFill>
                        <a:latin typeface="+mj-lt"/>
                      </a:endParaRPr>
                    </a:p>
                  </a:txBody>
                  <a:tcPr marL="78200" marR="78200" marT="369406" marB="391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lnSpc>
                          <a:spcPct val="100000"/>
                        </a:lnSpc>
                        <a:spcBef>
                          <a:spcPts val="0"/>
                        </a:spcBef>
                        <a:spcAft>
                          <a:spcPts val="0"/>
                        </a:spcAft>
                        <a:buSzPct val="25000"/>
                        <a:buNone/>
                      </a:pPr>
                      <a:r>
                        <a:rPr lang="en-US" sz="1200" b="1" i="0" u="none" strike="noStrike" cap="none" dirty="0" smtClean="0">
                          <a:solidFill>
                            <a:schemeClr val="accent5"/>
                          </a:solidFill>
                          <a:latin typeface="+mj-lt"/>
                          <a:ea typeface="Georgia"/>
                          <a:cs typeface="Georgia"/>
                          <a:sym typeface="Arial"/>
                        </a:rPr>
                        <a:t>Pitches</a:t>
                      </a:r>
                      <a:r>
                        <a:rPr lang="en-US" sz="1200" b="1" i="0" u="none" strike="noStrike" cap="none" baseline="0" dirty="0" smtClean="0">
                          <a:solidFill>
                            <a:schemeClr val="accent5"/>
                          </a:solidFill>
                          <a:latin typeface="+mj-lt"/>
                          <a:ea typeface="Georgia"/>
                          <a:cs typeface="Georgia"/>
                          <a:sym typeface="Arial"/>
                        </a:rPr>
                        <a:t> and proposals</a:t>
                      </a:r>
                      <a:endParaRPr lang="en-US" sz="1200" b="1" i="0" u="none" strike="noStrike" cap="none" dirty="0" smtClean="0">
                        <a:solidFill>
                          <a:schemeClr val="accent5"/>
                        </a:solidFill>
                        <a:latin typeface="+mj-lt"/>
                        <a:ea typeface="Georgia"/>
                        <a:cs typeface="Georgia"/>
                        <a:sym typeface="Arial"/>
                      </a:endParaRPr>
                    </a:p>
                    <a:p>
                      <a:pPr marL="0" marR="0" lvl="0" indent="0" algn="ctr" rtl="0">
                        <a:lnSpc>
                          <a:spcPct val="100000"/>
                        </a:lnSpc>
                        <a:spcBef>
                          <a:spcPts val="0"/>
                        </a:spcBef>
                        <a:spcAft>
                          <a:spcPts val="0"/>
                        </a:spcAft>
                        <a:buSzPct val="25000"/>
                        <a:buNone/>
                      </a:pPr>
                      <a:r>
                        <a:rPr lang="en-AU" sz="1200" i="0" dirty="0" smtClean="0">
                          <a:latin typeface="+mj-lt"/>
                        </a:rPr>
                        <a:t>Assist</a:t>
                      </a:r>
                      <a:r>
                        <a:rPr lang="en-AU" sz="1200" i="0" baseline="0" dirty="0" smtClean="0">
                          <a:latin typeface="+mj-lt"/>
                        </a:rPr>
                        <a:t> with drafting proposals for new clients and new deals. This includes, liaising with other PwC teams- whether within Melbourne, Australia or even around the globe!</a:t>
                      </a:r>
                      <a:endParaRPr lang="en-US" sz="1200" i="0" dirty="0" smtClean="0">
                        <a:latin typeface="+mj-lt"/>
                      </a:endParaRPr>
                    </a:p>
                    <a:p>
                      <a:pPr marL="0" marR="0" lvl="0" indent="0" algn="ctr" rtl="0">
                        <a:spcBef>
                          <a:spcPts val="0"/>
                        </a:spcBef>
                        <a:buSzPct val="25000"/>
                        <a:buNone/>
                      </a:pPr>
                      <a:endParaRPr lang="en-US" sz="1200" b="1" u="none" strike="noStrike" cap="none" dirty="0" smtClean="0">
                        <a:solidFill>
                          <a:srgbClr val="E0301E"/>
                        </a:solidFill>
                        <a:latin typeface="+mj-lt"/>
                      </a:endParaRPr>
                    </a:p>
                    <a:p>
                      <a:pPr marL="0" marR="0" lvl="0" indent="0" algn="ctr" rtl="0">
                        <a:lnSpc>
                          <a:spcPct val="100000"/>
                        </a:lnSpc>
                        <a:spcBef>
                          <a:spcPts val="0"/>
                        </a:spcBef>
                        <a:spcAft>
                          <a:spcPts val="0"/>
                        </a:spcAft>
                        <a:buSzPct val="25000"/>
                        <a:buNone/>
                      </a:pPr>
                      <a:endParaRPr lang="en-US" sz="1200" b="1" i="0" u="none" strike="noStrike" cap="none" dirty="0" smtClean="0">
                        <a:solidFill>
                          <a:srgbClr val="E0301E"/>
                        </a:solidFill>
                        <a:latin typeface="+mj-lt"/>
                        <a:ea typeface="Georgia"/>
                        <a:cs typeface="Georgia"/>
                        <a:sym typeface="Arial"/>
                      </a:endParaRPr>
                    </a:p>
                  </a:txBody>
                  <a:tcPr marL="78200" marR="78200" marT="369406" marB="391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2"/>
                  </a:ext>
                </a:extLst>
              </a:tr>
            </a:tbl>
          </a:graphicData>
        </a:graphic>
      </p:graphicFrame>
      <p:sp>
        <p:nvSpPr>
          <p:cNvPr id="2" name="Title 1"/>
          <p:cNvSpPr>
            <a:spLocks noGrp="1"/>
          </p:cNvSpPr>
          <p:nvPr>
            <p:ph type="title"/>
          </p:nvPr>
        </p:nvSpPr>
        <p:spPr/>
        <p:txBody>
          <a:bodyPr/>
          <a:lstStyle/>
          <a:p>
            <a:r>
              <a:rPr lang="en-US" dirty="0" smtClean="0"/>
              <a:t>So what do I get to do? </a:t>
            </a:r>
            <a:br>
              <a:rPr lang="en-US" dirty="0" smtClean="0"/>
            </a:br>
            <a:endParaRPr lang="en-US" b="0" i="0" dirty="0"/>
          </a:p>
        </p:txBody>
      </p:sp>
      <p:sp>
        <p:nvSpPr>
          <p:cNvPr id="5" name="Slide Number Placeholder 4"/>
          <p:cNvSpPr>
            <a:spLocks noGrp="1"/>
          </p:cNvSpPr>
          <p:nvPr>
            <p:ph type="sldNum" sz="quarter" idx="4"/>
          </p:nvPr>
        </p:nvSpPr>
        <p:spPr/>
        <p:txBody>
          <a:bodyPr/>
          <a:lstStyle/>
          <a:p>
            <a:fld id="{9EBD5762-3BDC-484D-9503-7EA6D5A9A8CE}" type="slidenum">
              <a:rPr lang="en-US" smtClean="0"/>
              <a:pPr/>
              <a:t>19</a:t>
            </a:fld>
            <a:endParaRPr lang="en-US" dirty="0"/>
          </a:p>
        </p:txBody>
      </p:sp>
      <p:sp>
        <p:nvSpPr>
          <p:cNvPr id="6" name="Date Placeholder 5"/>
          <p:cNvSpPr>
            <a:spLocks noGrp="1"/>
          </p:cNvSpPr>
          <p:nvPr>
            <p:ph type="dt" sz="half" idx="2"/>
          </p:nvPr>
        </p:nvSpPr>
        <p:spPr/>
        <p:txBody>
          <a:bodyPr/>
          <a:lstStyle/>
          <a:p>
            <a:r>
              <a:rPr lang="en-US" dirty="0" smtClean="0"/>
              <a:t>April 2018</a:t>
            </a:r>
            <a:endParaRPr lang="en-US" dirty="0"/>
          </a:p>
        </p:txBody>
      </p:sp>
      <p:sp>
        <p:nvSpPr>
          <p:cNvPr id="10" name="Footer Placeholder 9"/>
          <p:cNvSpPr>
            <a:spLocks noGrp="1"/>
          </p:cNvSpPr>
          <p:nvPr>
            <p:ph type="ftr" sz="quarter" idx="3"/>
          </p:nvPr>
        </p:nvSpPr>
        <p:spPr/>
        <p:txBody>
          <a:bodyPr/>
          <a:lstStyle/>
          <a:p>
            <a:r>
              <a:rPr lang="en-US" dirty="0" smtClean="0"/>
              <a:t>PwC Legal Team – Monash University Presentation</a:t>
            </a:r>
            <a:endParaRPr lang="en-US" dirty="0"/>
          </a:p>
        </p:txBody>
      </p:sp>
      <p:sp>
        <p:nvSpPr>
          <p:cNvPr id="17" name="Shape 1394"/>
          <p:cNvSpPr/>
          <p:nvPr/>
        </p:nvSpPr>
        <p:spPr>
          <a:xfrm>
            <a:off x="1495875" y="3019921"/>
            <a:ext cx="415426" cy="430551"/>
          </a:xfrm>
          <a:custGeom>
            <a:avLst/>
            <a:gdLst/>
            <a:ahLst/>
            <a:cxnLst/>
            <a:rect l="0" t="0" r="0" b="0"/>
            <a:pathLst>
              <a:path w="120000" h="120000" extrusionOk="0">
                <a:moveTo>
                  <a:pt x="82476" y="59815"/>
                </a:moveTo>
                <a:cubicBezTo>
                  <a:pt x="82476" y="41723"/>
                  <a:pt x="82476" y="41723"/>
                  <a:pt x="82476" y="41723"/>
                </a:cubicBezTo>
                <a:cubicBezTo>
                  <a:pt x="82476" y="41353"/>
                  <a:pt x="82476" y="41353"/>
                  <a:pt x="82476" y="41353"/>
                </a:cubicBezTo>
                <a:cubicBezTo>
                  <a:pt x="82476" y="40984"/>
                  <a:pt x="82476" y="40984"/>
                  <a:pt x="82476" y="40984"/>
                </a:cubicBezTo>
                <a:cubicBezTo>
                  <a:pt x="82476" y="36923"/>
                  <a:pt x="78761" y="33230"/>
                  <a:pt x="74674" y="33230"/>
                </a:cubicBezTo>
                <a:cubicBezTo>
                  <a:pt x="66130" y="33230"/>
                  <a:pt x="66130" y="33230"/>
                  <a:pt x="66130" y="33230"/>
                </a:cubicBezTo>
                <a:cubicBezTo>
                  <a:pt x="59814" y="41723"/>
                  <a:pt x="59814" y="41723"/>
                  <a:pt x="59814" y="41723"/>
                </a:cubicBezTo>
                <a:cubicBezTo>
                  <a:pt x="53498" y="33230"/>
                  <a:pt x="53498" y="33230"/>
                  <a:pt x="53498" y="33230"/>
                </a:cubicBezTo>
                <a:cubicBezTo>
                  <a:pt x="44953" y="33230"/>
                  <a:pt x="44953" y="33230"/>
                  <a:pt x="44953" y="33230"/>
                </a:cubicBezTo>
                <a:cubicBezTo>
                  <a:pt x="40866" y="33230"/>
                  <a:pt x="37523" y="36923"/>
                  <a:pt x="37523" y="40984"/>
                </a:cubicBezTo>
                <a:cubicBezTo>
                  <a:pt x="37523" y="41723"/>
                  <a:pt x="37523" y="41723"/>
                  <a:pt x="37523" y="41723"/>
                </a:cubicBezTo>
                <a:cubicBezTo>
                  <a:pt x="37523" y="44676"/>
                  <a:pt x="37523" y="44676"/>
                  <a:pt x="37523" y="44676"/>
                </a:cubicBezTo>
                <a:cubicBezTo>
                  <a:pt x="37523" y="69415"/>
                  <a:pt x="37523" y="69415"/>
                  <a:pt x="37523" y="69415"/>
                </a:cubicBezTo>
                <a:cubicBezTo>
                  <a:pt x="37523" y="71261"/>
                  <a:pt x="39009" y="73107"/>
                  <a:pt x="41238" y="73107"/>
                </a:cubicBezTo>
                <a:cubicBezTo>
                  <a:pt x="43467" y="73107"/>
                  <a:pt x="44953" y="71261"/>
                  <a:pt x="44953" y="69415"/>
                </a:cubicBezTo>
                <a:cubicBezTo>
                  <a:pt x="44953" y="44676"/>
                  <a:pt x="44953" y="44676"/>
                  <a:pt x="44953" y="44676"/>
                </a:cubicBezTo>
                <a:cubicBezTo>
                  <a:pt x="47182" y="45784"/>
                  <a:pt x="48668" y="48000"/>
                  <a:pt x="48668" y="50953"/>
                </a:cubicBezTo>
                <a:cubicBezTo>
                  <a:pt x="48668" y="54276"/>
                  <a:pt x="48668" y="54276"/>
                  <a:pt x="48668" y="54276"/>
                </a:cubicBezTo>
                <a:cubicBezTo>
                  <a:pt x="52012" y="53169"/>
                  <a:pt x="55727" y="52430"/>
                  <a:pt x="59814" y="52430"/>
                </a:cubicBezTo>
                <a:cubicBezTo>
                  <a:pt x="63900" y="52430"/>
                  <a:pt x="67616" y="53169"/>
                  <a:pt x="71331" y="54276"/>
                </a:cubicBezTo>
                <a:cubicBezTo>
                  <a:pt x="71331" y="51323"/>
                  <a:pt x="71331" y="51323"/>
                  <a:pt x="71331" y="51323"/>
                </a:cubicBezTo>
                <a:cubicBezTo>
                  <a:pt x="71331" y="48738"/>
                  <a:pt x="72817" y="46153"/>
                  <a:pt x="75046" y="45046"/>
                </a:cubicBezTo>
                <a:cubicBezTo>
                  <a:pt x="75046" y="55753"/>
                  <a:pt x="75046" y="55753"/>
                  <a:pt x="75046" y="55753"/>
                </a:cubicBezTo>
                <a:cubicBezTo>
                  <a:pt x="77647" y="56861"/>
                  <a:pt x="79876" y="57969"/>
                  <a:pt x="82476" y="59815"/>
                </a:cubicBezTo>
                <a:close/>
                <a:moveTo>
                  <a:pt x="17461" y="41353"/>
                </a:moveTo>
                <a:cubicBezTo>
                  <a:pt x="17461" y="45046"/>
                  <a:pt x="20433" y="48000"/>
                  <a:pt x="24148" y="48000"/>
                </a:cubicBezTo>
                <a:cubicBezTo>
                  <a:pt x="27863" y="48000"/>
                  <a:pt x="30835" y="45046"/>
                  <a:pt x="30835" y="41353"/>
                </a:cubicBezTo>
                <a:cubicBezTo>
                  <a:pt x="30835" y="37661"/>
                  <a:pt x="27863" y="34707"/>
                  <a:pt x="24148" y="34707"/>
                </a:cubicBezTo>
                <a:cubicBezTo>
                  <a:pt x="20433" y="34707"/>
                  <a:pt x="17461" y="37661"/>
                  <a:pt x="17461" y="41353"/>
                </a:cubicBezTo>
                <a:close/>
                <a:moveTo>
                  <a:pt x="59814" y="108923"/>
                </a:moveTo>
                <a:cubicBezTo>
                  <a:pt x="75417" y="108923"/>
                  <a:pt x="89164" y="101538"/>
                  <a:pt x="98080" y="90461"/>
                </a:cubicBezTo>
                <a:cubicBezTo>
                  <a:pt x="89535" y="73846"/>
                  <a:pt x="77275" y="59815"/>
                  <a:pt x="59814" y="59815"/>
                </a:cubicBezTo>
                <a:cubicBezTo>
                  <a:pt x="55727" y="59815"/>
                  <a:pt x="52012" y="60553"/>
                  <a:pt x="48668" y="62030"/>
                </a:cubicBezTo>
                <a:cubicBezTo>
                  <a:pt x="48668" y="69415"/>
                  <a:pt x="48668" y="69415"/>
                  <a:pt x="48668" y="69415"/>
                </a:cubicBezTo>
                <a:cubicBezTo>
                  <a:pt x="48668" y="73107"/>
                  <a:pt x="45325" y="76430"/>
                  <a:pt x="41238" y="76430"/>
                </a:cubicBezTo>
                <a:cubicBezTo>
                  <a:pt x="38266" y="76430"/>
                  <a:pt x="35665" y="74584"/>
                  <a:pt x="34551" y="72000"/>
                </a:cubicBezTo>
                <a:cubicBezTo>
                  <a:pt x="29349" y="76800"/>
                  <a:pt x="25263" y="83446"/>
                  <a:pt x="21547" y="90461"/>
                </a:cubicBezTo>
                <a:cubicBezTo>
                  <a:pt x="30835" y="101538"/>
                  <a:pt x="44582" y="108923"/>
                  <a:pt x="59814" y="108923"/>
                </a:cubicBezTo>
                <a:close/>
                <a:moveTo>
                  <a:pt x="51269" y="22153"/>
                </a:moveTo>
                <a:cubicBezTo>
                  <a:pt x="51269" y="26953"/>
                  <a:pt x="55356" y="31015"/>
                  <a:pt x="59814" y="31015"/>
                </a:cubicBezTo>
                <a:cubicBezTo>
                  <a:pt x="64643" y="31015"/>
                  <a:pt x="68359" y="26953"/>
                  <a:pt x="68359" y="22153"/>
                </a:cubicBezTo>
                <a:cubicBezTo>
                  <a:pt x="68359" y="17723"/>
                  <a:pt x="64643" y="13661"/>
                  <a:pt x="59814" y="13661"/>
                </a:cubicBezTo>
                <a:cubicBezTo>
                  <a:pt x="55356" y="13661"/>
                  <a:pt x="51269" y="17723"/>
                  <a:pt x="51269" y="22153"/>
                </a:cubicBezTo>
                <a:close/>
                <a:moveTo>
                  <a:pt x="33808" y="62400"/>
                </a:moveTo>
                <a:cubicBezTo>
                  <a:pt x="33808" y="50953"/>
                  <a:pt x="33808" y="50953"/>
                  <a:pt x="33808" y="50953"/>
                </a:cubicBezTo>
                <a:cubicBezTo>
                  <a:pt x="33808" y="50953"/>
                  <a:pt x="33436" y="50953"/>
                  <a:pt x="33065" y="50953"/>
                </a:cubicBezTo>
                <a:cubicBezTo>
                  <a:pt x="28606" y="50953"/>
                  <a:pt x="28606" y="50953"/>
                  <a:pt x="28606" y="50953"/>
                </a:cubicBezTo>
                <a:cubicBezTo>
                  <a:pt x="24148" y="56861"/>
                  <a:pt x="24148" y="56861"/>
                  <a:pt x="24148" y="56861"/>
                </a:cubicBezTo>
                <a:cubicBezTo>
                  <a:pt x="20061" y="50953"/>
                  <a:pt x="20061" y="50953"/>
                  <a:pt x="20061" y="50953"/>
                </a:cubicBezTo>
                <a:cubicBezTo>
                  <a:pt x="15603" y="50953"/>
                  <a:pt x="15603" y="50953"/>
                  <a:pt x="15603" y="50953"/>
                </a:cubicBezTo>
                <a:cubicBezTo>
                  <a:pt x="13746" y="50953"/>
                  <a:pt x="12260" y="52061"/>
                  <a:pt x="11517" y="53538"/>
                </a:cubicBezTo>
                <a:cubicBezTo>
                  <a:pt x="11145" y="55753"/>
                  <a:pt x="11145" y="57969"/>
                  <a:pt x="11145" y="59815"/>
                </a:cubicBezTo>
                <a:cubicBezTo>
                  <a:pt x="11145" y="68676"/>
                  <a:pt x="13003" y="76800"/>
                  <a:pt x="17089" y="83446"/>
                </a:cubicBezTo>
                <a:cubicBezTo>
                  <a:pt x="21919" y="75323"/>
                  <a:pt x="27120" y="67938"/>
                  <a:pt x="33808" y="62400"/>
                </a:cubicBezTo>
                <a:close/>
                <a:moveTo>
                  <a:pt x="104396" y="50953"/>
                </a:moveTo>
                <a:cubicBezTo>
                  <a:pt x="99566" y="50953"/>
                  <a:pt x="99566" y="50953"/>
                  <a:pt x="99566" y="50953"/>
                </a:cubicBezTo>
                <a:cubicBezTo>
                  <a:pt x="95479" y="56861"/>
                  <a:pt x="95479" y="56861"/>
                  <a:pt x="95479" y="56861"/>
                </a:cubicBezTo>
                <a:cubicBezTo>
                  <a:pt x="91393" y="50953"/>
                  <a:pt x="91393" y="50953"/>
                  <a:pt x="91393" y="50953"/>
                </a:cubicBezTo>
                <a:cubicBezTo>
                  <a:pt x="86934" y="50953"/>
                  <a:pt x="86934" y="50953"/>
                  <a:pt x="86934" y="50953"/>
                </a:cubicBezTo>
                <a:cubicBezTo>
                  <a:pt x="86563" y="50953"/>
                  <a:pt x="86191" y="50953"/>
                  <a:pt x="85820" y="50953"/>
                </a:cubicBezTo>
                <a:cubicBezTo>
                  <a:pt x="85820" y="50953"/>
                  <a:pt x="85820" y="50953"/>
                  <a:pt x="85820" y="51323"/>
                </a:cubicBezTo>
                <a:cubicBezTo>
                  <a:pt x="85820" y="62400"/>
                  <a:pt x="85820" y="62400"/>
                  <a:pt x="85820" y="62400"/>
                </a:cubicBezTo>
                <a:cubicBezTo>
                  <a:pt x="92507" y="67938"/>
                  <a:pt x="98080" y="75323"/>
                  <a:pt x="102538" y="83446"/>
                </a:cubicBezTo>
                <a:cubicBezTo>
                  <a:pt x="106625" y="76800"/>
                  <a:pt x="108854" y="68676"/>
                  <a:pt x="108854" y="59815"/>
                </a:cubicBezTo>
                <a:cubicBezTo>
                  <a:pt x="108854" y="57969"/>
                  <a:pt x="108482" y="55753"/>
                  <a:pt x="108482" y="53538"/>
                </a:cubicBezTo>
                <a:cubicBezTo>
                  <a:pt x="107739" y="52061"/>
                  <a:pt x="105882" y="50953"/>
                  <a:pt x="104396" y="50953"/>
                </a:cubicBezTo>
                <a:close/>
                <a:moveTo>
                  <a:pt x="88792" y="41353"/>
                </a:moveTo>
                <a:cubicBezTo>
                  <a:pt x="88792" y="45046"/>
                  <a:pt x="91764" y="48000"/>
                  <a:pt x="95479" y="48000"/>
                </a:cubicBezTo>
                <a:cubicBezTo>
                  <a:pt x="99195" y="48000"/>
                  <a:pt x="102167" y="45046"/>
                  <a:pt x="102167" y="41353"/>
                </a:cubicBezTo>
                <a:cubicBezTo>
                  <a:pt x="102167" y="37661"/>
                  <a:pt x="99195" y="34707"/>
                  <a:pt x="95479" y="34707"/>
                </a:cubicBezTo>
                <a:cubicBezTo>
                  <a:pt x="91764" y="34707"/>
                  <a:pt x="88792" y="37661"/>
                  <a:pt x="88792" y="41353"/>
                </a:cubicBezTo>
                <a:close/>
                <a:moveTo>
                  <a:pt x="59814" y="0"/>
                </a:moveTo>
                <a:cubicBezTo>
                  <a:pt x="26749" y="0"/>
                  <a:pt x="0" y="26953"/>
                  <a:pt x="0" y="59815"/>
                </a:cubicBezTo>
                <a:cubicBezTo>
                  <a:pt x="0" y="93046"/>
                  <a:pt x="26749" y="120000"/>
                  <a:pt x="59814" y="120000"/>
                </a:cubicBezTo>
                <a:cubicBezTo>
                  <a:pt x="93250" y="120000"/>
                  <a:pt x="120000" y="93046"/>
                  <a:pt x="120000" y="59815"/>
                </a:cubicBezTo>
                <a:cubicBezTo>
                  <a:pt x="120000" y="26953"/>
                  <a:pt x="93250" y="0"/>
                  <a:pt x="59814" y="0"/>
                </a:cubicBezTo>
                <a:close/>
                <a:moveTo>
                  <a:pt x="59814" y="4800"/>
                </a:moveTo>
                <a:cubicBezTo>
                  <a:pt x="90278" y="4800"/>
                  <a:pt x="115170" y="29538"/>
                  <a:pt x="115170" y="59815"/>
                </a:cubicBezTo>
                <a:cubicBezTo>
                  <a:pt x="115170" y="90461"/>
                  <a:pt x="90278" y="115200"/>
                  <a:pt x="59814" y="115200"/>
                </a:cubicBezTo>
                <a:cubicBezTo>
                  <a:pt x="29349" y="115200"/>
                  <a:pt x="4458" y="90461"/>
                  <a:pt x="4458" y="59815"/>
                </a:cubicBezTo>
                <a:cubicBezTo>
                  <a:pt x="4458" y="29538"/>
                  <a:pt x="29349" y="4800"/>
                  <a:pt x="59814" y="4800"/>
                </a:cubicBezTo>
              </a:path>
            </a:pathLst>
          </a:custGeom>
          <a:solidFill>
            <a:schemeClr val="accent5"/>
          </a:solidFill>
          <a:ln>
            <a:noFill/>
          </a:ln>
        </p:spPr>
        <p:txBody>
          <a:bodyPr lIns="78178" tIns="39078" rIns="78178" bIns="39078" anchor="t" anchorCtr="0">
            <a:noAutofit/>
          </a:bodyPr>
          <a:lstStyle/>
          <a:p>
            <a:pPr defTabSz="781903">
              <a:buClr>
                <a:srgbClr val="000000"/>
              </a:buClr>
            </a:pPr>
            <a:endParaRPr sz="1796">
              <a:solidFill>
                <a:srgbClr val="000000"/>
              </a:solidFill>
              <a:latin typeface="Arial"/>
              <a:ea typeface="Arial"/>
              <a:cs typeface="Arial"/>
              <a:sym typeface="Arial"/>
            </a:endParaRPr>
          </a:p>
        </p:txBody>
      </p:sp>
      <p:grpSp>
        <p:nvGrpSpPr>
          <p:cNvPr id="20" name="Group 19"/>
          <p:cNvGrpSpPr>
            <a:grpSpLocks/>
          </p:cNvGrpSpPr>
          <p:nvPr/>
        </p:nvGrpSpPr>
        <p:grpSpPr>
          <a:xfrm>
            <a:off x="5199781" y="2598813"/>
            <a:ext cx="909231" cy="2455322"/>
            <a:chOff x="4708526" y="6419850"/>
            <a:chExt cx="525463" cy="1519238"/>
          </a:xfrm>
        </p:grpSpPr>
        <p:sp>
          <p:nvSpPr>
            <p:cNvPr id="21" name="Freeform 70"/>
            <p:cNvSpPr>
              <a:spLocks noEditPoints="1"/>
            </p:cNvSpPr>
            <p:nvPr/>
          </p:nvSpPr>
          <p:spPr bwMode="auto">
            <a:xfrm>
              <a:off x="4708526" y="6456363"/>
              <a:ext cx="525463" cy="1482725"/>
            </a:xfrm>
            <a:custGeom>
              <a:avLst/>
              <a:gdLst>
                <a:gd name="T0" fmla="*/ 272 w 331"/>
                <a:gd name="T1" fmla="*/ 207 h 934"/>
                <a:gd name="T2" fmla="*/ 249 w 331"/>
                <a:gd name="T3" fmla="*/ 179 h 934"/>
                <a:gd name="T4" fmla="*/ 229 w 331"/>
                <a:gd name="T5" fmla="*/ 142 h 934"/>
                <a:gd name="T6" fmla="*/ 203 w 331"/>
                <a:gd name="T7" fmla="*/ 134 h 934"/>
                <a:gd name="T8" fmla="*/ 174 w 331"/>
                <a:gd name="T9" fmla="*/ 133 h 934"/>
                <a:gd name="T10" fmla="*/ 146 w 331"/>
                <a:gd name="T11" fmla="*/ 125 h 934"/>
                <a:gd name="T12" fmla="*/ 148 w 331"/>
                <a:gd name="T13" fmla="*/ 105 h 934"/>
                <a:gd name="T14" fmla="*/ 171 w 331"/>
                <a:gd name="T15" fmla="*/ 63 h 934"/>
                <a:gd name="T16" fmla="*/ 157 w 331"/>
                <a:gd name="T17" fmla="*/ 11 h 934"/>
                <a:gd name="T18" fmla="*/ 106 w 331"/>
                <a:gd name="T19" fmla="*/ 0 h 934"/>
                <a:gd name="T20" fmla="*/ 84 w 331"/>
                <a:gd name="T21" fmla="*/ 19 h 934"/>
                <a:gd name="T22" fmla="*/ 72 w 331"/>
                <a:gd name="T23" fmla="*/ 43 h 934"/>
                <a:gd name="T24" fmla="*/ 72 w 331"/>
                <a:gd name="T25" fmla="*/ 54 h 934"/>
                <a:gd name="T26" fmla="*/ 67 w 331"/>
                <a:gd name="T27" fmla="*/ 66 h 934"/>
                <a:gd name="T28" fmla="*/ 66 w 331"/>
                <a:gd name="T29" fmla="*/ 80 h 934"/>
                <a:gd name="T30" fmla="*/ 63 w 331"/>
                <a:gd name="T31" fmla="*/ 91 h 934"/>
                <a:gd name="T32" fmla="*/ 61 w 331"/>
                <a:gd name="T33" fmla="*/ 110 h 934"/>
                <a:gd name="T34" fmla="*/ 80 w 331"/>
                <a:gd name="T35" fmla="*/ 125 h 934"/>
                <a:gd name="T36" fmla="*/ 44 w 331"/>
                <a:gd name="T37" fmla="*/ 156 h 934"/>
                <a:gd name="T38" fmla="*/ 17 w 331"/>
                <a:gd name="T39" fmla="*/ 208 h 934"/>
                <a:gd name="T40" fmla="*/ 9 w 331"/>
                <a:gd name="T41" fmla="*/ 276 h 934"/>
                <a:gd name="T42" fmla="*/ 3 w 331"/>
                <a:gd name="T43" fmla="*/ 293 h 934"/>
                <a:gd name="T44" fmla="*/ 9 w 331"/>
                <a:gd name="T45" fmla="*/ 342 h 934"/>
                <a:gd name="T46" fmla="*/ 26 w 331"/>
                <a:gd name="T47" fmla="*/ 402 h 934"/>
                <a:gd name="T48" fmla="*/ 38 w 331"/>
                <a:gd name="T49" fmla="*/ 430 h 934"/>
                <a:gd name="T50" fmla="*/ 40 w 331"/>
                <a:gd name="T51" fmla="*/ 537 h 934"/>
                <a:gd name="T52" fmla="*/ 72 w 331"/>
                <a:gd name="T53" fmla="*/ 686 h 934"/>
                <a:gd name="T54" fmla="*/ 104 w 331"/>
                <a:gd name="T55" fmla="*/ 828 h 934"/>
                <a:gd name="T56" fmla="*/ 101 w 331"/>
                <a:gd name="T57" fmla="*/ 877 h 934"/>
                <a:gd name="T58" fmla="*/ 64 w 331"/>
                <a:gd name="T59" fmla="*/ 891 h 934"/>
                <a:gd name="T60" fmla="*/ 50 w 331"/>
                <a:gd name="T61" fmla="*/ 914 h 934"/>
                <a:gd name="T62" fmla="*/ 87 w 331"/>
                <a:gd name="T63" fmla="*/ 919 h 934"/>
                <a:gd name="T64" fmla="*/ 151 w 331"/>
                <a:gd name="T65" fmla="*/ 906 h 934"/>
                <a:gd name="T66" fmla="*/ 154 w 331"/>
                <a:gd name="T67" fmla="*/ 888 h 934"/>
                <a:gd name="T68" fmla="*/ 161 w 331"/>
                <a:gd name="T69" fmla="*/ 837 h 934"/>
                <a:gd name="T70" fmla="*/ 149 w 331"/>
                <a:gd name="T71" fmla="*/ 675 h 934"/>
                <a:gd name="T72" fmla="*/ 135 w 331"/>
                <a:gd name="T73" fmla="*/ 590 h 934"/>
                <a:gd name="T74" fmla="*/ 155 w 331"/>
                <a:gd name="T75" fmla="*/ 668 h 934"/>
                <a:gd name="T76" fmla="*/ 183 w 331"/>
                <a:gd name="T77" fmla="*/ 743 h 934"/>
                <a:gd name="T78" fmla="*/ 191 w 331"/>
                <a:gd name="T79" fmla="*/ 840 h 934"/>
                <a:gd name="T80" fmla="*/ 191 w 331"/>
                <a:gd name="T81" fmla="*/ 879 h 934"/>
                <a:gd name="T82" fmla="*/ 194 w 331"/>
                <a:gd name="T83" fmla="*/ 896 h 934"/>
                <a:gd name="T84" fmla="*/ 169 w 331"/>
                <a:gd name="T85" fmla="*/ 923 h 934"/>
                <a:gd name="T86" fmla="*/ 211 w 331"/>
                <a:gd name="T87" fmla="*/ 934 h 934"/>
                <a:gd name="T88" fmla="*/ 243 w 331"/>
                <a:gd name="T89" fmla="*/ 908 h 934"/>
                <a:gd name="T90" fmla="*/ 248 w 331"/>
                <a:gd name="T91" fmla="*/ 888 h 934"/>
                <a:gd name="T92" fmla="*/ 254 w 331"/>
                <a:gd name="T93" fmla="*/ 873 h 934"/>
                <a:gd name="T94" fmla="*/ 251 w 331"/>
                <a:gd name="T95" fmla="*/ 803 h 934"/>
                <a:gd name="T96" fmla="*/ 226 w 331"/>
                <a:gd name="T97" fmla="*/ 617 h 934"/>
                <a:gd name="T98" fmla="*/ 223 w 331"/>
                <a:gd name="T99" fmla="*/ 509 h 934"/>
                <a:gd name="T100" fmla="*/ 289 w 331"/>
                <a:gd name="T101" fmla="*/ 495 h 934"/>
                <a:gd name="T102" fmla="*/ 274 w 331"/>
                <a:gd name="T103" fmla="*/ 413 h 934"/>
                <a:gd name="T104" fmla="*/ 322 w 331"/>
                <a:gd name="T105" fmla="*/ 267 h 934"/>
                <a:gd name="T106" fmla="*/ 248 w 331"/>
                <a:gd name="T107" fmla="*/ 319 h 934"/>
                <a:gd name="T108" fmla="*/ 257 w 331"/>
                <a:gd name="T109" fmla="*/ 291 h 9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31" h="934">
                  <a:moveTo>
                    <a:pt x="322" y="267"/>
                  </a:moveTo>
                  <a:lnTo>
                    <a:pt x="322" y="267"/>
                  </a:lnTo>
                  <a:lnTo>
                    <a:pt x="311" y="251"/>
                  </a:lnTo>
                  <a:lnTo>
                    <a:pt x="297" y="234"/>
                  </a:lnTo>
                  <a:lnTo>
                    <a:pt x="272" y="207"/>
                  </a:lnTo>
                  <a:lnTo>
                    <a:pt x="272" y="207"/>
                  </a:lnTo>
                  <a:lnTo>
                    <a:pt x="265" y="200"/>
                  </a:lnTo>
                  <a:lnTo>
                    <a:pt x="259" y="196"/>
                  </a:lnTo>
                  <a:lnTo>
                    <a:pt x="254" y="193"/>
                  </a:lnTo>
                  <a:lnTo>
                    <a:pt x="251" y="185"/>
                  </a:lnTo>
                  <a:lnTo>
                    <a:pt x="251" y="185"/>
                  </a:lnTo>
                  <a:lnTo>
                    <a:pt x="249" y="179"/>
                  </a:lnTo>
                  <a:lnTo>
                    <a:pt x="246" y="173"/>
                  </a:lnTo>
                  <a:lnTo>
                    <a:pt x="242" y="167"/>
                  </a:lnTo>
                  <a:lnTo>
                    <a:pt x="237" y="153"/>
                  </a:lnTo>
                  <a:lnTo>
                    <a:pt x="237" y="153"/>
                  </a:lnTo>
                  <a:lnTo>
                    <a:pt x="234" y="147"/>
                  </a:lnTo>
                  <a:lnTo>
                    <a:pt x="229" y="142"/>
                  </a:lnTo>
                  <a:lnTo>
                    <a:pt x="225" y="139"/>
                  </a:lnTo>
                  <a:lnTo>
                    <a:pt x="222" y="137"/>
                  </a:lnTo>
                  <a:lnTo>
                    <a:pt x="212" y="136"/>
                  </a:lnTo>
                  <a:lnTo>
                    <a:pt x="208" y="136"/>
                  </a:lnTo>
                  <a:lnTo>
                    <a:pt x="208" y="136"/>
                  </a:lnTo>
                  <a:lnTo>
                    <a:pt x="203" y="134"/>
                  </a:lnTo>
                  <a:lnTo>
                    <a:pt x="195" y="134"/>
                  </a:lnTo>
                  <a:lnTo>
                    <a:pt x="183" y="134"/>
                  </a:lnTo>
                  <a:lnTo>
                    <a:pt x="183" y="134"/>
                  </a:lnTo>
                  <a:lnTo>
                    <a:pt x="175" y="134"/>
                  </a:lnTo>
                  <a:lnTo>
                    <a:pt x="174" y="133"/>
                  </a:lnTo>
                  <a:lnTo>
                    <a:pt x="174" y="133"/>
                  </a:lnTo>
                  <a:lnTo>
                    <a:pt x="169" y="131"/>
                  </a:lnTo>
                  <a:lnTo>
                    <a:pt x="163" y="133"/>
                  </a:lnTo>
                  <a:lnTo>
                    <a:pt x="163" y="133"/>
                  </a:lnTo>
                  <a:lnTo>
                    <a:pt x="157" y="131"/>
                  </a:lnTo>
                  <a:lnTo>
                    <a:pt x="152" y="130"/>
                  </a:lnTo>
                  <a:lnTo>
                    <a:pt x="146" y="125"/>
                  </a:lnTo>
                  <a:lnTo>
                    <a:pt x="146" y="125"/>
                  </a:lnTo>
                  <a:lnTo>
                    <a:pt x="144" y="123"/>
                  </a:lnTo>
                  <a:lnTo>
                    <a:pt x="143" y="120"/>
                  </a:lnTo>
                  <a:lnTo>
                    <a:pt x="144" y="114"/>
                  </a:lnTo>
                  <a:lnTo>
                    <a:pt x="148" y="105"/>
                  </a:lnTo>
                  <a:lnTo>
                    <a:pt x="148" y="105"/>
                  </a:lnTo>
                  <a:lnTo>
                    <a:pt x="152" y="100"/>
                  </a:lnTo>
                  <a:lnTo>
                    <a:pt x="155" y="96"/>
                  </a:lnTo>
                  <a:lnTo>
                    <a:pt x="163" y="86"/>
                  </a:lnTo>
                  <a:lnTo>
                    <a:pt x="168" y="82"/>
                  </a:lnTo>
                  <a:lnTo>
                    <a:pt x="169" y="74"/>
                  </a:lnTo>
                  <a:lnTo>
                    <a:pt x="171" y="63"/>
                  </a:lnTo>
                  <a:lnTo>
                    <a:pt x="171" y="51"/>
                  </a:lnTo>
                  <a:lnTo>
                    <a:pt x="171" y="51"/>
                  </a:lnTo>
                  <a:lnTo>
                    <a:pt x="169" y="37"/>
                  </a:lnTo>
                  <a:lnTo>
                    <a:pt x="166" y="26"/>
                  </a:lnTo>
                  <a:lnTo>
                    <a:pt x="161" y="17"/>
                  </a:lnTo>
                  <a:lnTo>
                    <a:pt x="157" y="11"/>
                  </a:lnTo>
                  <a:lnTo>
                    <a:pt x="149" y="6"/>
                  </a:lnTo>
                  <a:lnTo>
                    <a:pt x="141" y="3"/>
                  </a:lnTo>
                  <a:lnTo>
                    <a:pt x="131" y="2"/>
                  </a:lnTo>
                  <a:lnTo>
                    <a:pt x="117" y="0"/>
                  </a:lnTo>
                  <a:lnTo>
                    <a:pt x="117" y="0"/>
                  </a:lnTo>
                  <a:lnTo>
                    <a:pt x="106" y="0"/>
                  </a:lnTo>
                  <a:lnTo>
                    <a:pt x="97" y="3"/>
                  </a:lnTo>
                  <a:lnTo>
                    <a:pt x="91" y="6"/>
                  </a:lnTo>
                  <a:lnTo>
                    <a:pt x="87" y="9"/>
                  </a:lnTo>
                  <a:lnTo>
                    <a:pt x="86" y="12"/>
                  </a:lnTo>
                  <a:lnTo>
                    <a:pt x="84" y="15"/>
                  </a:lnTo>
                  <a:lnTo>
                    <a:pt x="84" y="19"/>
                  </a:lnTo>
                  <a:lnTo>
                    <a:pt x="84" y="19"/>
                  </a:lnTo>
                  <a:lnTo>
                    <a:pt x="83" y="22"/>
                  </a:lnTo>
                  <a:lnTo>
                    <a:pt x="80" y="29"/>
                  </a:lnTo>
                  <a:lnTo>
                    <a:pt x="80" y="29"/>
                  </a:lnTo>
                  <a:lnTo>
                    <a:pt x="77" y="39"/>
                  </a:lnTo>
                  <a:lnTo>
                    <a:pt x="72" y="43"/>
                  </a:lnTo>
                  <a:lnTo>
                    <a:pt x="72" y="43"/>
                  </a:lnTo>
                  <a:lnTo>
                    <a:pt x="72" y="45"/>
                  </a:lnTo>
                  <a:lnTo>
                    <a:pt x="72" y="46"/>
                  </a:lnTo>
                  <a:lnTo>
                    <a:pt x="72" y="48"/>
                  </a:lnTo>
                  <a:lnTo>
                    <a:pt x="72" y="48"/>
                  </a:lnTo>
                  <a:lnTo>
                    <a:pt x="72" y="54"/>
                  </a:lnTo>
                  <a:lnTo>
                    <a:pt x="74" y="57"/>
                  </a:lnTo>
                  <a:lnTo>
                    <a:pt x="70" y="59"/>
                  </a:lnTo>
                  <a:lnTo>
                    <a:pt x="70" y="59"/>
                  </a:lnTo>
                  <a:lnTo>
                    <a:pt x="67" y="63"/>
                  </a:lnTo>
                  <a:lnTo>
                    <a:pt x="66" y="65"/>
                  </a:lnTo>
                  <a:lnTo>
                    <a:pt x="67" y="66"/>
                  </a:lnTo>
                  <a:lnTo>
                    <a:pt x="69" y="69"/>
                  </a:lnTo>
                  <a:lnTo>
                    <a:pt x="70" y="71"/>
                  </a:lnTo>
                  <a:lnTo>
                    <a:pt x="70" y="71"/>
                  </a:lnTo>
                  <a:lnTo>
                    <a:pt x="69" y="76"/>
                  </a:lnTo>
                  <a:lnTo>
                    <a:pt x="66" y="80"/>
                  </a:lnTo>
                  <a:lnTo>
                    <a:pt x="66" y="80"/>
                  </a:lnTo>
                  <a:lnTo>
                    <a:pt x="64" y="82"/>
                  </a:lnTo>
                  <a:lnTo>
                    <a:pt x="64" y="85"/>
                  </a:lnTo>
                  <a:lnTo>
                    <a:pt x="66" y="88"/>
                  </a:lnTo>
                  <a:lnTo>
                    <a:pt x="66" y="88"/>
                  </a:lnTo>
                  <a:lnTo>
                    <a:pt x="63" y="88"/>
                  </a:lnTo>
                  <a:lnTo>
                    <a:pt x="63" y="91"/>
                  </a:lnTo>
                  <a:lnTo>
                    <a:pt x="64" y="96"/>
                  </a:lnTo>
                  <a:lnTo>
                    <a:pt x="64" y="96"/>
                  </a:lnTo>
                  <a:lnTo>
                    <a:pt x="64" y="99"/>
                  </a:lnTo>
                  <a:lnTo>
                    <a:pt x="63" y="102"/>
                  </a:lnTo>
                  <a:lnTo>
                    <a:pt x="61" y="110"/>
                  </a:lnTo>
                  <a:lnTo>
                    <a:pt x="61" y="110"/>
                  </a:lnTo>
                  <a:lnTo>
                    <a:pt x="63" y="111"/>
                  </a:lnTo>
                  <a:lnTo>
                    <a:pt x="63" y="113"/>
                  </a:lnTo>
                  <a:lnTo>
                    <a:pt x="67" y="117"/>
                  </a:lnTo>
                  <a:lnTo>
                    <a:pt x="77" y="122"/>
                  </a:lnTo>
                  <a:lnTo>
                    <a:pt x="77" y="122"/>
                  </a:lnTo>
                  <a:lnTo>
                    <a:pt x="80" y="125"/>
                  </a:lnTo>
                  <a:lnTo>
                    <a:pt x="83" y="131"/>
                  </a:lnTo>
                  <a:lnTo>
                    <a:pt x="84" y="140"/>
                  </a:lnTo>
                  <a:lnTo>
                    <a:pt x="84" y="140"/>
                  </a:lnTo>
                  <a:lnTo>
                    <a:pt x="78" y="142"/>
                  </a:lnTo>
                  <a:lnTo>
                    <a:pt x="61" y="148"/>
                  </a:lnTo>
                  <a:lnTo>
                    <a:pt x="44" y="156"/>
                  </a:lnTo>
                  <a:lnTo>
                    <a:pt x="37" y="160"/>
                  </a:lnTo>
                  <a:lnTo>
                    <a:pt x="30" y="165"/>
                  </a:lnTo>
                  <a:lnTo>
                    <a:pt x="30" y="165"/>
                  </a:lnTo>
                  <a:lnTo>
                    <a:pt x="26" y="173"/>
                  </a:lnTo>
                  <a:lnTo>
                    <a:pt x="23" y="182"/>
                  </a:lnTo>
                  <a:lnTo>
                    <a:pt x="17" y="208"/>
                  </a:lnTo>
                  <a:lnTo>
                    <a:pt x="13" y="234"/>
                  </a:lnTo>
                  <a:lnTo>
                    <a:pt x="12" y="253"/>
                  </a:lnTo>
                  <a:lnTo>
                    <a:pt x="12" y="253"/>
                  </a:lnTo>
                  <a:lnTo>
                    <a:pt x="12" y="265"/>
                  </a:lnTo>
                  <a:lnTo>
                    <a:pt x="10" y="271"/>
                  </a:lnTo>
                  <a:lnTo>
                    <a:pt x="9" y="276"/>
                  </a:lnTo>
                  <a:lnTo>
                    <a:pt x="9" y="281"/>
                  </a:lnTo>
                  <a:lnTo>
                    <a:pt x="9" y="281"/>
                  </a:lnTo>
                  <a:lnTo>
                    <a:pt x="9" y="284"/>
                  </a:lnTo>
                  <a:lnTo>
                    <a:pt x="7" y="287"/>
                  </a:lnTo>
                  <a:lnTo>
                    <a:pt x="3" y="293"/>
                  </a:lnTo>
                  <a:lnTo>
                    <a:pt x="3" y="293"/>
                  </a:lnTo>
                  <a:lnTo>
                    <a:pt x="0" y="298"/>
                  </a:lnTo>
                  <a:lnTo>
                    <a:pt x="1" y="304"/>
                  </a:lnTo>
                  <a:lnTo>
                    <a:pt x="4" y="316"/>
                  </a:lnTo>
                  <a:lnTo>
                    <a:pt x="4" y="316"/>
                  </a:lnTo>
                  <a:lnTo>
                    <a:pt x="6" y="327"/>
                  </a:lnTo>
                  <a:lnTo>
                    <a:pt x="9" y="342"/>
                  </a:lnTo>
                  <a:lnTo>
                    <a:pt x="13" y="376"/>
                  </a:lnTo>
                  <a:lnTo>
                    <a:pt x="13" y="376"/>
                  </a:lnTo>
                  <a:lnTo>
                    <a:pt x="17" y="390"/>
                  </a:lnTo>
                  <a:lnTo>
                    <a:pt x="21" y="398"/>
                  </a:lnTo>
                  <a:lnTo>
                    <a:pt x="24" y="402"/>
                  </a:lnTo>
                  <a:lnTo>
                    <a:pt x="26" y="402"/>
                  </a:lnTo>
                  <a:lnTo>
                    <a:pt x="26" y="402"/>
                  </a:lnTo>
                  <a:lnTo>
                    <a:pt x="24" y="410"/>
                  </a:lnTo>
                  <a:lnTo>
                    <a:pt x="24" y="416"/>
                  </a:lnTo>
                  <a:lnTo>
                    <a:pt x="27" y="421"/>
                  </a:lnTo>
                  <a:lnTo>
                    <a:pt x="30" y="426"/>
                  </a:lnTo>
                  <a:lnTo>
                    <a:pt x="38" y="430"/>
                  </a:lnTo>
                  <a:lnTo>
                    <a:pt x="43" y="432"/>
                  </a:lnTo>
                  <a:lnTo>
                    <a:pt x="43" y="432"/>
                  </a:lnTo>
                  <a:lnTo>
                    <a:pt x="40" y="450"/>
                  </a:lnTo>
                  <a:lnTo>
                    <a:pt x="38" y="470"/>
                  </a:lnTo>
                  <a:lnTo>
                    <a:pt x="37" y="504"/>
                  </a:lnTo>
                  <a:lnTo>
                    <a:pt x="40" y="537"/>
                  </a:lnTo>
                  <a:lnTo>
                    <a:pt x="44" y="566"/>
                  </a:lnTo>
                  <a:lnTo>
                    <a:pt x="49" y="592"/>
                  </a:lnTo>
                  <a:lnTo>
                    <a:pt x="55" y="615"/>
                  </a:lnTo>
                  <a:lnTo>
                    <a:pt x="64" y="654"/>
                  </a:lnTo>
                  <a:lnTo>
                    <a:pt x="64" y="654"/>
                  </a:lnTo>
                  <a:lnTo>
                    <a:pt x="72" y="686"/>
                  </a:lnTo>
                  <a:lnTo>
                    <a:pt x="84" y="728"/>
                  </a:lnTo>
                  <a:lnTo>
                    <a:pt x="95" y="771"/>
                  </a:lnTo>
                  <a:lnTo>
                    <a:pt x="101" y="794"/>
                  </a:lnTo>
                  <a:lnTo>
                    <a:pt x="104" y="816"/>
                  </a:lnTo>
                  <a:lnTo>
                    <a:pt x="104" y="816"/>
                  </a:lnTo>
                  <a:lnTo>
                    <a:pt x="104" y="828"/>
                  </a:lnTo>
                  <a:lnTo>
                    <a:pt x="104" y="840"/>
                  </a:lnTo>
                  <a:lnTo>
                    <a:pt x="100" y="859"/>
                  </a:lnTo>
                  <a:lnTo>
                    <a:pt x="97" y="869"/>
                  </a:lnTo>
                  <a:lnTo>
                    <a:pt x="95" y="874"/>
                  </a:lnTo>
                  <a:lnTo>
                    <a:pt x="101" y="877"/>
                  </a:lnTo>
                  <a:lnTo>
                    <a:pt x="101" y="877"/>
                  </a:lnTo>
                  <a:lnTo>
                    <a:pt x="95" y="880"/>
                  </a:lnTo>
                  <a:lnTo>
                    <a:pt x="89" y="882"/>
                  </a:lnTo>
                  <a:lnTo>
                    <a:pt x="83" y="883"/>
                  </a:lnTo>
                  <a:lnTo>
                    <a:pt x="83" y="883"/>
                  </a:lnTo>
                  <a:lnTo>
                    <a:pt x="75" y="886"/>
                  </a:lnTo>
                  <a:lnTo>
                    <a:pt x="64" y="891"/>
                  </a:lnTo>
                  <a:lnTo>
                    <a:pt x="58" y="896"/>
                  </a:lnTo>
                  <a:lnTo>
                    <a:pt x="54" y="900"/>
                  </a:lnTo>
                  <a:lnTo>
                    <a:pt x="50" y="905"/>
                  </a:lnTo>
                  <a:lnTo>
                    <a:pt x="49" y="910"/>
                  </a:lnTo>
                  <a:lnTo>
                    <a:pt x="49" y="910"/>
                  </a:lnTo>
                  <a:lnTo>
                    <a:pt x="50" y="914"/>
                  </a:lnTo>
                  <a:lnTo>
                    <a:pt x="54" y="919"/>
                  </a:lnTo>
                  <a:lnTo>
                    <a:pt x="58" y="920"/>
                  </a:lnTo>
                  <a:lnTo>
                    <a:pt x="64" y="922"/>
                  </a:lnTo>
                  <a:lnTo>
                    <a:pt x="77" y="922"/>
                  </a:lnTo>
                  <a:lnTo>
                    <a:pt x="81" y="920"/>
                  </a:lnTo>
                  <a:lnTo>
                    <a:pt x="87" y="919"/>
                  </a:lnTo>
                  <a:lnTo>
                    <a:pt x="87" y="919"/>
                  </a:lnTo>
                  <a:lnTo>
                    <a:pt x="97" y="914"/>
                  </a:lnTo>
                  <a:lnTo>
                    <a:pt x="109" y="913"/>
                  </a:lnTo>
                  <a:lnTo>
                    <a:pt x="143" y="908"/>
                  </a:lnTo>
                  <a:lnTo>
                    <a:pt x="143" y="908"/>
                  </a:lnTo>
                  <a:lnTo>
                    <a:pt x="151" y="906"/>
                  </a:lnTo>
                  <a:lnTo>
                    <a:pt x="155" y="903"/>
                  </a:lnTo>
                  <a:lnTo>
                    <a:pt x="158" y="900"/>
                  </a:lnTo>
                  <a:lnTo>
                    <a:pt x="158" y="897"/>
                  </a:lnTo>
                  <a:lnTo>
                    <a:pt x="157" y="891"/>
                  </a:lnTo>
                  <a:lnTo>
                    <a:pt x="154" y="888"/>
                  </a:lnTo>
                  <a:lnTo>
                    <a:pt x="154" y="888"/>
                  </a:lnTo>
                  <a:lnTo>
                    <a:pt x="155" y="880"/>
                  </a:lnTo>
                  <a:lnTo>
                    <a:pt x="158" y="860"/>
                  </a:lnTo>
                  <a:lnTo>
                    <a:pt x="158" y="860"/>
                  </a:lnTo>
                  <a:lnTo>
                    <a:pt x="158" y="856"/>
                  </a:lnTo>
                  <a:lnTo>
                    <a:pt x="158" y="856"/>
                  </a:lnTo>
                  <a:lnTo>
                    <a:pt x="161" y="837"/>
                  </a:lnTo>
                  <a:lnTo>
                    <a:pt x="163" y="817"/>
                  </a:lnTo>
                  <a:lnTo>
                    <a:pt x="161" y="795"/>
                  </a:lnTo>
                  <a:lnTo>
                    <a:pt x="160" y="775"/>
                  </a:lnTo>
                  <a:lnTo>
                    <a:pt x="160" y="775"/>
                  </a:lnTo>
                  <a:lnTo>
                    <a:pt x="155" y="738"/>
                  </a:lnTo>
                  <a:lnTo>
                    <a:pt x="149" y="675"/>
                  </a:lnTo>
                  <a:lnTo>
                    <a:pt x="149" y="675"/>
                  </a:lnTo>
                  <a:lnTo>
                    <a:pt x="146" y="637"/>
                  </a:lnTo>
                  <a:lnTo>
                    <a:pt x="141" y="610"/>
                  </a:lnTo>
                  <a:lnTo>
                    <a:pt x="137" y="595"/>
                  </a:lnTo>
                  <a:lnTo>
                    <a:pt x="135" y="590"/>
                  </a:lnTo>
                  <a:lnTo>
                    <a:pt x="135" y="590"/>
                  </a:lnTo>
                  <a:lnTo>
                    <a:pt x="146" y="617"/>
                  </a:lnTo>
                  <a:lnTo>
                    <a:pt x="152" y="640"/>
                  </a:lnTo>
                  <a:lnTo>
                    <a:pt x="154" y="651"/>
                  </a:lnTo>
                  <a:lnTo>
                    <a:pt x="155" y="660"/>
                  </a:lnTo>
                  <a:lnTo>
                    <a:pt x="155" y="660"/>
                  </a:lnTo>
                  <a:lnTo>
                    <a:pt x="155" y="668"/>
                  </a:lnTo>
                  <a:lnTo>
                    <a:pt x="157" y="677"/>
                  </a:lnTo>
                  <a:lnTo>
                    <a:pt x="161" y="695"/>
                  </a:lnTo>
                  <a:lnTo>
                    <a:pt x="169" y="715"/>
                  </a:lnTo>
                  <a:lnTo>
                    <a:pt x="177" y="734"/>
                  </a:lnTo>
                  <a:lnTo>
                    <a:pt x="177" y="734"/>
                  </a:lnTo>
                  <a:lnTo>
                    <a:pt x="183" y="743"/>
                  </a:lnTo>
                  <a:lnTo>
                    <a:pt x="183" y="746"/>
                  </a:lnTo>
                  <a:lnTo>
                    <a:pt x="185" y="751"/>
                  </a:lnTo>
                  <a:lnTo>
                    <a:pt x="188" y="822"/>
                  </a:lnTo>
                  <a:lnTo>
                    <a:pt x="188" y="822"/>
                  </a:lnTo>
                  <a:lnTo>
                    <a:pt x="191" y="840"/>
                  </a:lnTo>
                  <a:lnTo>
                    <a:pt x="191" y="840"/>
                  </a:lnTo>
                  <a:lnTo>
                    <a:pt x="186" y="859"/>
                  </a:lnTo>
                  <a:lnTo>
                    <a:pt x="186" y="859"/>
                  </a:lnTo>
                  <a:lnTo>
                    <a:pt x="188" y="868"/>
                  </a:lnTo>
                  <a:lnTo>
                    <a:pt x="189" y="873"/>
                  </a:lnTo>
                  <a:lnTo>
                    <a:pt x="191" y="877"/>
                  </a:lnTo>
                  <a:lnTo>
                    <a:pt x="191" y="879"/>
                  </a:lnTo>
                  <a:lnTo>
                    <a:pt x="191" y="879"/>
                  </a:lnTo>
                  <a:lnTo>
                    <a:pt x="191" y="882"/>
                  </a:lnTo>
                  <a:lnTo>
                    <a:pt x="192" y="886"/>
                  </a:lnTo>
                  <a:lnTo>
                    <a:pt x="197" y="891"/>
                  </a:lnTo>
                  <a:lnTo>
                    <a:pt x="197" y="891"/>
                  </a:lnTo>
                  <a:lnTo>
                    <a:pt x="194" y="896"/>
                  </a:lnTo>
                  <a:lnTo>
                    <a:pt x="189" y="900"/>
                  </a:lnTo>
                  <a:lnTo>
                    <a:pt x="178" y="911"/>
                  </a:lnTo>
                  <a:lnTo>
                    <a:pt x="178" y="911"/>
                  </a:lnTo>
                  <a:lnTo>
                    <a:pt x="174" y="917"/>
                  </a:lnTo>
                  <a:lnTo>
                    <a:pt x="171" y="920"/>
                  </a:lnTo>
                  <a:lnTo>
                    <a:pt x="169" y="923"/>
                  </a:lnTo>
                  <a:lnTo>
                    <a:pt x="171" y="928"/>
                  </a:lnTo>
                  <a:lnTo>
                    <a:pt x="175" y="931"/>
                  </a:lnTo>
                  <a:lnTo>
                    <a:pt x="183" y="933"/>
                  </a:lnTo>
                  <a:lnTo>
                    <a:pt x="197" y="934"/>
                  </a:lnTo>
                  <a:lnTo>
                    <a:pt x="197" y="934"/>
                  </a:lnTo>
                  <a:lnTo>
                    <a:pt x="211" y="934"/>
                  </a:lnTo>
                  <a:lnTo>
                    <a:pt x="222" y="931"/>
                  </a:lnTo>
                  <a:lnTo>
                    <a:pt x="229" y="927"/>
                  </a:lnTo>
                  <a:lnTo>
                    <a:pt x="235" y="922"/>
                  </a:lnTo>
                  <a:lnTo>
                    <a:pt x="239" y="917"/>
                  </a:lnTo>
                  <a:lnTo>
                    <a:pt x="240" y="913"/>
                  </a:lnTo>
                  <a:lnTo>
                    <a:pt x="243" y="908"/>
                  </a:lnTo>
                  <a:lnTo>
                    <a:pt x="243" y="908"/>
                  </a:lnTo>
                  <a:lnTo>
                    <a:pt x="245" y="905"/>
                  </a:lnTo>
                  <a:lnTo>
                    <a:pt x="246" y="900"/>
                  </a:lnTo>
                  <a:lnTo>
                    <a:pt x="246" y="900"/>
                  </a:lnTo>
                  <a:lnTo>
                    <a:pt x="248" y="888"/>
                  </a:lnTo>
                  <a:lnTo>
                    <a:pt x="248" y="888"/>
                  </a:lnTo>
                  <a:lnTo>
                    <a:pt x="251" y="886"/>
                  </a:lnTo>
                  <a:lnTo>
                    <a:pt x="252" y="885"/>
                  </a:lnTo>
                  <a:lnTo>
                    <a:pt x="254" y="880"/>
                  </a:lnTo>
                  <a:lnTo>
                    <a:pt x="254" y="880"/>
                  </a:lnTo>
                  <a:lnTo>
                    <a:pt x="254" y="873"/>
                  </a:lnTo>
                  <a:lnTo>
                    <a:pt x="254" y="873"/>
                  </a:lnTo>
                  <a:lnTo>
                    <a:pt x="254" y="869"/>
                  </a:lnTo>
                  <a:lnTo>
                    <a:pt x="254" y="869"/>
                  </a:lnTo>
                  <a:lnTo>
                    <a:pt x="252" y="842"/>
                  </a:lnTo>
                  <a:lnTo>
                    <a:pt x="252" y="842"/>
                  </a:lnTo>
                  <a:lnTo>
                    <a:pt x="251" y="826"/>
                  </a:lnTo>
                  <a:lnTo>
                    <a:pt x="251" y="803"/>
                  </a:lnTo>
                  <a:lnTo>
                    <a:pt x="251" y="745"/>
                  </a:lnTo>
                  <a:lnTo>
                    <a:pt x="251" y="745"/>
                  </a:lnTo>
                  <a:lnTo>
                    <a:pt x="249" y="728"/>
                  </a:lnTo>
                  <a:lnTo>
                    <a:pt x="246" y="706"/>
                  </a:lnTo>
                  <a:lnTo>
                    <a:pt x="237" y="660"/>
                  </a:lnTo>
                  <a:lnTo>
                    <a:pt x="226" y="617"/>
                  </a:lnTo>
                  <a:lnTo>
                    <a:pt x="220" y="584"/>
                  </a:lnTo>
                  <a:lnTo>
                    <a:pt x="220" y="584"/>
                  </a:lnTo>
                  <a:lnTo>
                    <a:pt x="220" y="560"/>
                  </a:lnTo>
                  <a:lnTo>
                    <a:pt x="220" y="535"/>
                  </a:lnTo>
                  <a:lnTo>
                    <a:pt x="223" y="509"/>
                  </a:lnTo>
                  <a:lnTo>
                    <a:pt x="223" y="509"/>
                  </a:lnTo>
                  <a:lnTo>
                    <a:pt x="243" y="507"/>
                  </a:lnTo>
                  <a:lnTo>
                    <a:pt x="259" y="506"/>
                  </a:lnTo>
                  <a:lnTo>
                    <a:pt x="271" y="503"/>
                  </a:lnTo>
                  <a:lnTo>
                    <a:pt x="280" y="501"/>
                  </a:lnTo>
                  <a:lnTo>
                    <a:pt x="286" y="498"/>
                  </a:lnTo>
                  <a:lnTo>
                    <a:pt x="289" y="495"/>
                  </a:lnTo>
                  <a:lnTo>
                    <a:pt x="292" y="493"/>
                  </a:lnTo>
                  <a:lnTo>
                    <a:pt x="292" y="493"/>
                  </a:lnTo>
                  <a:lnTo>
                    <a:pt x="288" y="469"/>
                  </a:lnTo>
                  <a:lnTo>
                    <a:pt x="282" y="442"/>
                  </a:lnTo>
                  <a:lnTo>
                    <a:pt x="274" y="413"/>
                  </a:lnTo>
                  <a:lnTo>
                    <a:pt x="274" y="413"/>
                  </a:lnTo>
                  <a:lnTo>
                    <a:pt x="323" y="304"/>
                  </a:lnTo>
                  <a:lnTo>
                    <a:pt x="323" y="304"/>
                  </a:lnTo>
                  <a:lnTo>
                    <a:pt x="329" y="291"/>
                  </a:lnTo>
                  <a:lnTo>
                    <a:pt x="331" y="285"/>
                  </a:lnTo>
                  <a:lnTo>
                    <a:pt x="329" y="279"/>
                  </a:lnTo>
                  <a:lnTo>
                    <a:pt x="322" y="267"/>
                  </a:lnTo>
                  <a:lnTo>
                    <a:pt x="322" y="267"/>
                  </a:lnTo>
                  <a:close/>
                  <a:moveTo>
                    <a:pt x="259" y="310"/>
                  </a:moveTo>
                  <a:lnTo>
                    <a:pt x="259" y="310"/>
                  </a:lnTo>
                  <a:lnTo>
                    <a:pt x="257" y="313"/>
                  </a:lnTo>
                  <a:lnTo>
                    <a:pt x="252" y="315"/>
                  </a:lnTo>
                  <a:lnTo>
                    <a:pt x="248" y="319"/>
                  </a:lnTo>
                  <a:lnTo>
                    <a:pt x="248" y="322"/>
                  </a:lnTo>
                  <a:lnTo>
                    <a:pt x="246" y="327"/>
                  </a:lnTo>
                  <a:lnTo>
                    <a:pt x="232" y="268"/>
                  </a:lnTo>
                  <a:lnTo>
                    <a:pt x="232" y="268"/>
                  </a:lnTo>
                  <a:lnTo>
                    <a:pt x="243" y="279"/>
                  </a:lnTo>
                  <a:lnTo>
                    <a:pt x="257" y="291"/>
                  </a:lnTo>
                  <a:lnTo>
                    <a:pt x="257" y="291"/>
                  </a:lnTo>
                  <a:lnTo>
                    <a:pt x="259" y="296"/>
                  </a:lnTo>
                  <a:lnTo>
                    <a:pt x="259" y="301"/>
                  </a:lnTo>
                  <a:lnTo>
                    <a:pt x="259" y="310"/>
                  </a:lnTo>
                  <a:lnTo>
                    <a:pt x="259" y="310"/>
                  </a:lnTo>
                  <a:close/>
                </a:path>
              </a:pathLst>
            </a:custGeom>
            <a:solidFill>
              <a:srgbClr val="968C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209" tIns="43104" rIns="86209" bIns="43104" numCol="1" anchor="t" anchorCtr="0" compatLnSpc="1">
              <a:prstTxWarp prst="textNoShape">
                <a:avLst/>
              </a:prstTxWarp>
            </a:bodyPr>
            <a:lstStyle/>
            <a:p>
              <a:pPr defTabSz="781903"/>
              <a:endParaRPr lang="en-GB" sz="1697">
                <a:solidFill>
                  <a:srgbClr val="000000"/>
                </a:solidFill>
                <a:latin typeface="Georgia"/>
              </a:endParaRPr>
            </a:p>
          </p:txBody>
        </p:sp>
        <p:sp>
          <p:nvSpPr>
            <p:cNvPr id="22" name="Freeform 71"/>
            <p:cNvSpPr>
              <a:spLocks noEditPoints="1"/>
            </p:cNvSpPr>
            <p:nvPr/>
          </p:nvSpPr>
          <p:spPr bwMode="auto">
            <a:xfrm>
              <a:off x="4773613" y="6654800"/>
              <a:ext cx="314325" cy="492125"/>
            </a:xfrm>
            <a:custGeom>
              <a:avLst/>
              <a:gdLst>
                <a:gd name="T0" fmla="*/ 179 w 198"/>
                <a:gd name="T1" fmla="*/ 270 h 310"/>
                <a:gd name="T2" fmla="*/ 190 w 198"/>
                <a:gd name="T3" fmla="*/ 285 h 310"/>
                <a:gd name="T4" fmla="*/ 161 w 198"/>
                <a:gd name="T5" fmla="*/ 294 h 310"/>
                <a:gd name="T6" fmla="*/ 140 w 198"/>
                <a:gd name="T7" fmla="*/ 293 h 310"/>
                <a:gd name="T8" fmla="*/ 125 w 198"/>
                <a:gd name="T9" fmla="*/ 299 h 310"/>
                <a:gd name="T10" fmla="*/ 113 w 198"/>
                <a:gd name="T11" fmla="*/ 299 h 310"/>
                <a:gd name="T12" fmla="*/ 122 w 198"/>
                <a:gd name="T13" fmla="*/ 291 h 310"/>
                <a:gd name="T14" fmla="*/ 127 w 198"/>
                <a:gd name="T15" fmla="*/ 288 h 310"/>
                <a:gd name="T16" fmla="*/ 113 w 198"/>
                <a:gd name="T17" fmla="*/ 293 h 310"/>
                <a:gd name="T18" fmla="*/ 99 w 198"/>
                <a:gd name="T19" fmla="*/ 297 h 310"/>
                <a:gd name="T20" fmla="*/ 100 w 198"/>
                <a:gd name="T21" fmla="*/ 294 h 310"/>
                <a:gd name="T22" fmla="*/ 110 w 198"/>
                <a:gd name="T23" fmla="*/ 287 h 310"/>
                <a:gd name="T24" fmla="*/ 113 w 198"/>
                <a:gd name="T25" fmla="*/ 284 h 310"/>
                <a:gd name="T26" fmla="*/ 96 w 198"/>
                <a:gd name="T27" fmla="*/ 288 h 310"/>
                <a:gd name="T28" fmla="*/ 88 w 198"/>
                <a:gd name="T29" fmla="*/ 288 h 310"/>
                <a:gd name="T30" fmla="*/ 90 w 198"/>
                <a:gd name="T31" fmla="*/ 284 h 310"/>
                <a:gd name="T32" fmla="*/ 91 w 198"/>
                <a:gd name="T33" fmla="*/ 279 h 310"/>
                <a:gd name="T34" fmla="*/ 93 w 198"/>
                <a:gd name="T35" fmla="*/ 274 h 310"/>
                <a:gd name="T36" fmla="*/ 113 w 198"/>
                <a:gd name="T37" fmla="*/ 267 h 310"/>
                <a:gd name="T38" fmla="*/ 122 w 198"/>
                <a:gd name="T39" fmla="*/ 265 h 310"/>
                <a:gd name="T40" fmla="*/ 122 w 198"/>
                <a:gd name="T41" fmla="*/ 262 h 310"/>
                <a:gd name="T42" fmla="*/ 113 w 198"/>
                <a:gd name="T43" fmla="*/ 262 h 310"/>
                <a:gd name="T44" fmla="*/ 97 w 198"/>
                <a:gd name="T45" fmla="*/ 264 h 310"/>
                <a:gd name="T46" fmla="*/ 99 w 198"/>
                <a:gd name="T47" fmla="*/ 257 h 310"/>
                <a:gd name="T48" fmla="*/ 111 w 198"/>
                <a:gd name="T49" fmla="*/ 254 h 310"/>
                <a:gd name="T50" fmla="*/ 130 w 198"/>
                <a:gd name="T51" fmla="*/ 254 h 310"/>
                <a:gd name="T52" fmla="*/ 144 w 198"/>
                <a:gd name="T53" fmla="*/ 259 h 310"/>
                <a:gd name="T54" fmla="*/ 151 w 198"/>
                <a:gd name="T55" fmla="*/ 257 h 310"/>
                <a:gd name="T56" fmla="*/ 145 w 198"/>
                <a:gd name="T57" fmla="*/ 247 h 310"/>
                <a:gd name="T58" fmla="*/ 122 w 198"/>
                <a:gd name="T59" fmla="*/ 222 h 310"/>
                <a:gd name="T60" fmla="*/ 83 w 198"/>
                <a:gd name="T61" fmla="*/ 162 h 310"/>
                <a:gd name="T62" fmla="*/ 76 w 198"/>
                <a:gd name="T63" fmla="*/ 142 h 310"/>
                <a:gd name="T64" fmla="*/ 77 w 198"/>
                <a:gd name="T65" fmla="*/ 95 h 310"/>
                <a:gd name="T66" fmla="*/ 85 w 198"/>
                <a:gd name="T67" fmla="*/ 54 h 310"/>
                <a:gd name="T68" fmla="*/ 100 w 198"/>
                <a:gd name="T69" fmla="*/ 9 h 310"/>
                <a:gd name="T70" fmla="*/ 99 w 198"/>
                <a:gd name="T71" fmla="*/ 0 h 310"/>
                <a:gd name="T72" fmla="*/ 83 w 198"/>
                <a:gd name="T73" fmla="*/ 11 h 310"/>
                <a:gd name="T74" fmla="*/ 59 w 198"/>
                <a:gd name="T75" fmla="*/ 25 h 310"/>
                <a:gd name="T76" fmla="*/ 48 w 198"/>
                <a:gd name="T77" fmla="*/ 23 h 310"/>
                <a:gd name="T78" fmla="*/ 42 w 198"/>
                <a:gd name="T79" fmla="*/ 15 h 310"/>
                <a:gd name="T80" fmla="*/ 36 w 198"/>
                <a:gd name="T81" fmla="*/ 11 h 310"/>
                <a:gd name="T82" fmla="*/ 36 w 198"/>
                <a:gd name="T83" fmla="*/ 12 h 310"/>
                <a:gd name="T84" fmla="*/ 40 w 198"/>
                <a:gd name="T85" fmla="*/ 31 h 310"/>
                <a:gd name="T86" fmla="*/ 29 w 198"/>
                <a:gd name="T87" fmla="*/ 65 h 310"/>
                <a:gd name="T88" fmla="*/ 22 w 198"/>
                <a:gd name="T89" fmla="*/ 92 h 310"/>
                <a:gd name="T90" fmla="*/ 17 w 198"/>
                <a:gd name="T91" fmla="*/ 132 h 310"/>
                <a:gd name="T92" fmla="*/ 11 w 198"/>
                <a:gd name="T93" fmla="*/ 168 h 310"/>
                <a:gd name="T94" fmla="*/ 9 w 198"/>
                <a:gd name="T95" fmla="*/ 200 h 310"/>
                <a:gd name="T96" fmla="*/ 5 w 198"/>
                <a:gd name="T97" fmla="*/ 245 h 310"/>
                <a:gd name="T98" fmla="*/ 5 w 198"/>
                <a:gd name="T99" fmla="*/ 267 h 310"/>
                <a:gd name="T100" fmla="*/ 8 w 198"/>
                <a:gd name="T101" fmla="*/ 279 h 310"/>
                <a:gd name="T102" fmla="*/ 6 w 198"/>
                <a:gd name="T103" fmla="*/ 288 h 310"/>
                <a:gd name="T104" fmla="*/ 2 w 198"/>
                <a:gd name="T105" fmla="*/ 293 h 310"/>
                <a:gd name="T106" fmla="*/ 2 w 198"/>
                <a:gd name="T107" fmla="*/ 296 h 310"/>
                <a:gd name="T108" fmla="*/ 65 w 198"/>
                <a:gd name="T109" fmla="*/ 301 h 310"/>
                <a:gd name="T110" fmla="*/ 107 w 198"/>
                <a:gd name="T111" fmla="*/ 305 h 310"/>
                <a:gd name="T112" fmla="*/ 157 w 198"/>
                <a:gd name="T113" fmla="*/ 310 h 310"/>
                <a:gd name="T114" fmla="*/ 162 w 198"/>
                <a:gd name="T115" fmla="*/ 305 h 310"/>
                <a:gd name="T116" fmla="*/ 161 w 198"/>
                <a:gd name="T117" fmla="*/ 294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8" h="310">
                  <a:moveTo>
                    <a:pt x="170" y="262"/>
                  </a:moveTo>
                  <a:lnTo>
                    <a:pt x="170" y="262"/>
                  </a:lnTo>
                  <a:lnTo>
                    <a:pt x="179" y="270"/>
                  </a:lnTo>
                  <a:lnTo>
                    <a:pt x="187" y="277"/>
                  </a:lnTo>
                  <a:lnTo>
                    <a:pt x="188" y="282"/>
                  </a:lnTo>
                  <a:lnTo>
                    <a:pt x="190" y="285"/>
                  </a:lnTo>
                  <a:lnTo>
                    <a:pt x="198" y="276"/>
                  </a:lnTo>
                  <a:lnTo>
                    <a:pt x="170" y="262"/>
                  </a:lnTo>
                  <a:close/>
                  <a:moveTo>
                    <a:pt x="161" y="294"/>
                  </a:moveTo>
                  <a:lnTo>
                    <a:pt x="161" y="294"/>
                  </a:lnTo>
                  <a:lnTo>
                    <a:pt x="150" y="293"/>
                  </a:lnTo>
                  <a:lnTo>
                    <a:pt x="140" y="293"/>
                  </a:lnTo>
                  <a:lnTo>
                    <a:pt x="133" y="296"/>
                  </a:lnTo>
                  <a:lnTo>
                    <a:pt x="125" y="299"/>
                  </a:lnTo>
                  <a:lnTo>
                    <a:pt x="125" y="299"/>
                  </a:lnTo>
                  <a:lnTo>
                    <a:pt x="119" y="302"/>
                  </a:lnTo>
                  <a:lnTo>
                    <a:pt x="114" y="301"/>
                  </a:lnTo>
                  <a:lnTo>
                    <a:pt x="113" y="299"/>
                  </a:lnTo>
                  <a:lnTo>
                    <a:pt x="114" y="296"/>
                  </a:lnTo>
                  <a:lnTo>
                    <a:pt x="114" y="296"/>
                  </a:lnTo>
                  <a:lnTo>
                    <a:pt x="122" y="291"/>
                  </a:lnTo>
                  <a:lnTo>
                    <a:pt x="127" y="290"/>
                  </a:lnTo>
                  <a:lnTo>
                    <a:pt x="127" y="288"/>
                  </a:lnTo>
                  <a:lnTo>
                    <a:pt x="127" y="288"/>
                  </a:lnTo>
                  <a:lnTo>
                    <a:pt x="120" y="290"/>
                  </a:lnTo>
                  <a:lnTo>
                    <a:pt x="113" y="293"/>
                  </a:lnTo>
                  <a:lnTo>
                    <a:pt x="113" y="293"/>
                  </a:lnTo>
                  <a:lnTo>
                    <a:pt x="107" y="297"/>
                  </a:lnTo>
                  <a:lnTo>
                    <a:pt x="102" y="299"/>
                  </a:lnTo>
                  <a:lnTo>
                    <a:pt x="99" y="297"/>
                  </a:lnTo>
                  <a:lnTo>
                    <a:pt x="99" y="297"/>
                  </a:lnTo>
                  <a:lnTo>
                    <a:pt x="99" y="296"/>
                  </a:lnTo>
                  <a:lnTo>
                    <a:pt x="100" y="294"/>
                  </a:lnTo>
                  <a:lnTo>
                    <a:pt x="103" y="290"/>
                  </a:lnTo>
                  <a:lnTo>
                    <a:pt x="103" y="290"/>
                  </a:lnTo>
                  <a:lnTo>
                    <a:pt x="110" y="287"/>
                  </a:lnTo>
                  <a:lnTo>
                    <a:pt x="111" y="285"/>
                  </a:lnTo>
                  <a:lnTo>
                    <a:pt x="113" y="284"/>
                  </a:lnTo>
                  <a:lnTo>
                    <a:pt x="113" y="284"/>
                  </a:lnTo>
                  <a:lnTo>
                    <a:pt x="111" y="282"/>
                  </a:lnTo>
                  <a:lnTo>
                    <a:pt x="108" y="284"/>
                  </a:lnTo>
                  <a:lnTo>
                    <a:pt x="96" y="288"/>
                  </a:lnTo>
                  <a:lnTo>
                    <a:pt x="96" y="288"/>
                  </a:lnTo>
                  <a:lnTo>
                    <a:pt x="91" y="290"/>
                  </a:lnTo>
                  <a:lnTo>
                    <a:pt x="88" y="288"/>
                  </a:lnTo>
                  <a:lnTo>
                    <a:pt x="88" y="287"/>
                  </a:lnTo>
                  <a:lnTo>
                    <a:pt x="90" y="284"/>
                  </a:lnTo>
                  <a:lnTo>
                    <a:pt x="90" y="284"/>
                  </a:lnTo>
                  <a:lnTo>
                    <a:pt x="93" y="282"/>
                  </a:lnTo>
                  <a:lnTo>
                    <a:pt x="93" y="282"/>
                  </a:lnTo>
                  <a:lnTo>
                    <a:pt x="91" y="279"/>
                  </a:lnTo>
                  <a:lnTo>
                    <a:pt x="91" y="277"/>
                  </a:lnTo>
                  <a:lnTo>
                    <a:pt x="93" y="274"/>
                  </a:lnTo>
                  <a:lnTo>
                    <a:pt x="93" y="274"/>
                  </a:lnTo>
                  <a:lnTo>
                    <a:pt x="96" y="273"/>
                  </a:lnTo>
                  <a:lnTo>
                    <a:pt x="100" y="270"/>
                  </a:lnTo>
                  <a:lnTo>
                    <a:pt x="113" y="267"/>
                  </a:lnTo>
                  <a:lnTo>
                    <a:pt x="113" y="267"/>
                  </a:lnTo>
                  <a:lnTo>
                    <a:pt x="122" y="265"/>
                  </a:lnTo>
                  <a:lnTo>
                    <a:pt x="122" y="265"/>
                  </a:lnTo>
                  <a:lnTo>
                    <a:pt x="125" y="264"/>
                  </a:lnTo>
                  <a:lnTo>
                    <a:pt x="125" y="264"/>
                  </a:lnTo>
                  <a:lnTo>
                    <a:pt x="122" y="262"/>
                  </a:lnTo>
                  <a:lnTo>
                    <a:pt x="117" y="262"/>
                  </a:lnTo>
                  <a:lnTo>
                    <a:pt x="117" y="262"/>
                  </a:lnTo>
                  <a:lnTo>
                    <a:pt x="113" y="262"/>
                  </a:lnTo>
                  <a:lnTo>
                    <a:pt x="103" y="264"/>
                  </a:lnTo>
                  <a:lnTo>
                    <a:pt x="103" y="264"/>
                  </a:lnTo>
                  <a:lnTo>
                    <a:pt x="97" y="264"/>
                  </a:lnTo>
                  <a:lnTo>
                    <a:pt x="96" y="262"/>
                  </a:lnTo>
                  <a:lnTo>
                    <a:pt x="96" y="259"/>
                  </a:lnTo>
                  <a:lnTo>
                    <a:pt x="99" y="257"/>
                  </a:lnTo>
                  <a:lnTo>
                    <a:pt x="99" y="257"/>
                  </a:lnTo>
                  <a:lnTo>
                    <a:pt x="111" y="254"/>
                  </a:lnTo>
                  <a:lnTo>
                    <a:pt x="111" y="254"/>
                  </a:lnTo>
                  <a:lnTo>
                    <a:pt x="116" y="253"/>
                  </a:lnTo>
                  <a:lnTo>
                    <a:pt x="120" y="253"/>
                  </a:lnTo>
                  <a:lnTo>
                    <a:pt x="130" y="254"/>
                  </a:lnTo>
                  <a:lnTo>
                    <a:pt x="130" y="254"/>
                  </a:lnTo>
                  <a:lnTo>
                    <a:pt x="137" y="257"/>
                  </a:lnTo>
                  <a:lnTo>
                    <a:pt x="144" y="259"/>
                  </a:lnTo>
                  <a:lnTo>
                    <a:pt x="144" y="259"/>
                  </a:lnTo>
                  <a:lnTo>
                    <a:pt x="148" y="259"/>
                  </a:lnTo>
                  <a:lnTo>
                    <a:pt x="151" y="257"/>
                  </a:lnTo>
                  <a:lnTo>
                    <a:pt x="151" y="257"/>
                  </a:lnTo>
                  <a:lnTo>
                    <a:pt x="150" y="253"/>
                  </a:lnTo>
                  <a:lnTo>
                    <a:pt x="145" y="247"/>
                  </a:lnTo>
                  <a:lnTo>
                    <a:pt x="131" y="233"/>
                  </a:lnTo>
                  <a:lnTo>
                    <a:pt x="131" y="233"/>
                  </a:lnTo>
                  <a:lnTo>
                    <a:pt x="122" y="222"/>
                  </a:lnTo>
                  <a:lnTo>
                    <a:pt x="110" y="203"/>
                  </a:lnTo>
                  <a:lnTo>
                    <a:pt x="96" y="183"/>
                  </a:lnTo>
                  <a:lnTo>
                    <a:pt x="83" y="162"/>
                  </a:lnTo>
                  <a:lnTo>
                    <a:pt x="83" y="162"/>
                  </a:lnTo>
                  <a:lnTo>
                    <a:pt x="79" y="153"/>
                  </a:lnTo>
                  <a:lnTo>
                    <a:pt x="76" y="142"/>
                  </a:lnTo>
                  <a:lnTo>
                    <a:pt x="76" y="131"/>
                  </a:lnTo>
                  <a:lnTo>
                    <a:pt x="76" y="119"/>
                  </a:lnTo>
                  <a:lnTo>
                    <a:pt x="77" y="95"/>
                  </a:lnTo>
                  <a:lnTo>
                    <a:pt x="80" y="74"/>
                  </a:lnTo>
                  <a:lnTo>
                    <a:pt x="80" y="74"/>
                  </a:lnTo>
                  <a:lnTo>
                    <a:pt x="85" y="54"/>
                  </a:lnTo>
                  <a:lnTo>
                    <a:pt x="91" y="35"/>
                  </a:lnTo>
                  <a:lnTo>
                    <a:pt x="100" y="9"/>
                  </a:lnTo>
                  <a:lnTo>
                    <a:pt x="100" y="9"/>
                  </a:lnTo>
                  <a:lnTo>
                    <a:pt x="102" y="3"/>
                  </a:lnTo>
                  <a:lnTo>
                    <a:pt x="100" y="0"/>
                  </a:lnTo>
                  <a:lnTo>
                    <a:pt x="99" y="0"/>
                  </a:lnTo>
                  <a:lnTo>
                    <a:pt x="99" y="0"/>
                  </a:lnTo>
                  <a:lnTo>
                    <a:pt x="99" y="0"/>
                  </a:lnTo>
                  <a:lnTo>
                    <a:pt x="83" y="11"/>
                  </a:lnTo>
                  <a:lnTo>
                    <a:pt x="66" y="20"/>
                  </a:lnTo>
                  <a:lnTo>
                    <a:pt x="66" y="20"/>
                  </a:lnTo>
                  <a:lnTo>
                    <a:pt x="59" y="25"/>
                  </a:lnTo>
                  <a:lnTo>
                    <a:pt x="54" y="25"/>
                  </a:lnTo>
                  <a:lnTo>
                    <a:pt x="51" y="25"/>
                  </a:lnTo>
                  <a:lnTo>
                    <a:pt x="48" y="23"/>
                  </a:lnTo>
                  <a:lnTo>
                    <a:pt x="48" y="23"/>
                  </a:lnTo>
                  <a:lnTo>
                    <a:pt x="45" y="20"/>
                  </a:lnTo>
                  <a:lnTo>
                    <a:pt x="42" y="15"/>
                  </a:lnTo>
                  <a:lnTo>
                    <a:pt x="39" y="9"/>
                  </a:lnTo>
                  <a:lnTo>
                    <a:pt x="39" y="9"/>
                  </a:lnTo>
                  <a:lnTo>
                    <a:pt x="36" y="11"/>
                  </a:lnTo>
                  <a:lnTo>
                    <a:pt x="34" y="11"/>
                  </a:lnTo>
                  <a:lnTo>
                    <a:pt x="36" y="12"/>
                  </a:lnTo>
                  <a:lnTo>
                    <a:pt x="36" y="12"/>
                  </a:lnTo>
                  <a:lnTo>
                    <a:pt x="37" y="18"/>
                  </a:lnTo>
                  <a:lnTo>
                    <a:pt x="40" y="31"/>
                  </a:lnTo>
                  <a:lnTo>
                    <a:pt x="40" y="31"/>
                  </a:lnTo>
                  <a:lnTo>
                    <a:pt x="40" y="38"/>
                  </a:lnTo>
                  <a:lnTo>
                    <a:pt x="37" y="46"/>
                  </a:lnTo>
                  <a:lnTo>
                    <a:pt x="29" y="65"/>
                  </a:lnTo>
                  <a:lnTo>
                    <a:pt x="29" y="65"/>
                  </a:lnTo>
                  <a:lnTo>
                    <a:pt x="26" y="75"/>
                  </a:lnTo>
                  <a:lnTo>
                    <a:pt x="22" y="92"/>
                  </a:lnTo>
                  <a:lnTo>
                    <a:pt x="19" y="111"/>
                  </a:lnTo>
                  <a:lnTo>
                    <a:pt x="17" y="132"/>
                  </a:lnTo>
                  <a:lnTo>
                    <a:pt x="17" y="132"/>
                  </a:lnTo>
                  <a:lnTo>
                    <a:pt x="16" y="149"/>
                  </a:lnTo>
                  <a:lnTo>
                    <a:pt x="13" y="159"/>
                  </a:lnTo>
                  <a:lnTo>
                    <a:pt x="11" y="168"/>
                  </a:lnTo>
                  <a:lnTo>
                    <a:pt x="11" y="182"/>
                  </a:lnTo>
                  <a:lnTo>
                    <a:pt x="11" y="182"/>
                  </a:lnTo>
                  <a:lnTo>
                    <a:pt x="9" y="200"/>
                  </a:lnTo>
                  <a:lnTo>
                    <a:pt x="8" y="216"/>
                  </a:lnTo>
                  <a:lnTo>
                    <a:pt x="5" y="245"/>
                  </a:lnTo>
                  <a:lnTo>
                    <a:pt x="5" y="245"/>
                  </a:lnTo>
                  <a:lnTo>
                    <a:pt x="5" y="259"/>
                  </a:lnTo>
                  <a:lnTo>
                    <a:pt x="5" y="267"/>
                  </a:lnTo>
                  <a:lnTo>
                    <a:pt x="5" y="267"/>
                  </a:lnTo>
                  <a:lnTo>
                    <a:pt x="3" y="273"/>
                  </a:lnTo>
                  <a:lnTo>
                    <a:pt x="8" y="279"/>
                  </a:lnTo>
                  <a:lnTo>
                    <a:pt x="8" y="279"/>
                  </a:lnTo>
                  <a:lnTo>
                    <a:pt x="9" y="282"/>
                  </a:lnTo>
                  <a:lnTo>
                    <a:pt x="9" y="284"/>
                  </a:lnTo>
                  <a:lnTo>
                    <a:pt x="6" y="288"/>
                  </a:lnTo>
                  <a:lnTo>
                    <a:pt x="6" y="288"/>
                  </a:lnTo>
                  <a:lnTo>
                    <a:pt x="5" y="291"/>
                  </a:lnTo>
                  <a:lnTo>
                    <a:pt x="2" y="293"/>
                  </a:lnTo>
                  <a:lnTo>
                    <a:pt x="0" y="293"/>
                  </a:lnTo>
                  <a:lnTo>
                    <a:pt x="2" y="296"/>
                  </a:lnTo>
                  <a:lnTo>
                    <a:pt x="2" y="296"/>
                  </a:lnTo>
                  <a:lnTo>
                    <a:pt x="53" y="299"/>
                  </a:lnTo>
                  <a:lnTo>
                    <a:pt x="53" y="299"/>
                  </a:lnTo>
                  <a:lnTo>
                    <a:pt x="65" y="301"/>
                  </a:lnTo>
                  <a:lnTo>
                    <a:pt x="80" y="302"/>
                  </a:lnTo>
                  <a:lnTo>
                    <a:pt x="94" y="305"/>
                  </a:lnTo>
                  <a:lnTo>
                    <a:pt x="107" y="305"/>
                  </a:lnTo>
                  <a:lnTo>
                    <a:pt x="107" y="305"/>
                  </a:lnTo>
                  <a:lnTo>
                    <a:pt x="134" y="307"/>
                  </a:lnTo>
                  <a:lnTo>
                    <a:pt x="157" y="310"/>
                  </a:lnTo>
                  <a:lnTo>
                    <a:pt x="157" y="310"/>
                  </a:lnTo>
                  <a:lnTo>
                    <a:pt x="164" y="310"/>
                  </a:lnTo>
                  <a:lnTo>
                    <a:pt x="162" y="305"/>
                  </a:lnTo>
                  <a:lnTo>
                    <a:pt x="162" y="305"/>
                  </a:lnTo>
                  <a:lnTo>
                    <a:pt x="161" y="297"/>
                  </a:lnTo>
                  <a:lnTo>
                    <a:pt x="161" y="294"/>
                  </a:lnTo>
                  <a:lnTo>
                    <a:pt x="161" y="29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209" tIns="43104" rIns="86209" bIns="43104" numCol="1" anchor="t" anchorCtr="0" compatLnSpc="1">
              <a:prstTxWarp prst="textNoShape">
                <a:avLst/>
              </a:prstTxWarp>
            </a:bodyPr>
            <a:lstStyle/>
            <a:p>
              <a:pPr defTabSz="781903"/>
              <a:endParaRPr lang="en-GB" sz="1697">
                <a:solidFill>
                  <a:srgbClr val="000000"/>
                </a:solidFill>
                <a:latin typeface="Georgia"/>
              </a:endParaRPr>
            </a:p>
          </p:txBody>
        </p:sp>
        <p:sp>
          <p:nvSpPr>
            <p:cNvPr id="23" name="Freeform 72"/>
            <p:cNvSpPr>
              <a:spLocks/>
            </p:cNvSpPr>
            <p:nvPr/>
          </p:nvSpPr>
          <p:spPr bwMode="auto">
            <a:xfrm>
              <a:off x="4795838" y="6704013"/>
              <a:ext cx="73025" cy="369887"/>
            </a:xfrm>
            <a:custGeom>
              <a:avLst/>
              <a:gdLst>
                <a:gd name="T0" fmla="*/ 29 w 46"/>
                <a:gd name="T1" fmla="*/ 217 h 233"/>
                <a:gd name="T2" fmla="*/ 8 w 46"/>
                <a:gd name="T3" fmla="*/ 233 h 233"/>
                <a:gd name="T4" fmla="*/ 0 w 46"/>
                <a:gd name="T5" fmla="*/ 216 h 233"/>
                <a:gd name="T6" fmla="*/ 0 w 46"/>
                <a:gd name="T7" fmla="*/ 216 h 233"/>
                <a:gd name="T8" fmla="*/ 3 w 46"/>
                <a:gd name="T9" fmla="*/ 200 h 233"/>
                <a:gd name="T10" fmla="*/ 6 w 46"/>
                <a:gd name="T11" fmla="*/ 188 h 233"/>
                <a:gd name="T12" fmla="*/ 6 w 46"/>
                <a:gd name="T13" fmla="*/ 179 h 233"/>
                <a:gd name="T14" fmla="*/ 6 w 46"/>
                <a:gd name="T15" fmla="*/ 179 h 233"/>
                <a:gd name="T16" fmla="*/ 11 w 46"/>
                <a:gd name="T17" fmla="*/ 149 h 233"/>
                <a:gd name="T18" fmla="*/ 15 w 46"/>
                <a:gd name="T19" fmla="*/ 112 h 233"/>
                <a:gd name="T20" fmla="*/ 15 w 46"/>
                <a:gd name="T21" fmla="*/ 112 h 233"/>
                <a:gd name="T22" fmla="*/ 19 w 46"/>
                <a:gd name="T23" fmla="*/ 78 h 233"/>
                <a:gd name="T24" fmla="*/ 22 w 46"/>
                <a:gd name="T25" fmla="*/ 60 h 233"/>
                <a:gd name="T26" fmla="*/ 25 w 46"/>
                <a:gd name="T27" fmla="*/ 44 h 233"/>
                <a:gd name="T28" fmla="*/ 25 w 46"/>
                <a:gd name="T29" fmla="*/ 44 h 233"/>
                <a:gd name="T30" fmla="*/ 29 w 46"/>
                <a:gd name="T31" fmla="*/ 34 h 233"/>
                <a:gd name="T32" fmla="*/ 32 w 46"/>
                <a:gd name="T33" fmla="*/ 28 h 233"/>
                <a:gd name="T34" fmla="*/ 36 w 46"/>
                <a:gd name="T35" fmla="*/ 23 h 233"/>
                <a:gd name="T36" fmla="*/ 37 w 46"/>
                <a:gd name="T37" fmla="*/ 18 h 233"/>
                <a:gd name="T38" fmla="*/ 37 w 46"/>
                <a:gd name="T39" fmla="*/ 18 h 233"/>
                <a:gd name="T40" fmla="*/ 34 w 46"/>
                <a:gd name="T41" fmla="*/ 7 h 233"/>
                <a:gd name="T42" fmla="*/ 34 w 46"/>
                <a:gd name="T43" fmla="*/ 1 h 233"/>
                <a:gd name="T44" fmla="*/ 36 w 46"/>
                <a:gd name="T45" fmla="*/ 0 h 233"/>
                <a:gd name="T46" fmla="*/ 37 w 46"/>
                <a:gd name="T47" fmla="*/ 0 h 233"/>
                <a:gd name="T48" fmla="*/ 37 w 46"/>
                <a:gd name="T49" fmla="*/ 0 h 233"/>
                <a:gd name="T50" fmla="*/ 40 w 46"/>
                <a:gd name="T51" fmla="*/ 0 h 233"/>
                <a:gd name="T52" fmla="*/ 42 w 46"/>
                <a:gd name="T53" fmla="*/ 1 h 233"/>
                <a:gd name="T54" fmla="*/ 45 w 46"/>
                <a:gd name="T55" fmla="*/ 6 h 233"/>
                <a:gd name="T56" fmla="*/ 46 w 46"/>
                <a:gd name="T57" fmla="*/ 12 h 233"/>
                <a:gd name="T58" fmla="*/ 46 w 46"/>
                <a:gd name="T59" fmla="*/ 17 h 233"/>
                <a:gd name="T60" fmla="*/ 46 w 46"/>
                <a:gd name="T61" fmla="*/ 17 h 233"/>
                <a:gd name="T62" fmla="*/ 43 w 46"/>
                <a:gd name="T63" fmla="*/ 26 h 233"/>
                <a:gd name="T64" fmla="*/ 43 w 46"/>
                <a:gd name="T65" fmla="*/ 34 h 233"/>
                <a:gd name="T66" fmla="*/ 43 w 46"/>
                <a:gd name="T67" fmla="*/ 43 h 233"/>
                <a:gd name="T68" fmla="*/ 43 w 46"/>
                <a:gd name="T69" fmla="*/ 43 h 233"/>
                <a:gd name="T70" fmla="*/ 42 w 46"/>
                <a:gd name="T71" fmla="*/ 57 h 233"/>
                <a:gd name="T72" fmla="*/ 40 w 46"/>
                <a:gd name="T73" fmla="*/ 78 h 233"/>
                <a:gd name="T74" fmla="*/ 37 w 46"/>
                <a:gd name="T75" fmla="*/ 115 h 233"/>
                <a:gd name="T76" fmla="*/ 37 w 46"/>
                <a:gd name="T77" fmla="*/ 115 h 233"/>
                <a:gd name="T78" fmla="*/ 34 w 46"/>
                <a:gd name="T79" fmla="*/ 165 h 233"/>
                <a:gd name="T80" fmla="*/ 32 w 46"/>
                <a:gd name="T81" fmla="*/ 194 h 233"/>
                <a:gd name="T82" fmla="*/ 29 w 46"/>
                <a:gd name="T83" fmla="*/ 217 h 233"/>
                <a:gd name="T84" fmla="*/ 29 w 46"/>
                <a:gd name="T85" fmla="*/ 217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6" h="233">
                  <a:moveTo>
                    <a:pt x="29" y="217"/>
                  </a:moveTo>
                  <a:lnTo>
                    <a:pt x="8" y="233"/>
                  </a:lnTo>
                  <a:lnTo>
                    <a:pt x="0" y="216"/>
                  </a:lnTo>
                  <a:lnTo>
                    <a:pt x="0" y="216"/>
                  </a:lnTo>
                  <a:lnTo>
                    <a:pt x="3" y="200"/>
                  </a:lnTo>
                  <a:lnTo>
                    <a:pt x="6" y="188"/>
                  </a:lnTo>
                  <a:lnTo>
                    <a:pt x="6" y="179"/>
                  </a:lnTo>
                  <a:lnTo>
                    <a:pt x="6" y="179"/>
                  </a:lnTo>
                  <a:lnTo>
                    <a:pt x="11" y="149"/>
                  </a:lnTo>
                  <a:lnTo>
                    <a:pt x="15" y="112"/>
                  </a:lnTo>
                  <a:lnTo>
                    <a:pt x="15" y="112"/>
                  </a:lnTo>
                  <a:lnTo>
                    <a:pt x="19" y="78"/>
                  </a:lnTo>
                  <a:lnTo>
                    <a:pt x="22" y="60"/>
                  </a:lnTo>
                  <a:lnTo>
                    <a:pt x="25" y="44"/>
                  </a:lnTo>
                  <a:lnTo>
                    <a:pt x="25" y="44"/>
                  </a:lnTo>
                  <a:lnTo>
                    <a:pt x="29" y="34"/>
                  </a:lnTo>
                  <a:lnTo>
                    <a:pt x="32" y="28"/>
                  </a:lnTo>
                  <a:lnTo>
                    <a:pt x="36" y="23"/>
                  </a:lnTo>
                  <a:lnTo>
                    <a:pt x="37" y="18"/>
                  </a:lnTo>
                  <a:lnTo>
                    <a:pt x="37" y="18"/>
                  </a:lnTo>
                  <a:lnTo>
                    <a:pt x="34" y="7"/>
                  </a:lnTo>
                  <a:lnTo>
                    <a:pt x="34" y="1"/>
                  </a:lnTo>
                  <a:lnTo>
                    <a:pt x="36" y="0"/>
                  </a:lnTo>
                  <a:lnTo>
                    <a:pt x="37" y="0"/>
                  </a:lnTo>
                  <a:lnTo>
                    <a:pt x="37" y="0"/>
                  </a:lnTo>
                  <a:lnTo>
                    <a:pt x="40" y="0"/>
                  </a:lnTo>
                  <a:lnTo>
                    <a:pt x="42" y="1"/>
                  </a:lnTo>
                  <a:lnTo>
                    <a:pt x="45" y="6"/>
                  </a:lnTo>
                  <a:lnTo>
                    <a:pt x="46" y="12"/>
                  </a:lnTo>
                  <a:lnTo>
                    <a:pt x="46" y="17"/>
                  </a:lnTo>
                  <a:lnTo>
                    <a:pt x="46" y="17"/>
                  </a:lnTo>
                  <a:lnTo>
                    <a:pt x="43" y="26"/>
                  </a:lnTo>
                  <a:lnTo>
                    <a:pt x="43" y="34"/>
                  </a:lnTo>
                  <a:lnTo>
                    <a:pt x="43" y="43"/>
                  </a:lnTo>
                  <a:lnTo>
                    <a:pt x="43" y="43"/>
                  </a:lnTo>
                  <a:lnTo>
                    <a:pt x="42" y="57"/>
                  </a:lnTo>
                  <a:lnTo>
                    <a:pt x="40" y="78"/>
                  </a:lnTo>
                  <a:lnTo>
                    <a:pt x="37" y="115"/>
                  </a:lnTo>
                  <a:lnTo>
                    <a:pt x="37" y="115"/>
                  </a:lnTo>
                  <a:lnTo>
                    <a:pt x="34" y="165"/>
                  </a:lnTo>
                  <a:lnTo>
                    <a:pt x="32" y="194"/>
                  </a:lnTo>
                  <a:lnTo>
                    <a:pt x="29" y="217"/>
                  </a:lnTo>
                  <a:lnTo>
                    <a:pt x="29" y="217"/>
                  </a:lnTo>
                  <a:close/>
                </a:path>
              </a:pathLst>
            </a:custGeom>
            <a:solidFill>
              <a:srgbClr val="968C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209" tIns="43104" rIns="86209" bIns="43104" numCol="1" anchor="t" anchorCtr="0" compatLnSpc="1">
              <a:prstTxWarp prst="textNoShape">
                <a:avLst/>
              </a:prstTxWarp>
            </a:bodyPr>
            <a:lstStyle/>
            <a:p>
              <a:pPr defTabSz="781903"/>
              <a:endParaRPr lang="en-GB" sz="1697">
                <a:solidFill>
                  <a:srgbClr val="000000"/>
                </a:solidFill>
                <a:latin typeface="Georgia"/>
              </a:endParaRPr>
            </a:p>
          </p:txBody>
        </p:sp>
        <p:sp>
          <p:nvSpPr>
            <p:cNvPr id="24" name="Freeform 84"/>
            <p:cNvSpPr>
              <a:spLocks/>
            </p:cNvSpPr>
            <p:nvPr/>
          </p:nvSpPr>
          <p:spPr bwMode="auto">
            <a:xfrm>
              <a:off x="4810126" y="6419850"/>
              <a:ext cx="203200" cy="173037"/>
            </a:xfrm>
            <a:custGeom>
              <a:avLst/>
              <a:gdLst>
                <a:gd name="T0" fmla="*/ 102 w 128"/>
                <a:gd name="T1" fmla="*/ 8 h 109"/>
                <a:gd name="T2" fmla="*/ 102 w 128"/>
                <a:gd name="T3" fmla="*/ 8 h 109"/>
                <a:gd name="T4" fmla="*/ 87 w 128"/>
                <a:gd name="T5" fmla="*/ 1 h 109"/>
                <a:gd name="T6" fmla="*/ 74 w 128"/>
                <a:gd name="T7" fmla="*/ 0 h 109"/>
                <a:gd name="T8" fmla="*/ 62 w 128"/>
                <a:gd name="T9" fmla="*/ 0 h 109"/>
                <a:gd name="T10" fmla="*/ 51 w 128"/>
                <a:gd name="T11" fmla="*/ 3 h 109"/>
                <a:gd name="T12" fmla="*/ 42 w 128"/>
                <a:gd name="T13" fmla="*/ 8 h 109"/>
                <a:gd name="T14" fmla="*/ 34 w 128"/>
                <a:gd name="T15" fmla="*/ 12 h 109"/>
                <a:gd name="T16" fmla="*/ 27 w 128"/>
                <a:gd name="T17" fmla="*/ 18 h 109"/>
                <a:gd name="T18" fmla="*/ 22 w 128"/>
                <a:gd name="T19" fmla="*/ 25 h 109"/>
                <a:gd name="T20" fmla="*/ 22 w 128"/>
                <a:gd name="T21" fmla="*/ 25 h 109"/>
                <a:gd name="T22" fmla="*/ 13 w 128"/>
                <a:gd name="T23" fmla="*/ 26 h 109"/>
                <a:gd name="T24" fmla="*/ 6 w 128"/>
                <a:gd name="T25" fmla="*/ 31 h 109"/>
                <a:gd name="T26" fmla="*/ 2 w 128"/>
                <a:gd name="T27" fmla="*/ 35 h 109"/>
                <a:gd name="T28" fmla="*/ 0 w 128"/>
                <a:gd name="T29" fmla="*/ 38 h 109"/>
                <a:gd name="T30" fmla="*/ 0 w 128"/>
                <a:gd name="T31" fmla="*/ 38 h 109"/>
                <a:gd name="T32" fmla="*/ 3 w 128"/>
                <a:gd name="T33" fmla="*/ 40 h 109"/>
                <a:gd name="T34" fmla="*/ 8 w 128"/>
                <a:gd name="T35" fmla="*/ 40 h 109"/>
                <a:gd name="T36" fmla="*/ 20 w 128"/>
                <a:gd name="T37" fmla="*/ 42 h 109"/>
                <a:gd name="T38" fmla="*/ 20 w 128"/>
                <a:gd name="T39" fmla="*/ 42 h 109"/>
                <a:gd name="T40" fmla="*/ 42 w 128"/>
                <a:gd name="T41" fmla="*/ 48 h 109"/>
                <a:gd name="T42" fmla="*/ 42 w 128"/>
                <a:gd name="T43" fmla="*/ 48 h 109"/>
                <a:gd name="T44" fmla="*/ 51 w 128"/>
                <a:gd name="T45" fmla="*/ 52 h 109"/>
                <a:gd name="T46" fmla="*/ 60 w 128"/>
                <a:gd name="T47" fmla="*/ 59 h 109"/>
                <a:gd name="T48" fmla="*/ 70 w 128"/>
                <a:gd name="T49" fmla="*/ 66 h 109"/>
                <a:gd name="T50" fmla="*/ 79 w 128"/>
                <a:gd name="T51" fmla="*/ 75 h 109"/>
                <a:gd name="T52" fmla="*/ 93 w 128"/>
                <a:gd name="T53" fmla="*/ 91 h 109"/>
                <a:gd name="T54" fmla="*/ 101 w 128"/>
                <a:gd name="T55" fmla="*/ 103 h 109"/>
                <a:gd name="T56" fmla="*/ 101 w 128"/>
                <a:gd name="T57" fmla="*/ 103 h 109"/>
                <a:gd name="T58" fmla="*/ 101 w 128"/>
                <a:gd name="T59" fmla="*/ 103 h 109"/>
                <a:gd name="T60" fmla="*/ 101 w 128"/>
                <a:gd name="T61" fmla="*/ 103 h 109"/>
                <a:gd name="T62" fmla="*/ 104 w 128"/>
                <a:gd name="T63" fmla="*/ 108 h 109"/>
                <a:gd name="T64" fmla="*/ 108 w 128"/>
                <a:gd name="T65" fmla="*/ 109 h 109"/>
                <a:gd name="T66" fmla="*/ 108 w 128"/>
                <a:gd name="T67" fmla="*/ 109 h 109"/>
                <a:gd name="T68" fmla="*/ 111 w 128"/>
                <a:gd name="T69" fmla="*/ 109 h 109"/>
                <a:gd name="T70" fmla="*/ 114 w 128"/>
                <a:gd name="T71" fmla="*/ 106 h 109"/>
                <a:gd name="T72" fmla="*/ 116 w 128"/>
                <a:gd name="T73" fmla="*/ 105 h 109"/>
                <a:gd name="T74" fmla="*/ 116 w 128"/>
                <a:gd name="T75" fmla="*/ 100 h 109"/>
                <a:gd name="T76" fmla="*/ 116 w 128"/>
                <a:gd name="T77" fmla="*/ 100 h 109"/>
                <a:gd name="T78" fmla="*/ 116 w 128"/>
                <a:gd name="T79" fmla="*/ 99 h 109"/>
                <a:gd name="T80" fmla="*/ 114 w 128"/>
                <a:gd name="T81" fmla="*/ 96 h 109"/>
                <a:gd name="T82" fmla="*/ 114 w 128"/>
                <a:gd name="T83" fmla="*/ 96 h 109"/>
                <a:gd name="T84" fmla="*/ 122 w 128"/>
                <a:gd name="T85" fmla="*/ 80 h 109"/>
                <a:gd name="T86" fmla="*/ 127 w 128"/>
                <a:gd name="T87" fmla="*/ 68 h 109"/>
                <a:gd name="T88" fmla="*/ 128 w 128"/>
                <a:gd name="T89" fmla="*/ 55 h 109"/>
                <a:gd name="T90" fmla="*/ 128 w 128"/>
                <a:gd name="T91" fmla="*/ 42 h 109"/>
                <a:gd name="T92" fmla="*/ 127 w 128"/>
                <a:gd name="T93" fmla="*/ 35 h 109"/>
                <a:gd name="T94" fmla="*/ 125 w 128"/>
                <a:gd name="T95" fmla="*/ 29 h 109"/>
                <a:gd name="T96" fmla="*/ 121 w 128"/>
                <a:gd name="T97" fmla="*/ 23 h 109"/>
                <a:gd name="T98" fmla="*/ 116 w 128"/>
                <a:gd name="T99" fmla="*/ 17 h 109"/>
                <a:gd name="T100" fmla="*/ 110 w 128"/>
                <a:gd name="T101" fmla="*/ 12 h 109"/>
                <a:gd name="T102" fmla="*/ 102 w 128"/>
                <a:gd name="T103" fmla="*/ 8 h 109"/>
                <a:gd name="T104" fmla="*/ 102 w 128"/>
                <a:gd name="T105" fmla="*/ 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8" h="109">
                  <a:moveTo>
                    <a:pt x="102" y="8"/>
                  </a:moveTo>
                  <a:lnTo>
                    <a:pt x="102" y="8"/>
                  </a:lnTo>
                  <a:lnTo>
                    <a:pt x="87" y="1"/>
                  </a:lnTo>
                  <a:lnTo>
                    <a:pt x="74" y="0"/>
                  </a:lnTo>
                  <a:lnTo>
                    <a:pt x="62" y="0"/>
                  </a:lnTo>
                  <a:lnTo>
                    <a:pt x="51" y="3"/>
                  </a:lnTo>
                  <a:lnTo>
                    <a:pt x="42" y="8"/>
                  </a:lnTo>
                  <a:lnTo>
                    <a:pt x="34" y="12"/>
                  </a:lnTo>
                  <a:lnTo>
                    <a:pt x="27" y="18"/>
                  </a:lnTo>
                  <a:lnTo>
                    <a:pt x="22" y="25"/>
                  </a:lnTo>
                  <a:lnTo>
                    <a:pt x="22" y="25"/>
                  </a:lnTo>
                  <a:lnTo>
                    <a:pt x="13" y="26"/>
                  </a:lnTo>
                  <a:lnTo>
                    <a:pt x="6" y="31"/>
                  </a:lnTo>
                  <a:lnTo>
                    <a:pt x="2" y="35"/>
                  </a:lnTo>
                  <a:lnTo>
                    <a:pt x="0" y="38"/>
                  </a:lnTo>
                  <a:lnTo>
                    <a:pt x="0" y="38"/>
                  </a:lnTo>
                  <a:lnTo>
                    <a:pt x="3" y="40"/>
                  </a:lnTo>
                  <a:lnTo>
                    <a:pt x="8" y="40"/>
                  </a:lnTo>
                  <a:lnTo>
                    <a:pt x="20" y="42"/>
                  </a:lnTo>
                  <a:lnTo>
                    <a:pt x="20" y="42"/>
                  </a:lnTo>
                  <a:lnTo>
                    <a:pt x="42" y="48"/>
                  </a:lnTo>
                  <a:lnTo>
                    <a:pt x="42" y="48"/>
                  </a:lnTo>
                  <a:lnTo>
                    <a:pt x="51" y="52"/>
                  </a:lnTo>
                  <a:lnTo>
                    <a:pt x="60" y="59"/>
                  </a:lnTo>
                  <a:lnTo>
                    <a:pt x="70" y="66"/>
                  </a:lnTo>
                  <a:lnTo>
                    <a:pt x="79" y="75"/>
                  </a:lnTo>
                  <a:lnTo>
                    <a:pt x="93" y="91"/>
                  </a:lnTo>
                  <a:lnTo>
                    <a:pt x="101" y="103"/>
                  </a:lnTo>
                  <a:lnTo>
                    <a:pt x="101" y="103"/>
                  </a:lnTo>
                  <a:lnTo>
                    <a:pt x="101" y="103"/>
                  </a:lnTo>
                  <a:lnTo>
                    <a:pt x="101" y="103"/>
                  </a:lnTo>
                  <a:lnTo>
                    <a:pt x="104" y="108"/>
                  </a:lnTo>
                  <a:lnTo>
                    <a:pt x="108" y="109"/>
                  </a:lnTo>
                  <a:lnTo>
                    <a:pt x="108" y="109"/>
                  </a:lnTo>
                  <a:lnTo>
                    <a:pt x="111" y="109"/>
                  </a:lnTo>
                  <a:lnTo>
                    <a:pt x="114" y="106"/>
                  </a:lnTo>
                  <a:lnTo>
                    <a:pt x="116" y="105"/>
                  </a:lnTo>
                  <a:lnTo>
                    <a:pt x="116" y="100"/>
                  </a:lnTo>
                  <a:lnTo>
                    <a:pt x="116" y="100"/>
                  </a:lnTo>
                  <a:lnTo>
                    <a:pt x="116" y="99"/>
                  </a:lnTo>
                  <a:lnTo>
                    <a:pt x="114" y="96"/>
                  </a:lnTo>
                  <a:lnTo>
                    <a:pt x="114" y="96"/>
                  </a:lnTo>
                  <a:lnTo>
                    <a:pt x="122" y="80"/>
                  </a:lnTo>
                  <a:lnTo>
                    <a:pt x="127" y="68"/>
                  </a:lnTo>
                  <a:lnTo>
                    <a:pt x="128" y="55"/>
                  </a:lnTo>
                  <a:lnTo>
                    <a:pt x="128" y="42"/>
                  </a:lnTo>
                  <a:lnTo>
                    <a:pt x="127" y="35"/>
                  </a:lnTo>
                  <a:lnTo>
                    <a:pt x="125" y="29"/>
                  </a:lnTo>
                  <a:lnTo>
                    <a:pt x="121" y="23"/>
                  </a:lnTo>
                  <a:lnTo>
                    <a:pt x="116" y="17"/>
                  </a:lnTo>
                  <a:lnTo>
                    <a:pt x="110" y="12"/>
                  </a:lnTo>
                  <a:lnTo>
                    <a:pt x="102" y="8"/>
                  </a:lnTo>
                  <a:lnTo>
                    <a:pt x="102" y="8"/>
                  </a:lnTo>
                  <a:close/>
                </a:path>
              </a:pathLst>
            </a:custGeom>
            <a:solidFill>
              <a:srgbClr val="968C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209" tIns="43104" rIns="86209" bIns="43104" numCol="1" anchor="t" anchorCtr="0" compatLnSpc="1">
              <a:prstTxWarp prst="textNoShape">
                <a:avLst/>
              </a:prstTxWarp>
            </a:bodyPr>
            <a:lstStyle/>
            <a:p>
              <a:pPr defTabSz="781903"/>
              <a:endParaRPr lang="en-GB" sz="1697">
                <a:solidFill>
                  <a:srgbClr val="000000"/>
                </a:solidFill>
                <a:latin typeface="Georgia"/>
              </a:endParaRPr>
            </a:p>
          </p:txBody>
        </p:sp>
      </p:grpSp>
      <p:grpSp>
        <p:nvGrpSpPr>
          <p:cNvPr id="25" name="Group 24"/>
          <p:cNvGrpSpPr>
            <a:grpSpLocks/>
          </p:cNvGrpSpPr>
          <p:nvPr/>
        </p:nvGrpSpPr>
        <p:grpSpPr>
          <a:xfrm>
            <a:off x="3104039" y="2731360"/>
            <a:ext cx="738594" cy="2365830"/>
            <a:chOff x="6259513" y="1922463"/>
            <a:chExt cx="447675" cy="1474787"/>
          </a:xfrm>
        </p:grpSpPr>
        <p:sp>
          <p:nvSpPr>
            <p:cNvPr id="26" name="Freeform 49"/>
            <p:cNvSpPr>
              <a:spLocks noEditPoints="1"/>
            </p:cNvSpPr>
            <p:nvPr/>
          </p:nvSpPr>
          <p:spPr bwMode="auto">
            <a:xfrm>
              <a:off x="6259513" y="1922463"/>
              <a:ext cx="447675" cy="1474787"/>
            </a:xfrm>
            <a:custGeom>
              <a:avLst/>
              <a:gdLst>
                <a:gd name="T0" fmla="*/ 251 w 282"/>
                <a:gd name="T1" fmla="*/ 841 h 929"/>
                <a:gd name="T2" fmla="*/ 234 w 282"/>
                <a:gd name="T3" fmla="*/ 744 h 929"/>
                <a:gd name="T4" fmla="*/ 222 w 282"/>
                <a:gd name="T5" fmla="*/ 658 h 929"/>
                <a:gd name="T6" fmla="*/ 219 w 282"/>
                <a:gd name="T7" fmla="*/ 505 h 929"/>
                <a:gd name="T8" fmla="*/ 211 w 282"/>
                <a:gd name="T9" fmla="*/ 387 h 929"/>
                <a:gd name="T10" fmla="*/ 205 w 282"/>
                <a:gd name="T11" fmla="*/ 334 h 929"/>
                <a:gd name="T12" fmla="*/ 207 w 282"/>
                <a:gd name="T13" fmla="*/ 322 h 929"/>
                <a:gd name="T14" fmla="*/ 222 w 282"/>
                <a:gd name="T15" fmla="*/ 310 h 929"/>
                <a:gd name="T16" fmla="*/ 254 w 282"/>
                <a:gd name="T17" fmla="*/ 297 h 929"/>
                <a:gd name="T18" fmla="*/ 245 w 282"/>
                <a:gd name="T19" fmla="*/ 239 h 929"/>
                <a:gd name="T20" fmla="*/ 214 w 282"/>
                <a:gd name="T21" fmla="*/ 169 h 929"/>
                <a:gd name="T22" fmla="*/ 151 w 282"/>
                <a:gd name="T23" fmla="*/ 140 h 929"/>
                <a:gd name="T24" fmla="*/ 140 w 282"/>
                <a:gd name="T25" fmla="*/ 125 h 929"/>
                <a:gd name="T26" fmla="*/ 154 w 282"/>
                <a:gd name="T27" fmla="*/ 92 h 929"/>
                <a:gd name="T28" fmla="*/ 153 w 282"/>
                <a:gd name="T29" fmla="*/ 34 h 929"/>
                <a:gd name="T30" fmla="*/ 106 w 282"/>
                <a:gd name="T31" fmla="*/ 0 h 929"/>
                <a:gd name="T32" fmla="*/ 69 w 282"/>
                <a:gd name="T33" fmla="*/ 44 h 929"/>
                <a:gd name="T34" fmla="*/ 66 w 282"/>
                <a:gd name="T35" fmla="*/ 77 h 929"/>
                <a:gd name="T36" fmla="*/ 83 w 282"/>
                <a:gd name="T37" fmla="*/ 123 h 929"/>
                <a:gd name="T38" fmla="*/ 15 w 282"/>
                <a:gd name="T39" fmla="*/ 158 h 929"/>
                <a:gd name="T40" fmla="*/ 0 w 282"/>
                <a:gd name="T41" fmla="*/ 223 h 929"/>
                <a:gd name="T42" fmla="*/ 12 w 282"/>
                <a:gd name="T43" fmla="*/ 326 h 929"/>
                <a:gd name="T44" fmla="*/ 9 w 282"/>
                <a:gd name="T45" fmla="*/ 447 h 929"/>
                <a:gd name="T46" fmla="*/ 35 w 282"/>
                <a:gd name="T47" fmla="*/ 667 h 929"/>
                <a:gd name="T48" fmla="*/ 31 w 282"/>
                <a:gd name="T49" fmla="*/ 815 h 929"/>
                <a:gd name="T50" fmla="*/ 20 w 282"/>
                <a:gd name="T51" fmla="*/ 900 h 929"/>
                <a:gd name="T52" fmla="*/ 38 w 282"/>
                <a:gd name="T53" fmla="*/ 929 h 929"/>
                <a:gd name="T54" fmla="*/ 79 w 282"/>
                <a:gd name="T55" fmla="*/ 905 h 929"/>
                <a:gd name="T56" fmla="*/ 97 w 282"/>
                <a:gd name="T57" fmla="*/ 851 h 929"/>
                <a:gd name="T58" fmla="*/ 106 w 282"/>
                <a:gd name="T59" fmla="*/ 720 h 929"/>
                <a:gd name="T60" fmla="*/ 123 w 282"/>
                <a:gd name="T61" fmla="*/ 607 h 929"/>
                <a:gd name="T62" fmla="*/ 137 w 282"/>
                <a:gd name="T63" fmla="*/ 581 h 929"/>
                <a:gd name="T64" fmla="*/ 151 w 282"/>
                <a:gd name="T65" fmla="*/ 642 h 929"/>
                <a:gd name="T66" fmla="*/ 160 w 282"/>
                <a:gd name="T67" fmla="*/ 703 h 929"/>
                <a:gd name="T68" fmla="*/ 185 w 282"/>
                <a:gd name="T69" fmla="*/ 857 h 929"/>
                <a:gd name="T70" fmla="*/ 217 w 282"/>
                <a:gd name="T71" fmla="*/ 891 h 929"/>
                <a:gd name="T72" fmla="*/ 270 w 282"/>
                <a:gd name="T73" fmla="*/ 911 h 929"/>
                <a:gd name="T74" fmla="*/ 274 w 282"/>
                <a:gd name="T75" fmla="*/ 875 h 929"/>
                <a:gd name="T76" fmla="*/ 71 w 282"/>
                <a:gd name="T77" fmla="*/ 368 h 929"/>
                <a:gd name="T78" fmla="*/ 123 w 282"/>
                <a:gd name="T79" fmla="*/ 333 h 929"/>
                <a:gd name="T80" fmla="*/ 129 w 282"/>
                <a:gd name="T81" fmla="*/ 303 h 929"/>
                <a:gd name="T82" fmla="*/ 122 w 282"/>
                <a:gd name="T83" fmla="*/ 293 h 929"/>
                <a:gd name="T84" fmla="*/ 92 w 282"/>
                <a:gd name="T85" fmla="*/ 288 h 929"/>
                <a:gd name="T86" fmla="*/ 111 w 282"/>
                <a:gd name="T87" fmla="*/ 280 h 929"/>
                <a:gd name="T88" fmla="*/ 125 w 282"/>
                <a:gd name="T89" fmla="*/ 256 h 929"/>
                <a:gd name="T90" fmla="*/ 105 w 282"/>
                <a:gd name="T91" fmla="*/ 249 h 929"/>
                <a:gd name="T92" fmla="*/ 79 w 282"/>
                <a:gd name="T93" fmla="*/ 231 h 929"/>
                <a:gd name="T94" fmla="*/ 65 w 282"/>
                <a:gd name="T95" fmla="*/ 191 h 929"/>
                <a:gd name="T96" fmla="*/ 199 w 282"/>
                <a:gd name="T97" fmla="*/ 199 h 929"/>
                <a:gd name="T98" fmla="*/ 151 w 282"/>
                <a:gd name="T99" fmla="*/ 252 h 929"/>
                <a:gd name="T100" fmla="*/ 143 w 282"/>
                <a:gd name="T101" fmla="*/ 293 h 929"/>
                <a:gd name="T102" fmla="*/ 140 w 282"/>
                <a:gd name="T103" fmla="*/ 297 h 929"/>
                <a:gd name="T104" fmla="*/ 146 w 282"/>
                <a:gd name="T105" fmla="*/ 313 h 929"/>
                <a:gd name="T106" fmla="*/ 146 w 282"/>
                <a:gd name="T107" fmla="*/ 322 h 929"/>
                <a:gd name="T108" fmla="*/ 170 w 282"/>
                <a:gd name="T109" fmla="*/ 331 h 929"/>
                <a:gd name="T110" fmla="*/ 75 w 282"/>
                <a:gd name="T111" fmla="*/ 283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82" h="929">
                  <a:moveTo>
                    <a:pt x="274" y="875"/>
                  </a:moveTo>
                  <a:lnTo>
                    <a:pt x="274" y="875"/>
                  </a:lnTo>
                  <a:lnTo>
                    <a:pt x="264" y="866"/>
                  </a:lnTo>
                  <a:lnTo>
                    <a:pt x="253" y="858"/>
                  </a:lnTo>
                  <a:lnTo>
                    <a:pt x="242" y="852"/>
                  </a:lnTo>
                  <a:lnTo>
                    <a:pt x="242" y="848"/>
                  </a:lnTo>
                  <a:lnTo>
                    <a:pt x="251" y="841"/>
                  </a:lnTo>
                  <a:lnTo>
                    <a:pt x="251" y="841"/>
                  </a:lnTo>
                  <a:lnTo>
                    <a:pt x="253" y="829"/>
                  </a:lnTo>
                  <a:lnTo>
                    <a:pt x="251" y="818"/>
                  </a:lnTo>
                  <a:lnTo>
                    <a:pt x="250" y="807"/>
                  </a:lnTo>
                  <a:lnTo>
                    <a:pt x="250" y="807"/>
                  </a:lnTo>
                  <a:lnTo>
                    <a:pt x="240" y="780"/>
                  </a:lnTo>
                  <a:lnTo>
                    <a:pt x="236" y="761"/>
                  </a:lnTo>
                  <a:lnTo>
                    <a:pt x="234" y="744"/>
                  </a:lnTo>
                  <a:lnTo>
                    <a:pt x="234" y="744"/>
                  </a:lnTo>
                  <a:lnTo>
                    <a:pt x="236" y="715"/>
                  </a:lnTo>
                  <a:lnTo>
                    <a:pt x="234" y="703"/>
                  </a:lnTo>
                  <a:lnTo>
                    <a:pt x="231" y="698"/>
                  </a:lnTo>
                  <a:lnTo>
                    <a:pt x="228" y="693"/>
                  </a:lnTo>
                  <a:lnTo>
                    <a:pt x="228" y="693"/>
                  </a:lnTo>
                  <a:lnTo>
                    <a:pt x="225" y="687"/>
                  </a:lnTo>
                  <a:lnTo>
                    <a:pt x="223" y="679"/>
                  </a:lnTo>
                  <a:lnTo>
                    <a:pt x="222" y="658"/>
                  </a:lnTo>
                  <a:lnTo>
                    <a:pt x="220" y="627"/>
                  </a:lnTo>
                  <a:lnTo>
                    <a:pt x="220" y="627"/>
                  </a:lnTo>
                  <a:lnTo>
                    <a:pt x="222" y="615"/>
                  </a:lnTo>
                  <a:lnTo>
                    <a:pt x="222" y="595"/>
                  </a:lnTo>
                  <a:lnTo>
                    <a:pt x="223" y="570"/>
                  </a:lnTo>
                  <a:lnTo>
                    <a:pt x="223" y="548"/>
                  </a:lnTo>
                  <a:lnTo>
                    <a:pt x="223" y="548"/>
                  </a:lnTo>
                  <a:lnTo>
                    <a:pt x="219" y="505"/>
                  </a:lnTo>
                  <a:lnTo>
                    <a:pt x="216" y="481"/>
                  </a:lnTo>
                  <a:lnTo>
                    <a:pt x="234" y="478"/>
                  </a:lnTo>
                  <a:lnTo>
                    <a:pt x="234" y="478"/>
                  </a:lnTo>
                  <a:lnTo>
                    <a:pt x="228" y="448"/>
                  </a:lnTo>
                  <a:lnTo>
                    <a:pt x="222" y="424"/>
                  </a:lnTo>
                  <a:lnTo>
                    <a:pt x="217" y="404"/>
                  </a:lnTo>
                  <a:lnTo>
                    <a:pt x="217" y="404"/>
                  </a:lnTo>
                  <a:lnTo>
                    <a:pt x="211" y="387"/>
                  </a:lnTo>
                  <a:lnTo>
                    <a:pt x="207" y="365"/>
                  </a:lnTo>
                  <a:lnTo>
                    <a:pt x="202" y="347"/>
                  </a:lnTo>
                  <a:lnTo>
                    <a:pt x="202" y="336"/>
                  </a:lnTo>
                  <a:lnTo>
                    <a:pt x="202" y="336"/>
                  </a:lnTo>
                  <a:lnTo>
                    <a:pt x="202" y="334"/>
                  </a:lnTo>
                  <a:lnTo>
                    <a:pt x="202" y="334"/>
                  </a:lnTo>
                  <a:lnTo>
                    <a:pt x="205" y="334"/>
                  </a:lnTo>
                  <a:lnTo>
                    <a:pt x="205" y="334"/>
                  </a:lnTo>
                  <a:lnTo>
                    <a:pt x="207" y="334"/>
                  </a:lnTo>
                  <a:lnTo>
                    <a:pt x="208" y="333"/>
                  </a:lnTo>
                  <a:lnTo>
                    <a:pt x="207" y="328"/>
                  </a:lnTo>
                  <a:lnTo>
                    <a:pt x="207" y="328"/>
                  </a:lnTo>
                  <a:lnTo>
                    <a:pt x="208" y="326"/>
                  </a:lnTo>
                  <a:lnTo>
                    <a:pt x="208" y="323"/>
                  </a:lnTo>
                  <a:lnTo>
                    <a:pt x="207" y="322"/>
                  </a:lnTo>
                  <a:lnTo>
                    <a:pt x="207" y="322"/>
                  </a:lnTo>
                  <a:lnTo>
                    <a:pt x="208" y="320"/>
                  </a:lnTo>
                  <a:lnTo>
                    <a:pt x="210" y="319"/>
                  </a:lnTo>
                  <a:lnTo>
                    <a:pt x="210" y="316"/>
                  </a:lnTo>
                  <a:lnTo>
                    <a:pt x="210" y="316"/>
                  </a:lnTo>
                  <a:lnTo>
                    <a:pt x="210" y="314"/>
                  </a:lnTo>
                  <a:lnTo>
                    <a:pt x="208" y="313"/>
                  </a:lnTo>
                  <a:lnTo>
                    <a:pt x="208" y="313"/>
                  </a:lnTo>
                  <a:lnTo>
                    <a:pt x="222" y="310"/>
                  </a:lnTo>
                  <a:lnTo>
                    <a:pt x="231" y="308"/>
                  </a:lnTo>
                  <a:lnTo>
                    <a:pt x="237" y="308"/>
                  </a:lnTo>
                  <a:lnTo>
                    <a:pt x="237" y="308"/>
                  </a:lnTo>
                  <a:lnTo>
                    <a:pt x="244" y="308"/>
                  </a:lnTo>
                  <a:lnTo>
                    <a:pt x="248" y="305"/>
                  </a:lnTo>
                  <a:lnTo>
                    <a:pt x="253" y="302"/>
                  </a:lnTo>
                  <a:lnTo>
                    <a:pt x="254" y="297"/>
                  </a:lnTo>
                  <a:lnTo>
                    <a:pt x="254" y="297"/>
                  </a:lnTo>
                  <a:lnTo>
                    <a:pt x="256" y="289"/>
                  </a:lnTo>
                  <a:lnTo>
                    <a:pt x="256" y="280"/>
                  </a:lnTo>
                  <a:lnTo>
                    <a:pt x="256" y="269"/>
                  </a:lnTo>
                  <a:lnTo>
                    <a:pt x="254" y="260"/>
                  </a:lnTo>
                  <a:lnTo>
                    <a:pt x="254" y="260"/>
                  </a:lnTo>
                  <a:lnTo>
                    <a:pt x="251" y="249"/>
                  </a:lnTo>
                  <a:lnTo>
                    <a:pt x="248" y="243"/>
                  </a:lnTo>
                  <a:lnTo>
                    <a:pt x="245" y="239"/>
                  </a:lnTo>
                  <a:lnTo>
                    <a:pt x="245" y="239"/>
                  </a:lnTo>
                  <a:lnTo>
                    <a:pt x="237" y="229"/>
                  </a:lnTo>
                  <a:lnTo>
                    <a:pt x="234" y="223"/>
                  </a:lnTo>
                  <a:lnTo>
                    <a:pt x="234" y="223"/>
                  </a:lnTo>
                  <a:lnTo>
                    <a:pt x="223" y="195"/>
                  </a:lnTo>
                  <a:lnTo>
                    <a:pt x="223" y="195"/>
                  </a:lnTo>
                  <a:lnTo>
                    <a:pt x="214" y="169"/>
                  </a:lnTo>
                  <a:lnTo>
                    <a:pt x="214" y="169"/>
                  </a:lnTo>
                  <a:lnTo>
                    <a:pt x="214" y="165"/>
                  </a:lnTo>
                  <a:lnTo>
                    <a:pt x="213" y="160"/>
                  </a:lnTo>
                  <a:lnTo>
                    <a:pt x="208" y="155"/>
                  </a:lnTo>
                  <a:lnTo>
                    <a:pt x="200" y="152"/>
                  </a:lnTo>
                  <a:lnTo>
                    <a:pt x="200" y="152"/>
                  </a:lnTo>
                  <a:lnTo>
                    <a:pt x="171" y="146"/>
                  </a:lnTo>
                  <a:lnTo>
                    <a:pt x="159" y="143"/>
                  </a:lnTo>
                  <a:lnTo>
                    <a:pt x="151" y="140"/>
                  </a:lnTo>
                  <a:lnTo>
                    <a:pt x="151" y="140"/>
                  </a:lnTo>
                  <a:lnTo>
                    <a:pt x="151" y="138"/>
                  </a:lnTo>
                  <a:lnTo>
                    <a:pt x="149" y="135"/>
                  </a:lnTo>
                  <a:lnTo>
                    <a:pt x="148" y="131"/>
                  </a:lnTo>
                  <a:lnTo>
                    <a:pt x="145" y="129"/>
                  </a:lnTo>
                  <a:lnTo>
                    <a:pt x="140" y="128"/>
                  </a:lnTo>
                  <a:lnTo>
                    <a:pt x="140" y="125"/>
                  </a:lnTo>
                  <a:lnTo>
                    <a:pt x="140" y="125"/>
                  </a:lnTo>
                  <a:lnTo>
                    <a:pt x="142" y="115"/>
                  </a:lnTo>
                  <a:lnTo>
                    <a:pt x="145" y="106"/>
                  </a:lnTo>
                  <a:lnTo>
                    <a:pt x="145" y="98"/>
                  </a:lnTo>
                  <a:lnTo>
                    <a:pt x="145" y="98"/>
                  </a:lnTo>
                  <a:lnTo>
                    <a:pt x="149" y="98"/>
                  </a:lnTo>
                  <a:lnTo>
                    <a:pt x="153" y="97"/>
                  </a:lnTo>
                  <a:lnTo>
                    <a:pt x="154" y="92"/>
                  </a:lnTo>
                  <a:lnTo>
                    <a:pt x="154" y="92"/>
                  </a:lnTo>
                  <a:lnTo>
                    <a:pt x="159" y="71"/>
                  </a:lnTo>
                  <a:lnTo>
                    <a:pt x="159" y="71"/>
                  </a:lnTo>
                  <a:lnTo>
                    <a:pt x="157" y="69"/>
                  </a:lnTo>
                  <a:lnTo>
                    <a:pt x="153" y="68"/>
                  </a:lnTo>
                  <a:lnTo>
                    <a:pt x="153" y="68"/>
                  </a:lnTo>
                  <a:lnTo>
                    <a:pt x="154" y="38"/>
                  </a:lnTo>
                  <a:lnTo>
                    <a:pt x="154" y="38"/>
                  </a:lnTo>
                  <a:lnTo>
                    <a:pt x="153" y="34"/>
                  </a:lnTo>
                  <a:lnTo>
                    <a:pt x="151" y="27"/>
                  </a:lnTo>
                  <a:lnTo>
                    <a:pt x="148" y="21"/>
                  </a:lnTo>
                  <a:lnTo>
                    <a:pt x="143" y="15"/>
                  </a:lnTo>
                  <a:lnTo>
                    <a:pt x="137" y="9"/>
                  </a:lnTo>
                  <a:lnTo>
                    <a:pt x="129" y="4"/>
                  </a:lnTo>
                  <a:lnTo>
                    <a:pt x="119" y="1"/>
                  </a:lnTo>
                  <a:lnTo>
                    <a:pt x="106" y="0"/>
                  </a:lnTo>
                  <a:lnTo>
                    <a:pt x="106" y="0"/>
                  </a:lnTo>
                  <a:lnTo>
                    <a:pt x="100" y="0"/>
                  </a:lnTo>
                  <a:lnTo>
                    <a:pt x="96" y="1"/>
                  </a:lnTo>
                  <a:lnTo>
                    <a:pt x="86" y="6"/>
                  </a:lnTo>
                  <a:lnTo>
                    <a:pt x="80" y="12"/>
                  </a:lnTo>
                  <a:lnTo>
                    <a:pt x="74" y="20"/>
                  </a:lnTo>
                  <a:lnTo>
                    <a:pt x="71" y="27"/>
                  </a:lnTo>
                  <a:lnTo>
                    <a:pt x="69" y="35"/>
                  </a:lnTo>
                  <a:lnTo>
                    <a:pt x="69" y="44"/>
                  </a:lnTo>
                  <a:lnTo>
                    <a:pt x="69" y="44"/>
                  </a:lnTo>
                  <a:lnTo>
                    <a:pt x="72" y="68"/>
                  </a:lnTo>
                  <a:lnTo>
                    <a:pt x="72" y="68"/>
                  </a:lnTo>
                  <a:lnTo>
                    <a:pt x="71" y="68"/>
                  </a:lnTo>
                  <a:lnTo>
                    <a:pt x="68" y="69"/>
                  </a:lnTo>
                  <a:lnTo>
                    <a:pt x="66" y="72"/>
                  </a:lnTo>
                  <a:lnTo>
                    <a:pt x="65" y="74"/>
                  </a:lnTo>
                  <a:lnTo>
                    <a:pt x="66" y="77"/>
                  </a:lnTo>
                  <a:lnTo>
                    <a:pt x="66" y="77"/>
                  </a:lnTo>
                  <a:lnTo>
                    <a:pt x="68" y="86"/>
                  </a:lnTo>
                  <a:lnTo>
                    <a:pt x="71" y="92"/>
                  </a:lnTo>
                  <a:lnTo>
                    <a:pt x="74" y="97"/>
                  </a:lnTo>
                  <a:lnTo>
                    <a:pt x="75" y="98"/>
                  </a:lnTo>
                  <a:lnTo>
                    <a:pt x="79" y="98"/>
                  </a:lnTo>
                  <a:lnTo>
                    <a:pt x="83" y="123"/>
                  </a:lnTo>
                  <a:lnTo>
                    <a:pt x="83" y="123"/>
                  </a:lnTo>
                  <a:lnTo>
                    <a:pt x="79" y="128"/>
                  </a:lnTo>
                  <a:lnTo>
                    <a:pt x="75" y="132"/>
                  </a:lnTo>
                  <a:lnTo>
                    <a:pt x="69" y="137"/>
                  </a:lnTo>
                  <a:lnTo>
                    <a:pt x="69" y="137"/>
                  </a:lnTo>
                  <a:lnTo>
                    <a:pt x="46" y="146"/>
                  </a:lnTo>
                  <a:lnTo>
                    <a:pt x="23" y="155"/>
                  </a:lnTo>
                  <a:lnTo>
                    <a:pt x="23" y="155"/>
                  </a:lnTo>
                  <a:lnTo>
                    <a:pt x="15" y="158"/>
                  </a:lnTo>
                  <a:lnTo>
                    <a:pt x="9" y="163"/>
                  </a:lnTo>
                  <a:lnTo>
                    <a:pt x="6" y="171"/>
                  </a:lnTo>
                  <a:lnTo>
                    <a:pt x="5" y="183"/>
                  </a:lnTo>
                  <a:lnTo>
                    <a:pt x="5" y="183"/>
                  </a:lnTo>
                  <a:lnTo>
                    <a:pt x="2" y="206"/>
                  </a:lnTo>
                  <a:lnTo>
                    <a:pt x="0" y="214"/>
                  </a:lnTo>
                  <a:lnTo>
                    <a:pt x="0" y="223"/>
                  </a:lnTo>
                  <a:lnTo>
                    <a:pt x="0" y="223"/>
                  </a:lnTo>
                  <a:lnTo>
                    <a:pt x="0" y="249"/>
                  </a:lnTo>
                  <a:lnTo>
                    <a:pt x="0" y="283"/>
                  </a:lnTo>
                  <a:lnTo>
                    <a:pt x="0" y="283"/>
                  </a:lnTo>
                  <a:lnTo>
                    <a:pt x="0" y="299"/>
                  </a:lnTo>
                  <a:lnTo>
                    <a:pt x="2" y="306"/>
                  </a:lnTo>
                  <a:lnTo>
                    <a:pt x="3" y="314"/>
                  </a:lnTo>
                  <a:lnTo>
                    <a:pt x="8" y="320"/>
                  </a:lnTo>
                  <a:lnTo>
                    <a:pt x="12" y="326"/>
                  </a:lnTo>
                  <a:lnTo>
                    <a:pt x="18" y="333"/>
                  </a:lnTo>
                  <a:lnTo>
                    <a:pt x="28" y="337"/>
                  </a:lnTo>
                  <a:lnTo>
                    <a:pt x="28" y="337"/>
                  </a:lnTo>
                  <a:lnTo>
                    <a:pt x="22" y="359"/>
                  </a:lnTo>
                  <a:lnTo>
                    <a:pt x="17" y="384"/>
                  </a:lnTo>
                  <a:lnTo>
                    <a:pt x="12" y="416"/>
                  </a:lnTo>
                  <a:lnTo>
                    <a:pt x="12" y="416"/>
                  </a:lnTo>
                  <a:lnTo>
                    <a:pt x="9" y="447"/>
                  </a:lnTo>
                  <a:lnTo>
                    <a:pt x="9" y="470"/>
                  </a:lnTo>
                  <a:lnTo>
                    <a:pt x="9" y="490"/>
                  </a:lnTo>
                  <a:lnTo>
                    <a:pt x="28" y="493"/>
                  </a:lnTo>
                  <a:lnTo>
                    <a:pt x="28" y="493"/>
                  </a:lnTo>
                  <a:lnTo>
                    <a:pt x="32" y="562"/>
                  </a:lnTo>
                  <a:lnTo>
                    <a:pt x="32" y="562"/>
                  </a:lnTo>
                  <a:lnTo>
                    <a:pt x="35" y="632"/>
                  </a:lnTo>
                  <a:lnTo>
                    <a:pt x="35" y="667"/>
                  </a:lnTo>
                  <a:lnTo>
                    <a:pt x="34" y="704"/>
                  </a:lnTo>
                  <a:lnTo>
                    <a:pt x="34" y="704"/>
                  </a:lnTo>
                  <a:lnTo>
                    <a:pt x="34" y="740"/>
                  </a:lnTo>
                  <a:lnTo>
                    <a:pt x="34" y="767"/>
                  </a:lnTo>
                  <a:lnTo>
                    <a:pt x="34" y="792"/>
                  </a:lnTo>
                  <a:lnTo>
                    <a:pt x="34" y="803"/>
                  </a:lnTo>
                  <a:lnTo>
                    <a:pt x="31" y="815"/>
                  </a:lnTo>
                  <a:lnTo>
                    <a:pt x="31" y="815"/>
                  </a:lnTo>
                  <a:lnTo>
                    <a:pt x="29" y="827"/>
                  </a:lnTo>
                  <a:lnTo>
                    <a:pt x="28" y="840"/>
                  </a:lnTo>
                  <a:lnTo>
                    <a:pt x="29" y="863"/>
                  </a:lnTo>
                  <a:lnTo>
                    <a:pt x="31" y="880"/>
                  </a:lnTo>
                  <a:lnTo>
                    <a:pt x="32" y="889"/>
                  </a:lnTo>
                  <a:lnTo>
                    <a:pt x="32" y="889"/>
                  </a:lnTo>
                  <a:lnTo>
                    <a:pt x="28" y="892"/>
                  </a:lnTo>
                  <a:lnTo>
                    <a:pt x="20" y="900"/>
                  </a:lnTo>
                  <a:lnTo>
                    <a:pt x="17" y="905"/>
                  </a:lnTo>
                  <a:lnTo>
                    <a:pt x="15" y="911"/>
                  </a:lnTo>
                  <a:lnTo>
                    <a:pt x="15" y="917"/>
                  </a:lnTo>
                  <a:lnTo>
                    <a:pt x="18" y="921"/>
                  </a:lnTo>
                  <a:lnTo>
                    <a:pt x="18" y="921"/>
                  </a:lnTo>
                  <a:lnTo>
                    <a:pt x="25" y="928"/>
                  </a:lnTo>
                  <a:lnTo>
                    <a:pt x="31" y="929"/>
                  </a:lnTo>
                  <a:lnTo>
                    <a:pt x="38" y="929"/>
                  </a:lnTo>
                  <a:lnTo>
                    <a:pt x="46" y="928"/>
                  </a:lnTo>
                  <a:lnTo>
                    <a:pt x="52" y="925"/>
                  </a:lnTo>
                  <a:lnTo>
                    <a:pt x="60" y="921"/>
                  </a:lnTo>
                  <a:lnTo>
                    <a:pt x="65" y="917"/>
                  </a:lnTo>
                  <a:lnTo>
                    <a:pt x="69" y="911"/>
                  </a:lnTo>
                  <a:lnTo>
                    <a:pt x="69" y="911"/>
                  </a:lnTo>
                  <a:lnTo>
                    <a:pt x="74" y="908"/>
                  </a:lnTo>
                  <a:lnTo>
                    <a:pt x="79" y="905"/>
                  </a:lnTo>
                  <a:lnTo>
                    <a:pt x="89" y="900"/>
                  </a:lnTo>
                  <a:lnTo>
                    <a:pt x="94" y="897"/>
                  </a:lnTo>
                  <a:lnTo>
                    <a:pt x="97" y="892"/>
                  </a:lnTo>
                  <a:lnTo>
                    <a:pt x="97" y="886"/>
                  </a:lnTo>
                  <a:lnTo>
                    <a:pt x="96" y="877"/>
                  </a:lnTo>
                  <a:lnTo>
                    <a:pt x="102" y="874"/>
                  </a:lnTo>
                  <a:lnTo>
                    <a:pt x="102" y="874"/>
                  </a:lnTo>
                  <a:lnTo>
                    <a:pt x="97" y="851"/>
                  </a:lnTo>
                  <a:lnTo>
                    <a:pt x="94" y="831"/>
                  </a:lnTo>
                  <a:lnTo>
                    <a:pt x="92" y="812"/>
                  </a:lnTo>
                  <a:lnTo>
                    <a:pt x="92" y="812"/>
                  </a:lnTo>
                  <a:lnTo>
                    <a:pt x="96" y="797"/>
                  </a:lnTo>
                  <a:lnTo>
                    <a:pt x="100" y="774"/>
                  </a:lnTo>
                  <a:lnTo>
                    <a:pt x="105" y="749"/>
                  </a:lnTo>
                  <a:lnTo>
                    <a:pt x="106" y="735"/>
                  </a:lnTo>
                  <a:lnTo>
                    <a:pt x="106" y="720"/>
                  </a:lnTo>
                  <a:lnTo>
                    <a:pt x="106" y="720"/>
                  </a:lnTo>
                  <a:lnTo>
                    <a:pt x="106" y="707"/>
                  </a:lnTo>
                  <a:lnTo>
                    <a:pt x="106" y="696"/>
                  </a:lnTo>
                  <a:lnTo>
                    <a:pt x="109" y="679"/>
                  </a:lnTo>
                  <a:lnTo>
                    <a:pt x="112" y="669"/>
                  </a:lnTo>
                  <a:lnTo>
                    <a:pt x="116" y="656"/>
                  </a:lnTo>
                  <a:lnTo>
                    <a:pt x="116" y="656"/>
                  </a:lnTo>
                  <a:lnTo>
                    <a:pt x="123" y="607"/>
                  </a:lnTo>
                  <a:lnTo>
                    <a:pt x="126" y="579"/>
                  </a:lnTo>
                  <a:lnTo>
                    <a:pt x="126" y="567"/>
                  </a:lnTo>
                  <a:lnTo>
                    <a:pt x="125" y="558"/>
                  </a:lnTo>
                  <a:lnTo>
                    <a:pt x="125" y="558"/>
                  </a:lnTo>
                  <a:lnTo>
                    <a:pt x="129" y="565"/>
                  </a:lnTo>
                  <a:lnTo>
                    <a:pt x="134" y="573"/>
                  </a:lnTo>
                  <a:lnTo>
                    <a:pt x="137" y="581"/>
                  </a:lnTo>
                  <a:lnTo>
                    <a:pt x="137" y="581"/>
                  </a:lnTo>
                  <a:lnTo>
                    <a:pt x="139" y="589"/>
                  </a:lnTo>
                  <a:lnTo>
                    <a:pt x="139" y="595"/>
                  </a:lnTo>
                  <a:lnTo>
                    <a:pt x="139" y="602"/>
                  </a:lnTo>
                  <a:lnTo>
                    <a:pt x="142" y="613"/>
                  </a:lnTo>
                  <a:lnTo>
                    <a:pt x="142" y="613"/>
                  </a:lnTo>
                  <a:lnTo>
                    <a:pt x="149" y="630"/>
                  </a:lnTo>
                  <a:lnTo>
                    <a:pt x="151" y="636"/>
                  </a:lnTo>
                  <a:lnTo>
                    <a:pt x="151" y="642"/>
                  </a:lnTo>
                  <a:lnTo>
                    <a:pt x="151" y="642"/>
                  </a:lnTo>
                  <a:lnTo>
                    <a:pt x="153" y="661"/>
                  </a:lnTo>
                  <a:lnTo>
                    <a:pt x="157" y="676"/>
                  </a:lnTo>
                  <a:lnTo>
                    <a:pt x="157" y="676"/>
                  </a:lnTo>
                  <a:lnTo>
                    <a:pt x="159" y="683"/>
                  </a:lnTo>
                  <a:lnTo>
                    <a:pt x="159" y="689"/>
                  </a:lnTo>
                  <a:lnTo>
                    <a:pt x="160" y="703"/>
                  </a:lnTo>
                  <a:lnTo>
                    <a:pt x="160" y="703"/>
                  </a:lnTo>
                  <a:lnTo>
                    <a:pt x="176" y="801"/>
                  </a:lnTo>
                  <a:lnTo>
                    <a:pt x="176" y="801"/>
                  </a:lnTo>
                  <a:lnTo>
                    <a:pt x="177" y="814"/>
                  </a:lnTo>
                  <a:lnTo>
                    <a:pt x="182" y="829"/>
                  </a:lnTo>
                  <a:lnTo>
                    <a:pt x="188" y="848"/>
                  </a:lnTo>
                  <a:lnTo>
                    <a:pt x="188" y="848"/>
                  </a:lnTo>
                  <a:lnTo>
                    <a:pt x="186" y="852"/>
                  </a:lnTo>
                  <a:lnTo>
                    <a:pt x="185" y="857"/>
                  </a:lnTo>
                  <a:lnTo>
                    <a:pt x="183" y="861"/>
                  </a:lnTo>
                  <a:lnTo>
                    <a:pt x="183" y="861"/>
                  </a:lnTo>
                  <a:lnTo>
                    <a:pt x="185" y="868"/>
                  </a:lnTo>
                  <a:lnTo>
                    <a:pt x="186" y="872"/>
                  </a:lnTo>
                  <a:lnTo>
                    <a:pt x="193" y="877"/>
                  </a:lnTo>
                  <a:lnTo>
                    <a:pt x="200" y="881"/>
                  </a:lnTo>
                  <a:lnTo>
                    <a:pt x="200" y="881"/>
                  </a:lnTo>
                  <a:lnTo>
                    <a:pt x="217" y="891"/>
                  </a:lnTo>
                  <a:lnTo>
                    <a:pt x="227" y="895"/>
                  </a:lnTo>
                  <a:lnTo>
                    <a:pt x="236" y="901"/>
                  </a:lnTo>
                  <a:lnTo>
                    <a:pt x="236" y="901"/>
                  </a:lnTo>
                  <a:lnTo>
                    <a:pt x="244" y="908"/>
                  </a:lnTo>
                  <a:lnTo>
                    <a:pt x="253" y="912"/>
                  </a:lnTo>
                  <a:lnTo>
                    <a:pt x="262" y="914"/>
                  </a:lnTo>
                  <a:lnTo>
                    <a:pt x="270" y="911"/>
                  </a:lnTo>
                  <a:lnTo>
                    <a:pt x="270" y="911"/>
                  </a:lnTo>
                  <a:lnTo>
                    <a:pt x="274" y="909"/>
                  </a:lnTo>
                  <a:lnTo>
                    <a:pt x="277" y="906"/>
                  </a:lnTo>
                  <a:lnTo>
                    <a:pt x="281" y="901"/>
                  </a:lnTo>
                  <a:lnTo>
                    <a:pt x="282" y="897"/>
                  </a:lnTo>
                  <a:lnTo>
                    <a:pt x="282" y="892"/>
                  </a:lnTo>
                  <a:lnTo>
                    <a:pt x="281" y="886"/>
                  </a:lnTo>
                  <a:lnTo>
                    <a:pt x="279" y="881"/>
                  </a:lnTo>
                  <a:lnTo>
                    <a:pt x="274" y="875"/>
                  </a:lnTo>
                  <a:lnTo>
                    <a:pt x="274" y="875"/>
                  </a:lnTo>
                  <a:close/>
                  <a:moveTo>
                    <a:pt x="197" y="359"/>
                  </a:moveTo>
                  <a:lnTo>
                    <a:pt x="197" y="359"/>
                  </a:lnTo>
                  <a:lnTo>
                    <a:pt x="197" y="363"/>
                  </a:lnTo>
                  <a:lnTo>
                    <a:pt x="194" y="367"/>
                  </a:lnTo>
                  <a:lnTo>
                    <a:pt x="191" y="368"/>
                  </a:lnTo>
                  <a:lnTo>
                    <a:pt x="186" y="370"/>
                  </a:lnTo>
                  <a:lnTo>
                    <a:pt x="71" y="368"/>
                  </a:lnTo>
                  <a:lnTo>
                    <a:pt x="71" y="368"/>
                  </a:lnTo>
                  <a:lnTo>
                    <a:pt x="66" y="368"/>
                  </a:lnTo>
                  <a:lnTo>
                    <a:pt x="63" y="365"/>
                  </a:lnTo>
                  <a:lnTo>
                    <a:pt x="62" y="362"/>
                  </a:lnTo>
                  <a:lnTo>
                    <a:pt x="60" y="359"/>
                  </a:lnTo>
                  <a:lnTo>
                    <a:pt x="60" y="331"/>
                  </a:lnTo>
                  <a:lnTo>
                    <a:pt x="120" y="343"/>
                  </a:lnTo>
                  <a:lnTo>
                    <a:pt x="123" y="333"/>
                  </a:lnTo>
                  <a:lnTo>
                    <a:pt x="123" y="333"/>
                  </a:lnTo>
                  <a:lnTo>
                    <a:pt x="123" y="333"/>
                  </a:lnTo>
                  <a:lnTo>
                    <a:pt x="123" y="333"/>
                  </a:lnTo>
                  <a:lnTo>
                    <a:pt x="123" y="333"/>
                  </a:lnTo>
                  <a:lnTo>
                    <a:pt x="123" y="331"/>
                  </a:lnTo>
                  <a:lnTo>
                    <a:pt x="123" y="331"/>
                  </a:lnTo>
                  <a:lnTo>
                    <a:pt x="126" y="320"/>
                  </a:lnTo>
                  <a:lnTo>
                    <a:pt x="129" y="303"/>
                  </a:lnTo>
                  <a:lnTo>
                    <a:pt x="129" y="303"/>
                  </a:lnTo>
                  <a:lnTo>
                    <a:pt x="131" y="297"/>
                  </a:lnTo>
                  <a:lnTo>
                    <a:pt x="131" y="297"/>
                  </a:lnTo>
                  <a:lnTo>
                    <a:pt x="131" y="294"/>
                  </a:lnTo>
                  <a:lnTo>
                    <a:pt x="131" y="294"/>
                  </a:lnTo>
                  <a:lnTo>
                    <a:pt x="125" y="293"/>
                  </a:lnTo>
                  <a:lnTo>
                    <a:pt x="125" y="293"/>
                  </a:lnTo>
                  <a:lnTo>
                    <a:pt x="122" y="293"/>
                  </a:lnTo>
                  <a:lnTo>
                    <a:pt x="122" y="293"/>
                  </a:lnTo>
                  <a:lnTo>
                    <a:pt x="120" y="293"/>
                  </a:lnTo>
                  <a:lnTo>
                    <a:pt x="120" y="293"/>
                  </a:lnTo>
                  <a:lnTo>
                    <a:pt x="109" y="291"/>
                  </a:lnTo>
                  <a:lnTo>
                    <a:pt x="103" y="289"/>
                  </a:lnTo>
                  <a:lnTo>
                    <a:pt x="103" y="289"/>
                  </a:lnTo>
                  <a:lnTo>
                    <a:pt x="97" y="288"/>
                  </a:lnTo>
                  <a:lnTo>
                    <a:pt x="92" y="288"/>
                  </a:lnTo>
                  <a:lnTo>
                    <a:pt x="92" y="288"/>
                  </a:lnTo>
                  <a:lnTo>
                    <a:pt x="89" y="286"/>
                  </a:lnTo>
                  <a:lnTo>
                    <a:pt x="86" y="286"/>
                  </a:lnTo>
                  <a:lnTo>
                    <a:pt x="86" y="286"/>
                  </a:lnTo>
                  <a:lnTo>
                    <a:pt x="86" y="286"/>
                  </a:lnTo>
                  <a:lnTo>
                    <a:pt x="100" y="282"/>
                  </a:lnTo>
                  <a:lnTo>
                    <a:pt x="105" y="280"/>
                  </a:lnTo>
                  <a:lnTo>
                    <a:pt x="111" y="280"/>
                  </a:lnTo>
                  <a:lnTo>
                    <a:pt x="117" y="282"/>
                  </a:lnTo>
                  <a:lnTo>
                    <a:pt x="123" y="283"/>
                  </a:lnTo>
                  <a:lnTo>
                    <a:pt x="123" y="283"/>
                  </a:lnTo>
                  <a:lnTo>
                    <a:pt x="125" y="282"/>
                  </a:lnTo>
                  <a:lnTo>
                    <a:pt x="125" y="282"/>
                  </a:lnTo>
                  <a:lnTo>
                    <a:pt x="125" y="268"/>
                  </a:lnTo>
                  <a:lnTo>
                    <a:pt x="125" y="256"/>
                  </a:lnTo>
                  <a:lnTo>
                    <a:pt x="125" y="256"/>
                  </a:lnTo>
                  <a:lnTo>
                    <a:pt x="125" y="252"/>
                  </a:lnTo>
                  <a:lnTo>
                    <a:pt x="125" y="252"/>
                  </a:lnTo>
                  <a:lnTo>
                    <a:pt x="125" y="252"/>
                  </a:lnTo>
                  <a:lnTo>
                    <a:pt x="122" y="251"/>
                  </a:lnTo>
                  <a:lnTo>
                    <a:pt x="116" y="251"/>
                  </a:lnTo>
                  <a:lnTo>
                    <a:pt x="116" y="251"/>
                  </a:lnTo>
                  <a:lnTo>
                    <a:pt x="108" y="249"/>
                  </a:lnTo>
                  <a:lnTo>
                    <a:pt x="105" y="249"/>
                  </a:lnTo>
                  <a:lnTo>
                    <a:pt x="102" y="248"/>
                  </a:lnTo>
                  <a:lnTo>
                    <a:pt x="102" y="248"/>
                  </a:lnTo>
                  <a:lnTo>
                    <a:pt x="94" y="242"/>
                  </a:lnTo>
                  <a:lnTo>
                    <a:pt x="86" y="236"/>
                  </a:lnTo>
                  <a:lnTo>
                    <a:pt x="86" y="236"/>
                  </a:lnTo>
                  <a:lnTo>
                    <a:pt x="85" y="232"/>
                  </a:lnTo>
                  <a:lnTo>
                    <a:pt x="79" y="231"/>
                  </a:lnTo>
                  <a:lnTo>
                    <a:pt x="79" y="231"/>
                  </a:lnTo>
                  <a:lnTo>
                    <a:pt x="68" y="228"/>
                  </a:lnTo>
                  <a:lnTo>
                    <a:pt x="63" y="226"/>
                  </a:lnTo>
                  <a:lnTo>
                    <a:pt x="63" y="226"/>
                  </a:lnTo>
                  <a:lnTo>
                    <a:pt x="62" y="226"/>
                  </a:lnTo>
                  <a:lnTo>
                    <a:pt x="62" y="197"/>
                  </a:lnTo>
                  <a:lnTo>
                    <a:pt x="62" y="197"/>
                  </a:lnTo>
                  <a:lnTo>
                    <a:pt x="63" y="194"/>
                  </a:lnTo>
                  <a:lnTo>
                    <a:pt x="65" y="191"/>
                  </a:lnTo>
                  <a:lnTo>
                    <a:pt x="68" y="188"/>
                  </a:lnTo>
                  <a:lnTo>
                    <a:pt x="72" y="188"/>
                  </a:lnTo>
                  <a:lnTo>
                    <a:pt x="188" y="188"/>
                  </a:lnTo>
                  <a:lnTo>
                    <a:pt x="188" y="188"/>
                  </a:lnTo>
                  <a:lnTo>
                    <a:pt x="193" y="189"/>
                  </a:lnTo>
                  <a:lnTo>
                    <a:pt x="196" y="191"/>
                  </a:lnTo>
                  <a:lnTo>
                    <a:pt x="199" y="194"/>
                  </a:lnTo>
                  <a:lnTo>
                    <a:pt x="199" y="199"/>
                  </a:lnTo>
                  <a:lnTo>
                    <a:pt x="199" y="252"/>
                  </a:lnTo>
                  <a:lnTo>
                    <a:pt x="199" y="252"/>
                  </a:lnTo>
                  <a:lnTo>
                    <a:pt x="188" y="254"/>
                  </a:lnTo>
                  <a:lnTo>
                    <a:pt x="188" y="254"/>
                  </a:lnTo>
                  <a:lnTo>
                    <a:pt x="177" y="254"/>
                  </a:lnTo>
                  <a:lnTo>
                    <a:pt x="168" y="252"/>
                  </a:lnTo>
                  <a:lnTo>
                    <a:pt x="168" y="252"/>
                  </a:lnTo>
                  <a:lnTo>
                    <a:pt x="151" y="252"/>
                  </a:lnTo>
                  <a:lnTo>
                    <a:pt x="134" y="251"/>
                  </a:lnTo>
                  <a:lnTo>
                    <a:pt x="134" y="251"/>
                  </a:lnTo>
                  <a:lnTo>
                    <a:pt x="139" y="265"/>
                  </a:lnTo>
                  <a:lnTo>
                    <a:pt x="139" y="265"/>
                  </a:lnTo>
                  <a:lnTo>
                    <a:pt x="143" y="286"/>
                  </a:lnTo>
                  <a:lnTo>
                    <a:pt x="143" y="286"/>
                  </a:lnTo>
                  <a:lnTo>
                    <a:pt x="143" y="293"/>
                  </a:lnTo>
                  <a:lnTo>
                    <a:pt x="143" y="293"/>
                  </a:lnTo>
                  <a:lnTo>
                    <a:pt x="143" y="293"/>
                  </a:lnTo>
                  <a:lnTo>
                    <a:pt x="143" y="293"/>
                  </a:lnTo>
                  <a:lnTo>
                    <a:pt x="142" y="293"/>
                  </a:lnTo>
                  <a:lnTo>
                    <a:pt x="140" y="291"/>
                  </a:lnTo>
                  <a:lnTo>
                    <a:pt x="140" y="291"/>
                  </a:lnTo>
                  <a:lnTo>
                    <a:pt x="140" y="294"/>
                  </a:lnTo>
                  <a:lnTo>
                    <a:pt x="140" y="294"/>
                  </a:lnTo>
                  <a:lnTo>
                    <a:pt x="140" y="297"/>
                  </a:lnTo>
                  <a:lnTo>
                    <a:pt x="140" y="297"/>
                  </a:lnTo>
                  <a:lnTo>
                    <a:pt x="142" y="302"/>
                  </a:lnTo>
                  <a:lnTo>
                    <a:pt x="142" y="302"/>
                  </a:lnTo>
                  <a:lnTo>
                    <a:pt x="143" y="308"/>
                  </a:lnTo>
                  <a:lnTo>
                    <a:pt x="145" y="311"/>
                  </a:lnTo>
                  <a:lnTo>
                    <a:pt x="146" y="313"/>
                  </a:lnTo>
                  <a:lnTo>
                    <a:pt x="146" y="313"/>
                  </a:lnTo>
                  <a:lnTo>
                    <a:pt x="146" y="313"/>
                  </a:lnTo>
                  <a:lnTo>
                    <a:pt x="146" y="313"/>
                  </a:lnTo>
                  <a:lnTo>
                    <a:pt x="146" y="313"/>
                  </a:lnTo>
                  <a:lnTo>
                    <a:pt x="146" y="313"/>
                  </a:lnTo>
                  <a:lnTo>
                    <a:pt x="146" y="317"/>
                  </a:lnTo>
                  <a:lnTo>
                    <a:pt x="146" y="317"/>
                  </a:lnTo>
                  <a:lnTo>
                    <a:pt x="146" y="320"/>
                  </a:lnTo>
                  <a:lnTo>
                    <a:pt x="146" y="322"/>
                  </a:lnTo>
                  <a:lnTo>
                    <a:pt x="146" y="322"/>
                  </a:lnTo>
                  <a:lnTo>
                    <a:pt x="145" y="326"/>
                  </a:lnTo>
                  <a:lnTo>
                    <a:pt x="145" y="326"/>
                  </a:lnTo>
                  <a:lnTo>
                    <a:pt x="153" y="326"/>
                  </a:lnTo>
                  <a:lnTo>
                    <a:pt x="153" y="326"/>
                  </a:lnTo>
                  <a:lnTo>
                    <a:pt x="160" y="326"/>
                  </a:lnTo>
                  <a:lnTo>
                    <a:pt x="166" y="330"/>
                  </a:lnTo>
                  <a:lnTo>
                    <a:pt x="166" y="330"/>
                  </a:lnTo>
                  <a:lnTo>
                    <a:pt x="170" y="331"/>
                  </a:lnTo>
                  <a:lnTo>
                    <a:pt x="173" y="333"/>
                  </a:lnTo>
                  <a:lnTo>
                    <a:pt x="183" y="333"/>
                  </a:lnTo>
                  <a:lnTo>
                    <a:pt x="183" y="333"/>
                  </a:lnTo>
                  <a:lnTo>
                    <a:pt x="197" y="334"/>
                  </a:lnTo>
                  <a:lnTo>
                    <a:pt x="197" y="359"/>
                  </a:lnTo>
                  <a:close/>
                  <a:moveTo>
                    <a:pt x="63" y="280"/>
                  </a:moveTo>
                  <a:lnTo>
                    <a:pt x="63" y="280"/>
                  </a:lnTo>
                  <a:lnTo>
                    <a:pt x="75" y="283"/>
                  </a:lnTo>
                  <a:lnTo>
                    <a:pt x="85" y="286"/>
                  </a:lnTo>
                  <a:lnTo>
                    <a:pt x="85" y="286"/>
                  </a:lnTo>
                  <a:lnTo>
                    <a:pt x="75" y="283"/>
                  </a:lnTo>
                  <a:lnTo>
                    <a:pt x="63" y="280"/>
                  </a:lnTo>
                  <a:lnTo>
                    <a:pt x="63" y="280"/>
                  </a:lnTo>
                  <a:close/>
                </a:path>
              </a:pathLst>
            </a:custGeom>
            <a:solidFill>
              <a:srgbClr val="968C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209" tIns="43104" rIns="86209" bIns="43104" numCol="1" anchor="t" anchorCtr="0" compatLnSpc="1">
              <a:prstTxWarp prst="textNoShape">
                <a:avLst/>
              </a:prstTxWarp>
            </a:bodyPr>
            <a:lstStyle/>
            <a:p>
              <a:pPr defTabSz="781903"/>
              <a:endParaRPr lang="en-GB" sz="1697">
                <a:solidFill>
                  <a:srgbClr val="000000"/>
                </a:solidFill>
                <a:latin typeface="Georgia"/>
              </a:endParaRPr>
            </a:p>
          </p:txBody>
        </p:sp>
        <p:sp>
          <p:nvSpPr>
            <p:cNvPr id="27" name="Freeform 50"/>
            <p:cNvSpPr>
              <a:spLocks/>
            </p:cNvSpPr>
            <p:nvPr/>
          </p:nvSpPr>
          <p:spPr bwMode="auto">
            <a:xfrm>
              <a:off x="6389688" y="2125663"/>
              <a:ext cx="100013" cy="131762"/>
            </a:xfrm>
            <a:custGeom>
              <a:avLst/>
              <a:gdLst>
                <a:gd name="T0" fmla="*/ 61 w 63"/>
                <a:gd name="T1" fmla="*/ 7 h 83"/>
                <a:gd name="T2" fmla="*/ 61 w 63"/>
                <a:gd name="T3" fmla="*/ 7 h 83"/>
                <a:gd name="T4" fmla="*/ 60 w 63"/>
                <a:gd name="T5" fmla="*/ 10 h 83"/>
                <a:gd name="T6" fmla="*/ 57 w 63"/>
                <a:gd name="T7" fmla="*/ 17 h 83"/>
                <a:gd name="T8" fmla="*/ 51 w 63"/>
                <a:gd name="T9" fmla="*/ 21 h 83"/>
                <a:gd name="T10" fmla="*/ 46 w 63"/>
                <a:gd name="T11" fmla="*/ 23 h 83"/>
                <a:gd name="T12" fmla="*/ 41 w 63"/>
                <a:gd name="T13" fmla="*/ 24 h 83"/>
                <a:gd name="T14" fmla="*/ 41 w 63"/>
                <a:gd name="T15" fmla="*/ 24 h 83"/>
                <a:gd name="T16" fmla="*/ 35 w 63"/>
                <a:gd name="T17" fmla="*/ 23 h 83"/>
                <a:gd name="T18" fmla="*/ 29 w 63"/>
                <a:gd name="T19" fmla="*/ 21 h 83"/>
                <a:gd name="T20" fmla="*/ 17 w 63"/>
                <a:gd name="T21" fmla="*/ 15 h 83"/>
                <a:gd name="T22" fmla="*/ 6 w 63"/>
                <a:gd name="T23" fmla="*/ 7 h 83"/>
                <a:gd name="T24" fmla="*/ 4 w 63"/>
                <a:gd name="T25" fmla="*/ 3 h 83"/>
                <a:gd name="T26" fmla="*/ 3 w 63"/>
                <a:gd name="T27" fmla="*/ 0 h 83"/>
                <a:gd name="T28" fmla="*/ 3 w 63"/>
                <a:gd name="T29" fmla="*/ 0 h 83"/>
                <a:gd name="T30" fmla="*/ 0 w 63"/>
                <a:gd name="T31" fmla="*/ 1 h 83"/>
                <a:gd name="T32" fmla="*/ 0 w 63"/>
                <a:gd name="T33" fmla="*/ 4 h 83"/>
                <a:gd name="T34" fmla="*/ 1 w 63"/>
                <a:gd name="T35" fmla="*/ 10 h 83"/>
                <a:gd name="T36" fmla="*/ 1 w 63"/>
                <a:gd name="T37" fmla="*/ 10 h 83"/>
                <a:gd name="T38" fmla="*/ 4 w 63"/>
                <a:gd name="T39" fmla="*/ 15 h 83"/>
                <a:gd name="T40" fmla="*/ 7 w 63"/>
                <a:gd name="T41" fmla="*/ 20 h 83"/>
                <a:gd name="T42" fmla="*/ 10 w 63"/>
                <a:gd name="T43" fmla="*/ 24 h 83"/>
                <a:gd name="T44" fmla="*/ 14 w 63"/>
                <a:gd name="T45" fmla="*/ 32 h 83"/>
                <a:gd name="T46" fmla="*/ 14 w 63"/>
                <a:gd name="T47" fmla="*/ 32 h 83"/>
                <a:gd name="T48" fmla="*/ 27 w 63"/>
                <a:gd name="T49" fmla="*/ 83 h 83"/>
                <a:gd name="T50" fmla="*/ 27 w 63"/>
                <a:gd name="T51" fmla="*/ 83 h 83"/>
                <a:gd name="T52" fmla="*/ 37 w 63"/>
                <a:gd name="T53" fmla="*/ 64 h 83"/>
                <a:gd name="T54" fmla="*/ 49 w 63"/>
                <a:gd name="T55" fmla="*/ 41 h 83"/>
                <a:gd name="T56" fmla="*/ 49 w 63"/>
                <a:gd name="T57" fmla="*/ 41 h 83"/>
                <a:gd name="T58" fmla="*/ 58 w 63"/>
                <a:gd name="T59" fmla="*/ 23 h 83"/>
                <a:gd name="T60" fmla="*/ 61 w 63"/>
                <a:gd name="T61" fmla="*/ 13 h 83"/>
                <a:gd name="T62" fmla="*/ 63 w 63"/>
                <a:gd name="T63" fmla="*/ 10 h 83"/>
                <a:gd name="T64" fmla="*/ 61 w 63"/>
                <a:gd name="T65" fmla="*/ 7 h 83"/>
                <a:gd name="T66" fmla="*/ 61 w 63"/>
                <a:gd name="T67" fmla="*/ 7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3" h="83">
                  <a:moveTo>
                    <a:pt x="61" y="7"/>
                  </a:moveTo>
                  <a:lnTo>
                    <a:pt x="61" y="7"/>
                  </a:lnTo>
                  <a:lnTo>
                    <a:pt x="60" y="10"/>
                  </a:lnTo>
                  <a:lnTo>
                    <a:pt x="57" y="17"/>
                  </a:lnTo>
                  <a:lnTo>
                    <a:pt x="51" y="21"/>
                  </a:lnTo>
                  <a:lnTo>
                    <a:pt x="46" y="23"/>
                  </a:lnTo>
                  <a:lnTo>
                    <a:pt x="41" y="24"/>
                  </a:lnTo>
                  <a:lnTo>
                    <a:pt x="41" y="24"/>
                  </a:lnTo>
                  <a:lnTo>
                    <a:pt x="35" y="23"/>
                  </a:lnTo>
                  <a:lnTo>
                    <a:pt x="29" y="21"/>
                  </a:lnTo>
                  <a:lnTo>
                    <a:pt x="17" y="15"/>
                  </a:lnTo>
                  <a:lnTo>
                    <a:pt x="6" y="7"/>
                  </a:lnTo>
                  <a:lnTo>
                    <a:pt x="4" y="3"/>
                  </a:lnTo>
                  <a:lnTo>
                    <a:pt x="3" y="0"/>
                  </a:lnTo>
                  <a:lnTo>
                    <a:pt x="3" y="0"/>
                  </a:lnTo>
                  <a:lnTo>
                    <a:pt x="0" y="1"/>
                  </a:lnTo>
                  <a:lnTo>
                    <a:pt x="0" y="4"/>
                  </a:lnTo>
                  <a:lnTo>
                    <a:pt x="1" y="10"/>
                  </a:lnTo>
                  <a:lnTo>
                    <a:pt x="1" y="10"/>
                  </a:lnTo>
                  <a:lnTo>
                    <a:pt x="4" y="15"/>
                  </a:lnTo>
                  <a:lnTo>
                    <a:pt x="7" y="20"/>
                  </a:lnTo>
                  <a:lnTo>
                    <a:pt x="10" y="24"/>
                  </a:lnTo>
                  <a:lnTo>
                    <a:pt x="14" y="32"/>
                  </a:lnTo>
                  <a:lnTo>
                    <a:pt x="14" y="32"/>
                  </a:lnTo>
                  <a:lnTo>
                    <a:pt x="27" y="83"/>
                  </a:lnTo>
                  <a:lnTo>
                    <a:pt x="27" y="83"/>
                  </a:lnTo>
                  <a:lnTo>
                    <a:pt x="37" y="64"/>
                  </a:lnTo>
                  <a:lnTo>
                    <a:pt x="49" y="41"/>
                  </a:lnTo>
                  <a:lnTo>
                    <a:pt x="49" y="41"/>
                  </a:lnTo>
                  <a:lnTo>
                    <a:pt x="58" y="23"/>
                  </a:lnTo>
                  <a:lnTo>
                    <a:pt x="61" y="13"/>
                  </a:lnTo>
                  <a:lnTo>
                    <a:pt x="63" y="10"/>
                  </a:lnTo>
                  <a:lnTo>
                    <a:pt x="61" y="7"/>
                  </a:lnTo>
                  <a:lnTo>
                    <a:pt x="61"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209" tIns="43104" rIns="86209" bIns="43104" numCol="1" anchor="t" anchorCtr="0" compatLnSpc="1">
              <a:prstTxWarp prst="textNoShape">
                <a:avLst/>
              </a:prstTxWarp>
            </a:bodyPr>
            <a:lstStyle/>
            <a:p>
              <a:pPr defTabSz="781903"/>
              <a:endParaRPr lang="en-GB" sz="1697">
                <a:solidFill>
                  <a:srgbClr val="000000"/>
                </a:solidFill>
                <a:latin typeface="Georgia"/>
              </a:endParaRPr>
            </a:p>
          </p:txBody>
        </p:sp>
        <p:sp>
          <p:nvSpPr>
            <p:cNvPr id="28" name="Freeform 51"/>
            <p:cNvSpPr>
              <a:spLocks/>
            </p:cNvSpPr>
            <p:nvPr/>
          </p:nvSpPr>
          <p:spPr bwMode="auto">
            <a:xfrm>
              <a:off x="6432551" y="2166938"/>
              <a:ext cx="25400" cy="60325"/>
            </a:xfrm>
            <a:custGeom>
              <a:avLst/>
              <a:gdLst>
                <a:gd name="T0" fmla="*/ 10 w 16"/>
                <a:gd name="T1" fmla="*/ 1 h 38"/>
                <a:gd name="T2" fmla="*/ 10 w 16"/>
                <a:gd name="T3" fmla="*/ 1 h 38"/>
                <a:gd name="T4" fmla="*/ 7 w 16"/>
                <a:gd name="T5" fmla="*/ 0 h 38"/>
                <a:gd name="T6" fmla="*/ 5 w 16"/>
                <a:gd name="T7" fmla="*/ 0 h 38"/>
                <a:gd name="T8" fmla="*/ 2 w 16"/>
                <a:gd name="T9" fmla="*/ 3 h 38"/>
                <a:gd name="T10" fmla="*/ 0 w 16"/>
                <a:gd name="T11" fmla="*/ 8 h 38"/>
                <a:gd name="T12" fmla="*/ 2 w 16"/>
                <a:gd name="T13" fmla="*/ 11 h 38"/>
                <a:gd name="T14" fmla="*/ 2 w 16"/>
                <a:gd name="T15" fmla="*/ 11 h 38"/>
                <a:gd name="T16" fmla="*/ 5 w 16"/>
                <a:gd name="T17" fmla="*/ 14 h 38"/>
                <a:gd name="T18" fmla="*/ 5 w 16"/>
                <a:gd name="T19" fmla="*/ 14 h 38"/>
                <a:gd name="T20" fmla="*/ 3 w 16"/>
                <a:gd name="T21" fmla="*/ 21 h 38"/>
                <a:gd name="T22" fmla="*/ 3 w 16"/>
                <a:gd name="T23" fmla="*/ 29 h 38"/>
                <a:gd name="T24" fmla="*/ 3 w 16"/>
                <a:gd name="T25" fmla="*/ 38 h 38"/>
                <a:gd name="T26" fmla="*/ 13 w 16"/>
                <a:gd name="T27" fmla="*/ 38 h 38"/>
                <a:gd name="T28" fmla="*/ 13 w 16"/>
                <a:gd name="T29" fmla="*/ 38 h 38"/>
                <a:gd name="T30" fmla="*/ 14 w 16"/>
                <a:gd name="T31" fmla="*/ 21 h 38"/>
                <a:gd name="T32" fmla="*/ 13 w 16"/>
                <a:gd name="T33" fmla="*/ 12 h 38"/>
                <a:gd name="T34" fmla="*/ 13 w 16"/>
                <a:gd name="T35" fmla="*/ 12 h 38"/>
                <a:gd name="T36" fmla="*/ 14 w 16"/>
                <a:gd name="T37" fmla="*/ 11 h 38"/>
                <a:gd name="T38" fmla="*/ 14 w 16"/>
                <a:gd name="T39" fmla="*/ 11 h 38"/>
                <a:gd name="T40" fmla="*/ 16 w 16"/>
                <a:gd name="T41" fmla="*/ 6 h 38"/>
                <a:gd name="T42" fmla="*/ 14 w 16"/>
                <a:gd name="T43" fmla="*/ 4 h 38"/>
                <a:gd name="T44" fmla="*/ 10 w 16"/>
                <a:gd name="T45" fmla="*/ 1 h 38"/>
                <a:gd name="T46" fmla="*/ 10 w 16"/>
                <a:gd name="T47" fmla="*/ 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6" h="38">
                  <a:moveTo>
                    <a:pt x="10" y="1"/>
                  </a:moveTo>
                  <a:lnTo>
                    <a:pt x="10" y="1"/>
                  </a:lnTo>
                  <a:lnTo>
                    <a:pt x="7" y="0"/>
                  </a:lnTo>
                  <a:lnTo>
                    <a:pt x="5" y="0"/>
                  </a:lnTo>
                  <a:lnTo>
                    <a:pt x="2" y="3"/>
                  </a:lnTo>
                  <a:lnTo>
                    <a:pt x="0" y="8"/>
                  </a:lnTo>
                  <a:lnTo>
                    <a:pt x="2" y="11"/>
                  </a:lnTo>
                  <a:lnTo>
                    <a:pt x="2" y="11"/>
                  </a:lnTo>
                  <a:lnTo>
                    <a:pt x="5" y="14"/>
                  </a:lnTo>
                  <a:lnTo>
                    <a:pt x="5" y="14"/>
                  </a:lnTo>
                  <a:lnTo>
                    <a:pt x="3" y="21"/>
                  </a:lnTo>
                  <a:lnTo>
                    <a:pt x="3" y="29"/>
                  </a:lnTo>
                  <a:lnTo>
                    <a:pt x="3" y="38"/>
                  </a:lnTo>
                  <a:lnTo>
                    <a:pt x="13" y="38"/>
                  </a:lnTo>
                  <a:lnTo>
                    <a:pt x="13" y="38"/>
                  </a:lnTo>
                  <a:lnTo>
                    <a:pt x="14" y="21"/>
                  </a:lnTo>
                  <a:lnTo>
                    <a:pt x="13" y="12"/>
                  </a:lnTo>
                  <a:lnTo>
                    <a:pt x="13" y="12"/>
                  </a:lnTo>
                  <a:lnTo>
                    <a:pt x="14" y="11"/>
                  </a:lnTo>
                  <a:lnTo>
                    <a:pt x="14" y="11"/>
                  </a:lnTo>
                  <a:lnTo>
                    <a:pt x="16" y="6"/>
                  </a:lnTo>
                  <a:lnTo>
                    <a:pt x="14" y="4"/>
                  </a:lnTo>
                  <a:lnTo>
                    <a:pt x="10" y="1"/>
                  </a:lnTo>
                  <a:lnTo>
                    <a:pt x="10" y="1"/>
                  </a:lnTo>
                  <a:close/>
                </a:path>
              </a:pathLst>
            </a:custGeom>
            <a:solidFill>
              <a:srgbClr val="968C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209" tIns="43104" rIns="86209" bIns="43104" numCol="1" anchor="t" anchorCtr="0" compatLnSpc="1">
              <a:prstTxWarp prst="textNoShape">
                <a:avLst/>
              </a:prstTxWarp>
            </a:bodyPr>
            <a:lstStyle/>
            <a:p>
              <a:pPr defTabSz="781903"/>
              <a:endParaRPr lang="en-GB" sz="1697">
                <a:solidFill>
                  <a:srgbClr val="000000"/>
                </a:solidFill>
                <a:latin typeface="Georgia"/>
              </a:endParaRPr>
            </a:p>
          </p:txBody>
        </p:sp>
        <p:sp>
          <p:nvSpPr>
            <p:cNvPr id="29" name="Freeform 52"/>
            <p:cNvSpPr>
              <a:spLocks/>
            </p:cNvSpPr>
            <p:nvPr/>
          </p:nvSpPr>
          <p:spPr bwMode="auto">
            <a:xfrm>
              <a:off x="6454776" y="2451100"/>
              <a:ext cx="0" cy="0"/>
            </a:xfrm>
            <a:custGeom>
              <a:avLst/>
              <a:gdLst/>
              <a:ahLst/>
              <a:cxnLst>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209" tIns="43104" rIns="86209" bIns="43104" numCol="1" anchor="t" anchorCtr="0" compatLnSpc="1">
              <a:prstTxWarp prst="textNoShape">
                <a:avLst/>
              </a:prstTxWarp>
            </a:bodyPr>
            <a:lstStyle/>
            <a:p>
              <a:pPr defTabSz="781903"/>
              <a:endParaRPr lang="en-GB" sz="1697">
                <a:solidFill>
                  <a:srgbClr val="000000"/>
                </a:solidFill>
                <a:latin typeface="Georgia"/>
              </a:endParaRPr>
            </a:p>
          </p:txBody>
        </p:sp>
        <p:sp>
          <p:nvSpPr>
            <p:cNvPr id="30" name="Freeform 53"/>
            <p:cNvSpPr>
              <a:spLocks noEditPoints="1"/>
            </p:cNvSpPr>
            <p:nvPr/>
          </p:nvSpPr>
          <p:spPr bwMode="auto">
            <a:xfrm>
              <a:off x="6354763" y="2220913"/>
              <a:ext cx="220663" cy="288925"/>
            </a:xfrm>
            <a:custGeom>
              <a:avLst/>
              <a:gdLst>
                <a:gd name="T0" fmla="*/ 43 w 139"/>
                <a:gd name="T1" fmla="*/ 101 h 182"/>
                <a:gd name="T2" fmla="*/ 60 w 139"/>
                <a:gd name="T3" fmla="*/ 105 h 182"/>
                <a:gd name="T4" fmla="*/ 62 w 139"/>
                <a:gd name="T5" fmla="*/ 105 h 182"/>
                <a:gd name="T6" fmla="*/ 65 w 139"/>
                <a:gd name="T7" fmla="*/ 105 h 182"/>
                <a:gd name="T8" fmla="*/ 71 w 139"/>
                <a:gd name="T9" fmla="*/ 106 h 182"/>
                <a:gd name="T10" fmla="*/ 71 w 139"/>
                <a:gd name="T11" fmla="*/ 106 h 182"/>
                <a:gd name="T12" fmla="*/ 77 w 139"/>
                <a:gd name="T13" fmla="*/ 106 h 182"/>
                <a:gd name="T14" fmla="*/ 80 w 139"/>
                <a:gd name="T15" fmla="*/ 106 h 182"/>
                <a:gd name="T16" fmla="*/ 83 w 139"/>
                <a:gd name="T17" fmla="*/ 105 h 182"/>
                <a:gd name="T18" fmla="*/ 83 w 139"/>
                <a:gd name="T19" fmla="*/ 105 h 182"/>
                <a:gd name="T20" fmla="*/ 65 w 139"/>
                <a:gd name="T21" fmla="*/ 98 h 182"/>
                <a:gd name="T22" fmla="*/ 65 w 139"/>
                <a:gd name="T23" fmla="*/ 95 h 182"/>
                <a:gd name="T24" fmla="*/ 63 w 139"/>
                <a:gd name="T25" fmla="*/ 95 h 182"/>
                <a:gd name="T26" fmla="*/ 51 w 139"/>
                <a:gd name="T27" fmla="*/ 92 h 182"/>
                <a:gd name="T28" fmla="*/ 40 w 139"/>
                <a:gd name="T29" fmla="*/ 94 h 182"/>
                <a:gd name="T30" fmla="*/ 26 w 139"/>
                <a:gd name="T31" fmla="*/ 98 h 182"/>
                <a:gd name="T32" fmla="*/ 32 w 139"/>
                <a:gd name="T33" fmla="*/ 100 h 182"/>
                <a:gd name="T34" fmla="*/ 37 w 139"/>
                <a:gd name="T35" fmla="*/ 100 h 182"/>
                <a:gd name="T36" fmla="*/ 43 w 139"/>
                <a:gd name="T37" fmla="*/ 101 h 182"/>
                <a:gd name="T38" fmla="*/ 106 w 139"/>
                <a:gd name="T39" fmla="*/ 142 h 182"/>
                <a:gd name="T40" fmla="*/ 93 w 139"/>
                <a:gd name="T41" fmla="*/ 138 h 182"/>
                <a:gd name="T42" fmla="*/ 85 w 139"/>
                <a:gd name="T43" fmla="*/ 138 h 182"/>
                <a:gd name="T44" fmla="*/ 85 w 139"/>
                <a:gd name="T45" fmla="*/ 138 h 182"/>
                <a:gd name="T46" fmla="*/ 83 w 139"/>
                <a:gd name="T47" fmla="*/ 138 h 182"/>
                <a:gd name="T48" fmla="*/ 76 w 139"/>
                <a:gd name="T49" fmla="*/ 143 h 182"/>
                <a:gd name="T50" fmla="*/ 63 w 139"/>
                <a:gd name="T51" fmla="*/ 145 h 182"/>
                <a:gd name="T52" fmla="*/ 63 w 139"/>
                <a:gd name="T53" fmla="*/ 145 h 182"/>
                <a:gd name="T54" fmla="*/ 60 w 139"/>
                <a:gd name="T55" fmla="*/ 155 h 182"/>
                <a:gd name="T56" fmla="*/ 0 w 139"/>
                <a:gd name="T57" fmla="*/ 171 h 182"/>
                <a:gd name="T58" fmla="*/ 2 w 139"/>
                <a:gd name="T59" fmla="*/ 174 h 182"/>
                <a:gd name="T60" fmla="*/ 6 w 139"/>
                <a:gd name="T61" fmla="*/ 180 h 182"/>
                <a:gd name="T62" fmla="*/ 126 w 139"/>
                <a:gd name="T63" fmla="*/ 182 h 182"/>
                <a:gd name="T64" fmla="*/ 131 w 139"/>
                <a:gd name="T65" fmla="*/ 180 h 182"/>
                <a:gd name="T66" fmla="*/ 137 w 139"/>
                <a:gd name="T67" fmla="*/ 175 h 182"/>
                <a:gd name="T68" fmla="*/ 137 w 139"/>
                <a:gd name="T69" fmla="*/ 146 h 182"/>
                <a:gd name="T70" fmla="*/ 123 w 139"/>
                <a:gd name="T71" fmla="*/ 145 h 182"/>
                <a:gd name="T72" fmla="*/ 113 w 139"/>
                <a:gd name="T73" fmla="*/ 145 h 182"/>
                <a:gd name="T74" fmla="*/ 106 w 139"/>
                <a:gd name="T75" fmla="*/ 142 h 182"/>
                <a:gd name="T76" fmla="*/ 128 w 139"/>
                <a:gd name="T77" fmla="*/ 0 h 182"/>
                <a:gd name="T78" fmla="*/ 12 w 139"/>
                <a:gd name="T79" fmla="*/ 0 h 182"/>
                <a:gd name="T80" fmla="*/ 5 w 139"/>
                <a:gd name="T81" fmla="*/ 3 h 182"/>
                <a:gd name="T82" fmla="*/ 2 w 139"/>
                <a:gd name="T83" fmla="*/ 9 h 182"/>
                <a:gd name="T84" fmla="*/ 2 w 139"/>
                <a:gd name="T85" fmla="*/ 38 h 182"/>
                <a:gd name="T86" fmla="*/ 3 w 139"/>
                <a:gd name="T87" fmla="*/ 38 h 182"/>
                <a:gd name="T88" fmla="*/ 19 w 139"/>
                <a:gd name="T89" fmla="*/ 43 h 182"/>
                <a:gd name="T90" fmla="*/ 25 w 139"/>
                <a:gd name="T91" fmla="*/ 44 h 182"/>
                <a:gd name="T92" fmla="*/ 26 w 139"/>
                <a:gd name="T93" fmla="*/ 48 h 182"/>
                <a:gd name="T94" fmla="*/ 42 w 139"/>
                <a:gd name="T95" fmla="*/ 60 h 182"/>
                <a:gd name="T96" fmla="*/ 45 w 139"/>
                <a:gd name="T97" fmla="*/ 61 h 182"/>
                <a:gd name="T98" fmla="*/ 56 w 139"/>
                <a:gd name="T99" fmla="*/ 63 h 182"/>
                <a:gd name="T100" fmla="*/ 62 w 139"/>
                <a:gd name="T101" fmla="*/ 63 h 182"/>
                <a:gd name="T102" fmla="*/ 65 w 139"/>
                <a:gd name="T103" fmla="*/ 64 h 182"/>
                <a:gd name="T104" fmla="*/ 69 w 139"/>
                <a:gd name="T105" fmla="*/ 63 h 182"/>
                <a:gd name="T106" fmla="*/ 74 w 139"/>
                <a:gd name="T107" fmla="*/ 63 h 182"/>
                <a:gd name="T108" fmla="*/ 91 w 139"/>
                <a:gd name="T109" fmla="*/ 64 h 182"/>
                <a:gd name="T110" fmla="*/ 108 w 139"/>
                <a:gd name="T111" fmla="*/ 64 h 182"/>
                <a:gd name="T112" fmla="*/ 128 w 139"/>
                <a:gd name="T113" fmla="*/ 66 h 182"/>
                <a:gd name="T114" fmla="*/ 139 w 139"/>
                <a:gd name="T115" fmla="*/ 64 h 182"/>
                <a:gd name="T116" fmla="*/ 139 w 139"/>
                <a:gd name="T117" fmla="*/ 11 h 182"/>
                <a:gd name="T118" fmla="*/ 136 w 139"/>
                <a:gd name="T119" fmla="*/ 3 h 182"/>
                <a:gd name="T120" fmla="*/ 128 w 139"/>
                <a:gd name="T121" fmla="*/ 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9" h="182">
                  <a:moveTo>
                    <a:pt x="43" y="101"/>
                  </a:moveTo>
                  <a:lnTo>
                    <a:pt x="43" y="101"/>
                  </a:lnTo>
                  <a:lnTo>
                    <a:pt x="49" y="103"/>
                  </a:lnTo>
                  <a:lnTo>
                    <a:pt x="60" y="105"/>
                  </a:lnTo>
                  <a:lnTo>
                    <a:pt x="60" y="105"/>
                  </a:lnTo>
                  <a:lnTo>
                    <a:pt x="62" y="105"/>
                  </a:lnTo>
                  <a:lnTo>
                    <a:pt x="62" y="105"/>
                  </a:lnTo>
                  <a:lnTo>
                    <a:pt x="65" y="105"/>
                  </a:lnTo>
                  <a:lnTo>
                    <a:pt x="65" y="105"/>
                  </a:lnTo>
                  <a:lnTo>
                    <a:pt x="71" y="106"/>
                  </a:lnTo>
                  <a:lnTo>
                    <a:pt x="71" y="106"/>
                  </a:lnTo>
                  <a:lnTo>
                    <a:pt x="71" y="106"/>
                  </a:lnTo>
                  <a:lnTo>
                    <a:pt x="71" y="106"/>
                  </a:lnTo>
                  <a:lnTo>
                    <a:pt x="77" y="106"/>
                  </a:lnTo>
                  <a:lnTo>
                    <a:pt x="77" y="106"/>
                  </a:lnTo>
                  <a:lnTo>
                    <a:pt x="80" y="106"/>
                  </a:lnTo>
                  <a:lnTo>
                    <a:pt x="80" y="106"/>
                  </a:lnTo>
                  <a:lnTo>
                    <a:pt x="83" y="105"/>
                  </a:lnTo>
                  <a:lnTo>
                    <a:pt x="83" y="105"/>
                  </a:lnTo>
                  <a:lnTo>
                    <a:pt x="83" y="105"/>
                  </a:lnTo>
                  <a:lnTo>
                    <a:pt x="77" y="103"/>
                  </a:lnTo>
                  <a:lnTo>
                    <a:pt x="65" y="98"/>
                  </a:lnTo>
                  <a:lnTo>
                    <a:pt x="65" y="95"/>
                  </a:lnTo>
                  <a:lnTo>
                    <a:pt x="65" y="95"/>
                  </a:lnTo>
                  <a:lnTo>
                    <a:pt x="63" y="95"/>
                  </a:lnTo>
                  <a:lnTo>
                    <a:pt x="63" y="95"/>
                  </a:lnTo>
                  <a:lnTo>
                    <a:pt x="57" y="94"/>
                  </a:lnTo>
                  <a:lnTo>
                    <a:pt x="51" y="92"/>
                  </a:lnTo>
                  <a:lnTo>
                    <a:pt x="45" y="92"/>
                  </a:lnTo>
                  <a:lnTo>
                    <a:pt x="40" y="94"/>
                  </a:lnTo>
                  <a:lnTo>
                    <a:pt x="26" y="98"/>
                  </a:lnTo>
                  <a:lnTo>
                    <a:pt x="26" y="98"/>
                  </a:lnTo>
                  <a:lnTo>
                    <a:pt x="29" y="98"/>
                  </a:lnTo>
                  <a:lnTo>
                    <a:pt x="32" y="100"/>
                  </a:lnTo>
                  <a:lnTo>
                    <a:pt x="32" y="100"/>
                  </a:lnTo>
                  <a:lnTo>
                    <a:pt x="37" y="100"/>
                  </a:lnTo>
                  <a:lnTo>
                    <a:pt x="43" y="101"/>
                  </a:lnTo>
                  <a:lnTo>
                    <a:pt x="43" y="101"/>
                  </a:lnTo>
                  <a:close/>
                  <a:moveTo>
                    <a:pt x="106" y="142"/>
                  </a:moveTo>
                  <a:lnTo>
                    <a:pt x="106" y="142"/>
                  </a:lnTo>
                  <a:lnTo>
                    <a:pt x="100" y="138"/>
                  </a:lnTo>
                  <a:lnTo>
                    <a:pt x="93" y="138"/>
                  </a:lnTo>
                  <a:lnTo>
                    <a:pt x="93" y="138"/>
                  </a:lnTo>
                  <a:lnTo>
                    <a:pt x="85" y="138"/>
                  </a:lnTo>
                  <a:lnTo>
                    <a:pt x="85" y="138"/>
                  </a:lnTo>
                  <a:lnTo>
                    <a:pt x="85" y="138"/>
                  </a:lnTo>
                  <a:lnTo>
                    <a:pt x="85" y="138"/>
                  </a:lnTo>
                  <a:lnTo>
                    <a:pt x="83" y="138"/>
                  </a:lnTo>
                  <a:lnTo>
                    <a:pt x="82" y="142"/>
                  </a:lnTo>
                  <a:lnTo>
                    <a:pt x="76" y="143"/>
                  </a:lnTo>
                  <a:lnTo>
                    <a:pt x="63" y="145"/>
                  </a:lnTo>
                  <a:lnTo>
                    <a:pt x="63" y="145"/>
                  </a:lnTo>
                  <a:lnTo>
                    <a:pt x="63" y="145"/>
                  </a:lnTo>
                  <a:lnTo>
                    <a:pt x="63" y="145"/>
                  </a:lnTo>
                  <a:lnTo>
                    <a:pt x="63" y="145"/>
                  </a:lnTo>
                  <a:lnTo>
                    <a:pt x="60" y="155"/>
                  </a:lnTo>
                  <a:lnTo>
                    <a:pt x="0" y="143"/>
                  </a:lnTo>
                  <a:lnTo>
                    <a:pt x="0" y="171"/>
                  </a:lnTo>
                  <a:lnTo>
                    <a:pt x="0" y="171"/>
                  </a:lnTo>
                  <a:lnTo>
                    <a:pt x="2" y="174"/>
                  </a:lnTo>
                  <a:lnTo>
                    <a:pt x="3" y="177"/>
                  </a:lnTo>
                  <a:lnTo>
                    <a:pt x="6" y="180"/>
                  </a:lnTo>
                  <a:lnTo>
                    <a:pt x="11" y="180"/>
                  </a:lnTo>
                  <a:lnTo>
                    <a:pt x="126" y="182"/>
                  </a:lnTo>
                  <a:lnTo>
                    <a:pt x="126" y="182"/>
                  </a:lnTo>
                  <a:lnTo>
                    <a:pt x="131" y="180"/>
                  </a:lnTo>
                  <a:lnTo>
                    <a:pt x="134" y="179"/>
                  </a:lnTo>
                  <a:lnTo>
                    <a:pt x="137" y="175"/>
                  </a:lnTo>
                  <a:lnTo>
                    <a:pt x="137" y="171"/>
                  </a:lnTo>
                  <a:lnTo>
                    <a:pt x="137" y="146"/>
                  </a:lnTo>
                  <a:lnTo>
                    <a:pt x="137" y="146"/>
                  </a:lnTo>
                  <a:lnTo>
                    <a:pt x="123" y="145"/>
                  </a:lnTo>
                  <a:lnTo>
                    <a:pt x="123" y="145"/>
                  </a:lnTo>
                  <a:lnTo>
                    <a:pt x="113" y="145"/>
                  </a:lnTo>
                  <a:lnTo>
                    <a:pt x="110" y="143"/>
                  </a:lnTo>
                  <a:lnTo>
                    <a:pt x="106" y="142"/>
                  </a:lnTo>
                  <a:lnTo>
                    <a:pt x="106" y="142"/>
                  </a:lnTo>
                  <a:close/>
                  <a:moveTo>
                    <a:pt x="128" y="0"/>
                  </a:moveTo>
                  <a:lnTo>
                    <a:pt x="12" y="0"/>
                  </a:lnTo>
                  <a:lnTo>
                    <a:pt x="12" y="0"/>
                  </a:lnTo>
                  <a:lnTo>
                    <a:pt x="8" y="0"/>
                  </a:lnTo>
                  <a:lnTo>
                    <a:pt x="5" y="3"/>
                  </a:lnTo>
                  <a:lnTo>
                    <a:pt x="3" y="6"/>
                  </a:lnTo>
                  <a:lnTo>
                    <a:pt x="2" y="9"/>
                  </a:lnTo>
                  <a:lnTo>
                    <a:pt x="2" y="38"/>
                  </a:lnTo>
                  <a:lnTo>
                    <a:pt x="2" y="38"/>
                  </a:lnTo>
                  <a:lnTo>
                    <a:pt x="3" y="38"/>
                  </a:lnTo>
                  <a:lnTo>
                    <a:pt x="3" y="38"/>
                  </a:lnTo>
                  <a:lnTo>
                    <a:pt x="8" y="40"/>
                  </a:lnTo>
                  <a:lnTo>
                    <a:pt x="19" y="43"/>
                  </a:lnTo>
                  <a:lnTo>
                    <a:pt x="19" y="43"/>
                  </a:lnTo>
                  <a:lnTo>
                    <a:pt x="25" y="44"/>
                  </a:lnTo>
                  <a:lnTo>
                    <a:pt x="26" y="48"/>
                  </a:lnTo>
                  <a:lnTo>
                    <a:pt x="26" y="48"/>
                  </a:lnTo>
                  <a:lnTo>
                    <a:pt x="34" y="54"/>
                  </a:lnTo>
                  <a:lnTo>
                    <a:pt x="42" y="60"/>
                  </a:lnTo>
                  <a:lnTo>
                    <a:pt x="42" y="60"/>
                  </a:lnTo>
                  <a:lnTo>
                    <a:pt x="45" y="61"/>
                  </a:lnTo>
                  <a:lnTo>
                    <a:pt x="48" y="61"/>
                  </a:lnTo>
                  <a:lnTo>
                    <a:pt x="56" y="63"/>
                  </a:lnTo>
                  <a:lnTo>
                    <a:pt x="56" y="63"/>
                  </a:lnTo>
                  <a:lnTo>
                    <a:pt x="62" y="63"/>
                  </a:lnTo>
                  <a:lnTo>
                    <a:pt x="65" y="64"/>
                  </a:lnTo>
                  <a:lnTo>
                    <a:pt x="65" y="64"/>
                  </a:lnTo>
                  <a:lnTo>
                    <a:pt x="66" y="63"/>
                  </a:lnTo>
                  <a:lnTo>
                    <a:pt x="69" y="63"/>
                  </a:lnTo>
                  <a:lnTo>
                    <a:pt x="69" y="63"/>
                  </a:lnTo>
                  <a:lnTo>
                    <a:pt x="74" y="63"/>
                  </a:lnTo>
                  <a:lnTo>
                    <a:pt x="74" y="63"/>
                  </a:lnTo>
                  <a:lnTo>
                    <a:pt x="91" y="64"/>
                  </a:lnTo>
                  <a:lnTo>
                    <a:pt x="108" y="64"/>
                  </a:lnTo>
                  <a:lnTo>
                    <a:pt x="108" y="64"/>
                  </a:lnTo>
                  <a:lnTo>
                    <a:pt x="117" y="66"/>
                  </a:lnTo>
                  <a:lnTo>
                    <a:pt x="128" y="66"/>
                  </a:lnTo>
                  <a:lnTo>
                    <a:pt x="128" y="66"/>
                  </a:lnTo>
                  <a:lnTo>
                    <a:pt x="139" y="64"/>
                  </a:lnTo>
                  <a:lnTo>
                    <a:pt x="139" y="11"/>
                  </a:lnTo>
                  <a:lnTo>
                    <a:pt x="139" y="11"/>
                  </a:lnTo>
                  <a:lnTo>
                    <a:pt x="139" y="6"/>
                  </a:lnTo>
                  <a:lnTo>
                    <a:pt x="136" y="3"/>
                  </a:lnTo>
                  <a:lnTo>
                    <a:pt x="133" y="1"/>
                  </a:lnTo>
                  <a:lnTo>
                    <a:pt x="128" y="0"/>
                  </a:lnTo>
                  <a:lnTo>
                    <a:pt x="12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209" tIns="43104" rIns="86209" bIns="43104" numCol="1" anchor="t" anchorCtr="0" compatLnSpc="1">
              <a:prstTxWarp prst="textNoShape">
                <a:avLst/>
              </a:prstTxWarp>
            </a:bodyPr>
            <a:lstStyle/>
            <a:p>
              <a:pPr defTabSz="781903"/>
              <a:endParaRPr lang="en-GB" sz="1697">
                <a:solidFill>
                  <a:srgbClr val="000000"/>
                </a:solidFill>
                <a:latin typeface="Georgia"/>
              </a:endParaRPr>
            </a:p>
          </p:txBody>
        </p:sp>
        <p:sp>
          <p:nvSpPr>
            <p:cNvPr id="31" name="Freeform 54"/>
            <p:cNvSpPr>
              <a:spLocks/>
            </p:cNvSpPr>
            <p:nvPr/>
          </p:nvSpPr>
          <p:spPr bwMode="auto">
            <a:xfrm>
              <a:off x="6454776" y="2389188"/>
              <a:ext cx="36513" cy="61912"/>
            </a:xfrm>
            <a:custGeom>
              <a:avLst/>
              <a:gdLst>
                <a:gd name="T0" fmla="*/ 23 w 23"/>
                <a:gd name="T1" fmla="*/ 23 h 39"/>
                <a:gd name="T2" fmla="*/ 23 w 23"/>
                <a:gd name="T3" fmla="*/ 23 h 39"/>
                <a:gd name="T4" fmla="*/ 23 w 23"/>
                <a:gd name="T5" fmla="*/ 19 h 39"/>
                <a:gd name="T6" fmla="*/ 23 w 23"/>
                <a:gd name="T7" fmla="*/ 19 h 39"/>
                <a:gd name="T8" fmla="*/ 23 w 23"/>
                <a:gd name="T9" fmla="*/ 19 h 39"/>
                <a:gd name="T10" fmla="*/ 23 w 23"/>
                <a:gd name="T11" fmla="*/ 12 h 39"/>
                <a:gd name="T12" fmla="*/ 23 w 23"/>
                <a:gd name="T13" fmla="*/ 12 h 39"/>
                <a:gd name="T14" fmla="*/ 20 w 23"/>
                <a:gd name="T15" fmla="*/ 12 h 39"/>
                <a:gd name="T16" fmla="*/ 19 w 23"/>
                <a:gd name="T17" fmla="*/ 8 h 39"/>
                <a:gd name="T18" fmla="*/ 19 w 23"/>
                <a:gd name="T19" fmla="*/ 8 h 39"/>
                <a:gd name="T20" fmla="*/ 17 w 23"/>
                <a:gd name="T21" fmla="*/ 3 h 39"/>
                <a:gd name="T22" fmla="*/ 17 w 23"/>
                <a:gd name="T23" fmla="*/ 3 h 39"/>
                <a:gd name="T24" fmla="*/ 17 w 23"/>
                <a:gd name="T25" fmla="*/ 0 h 39"/>
                <a:gd name="T26" fmla="*/ 17 w 23"/>
                <a:gd name="T27" fmla="*/ 0 h 39"/>
                <a:gd name="T28" fmla="*/ 17 w 23"/>
                <a:gd name="T29" fmla="*/ 0 h 39"/>
                <a:gd name="T30" fmla="*/ 17 w 23"/>
                <a:gd name="T31" fmla="*/ 0 h 39"/>
                <a:gd name="T32" fmla="*/ 16 w 23"/>
                <a:gd name="T33" fmla="*/ 0 h 39"/>
                <a:gd name="T34" fmla="*/ 16 w 23"/>
                <a:gd name="T35" fmla="*/ 0 h 39"/>
                <a:gd name="T36" fmla="*/ 14 w 23"/>
                <a:gd name="T37" fmla="*/ 0 h 39"/>
                <a:gd name="T38" fmla="*/ 14 w 23"/>
                <a:gd name="T39" fmla="*/ 0 h 39"/>
                <a:gd name="T40" fmla="*/ 8 w 23"/>
                <a:gd name="T41" fmla="*/ 0 h 39"/>
                <a:gd name="T42" fmla="*/ 8 w 23"/>
                <a:gd name="T43" fmla="*/ 0 h 39"/>
                <a:gd name="T44" fmla="*/ 8 w 23"/>
                <a:gd name="T45" fmla="*/ 0 h 39"/>
                <a:gd name="T46" fmla="*/ 8 w 23"/>
                <a:gd name="T47" fmla="*/ 0 h 39"/>
                <a:gd name="T48" fmla="*/ 8 w 23"/>
                <a:gd name="T49" fmla="*/ 3 h 39"/>
                <a:gd name="T50" fmla="*/ 8 w 23"/>
                <a:gd name="T51" fmla="*/ 3 h 39"/>
                <a:gd name="T52" fmla="*/ 6 w 23"/>
                <a:gd name="T53" fmla="*/ 9 h 39"/>
                <a:gd name="T54" fmla="*/ 6 w 23"/>
                <a:gd name="T55" fmla="*/ 9 h 39"/>
                <a:gd name="T56" fmla="*/ 3 w 23"/>
                <a:gd name="T57" fmla="*/ 26 h 39"/>
                <a:gd name="T58" fmla="*/ 0 w 23"/>
                <a:gd name="T59" fmla="*/ 37 h 39"/>
                <a:gd name="T60" fmla="*/ 0 w 23"/>
                <a:gd name="T61" fmla="*/ 37 h 39"/>
                <a:gd name="T62" fmla="*/ 0 w 23"/>
                <a:gd name="T63" fmla="*/ 39 h 39"/>
                <a:gd name="T64" fmla="*/ 0 w 23"/>
                <a:gd name="T65" fmla="*/ 39 h 39"/>
                <a:gd name="T66" fmla="*/ 13 w 23"/>
                <a:gd name="T67" fmla="*/ 37 h 39"/>
                <a:gd name="T68" fmla="*/ 19 w 23"/>
                <a:gd name="T69" fmla="*/ 36 h 39"/>
                <a:gd name="T70" fmla="*/ 20 w 23"/>
                <a:gd name="T71" fmla="*/ 32 h 39"/>
                <a:gd name="T72" fmla="*/ 22 w 23"/>
                <a:gd name="T73" fmla="*/ 32 h 39"/>
                <a:gd name="T74" fmla="*/ 22 w 23"/>
                <a:gd name="T75" fmla="*/ 32 h 39"/>
                <a:gd name="T76" fmla="*/ 22 w 23"/>
                <a:gd name="T77" fmla="*/ 32 h 39"/>
                <a:gd name="T78" fmla="*/ 22 w 23"/>
                <a:gd name="T79" fmla="*/ 32 h 39"/>
                <a:gd name="T80" fmla="*/ 23 w 23"/>
                <a:gd name="T81" fmla="*/ 28 h 39"/>
                <a:gd name="T82" fmla="*/ 23 w 23"/>
                <a:gd name="T83" fmla="*/ 28 h 39"/>
                <a:gd name="T84" fmla="*/ 23 w 23"/>
                <a:gd name="T85" fmla="*/ 26 h 39"/>
                <a:gd name="T86" fmla="*/ 23 w 23"/>
                <a:gd name="T87" fmla="*/ 23 h 39"/>
                <a:gd name="T88" fmla="*/ 23 w 23"/>
                <a:gd name="T89" fmla="*/ 23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3" h="39">
                  <a:moveTo>
                    <a:pt x="23" y="23"/>
                  </a:moveTo>
                  <a:lnTo>
                    <a:pt x="23" y="23"/>
                  </a:lnTo>
                  <a:lnTo>
                    <a:pt x="23" y="19"/>
                  </a:lnTo>
                  <a:lnTo>
                    <a:pt x="23" y="19"/>
                  </a:lnTo>
                  <a:lnTo>
                    <a:pt x="23" y="19"/>
                  </a:lnTo>
                  <a:lnTo>
                    <a:pt x="23" y="12"/>
                  </a:lnTo>
                  <a:lnTo>
                    <a:pt x="23" y="12"/>
                  </a:lnTo>
                  <a:lnTo>
                    <a:pt x="20" y="12"/>
                  </a:lnTo>
                  <a:lnTo>
                    <a:pt x="19" y="8"/>
                  </a:lnTo>
                  <a:lnTo>
                    <a:pt x="19" y="8"/>
                  </a:lnTo>
                  <a:lnTo>
                    <a:pt x="17" y="3"/>
                  </a:lnTo>
                  <a:lnTo>
                    <a:pt x="17" y="3"/>
                  </a:lnTo>
                  <a:lnTo>
                    <a:pt x="17" y="0"/>
                  </a:lnTo>
                  <a:lnTo>
                    <a:pt x="17" y="0"/>
                  </a:lnTo>
                  <a:lnTo>
                    <a:pt x="17" y="0"/>
                  </a:lnTo>
                  <a:lnTo>
                    <a:pt x="17" y="0"/>
                  </a:lnTo>
                  <a:lnTo>
                    <a:pt x="16" y="0"/>
                  </a:lnTo>
                  <a:lnTo>
                    <a:pt x="16" y="0"/>
                  </a:lnTo>
                  <a:lnTo>
                    <a:pt x="14" y="0"/>
                  </a:lnTo>
                  <a:lnTo>
                    <a:pt x="14" y="0"/>
                  </a:lnTo>
                  <a:lnTo>
                    <a:pt x="8" y="0"/>
                  </a:lnTo>
                  <a:lnTo>
                    <a:pt x="8" y="0"/>
                  </a:lnTo>
                  <a:lnTo>
                    <a:pt x="8" y="0"/>
                  </a:lnTo>
                  <a:lnTo>
                    <a:pt x="8" y="0"/>
                  </a:lnTo>
                  <a:lnTo>
                    <a:pt x="8" y="3"/>
                  </a:lnTo>
                  <a:lnTo>
                    <a:pt x="8" y="3"/>
                  </a:lnTo>
                  <a:lnTo>
                    <a:pt x="6" y="9"/>
                  </a:lnTo>
                  <a:lnTo>
                    <a:pt x="6" y="9"/>
                  </a:lnTo>
                  <a:lnTo>
                    <a:pt x="3" y="26"/>
                  </a:lnTo>
                  <a:lnTo>
                    <a:pt x="0" y="37"/>
                  </a:lnTo>
                  <a:lnTo>
                    <a:pt x="0" y="37"/>
                  </a:lnTo>
                  <a:lnTo>
                    <a:pt x="0" y="39"/>
                  </a:lnTo>
                  <a:lnTo>
                    <a:pt x="0" y="39"/>
                  </a:lnTo>
                  <a:lnTo>
                    <a:pt x="13" y="37"/>
                  </a:lnTo>
                  <a:lnTo>
                    <a:pt x="19" y="36"/>
                  </a:lnTo>
                  <a:lnTo>
                    <a:pt x="20" y="32"/>
                  </a:lnTo>
                  <a:lnTo>
                    <a:pt x="22" y="32"/>
                  </a:lnTo>
                  <a:lnTo>
                    <a:pt x="22" y="32"/>
                  </a:lnTo>
                  <a:lnTo>
                    <a:pt x="22" y="32"/>
                  </a:lnTo>
                  <a:lnTo>
                    <a:pt x="22" y="32"/>
                  </a:lnTo>
                  <a:lnTo>
                    <a:pt x="23" y="28"/>
                  </a:lnTo>
                  <a:lnTo>
                    <a:pt x="23" y="28"/>
                  </a:lnTo>
                  <a:lnTo>
                    <a:pt x="23" y="26"/>
                  </a:lnTo>
                  <a:lnTo>
                    <a:pt x="23" y="23"/>
                  </a:lnTo>
                  <a:lnTo>
                    <a:pt x="23"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209" tIns="43104" rIns="86209" bIns="43104" numCol="1" anchor="t" anchorCtr="0" compatLnSpc="1">
              <a:prstTxWarp prst="textNoShape">
                <a:avLst/>
              </a:prstTxWarp>
            </a:bodyPr>
            <a:lstStyle/>
            <a:p>
              <a:pPr defTabSz="781903"/>
              <a:endParaRPr lang="en-GB" sz="1697">
                <a:solidFill>
                  <a:srgbClr val="000000"/>
                </a:solidFill>
                <a:latin typeface="Georgia"/>
              </a:endParaRPr>
            </a:p>
          </p:txBody>
        </p:sp>
        <p:sp>
          <p:nvSpPr>
            <p:cNvPr id="32" name="Freeform 55"/>
            <p:cNvSpPr>
              <a:spLocks/>
            </p:cNvSpPr>
            <p:nvPr/>
          </p:nvSpPr>
          <p:spPr bwMode="auto">
            <a:xfrm>
              <a:off x="6454776" y="2320925"/>
              <a:ext cx="31750" cy="66675"/>
            </a:xfrm>
            <a:custGeom>
              <a:avLst/>
              <a:gdLst>
                <a:gd name="T0" fmla="*/ 20 w 20"/>
                <a:gd name="T1" fmla="*/ 35 h 42"/>
                <a:gd name="T2" fmla="*/ 20 w 20"/>
                <a:gd name="T3" fmla="*/ 35 h 42"/>
                <a:gd name="T4" fmla="*/ 16 w 20"/>
                <a:gd name="T5" fmla="*/ 14 h 42"/>
                <a:gd name="T6" fmla="*/ 16 w 20"/>
                <a:gd name="T7" fmla="*/ 14 h 42"/>
                <a:gd name="T8" fmla="*/ 11 w 20"/>
                <a:gd name="T9" fmla="*/ 0 h 42"/>
                <a:gd name="T10" fmla="*/ 11 w 20"/>
                <a:gd name="T11" fmla="*/ 0 h 42"/>
                <a:gd name="T12" fmla="*/ 6 w 20"/>
                <a:gd name="T13" fmla="*/ 0 h 42"/>
                <a:gd name="T14" fmla="*/ 3 w 20"/>
                <a:gd name="T15" fmla="*/ 0 h 42"/>
                <a:gd name="T16" fmla="*/ 2 w 20"/>
                <a:gd name="T17" fmla="*/ 1 h 42"/>
                <a:gd name="T18" fmla="*/ 2 w 20"/>
                <a:gd name="T19" fmla="*/ 1 h 42"/>
                <a:gd name="T20" fmla="*/ 2 w 20"/>
                <a:gd name="T21" fmla="*/ 5 h 42"/>
                <a:gd name="T22" fmla="*/ 2 w 20"/>
                <a:gd name="T23" fmla="*/ 5 h 42"/>
                <a:gd name="T24" fmla="*/ 2 w 20"/>
                <a:gd name="T25" fmla="*/ 17 h 42"/>
                <a:gd name="T26" fmla="*/ 2 w 20"/>
                <a:gd name="T27" fmla="*/ 31 h 42"/>
                <a:gd name="T28" fmla="*/ 2 w 20"/>
                <a:gd name="T29" fmla="*/ 31 h 42"/>
                <a:gd name="T30" fmla="*/ 0 w 20"/>
                <a:gd name="T31" fmla="*/ 32 h 42"/>
                <a:gd name="T32" fmla="*/ 0 w 20"/>
                <a:gd name="T33" fmla="*/ 32 h 42"/>
                <a:gd name="T34" fmla="*/ 2 w 20"/>
                <a:gd name="T35" fmla="*/ 32 h 42"/>
                <a:gd name="T36" fmla="*/ 2 w 20"/>
                <a:gd name="T37" fmla="*/ 35 h 42"/>
                <a:gd name="T38" fmla="*/ 14 w 20"/>
                <a:gd name="T39" fmla="*/ 40 h 42"/>
                <a:gd name="T40" fmla="*/ 20 w 20"/>
                <a:gd name="T41" fmla="*/ 42 h 42"/>
                <a:gd name="T42" fmla="*/ 20 w 20"/>
                <a:gd name="T43" fmla="*/ 42 h 42"/>
                <a:gd name="T44" fmla="*/ 20 w 20"/>
                <a:gd name="T45" fmla="*/ 35 h 42"/>
                <a:gd name="T46" fmla="*/ 20 w 20"/>
                <a:gd name="T47" fmla="*/ 35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0" h="42">
                  <a:moveTo>
                    <a:pt x="20" y="35"/>
                  </a:moveTo>
                  <a:lnTo>
                    <a:pt x="20" y="35"/>
                  </a:lnTo>
                  <a:lnTo>
                    <a:pt x="16" y="14"/>
                  </a:lnTo>
                  <a:lnTo>
                    <a:pt x="16" y="14"/>
                  </a:lnTo>
                  <a:lnTo>
                    <a:pt x="11" y="0"/>
                  </a:lnTo>
                  <a:lnTo>
                    <a:pt x="11" y="0"/>
                  </a:lnTo>
                  <a:lnTo>
                    <a:pt x="6" y="0"/>
                  </a:lnTo>
                  <a:lnTo>
                    <a:pt x="3" y="0"/>
                  </a:lnTo>
                  <a:lnTo>
                    <a:pt x="2" y="1"/>
                  </a:lnTo>
                  <a:lnTo>
                    <a:pt x="2" y="1"/>
                  </a:lnTo>
                  <a:lnTo>
                    <a:pt x="2" y="5"/>
                  </a:lnTo>
                  <a:lnTo>
                    <a:pt x="2" y="5"/>
                  </a:lnTo>
                  <a:lnTo>
                    <a:pt x="2" y="17"/>
                  </a:lnTo>
                  <a:lnTo>
                    <a:pt x="2" y="31"/>
                  </a:lnTo>
                  <a:lnTo>
                    <a:pt x="2" y="31"/>
                  </a:lnTo>
                  <a:lnTo>
                    <a:pt x="0" y="32"/>
                  </a:lnTo>
                  <a:lnTo>
                    <a:pt x="0" y="32"/>
                  </a:lnTo>
                  <a:lnTo>
                    <a:pt x="2" y="32"/>
                  </a:lnTo>
                  <a:lnTo>
                    <a:pt x="2" y="35"/>
                  </a:lnTo>
                  <a:lnTo>
                    <a:pt x="14" y="40"/>
                  </a:lnTo>
                  <a:lnTo>
                    <a:pt x="20" y="42"/>
                  </a:lnTo>
                  <a:lnTo>
                    <a:pt x="20" y="42"/>
                  </a:lnTo>
                  <a:lnTo>
                    <a:pt x="20" y="35"/>
                  </a:lnTo>
                  <a:lnTo>
                    <a:pt x="20"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209" tIns="43104" rIns="86209" bIns="43104" numCol="1" anchor="t" anchorCtr="0" compatLnSpc="1">
              <a:prstTxWarp prst="textNoShape">
                <a:avLst/>
              </a:prstTxWarp>
            </a:bodyPr>
            <a:lstStyle/>
            <a:p>
              <a:pPr defTabSz="781903"/>
              <a:endParaRPr lang="en-GB" sz="1697">
                <a:solidFill>
                  <a:srgbClr val="000000"/>
                </a:solidFill>
                <a:latin typeface="Georgia"/>
              </a:endParaRPr>
            </a:p>
          </p:txBody>
        </p:sp>
      </p:grpSp>
      <p:grpSp>
        <p:nvGrpSpPr>
          <p:cNvPr id="33" name="Group 32"/>
          <p:cNvGrpSpPr>
            <a:grpSpLocks/>
          </p:cNvGrpSpPr>
          <p:nvPr/>
        </p:nvGrpSpPr>
        <p:grpSpPr>
          <a:xfrm>
            <a:off x="4137110" y="1823479"/>
            <a:ext cx="715639" cy="2310097"/>
            <a:chOff x="3452813" y="6670699"/>
            <a:chExt cx="612775" cy="2051050"/>
          </a:xfrm>
        </p:grpSpPr>
        <p:sp>
          <p:nvSpPr>
            <p:cNvPr id="34" name="Freeform 181"/>
            <p:cNvSpPr>
              <a:spLocks/>
            </p:cNvSpPr>
            <p:nvPr/>
          </p:nvSpPr>
          <p:spPr bwMode="auto">
            <a:xfrm>
              <a:off x="3452813" y="7172349"/>
              <a:ext cx="568325" cy="1549400"/>
            </a:xfrm>
            <a:custGeom>
              <a:avLst/>
              <a:gdLst>
                <a:gd name="T0" fmla="*/ 318 w 358"/>
                <a:gd name="T1" fmla="*/ 130 h 976"/>
                <a:gd name="T2" fmla="*/ 316 w 358"/>
                <a:gd name="T3" fmla="*/ 116 h 976"/>
                <a:gd name="T4" fmla="*/ 332 w 358"/>
                <a:gd name="T5" fmla="*/ 114 h 976"/>
                <a:gd name="T6" fmla="*/ 326 w 358"/>
                <a:gd name="T7" fmla="*/ 102 h 976"/>
                <a:gd name="T8" fmla="*/ 198 w 358"/>
                <a:gd name="T9" fmla="*/ 50 h 976"/>
                <a:gd name="T10" fmla="*/ 194 w 358"/>
                <a:gd name="T11" fmla="*/ 24 h 976"/>
                <a:gd name="T12" fmla="*/ 198 w 358"/>
                <a:gd name="T13" fmla="*/ 0 h 976"/>
                <a:gd name="T14" fmla="*/ 172 w 358"/>
                <a:gd name="T15" fmla="*/ 62 h 976"/>
                <a:gd name="T16" fmla="*/ 142 w 358"/>
                <a:gd name="T17" fmla="*/ 130 h 976"/>
                <a:gd name="T18" fmla="*/ 144 w 358"/>
                <a:gd name="T19" fmla="*/ 166 h 976"/>
                <a:gd name="T20" fmla="*/ 142 w 358"/>
                <a:gd name="T21" fmla="*/ 220 h 976"/>
                <a:gd name="T22" fmla="*/ 116 w 358"/>
                <a:gd name="T23" fmla="*/ 372 h 976"/>
                <a:gd name="T24" fmla="*/ 108 w 358"/>
                <a:gd name="T25" fmla="*/ 524 h 976"/>
                <a:gd name="T26" fmla="*/ 104 w 358"/>
                <a:gd name="T27" fmla="*/ 586 h 976"/>
                <a:gd name="T28" fmla="*/ 94 w 358"/>
                <a:gd name="T29" fmla="*/ 646 h 976"/>
                <a:gd name="T30" fmla="*/ 76 w 358"/>
                <a:gd name="T31" fmla="*/ 790 h 976"/>
                <a:gd name="T32" fmla="*/ 64 w 358"/>
                <a:gd name="T33" fmla="*/ 866 h 976"/>
                <a:gd name="T34" fmla="*/ 46 w 358"/>
                <a:gd name="T35" fmla="*/ 920 h 976"/>
                <a:gd name="T36" fmla="*/ 24 w 358"/>
                <a:gd name="T37" fmla="*/ 950 h 976"/>
                <a:gd name="T38" fmla="*/ 0 w 358"/>
                <a:gd name="T39" fmla="*/ 960 h 976"/>
                <a:gd name="T40" fmla="*/ 12 w 358"/>
                <a:gd name="T41" fmla="*/ 974 h 976"/>
                <a:gd name="T42" fmla="*/ 36 w 358"/>
                <a:gd name="T43" fmla="*/ 976 h 976"/>
                <a:gd name="T44" fmla="*/ 74 w 358"/>
                <a:gd name="T45" fmla="*/ 964 h 976"/>
                <a:gd name="T46" fmla="*/ 90 w 358"/>
                <a:gd name="T47" fmla="*/ 936 h 976"/>
                <a:gd name="T48" fmla="*/ 104 w 358"/>
                <a:gd name="T49" fmla="*/ 938 h 976"/>
                <a:gd name="T50" fmla="*/ 108 w 358"/>
                <a:gd name="T51" fmla="*/ 976 h 976"/>
                <a:gd name="T52" fmla="*/ 114 w 358"/>
                <a:gd name="T53" fmla="*/ 970 h 976"/>
                <a:gd name="T54" fmla="*/ 118 w 358"/>
                <a:gd name="T55" fmla="*/ 922 h 976"/>
                <a:gd name="T56" fmla="*/ 126 w 358"/>
                <a:gd name="T57" fmla="*/ 892 h 976"/>
                <a:gd name="T58" fmla="*/ 116 w 358"/>
                <a:gd name="T59" fmla="*/ 862 h 976"/>
                <a:gd name="T60" fmla="*/ 120 w 358"/>
                <a:gd name="T61" fmla="*/ 832 h 976"/>
                <a:gd name="T62" fmla="*/ 162 w 358"/>
                <a:gd name="T63" fmla="*/ 710 h 976"/>
                <a:gd name="T64" fmla="*/ 178 w 358"/>
                <a:gd name="T65" fmla="*/ 598 h 976"/>
                <a:gd name="T66" fmla="*/ 192 w 358"/>
                <a:gd name="T67" fmla="*/ 520 h 976"/>
                <a:gd name="T68" fmla="*/ 226 w 358"/>
                <a:gd name="T69" fmla="*/ 508 h 976"/>
                <a:gd name="T70" fmla="*/ 264 w 358"/>
                <a:gd name="T71" fmla="*/ 512 h 976"/>
                <a:gd name="T72" fmla="*/ 270 w 358"/>
                <a:gd name="T73" fmla="*/ 570 h 976"/>
                <a:gd name="T74" fmla="*/ 270 w 358"/>
                <a:gd name="T75" fmla="*/ 636 h 976"/>
                <a:gd name="T76" fmla="*/ 260 w 358"/>
                <a:gd name="T77" fmla="*/ 832 h 976"/>
                <a:gd name="T78" fmla="*/ 252 w 358"/>
                <a:gd name="T79" fmla="*/ 858 h 976"/>
                <a:gd name="T80" fmla="*/ 236 w 358"/>
                <a:gd name="T81" fmla="*/ 934 h 976"/>
                <a:gd name="T82" fmla="*/ 238 w 358"/>
                <a:gd name="T83" fmla="*/ 954 h 976"/>
                <a:gd name="T84" fmla="*/ 266 w 358"/>
                <a:gd name="T85" fmla="*/ 954 h 976"/>
                <a:gd name="T86" fmla="*/ 296 w 358"/>
                <a:gd name="T87" fmla="*/ 928 h 976"/>
                <a:gd name="T88" fmla="*/ 296 w 358"/>
                <a:gd name="T89" fmla="*/ 900 h 976"/>
                <a:gd name="T90" fmla="*/ 298 w 358"/>
                <a:gd name="T91" fmla="*/ 840 h 976"/>
                <a:gd name="T92" fmla="*/ 316 w 358"/>
                <a:gd name="T93" fmla="*/ 778 h 976"/>
                <a:gd name="T94" fmla="*/ 332 w 358"/>
                <a:gd name="T95" fmla="*/ 722 h 976"/>
                <a:gd name="T96" fmla="*/ 338 w 358"/>
                <a:gd name="T97" fmla="*/ 602 h 976"/>
                <a:gd name="T98" fmla="*/ 338 w 358"/>
                <a:gd name="T99" fmla="*/ 504 h 976"/>
                <a:gd name="T100" fmla="*/ 344 w 358"/>
                <a:gd name="T101" fmla="*/ 482 h 976"/>
                <a:gd name="T102" fmla="*/ 358 w 358"/>
                <a:gd name="T103" fmla="*/ 294 h 976"/>
                <a:gd name="T104" fmla="*/ 350 w 358"/>
                <a:gd name="T105" fmla="*/ 246 h 976"/>
                <a:gd name="T106" fmla="*/ 326 w 358"/>
                <a:gd name="T107" fmla="*/ 162 h 9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8" h="976">
                  <a:moveTo>
                    <a:pt x="326" y="162"/>
                  </a:moveTo>
                  <a:lnTo>
                    <a:pt x="326" y="162"/>
                  </a:lnTo>
                  <a:lnTo>
                    <a:pt x="322" y="142"/>
                  </a:lnTo>
                  <a:lnTo>
                    <a:pt x="318" y="130"/>
                  </a:lnTo>
                  <a:lnTo>
                    <a:pt x="314" y="122"/>
                  </a:lnTo>
                  <a:lnTo>
                    <a:pt x="314" y="116"/>
                  </a:lnTo>
                  <a:lnTo>
                    <a:pt x="314" y="116"/>
                  </a:lnTo>
                  <a:lnTo>
                    <a:pt x="316" y="116"/>
                  </a:lnTo>
                  <a:lnTo>
                    <a:pt x="322" y="116"/>
                  </a:lnTo>
                  <a:lnTo>
                    <a:pt x="328" y="116"/>
                  </a:lnTo>
                  <a:lnTo>
                    <a:pt x="332" y="114"/>
                  </a:lnTo>
                  <a:lnTo>
                    <a:pt x="332" y="114"/>
                  </a:lnTo>
                  <a:lnTo>
                    <a:pt x="332" y="108"/>
                  </a:lnTo>
                  <a:lnTo>
                    <a:pt x="332" y="108"/>
                  </a:lnTo>
                  <a:lnTo>
                    <a:pt x="332" y="106"/>
                  </a:lnTo>
                  <a:lnTo>
                    <a:pt x="326" y="102"/>
                  </a:lnTo>
                  <a:lnTo>
                    <a:pt x="310" y="94"/>
                  </a:lnTo>
                  <a:lnTo>
                    <a:pt x="262" y="76"/>
                  </a:lnTo>
                  <a:lnTo>
                    <a:pt x="214" y="58"/>
                  </a:lnTo>
                  <a:lnTo>
                    <a:pt x="198" y="50"/>
                  </a:lnTo>
                  <a:lnTo>
                    <a:pt x="194" y="46"/>
                  </a:lnTo>
                  <a:lnTo>
                    <a:pt x="192" y="44"/>
                  </a:lnTo>
                  <a:lnTo>
                    <a:pt x="192" y="44"/>
                  </a:lnTo>
                  <a:lnTo>
                    <a:pt x="194" y="24"/>
                  </a:lnTo>
                  <a:lnTo>
                    <a:pt x="198" y="2"/>
                  </a:lnTo>
                  <a:lnTo>
                    <a:pt x="198" y="0"/>
                  </a:lnTo>
                  <a:lnTo>
                    <a:pt x="198" y="0"/>
                  </a:lnTo>
                  <a:lnTo>
                    <a:pt x="198" y="0"/>
                  </a:lnTo>
                  <a:lnTo>
                    <a:pt x="194" y="18"/>
                  </a:lnTo>
                  <a:lnTo>
                    <a:pt x="188" y="34"/>
                  </a:lnTo>
                  <a:lnTo>
                    <a:pt x="182" y="48"/>
                  </a:lnTo>
                  <a:lnTo>
                    <a:pt x="172" y="62"/>
                  </a:lnTo>
                  <a:lnTo>
                    <a:pt x="162" y="76"/>
                  </a:lnTo>
                  <a:lnTo>
                    <a:pt x="154" y="92"/>
                  </a:lnTo>
                  <a:lnTo>
                    <a:pt x="146" y="110"/>
                  </a:lnTo>
                  <a:lnTo>
                    <a:pt x="142" y="130"/>
                  </a:lnTo>
                  <a:lnTo>
                    <a:pt x="142" y="130"/>
                  </a:lnTo>
                  <a:lnTo>
                    <a:pt x="140" y="140"/>
                  </a:lnTo>
                  <a:lnTo>
                    <a:pt x="140" y="148"/>
                  </a:lnTo>
                  <a:lnTo>
                    <a:pt x="144" y="166"/>
                  </a:lnTo>
                  <a:lnTo>
                    <a:pt x="144" y="190"/>
                  </a:lnTo>
                  <a:lnTo>
                    <a:pt x="144" y="204"/>
                  </a:lnTo>
                  <a:lnTo>
                    <a:pt x="142" y="220"/>
                  </a:lnTo>
                  <a:lnTo>
                    <a:pt x="142" y="220"/>
                  </a:lnTo>
                  <a:lnTo>
                    <a:pt x="130" y="296"/>
                  </a:lnTo>
                  <a:lnTo>
                    <a:pt x="124" y="334"/>
                  </a:lnTo>
                  <a:lnTo>
                    <a:pt x="116" y="372"/>
                  </a:lnTo>
                  <a:lnTo>
                    <a:pt x="116" y="372"/>
                  </a:lnTo>
                  <a:lnTo>
                    <a:pt x="110" y="412"/>
                  </a:lnTo>
                  <a:lnTo>
                    <a:pt x="108" y="450"/>
                  </a:lnTo>
                  <a:lnTo>
                    <a:pt x="108" y="524"/>
                  </a:lnTo>
                  <a:lnTo>
                    <a:pt x="108" y="524"/>
                  </a:lnTo>
                  <a:lnTo>
                    <a:pt x="108" y="538"/>
                  </a:lnTo>
                  <a:lnTo>
                    <a:pt x="106" y="552"/>
                  </a:lnTo>
                  <a:lnTo>
                    <a:pt x="104" y="586"/>
                  </a:lnTo>
                  <a:lnTo>
                    <a:pt x="104" y="586"/>
                  </a:lnTo>
                  <a:lnTo>
                    <a:pt x="104" y="608"/>
                  </a:lnTo>
                  <a:lnTo>
                    <a:pt x="102" y="622"/>
                  </a:lnTo>
                  <a:lnTo>
                    <a:pt x="94" y="646"/>
                  </a:lnTo>
                  <a:lnTo>
                    <a:pt x="94" y="646"/>
                  </a:lnTo>
                  <a:lnTo>
                    <a:pt x="88" y="670"/>
                  </a:lnTo>
                  <a:lnTo>
                    <a:pt x="86" y="694"/>
                  </a:lnTo>
                  <a:lnTo>
                    <a:pt x="80" y="742"/>
                  </a:lnTo>
                  <a:lnTo>
                    <a:pt x="76" y="790"/>
                  </a:lnTo>
                  <a:lnTo>
                    <a:pt x="72" y="812"/>
                  </a:lnTo>
                  <a:lnTo>
                    <a:pt x="68" y="834"/>
                  </a:lnTo>
                  <a:lnTo>
                    <a:pt x="68" y="834"/>
                  </a:lnTo>
                  <a:lnTo>
                    <a:pt x="64" y="866"/>
                  </a:lnTo>
                  <a:lnTo>
                    <a:pt x="60" y="888"/>
                  </a:lnTo>
                  <a:lnTo>
                    <a:pt x="54" y="904"/>
                  </a:lnTo>
                  <a:lnTo>
                    <a:pt x="46" y="920"/>
                  </a:lnTo>
                  <a:lnTo>
                    <a:pt x="46" y="920"/>
                  </a:lnTo>
                  <a:lnTo>
                    <a:pt x="40" y="932"/>
                  </a:lnTo>
                  <a:lnTo>
                    <a:pt x="34" y="942"/>
                  </a:lnTo>
                  <a:lnTo>
                    <a:pt x="30" y="946"/>
                  </a:lnTo>
                  <a:lnTo>
                    <a:pt x="24" y="950"/>
                  </a:lnTo>
                  <a:lnTo>
                    <a:pt x="10" y="954"/>
                  </a:lnTo>
                  <a:lnTo>
                    <a:pt x="10" y="954"/>
                  </a:lnTo>
                  <a:lnTo>
                    <a:pt x="4" y="956"/>
                  </a:lnTo>
                  <a:lnTo>
                    <a:pt x="0" y="960"/>
                  </a:lnTo>
                  <a:lnTo>
                    <a:pt x="0" y="964"/>
                  </a:lnTo>
                  <a:lnTo>
                    <a:pt x="2" y="966"/>
                  </a:lnTo>
                  <a:lnTo>
                    <a:pt x="6" y="970"/>
                  </a:lnTo>
                  <a:lnTo>
                    <a:pt x="12" y="974"/>
                  </a:lnTo>
                  <a:lnTo>
                    <a:pt x="18" y="976"/>
                  </a:lnTo>
                  <a:lnTo>
                    <a:pt x="24" y="976"/>
                  </a:lnTo>
                  <a:lnTo>
                    <a:pt x="24" y="976"/>
                  </a:lnTo>
                  <a:lnTo>
                    <a:pt x="36" y="976"/>
                  </a:lnTo>
                  <a:lnTo>
                    <a:pt x="50" y="976"/>
                  </a:lnTo>
                  <a:lnTo>
                    <a:pt x="64" y="972"/>
                  </a:lnTo>
                  <a:lnTo>
                    <a:pt x="70" y="970"/>
                  </a:lnTo>
                  <a:lnTo>
                    <a:pt x="74" y="964"/>
                  </a:lnTo>
                  <a:lnTo>
                    <a:pt x="74" y="964"/>
                  </a:lnTo>
                  <a:lnTo>
                    <a:pt x="84" y="948"/>
                  </a:lnTo>
                  <a:lnTo>
                    <a:pt x="90" y="936"/>
                  </a:lnTo>
                  <a:lnTo>
                    <a:pt x="90" y="936"/>
                  </a:lnTo>
                  <a:lnTo>
                    <a:pt x="94" y="934"/>
                  </a:lnTo>
                  <a:lnTo>
                    <a:pt x="98" y="934"/>
                  </a:lnTo>
                  <a:lnTo>
                    <a:pt x="102" y="934"/>
                  </a:lnTo>
                  <a:lnTo>
                    <a:pt x="104" y="938"/>
                  </a:lnTo>
                  <a:lnTo>
                    <a:pt x="104" y="938"/>
                  </a:lnTo>
                  <a:lnTo>
                    <a:pt x="106" y="958"/>
                  </a:lnTo>
                  <a:lnTo>
                    <a:pt x="106" y="970"/>
                  </a:lnTo>
                  <a:lnTo>
                    <a:pt x="108" y="976"/>
                  </a:lnTo>
                  <a:lnTo>
                    <a:pt x="108" y="976"/>
                  </a:lnTo>
                  <a:lnTo>
                    <a:pt x="112" y="976"/>
                  </a:lnTo>
                  <a:lnTo>
                    <a:pt x="112" y="976"/>
                  </a:lnTo>
                  <a:lnTo>
                    <a:pt x="114" y="970"/>
                  </a:lnTo>
                  <a:lnTo>
                    <a:pt x="114" y="960"/>
                  </a:lnTo>
                  <a:lnTo>
                    <a:pt x="116" y="926"/>
                  </a:lnTo>
                  <a:lnTo>
                    <a:pt x="116" y="926"/>
                  </a:lnTo>
                  <a:lnTo>
                    <a:pt x="118" y="922"/>
                  </a:lnTo>
                  <a:lnTo>
                    <a:pt x="122" y="914"/>
                  </a:lnTo>
                  <a:lnTo>
                    <a:pt x="126" y="904"/>
                  </a:lnTo>
                  <a:lnTo>
                    <a:pt x="126" y="898"/>
                  </a:lnTo>
                  <a:lnTo>
                    <a:pt x="126" y="892"/>
                  </a:lnTo>
                  <a:lnTo>
                    <a:pt x="126" y="892"/>
                  </a:lnTo>
                  <a:lnTo>
                    <a:pt x="126" y="884"/>
                  </a:lnTo>
                  <a:lnTo>
                    <a:pt x="120" y="874"/>
                  </a:lnTo>
                  <a:lnTo>
                    <a:pt x="116" y="862"/>
                  </a:lnTo>
                  <a:lnTo>
                    <a:pt x="114" y="854"/>
                  </a:lnTo>
                  <a:lnTo>
                    <a:pt x="114" y="854"/>
                  </a:lnTo>
                  <a:lnTo>
                    <a:pt x="116" y="842"/>
                  </a:lnTo>
                  <a:lnTo>
                    <a:pt x="120" y="832"/>
                  </a:lnTo>
                  <a:lnTo>
                    <a:pt x="132" y="800"/>
                  </a:lnTo>
                  <a:lnTo>
                    <a:pt x="132" y="800"/>
                  </a:lnTo>
                  <a:lnTo>
                    <a:pt x="152" y="738"/>
                  </a:lnTo>
                  <a:lnTo>
                    <a:pt x="162" y="710"/>
                  </a:lnTo>
                  <a:lnTo>
                    <a:pt x="168" y="680"/>
                  </a:lnTo>
                  <a:lnTo>
                    <a:pt x="168" y="680"/>
                  </a:lnTo>
                  <a:lnTo>
                    <a:pt x="172" y="630"/>
                  </a:lnTo>
                  <a:lnTo>
                    <a:pt x="178" y="598"/>
                  </a:lnTo>
                  <a:lnTo>
                    <a:pt x="184" y="576"/>
                  </a:lnTo>
                  <a:lnTo>
                    <a:pt x="188" y="558"/>
                  </a:lnTo>
                  <a:lnTo>
                    <a:pt x="188" y="558"/>
                  </a:lnTo>
                  <a:lnTo>
                    <a:pt x="192" y="520"/>
                  </a:lnTo>
                  <a:lnTo>
                    <a:pt x="194" y="514"/>
                  </a:lnTo>
                  <a:lnTo>
                    <a:pt x="200" y="512"/>
                  </a:lnTo>
                  <a:lnTo>
                    <a:pt x="200" y="512"/>
                  </a:lnTo>
                  <a:lnTo>
                    <a:pt x="226" y="508"/>
                  </a:lnTo>
                  <a:lnTo>
                    <a:pt x="256" y="508"/>
                  </a:lnTo>
                  <a:lnTo>
                    <a:pt x="256" y="508"/>
                  </a:lnTo>
                  <a:lnTo>
                    <a:pt x="262" y="508"/>
                  </a:lnTo>
                  <a:lnTo>
                    <a:pt x="264" y="512"/>
                  </a:lnTo>
                  <a:lnTo>
                    <a:pt x="264" y="536"/>
                  </a:lnTo>
                  <a:lnTo>
                    <a:pt x="264" y="536"/>
                  </a:lnTo>
                  <a:lnTo>
                    <a:pt x="266" y="550"/>
                  </a:lnTo>
                  <a:lnTo>
                    <a:pt x="270" y="570"/>
                  </a:lnTo>
                  <a:lnTo>
                    <a:pt x="272" y="598"/>
                  </a:lnTo>
                  <a:lnTo>
                    <a:pt x="272" y="616"/>
                  </a:lnTo>
                  <a:lnTo>
                    <a:pt x="270" y="636"/>
                  </a:lnTo>
                  <a:lnTo>
                    <a:pt x="270" y="636"/>
                  </a:lnTo>
                  <a:lnTo>
                    <a:pt x="268" y="756"/>
                  </a:lnTo>
                  <a:lnTo>
                    <a:pt x="266" y="786"/>
                  </a:lnTo>
                  <a:lnTo>
                    <a:pt x="264" y="810"/>
                  </a:lnTo>
                  <a:lnTo>
                    <a:pt x="260" y="832"/>
                  </a:lnTo>
                  <a:lnTo>
                    <a:pt x="254" y="846"/>
                  </a:lnTo>
                  <a:lnTo>
                    <a:pt x="254" y="846"/>
                  </a:lnTo>
                  <a:lnTo>
                    <a:pt x="252" y="858"/>
                  </a:lnTo>
                  <a:lnTo>
                    <a:pt x="252" y="858"/>
                  </a:lnTo>
                  <a:lnTo>
                    <a:pt x="250" y="880"/>
                  </a:lnTo>
                  <a:lnTo>
                    <a:pt x="246" y="896"/>
                  </a:lnTo>
                  <a:lnTo>
                    <a:pt x="236" y="934"/>
                  </a:lnTo>
                  <a:lnTo>
                    <a:pt x="236" y="934"/>
                  </a:lnTo>
                  <a:lnTo>
                    <a:pt x="234" y="942"/>
                  </a:lnTo>
                  <a:lnTo>
                    <a:pt x="234" y="948"/>
                  </a:lnTo>
                  <a:lnTo>
                    <a:pt x="236" y="952"/>
                  </a:lnTo>
                  <a:lnTo>
                    <a:pt x="238" y="954"/>
                  </a:lnTo>
                  <a:lnTo>
                    <a:pt x="248" y="956"/>
                  </a:lnTo>
                  <a:lnTo>
                    <a:pt x="260" y="956"/>
                  </a:lnTo>
                  <a:lnTo>
                    <a:pt x="260" y="956"/>
                  </a:lnTo>
                  <a:lnTo>
                    <a:pt x="266" y="954"/>
                  </a:lnTo>
                  <a:lnTo>
                    <a:pt x="274" y="952"/>
                  </a:lnTo>
                  <a:lnTo>
                    <a:pt x="288" y="942"/>
                  </a:lnTo>
                  <a:lnTo>
                    <a:pt x="292" y="936"/>
                  </a:lnTo>
                  <a:lnTo>
                    <a:pt x="296" y="928"/>
                  </a:lnTo>
                  <a:lnTo>
                    <a:pt x="298" y="922"/>
                  </a:lnTo>
                  <a:lnTo>
                    <a:pt x="298" y="916"/>
                  </a:lnTo>
                  <a:lnTo>
                    <a:pt x="298" y="916"/>
                  </a:lnTo>
                  <a:lnTo>
                    <a:pt x="296" y="900"/>
                  </a:lnTo>
                  <a:lnTo>
                    <a:pt x="298" y="878"/>
                  </a:lnTo>
                  <a:lnTo>
                    <a:pt x="298" y="856"/>
                  </a:lnTo>
                  <a:lnTo>
                    <a:pt x="298" y="840"/>
                  </a:lnTo>
                  <a:lnTo>
                    <a:pt x="298" y="840"/>
                  </a:lnTo>
                  <a:lnTo>
                    <a:pt x="298" y="832"/>
                  </a:lnTo>
                  <a:lnTo>
                    <a:pt x="300" y="822"/>
                  </a:lnTo>
                  <a:lnTo>
                    <a:pt x="308" y="800"/>
                  </a:lnTo>
                  <a:lnTo>
                    <a:pt x="316" y="778"/>
                  </a:lnTo>
                  <a:lnTo>
                    <a:pt x="322" y="760"/>
                  </a:lnTo>
                  <a:lnTo>
                    <a:pt x="322" y="760"/>
                  </a:lnTo>
                  <a:lnTo>
                    <a:pt x="328" y="742"/>
                  </a:lnTo>
                  <a:lnTo>
                    <a:pt x="332" y="722"/>
                  </a:lnTo>
                  <a:lnTo>
                    <a:pt x="338" y="684"/>
                  </a:lnTo>
                  <a:lnTo>
                    <a:pt x="340" y="644"/>
                  </a:lnTo>
                  <a:lnTo>
                    <a:pt x="338" y="602"/>
                  </a:lnTo>
                  <a:lnTo>
                    <a:pt x="338" y="602"/>
                  </a:lnTo>
                  <a:lnTo>
                    <a:pt x="338" y="556"/>
                  </a:lnTo>
                  <a:lnTo>
                    <a:pt x="336" y="510"/>
                  </a:lnTo>
                  <a:lnTo>
                    <a:pt x="336" y="510"/>
                  </a:lnTo>
                  <a:lnTo>
                    <a:pt x="338" y="504"/>
                  </a:lnTo>
                  <a:lnTo>
                    <a:pt x="340" y="498"/>
                  </a:lnTo>
                  <a:lnTo>
                    <a:pt x="344" y="492"/>
                  </a:lnTo>
                  <a:lnTo>
                    <a:pt x="344" y="482"/>
                  </a:lnTo>
                  <a:lnTo>
                    <a:pt x="344" y="482"/>
                  </a:lnTo>
                  <a:lnTo>
                    <a:pt x="350" y="426"/>
                  </a:lnTo>
                  <a:lnTo>
                    <a:pt x="356" y="370"/>
                  </a:lnTo>
                  <a:lnTo>
                    <a:pt x="358" y="320"/>
                  </a:lnTo>
                  <a:lnTo>
                    <a:pt x="358" y="294"/>
                  </a:lnTo>
                  <a:lnTo>
                    <a:pt x="356" y="272"/>
                  </a:lnTo>
                  <a:lnTo>
                    <a:pt x="356" y="272"/>
                  </a:lnTo>
                  <a:lnTo>
                    <a:pt x="354" y="260"/>
                  </a:lnTo>
                  <a:lnTo>
                    <a:pt x="350" y="246"/>
                  </a:lnTo>
                  <a:lnTo>
                    <a:pt x="340" y="216"/>
                  </a:lnTo>
                  <a:lnTo>
                    <a:pt x="330" y="188"/>
                  </a:lnTo>
                  <a:lnTo>
                    <a:pt x="326" y="174"/>
                  </a:lnTo>
                  <a:lnTo>
                    <a:pt x="326" y="162"/>
                  </a:lnTo>
                  <a:lnTo>
                    <a:pt x="326" y="162"/>
                  </a:lnTo>
                  <a:close/>
                </a:path>
              </a:pathLst>
            </a:custGeom>
            <a:solidFill>
              <a:srgbClr val="968C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209" tIns="43104" rIns="86209" bIns="43104" numCol="1" anchor="t" anchorCtr="0" compatLnSpc="1">
              <a:prstTxWarp prst="textNoShape">
                <a:avLst/>
              </a:prstTxWarp>
            </a:bodyPr>
            <a:lstStyle/>
            <a:p>
              <a:pPr defTabSz="781903"/>
              <a:endParaRPr lang="en-GB" sz="1697">
                <a:solidFill>
                  <a:srgbClr val="000000"/>
                </a:solidFill>
                <a:latin typeface="Georgia"/>
              </a:endParaRPr>
            </a:p>
          </p:txBody>
        </p:sp>
        <p:sp>
          <p:nvSpPr>
            <p:cNvPr id="35" name="Freeform 182"/>
            <p:cNvSpPr>
              <a:spLocks/>
            </p:cNvSpPr>
            <p:nvPr/>
          </p:nvSpPr>
          <p:spPr bwMode="auto">
            <a:xfrm>
              <a:off x="3525838" y="6969149"/>
              <a:ext cx="539750" cy="419100"/>
            </a:xfrm>
            <a:custGeom>
              <a:avLst/>
              <a:gdLst>
                <a:gd name="T0" fmla="*/ 256 w 340"/>
                <a:gd name="T1" fmla="*/ 34 h 264"/>
                <a:gd name="T2" fmla="*/ 270 w 340"/>
                <a:gd name="T3" fmla="*/ 36 h 264"/>
                <a:gd name="T4" fmla="*/ 318 w 340"/>
                <a:gd name="T5" fmla="*/ 28 h 264"/>
                <a:gd name="T6" fmla="*/ 324 w 340"/>
                <a:gd name="T7" fmla="*/ 30 h 264"/>
                <a:gd name="T8" fmla="*/ 334 w 340"/>
                <a:gd name="T9" fmla="*/ 36 h 264"/>
                <a:gd name="T10" fmla="*/ 338 w 340"/>
                <a:gd name="T11" fmla="*/ 54 h 264"/>
                <a:gd name="T12" fmla="*/ 340 w 340"/>
                <a:gd name="T13" fmla="*/ 66 h 264"/>
                <a:gd name="T14" fmla="*/ 336 w 340"/>
                <a:gd name="T15" fmla="*/ 98 h 264"/>
                <a:gd name="T16" fmla="*/ 320 w 340"/>
                <a:gd name="T17" fmla="*/ 150 h 264"/>
                <a:gd name="T18" fmla="*/ 312 w 340"/>
                <a:gd name="T19" fmla="*/ 170 h 264"/>
                <a:gd name="T20" fmla="*/ 292 w 340"/>
                <a:gd name="T21" fmla="*/ 212 h 264"/>
                <a:gd name="T22" fmla="*/ 272 w 340"/>
                <a:gd name="T23" fmla="*/ 240 h 264"/>
                <a:gd name="T24" fmla="*/ 252 w 340"/>
                <a:gd name="T25" fmla="*/ 258 h 264"/>
                <a:gd name="T26" fmla="*/ 238 w 340"/>
                <a:gd name="T27" fmla="*/ 264 h 264"/>
                <a:gd name="T28" fmla="*/ 230 w 340"/>
                <a:gd name="T29" fmla="*/ 262 h 264"/>
                <a:gd name="T30" fmla="*/ 218 w 340"/>
                <a:gd name="T31" fmla="*/ 250 h 264"/>
                <a:gd name="T32" fmla="*/ 212 w 340"/>
                <a:gd name="T33" fmla="*/ 236 h 264"/>
                <a:gd name="T34" fmla="*/ 198 w 340"/>
                <a:gd name="T35" fmla="*/ 210 h 264"/>
                <a:gd name="T36" fmla="*/ 184 w 340"/>
                <a:gd name="T37" fmla="*/ 202 h 264"/>
                <a:gd name="T38" fmla="*/ 170 w 340"/>
                <a:gd name="T39" fmla="*/ 206 h 264"/>
                <a:gd name="T40" fmla="*/ 140 w 340"/>
                <a:gd name="T41" fmla="*/ 234 h 264"/>
                <a:gd name="T42" fmla="*/ 118 w 340"/>
                <a:gd name="T43" fmla="*/ 254 h 264"/>
                <a:gd name="T44" fmla="*/ 102 w 340"/>
                <a:gd name="T45" fmla="*/ 256 h 264"/>
                <a:gd name="T46" fmla="*/ 94 w 340"/>
                <a:gd name="T47" fmla="*/ 254 h 264"/>
                <a:gd name="T48" fmla="*/ 80 w 340"/>
                <a:gd name="T49" fmla="*/ 238 h 264"/>
                <a:gd name="T50" fmla="*/ 68 w 340"/>
                <a:gd name="T51" fmla="*/ 230 h 264"/>
                <a:gd name="T52" fmla="*/ 64 w 340"/>
                <a:gd name="T53" fmla="*/ 232 h 264"/>
                <a:gd name="T54" fmla="*/ 54 w 340"/>
                <a:gd name="T55" fmla="*/ 238 h 264"/>
                <a:gd name="T56" fmla="*/ 24 w 340"/>
                <a:gd name="T57" fmla="*/ 240 h 264"/>
                <a:gd name="T58" fmla="*/ 14 w 340"/>
                <a:gd name="T59" fmla="*/ 240 h 264"/>
                <a:gd name="T60" fmla="*/ 4 w 340"/>
                <a:gd name="T61" fmla="*/ 230 h 264"/>
                <a:gd name="T62" fmla="*/ 0 w 340"/>
                <a:gd name="T63" fmla="*/ 212 h 264"/>
                <a:gd name="T64" fmla="*/ 4 w 340"/>
                <a:gd name="T65" fmla="*/ 186 h 264"/>
                <a:gd name="T66" fmla="*/ 18 w 340"/>
                <a:gd name="T67" fmla="*/ 158 h 264"/>
                <a:gd name="T68" fmla="*/ 42 w 340"/>
                <a:gd name="T69" fmla="*/ 124 h 264"/>
                <a:gd name="T70" fmla="*/ 86 w 340"/>
                <a:gd name="T71" fmla="*/ 50 h 264"/>
                <a:gd name="T72" fmla="*/ 92 w 340"/>
                <a:gd name="T73" fmla="*/ 42 h 264"/>
                <a:gd name="T74" fmla="*/ 106 w 340"/>
                <a:gd name="T75" fmla="*/ 32 h 264"/>
                <a:gd name="T76" fmla="*/ 130 w 340"/>
                <a:gd name="T77" fmla="*/ 26 h 264"/>
                <a:gd name="T78" fmla="*/ 144 w 340"/>
                <a:gd name="T79" fmla="*/ 26 h 264"/>
                <a:gd name="T80" fmla="*/ 154 w 340"/>
                <a:gd name="T81" fmla="*/ 24 h 264"/>
                <a:gd name="T82" fmla="*/ 162 w 340"/>
                <a:gd name="T83" fmla="*/ 12 h 264"/>
                <a:gd name="T84" fmla="*/ 170 w 340"/>
                <a:gd name="T85" fmla="*/ 4 h 264"/>
                <a:gd name="T86" fmla="*/ 178 w 340"/>
                <a:gd name="T87" fmla="*/ 0 h 264"/>
                <a:gd name="T88" fmla="*/ 202 w 340"/>
                <a:gd name="T89" fmla="*/ 4 h 264"/>
                <a:gd name="T90" fmla="*/ 220 w 340"/>
                <a:gd name="T91" fmla="*/ 4 h 264"/>
                <a:gd name="T92" fmla="*/ 236 w 340"/>
                <a:gd name="T93" fmla="*/ 6 h 264"/>
                <a:gd name="T94" fmla="*/ 242 w 340"/>
                <a:gd name="T95" fmla="*/ 12 h 264"/>
                <a:gd name="T96" fmla="*/ 250 w 340"/>
                <a:gd name="T97" fmla="*/ 28 h 264"/>
                <a:gd name="T98" fmla="*/ 256 w 340"/>
                <a:gd name="T99" fmla="*/ 34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40" h="264">
                  <a:moveTo>
                    <a:pt x="256" y="34"/>
                  </a:moveTo>
                  <a:lnTo>
                    <a:pt x="256" y="34"/>
                  </a:lnTo>
                  <a:lnTo>
                    <a:pt x="262" y="36"/>
                  </a:lnTo>
                  <a:lnTo>
                    <a:pt x="270" y="36"/>
                  </a:lnTo>
                  <a:lnTo>
                    <a:pt x="288" y="34"/>
                  </a:lnTo>
                  <a:lnTo>
                    <a:pt x="318" y="28"/>
                  </a:lnTo>
                  <a:lnTo>
                    <a:pt x="318" y="28"/>
                  </a:lnTo>
                  <a:lnTo>
                    <a:pt x="324" y="30"/>
                  </a:lnTo>
                  <a:lnTo>
                    <a:pt x="330" y="32"/>
                  </a:lnTo>
                  <a:lnTo>
                    <a:pt x="334" y="36"/>
                  </a:lnTo>
                  <a:lnTo>
                    <a:pt x="336" y="42"/>
                  </a:lnTo>
                  <a:lnTo>
                    <a:pt x="338" y="54"/>
                  </a:lnTo>
                  <a:lnTo>
                    <a:pt x="340" y="66"/>
                  </a:lnTo>
                  <a:lnTo>
                    <a:pt x="340" y="66"/>
                  </a:lnTo>
                  <a:lnTo>
                    <a:pt x="338" y="84"/>
                  </a:lnTo>
                  <a:lnTo>
                    <a:pt x="336" y="98"/>
                  </a:lnTo>
                  <a:lnTo>
                    <a:pt x="330" y="126"/>
                  </a:lnTo>
                  <a:lnTo>
                    <a:pt x="320" y="150"/>
                  </a:lnTo>
                  <a:lnTo>
                    <a:pt x="312" y="170"/>
                  </a:lnTo>
                  <a:lnTo>
                    <a:pt x="312" y="170"/>
                  </a:lnTo>
                  <a:lnTo>
                    <a:pt x="302" y="192"/>
                  </a:lnTo>
                  <a:lnTo>
                    <a:pt x="292" y="212"/>
                  </a:lnTo>
                  <a:lnTo>
                    <a:pt x="282" y="228"/>
                  </a:lnTo>
                  <a:lnTo>
                    <a:pt x="272" y="240"/>
                  </a:lnTo>
                  <a:lnTo>
                    <a:pt x="262" y="250"/>
                  </a:lnTo>
                  <a:lnTo>
                    <a:pt x="252" y="258"/>
                  </a:lnTo>
                  <a:lnTo>
                    <a:pt x="244" y="262"/>
                  </a:lnTo>
                  <a:lnTo>
                    <a:pt x="238" y="264"/>
                  </a:lnTo>
                  <a:lnTo>
                    <a:pt x="238" y="264"/>
                  </a:lnTo>
                  <a:lnTo>
                    <a:pt x="230" y="262"/>
                  </a:lnTo>
                  <a:lnTo>
                    <a:pt x="224" y="258"/>
                  </a:lnTo>
                  <a:lnTo>
                    <a:pt x="218" y="250"/>
                  </a:lnTo>
                  <a:lnTo>
                    <a:pt x="212" y="236"/>
                  </a:lnTo>
                  <a:lnTo>
                    <a:pt x="212" y="236"/>
                  </a:lnTo>
                  <a:lnTo>
                    <a:pt x="204" y="220"/>
                  </a:lnTo>
                  <a:lnTo>
                    <a:pt x="198" y="210"/>
                  </a:lnTo>
                  <a:lnTo>
                    <a:pt x="192" y="204"/>
                  </a:lnTo>
                  <a:lnTo>
                    <a:pt x="184" y="202"/>
                  </a:lnTo>
                  <a:lnTo>
                    <a:pt x="178" y="204"/>
                  </a:lnTo>
                  <a:lnTo>
                    <a:pt x="170" y="206"/>
                  </a:lnTo>
                  <a:lnTo>
                    <a:pt x="156" y="220"/>
                  </a:lnTo>
                  <a:lnTo>
                    <a:pt x="140" y="234"/>
                  </a:lnTo>
                  <a:lnTo>
                    <a:pt x="126" y="248"/>
                  </a:lnTo>
                  <a:lnTo>
                    <a:pt x="118" y="254"/>
                  </a:lnTo>
                  <a:lnTo>
                    <a:pt x="110" y="256"/>
                  </a:lnTo>
                  <a:lnTo>
                    <a:pt x="102" y="256"/>
                  </a:lnTo>
                  <a:lnTo>
                    <a:pt x="94" y="254"/>
                  </a:lnTo>
                  <a:lnTo>
                    <a:pt x="94" y="254"/>
                  </a:lnTo>
                  <a:lnTo>
                    <a:pt x="88" y="246"/>
                  </a:lnTo>
                  <a:lnTo>
                    <a:pt x="80" y="238"/>
                  </a:lnTo>
                  <a:lnTo>
                    <a:pt x="72" y="232"/>
                  </a:lnTo>
                  <a:lnTo>
                    <a:pt x="68" y="230"/>
                  </a:lnTo>
                  <a:lnTo>
                    <a:pt x="64" y="232"/>
                  </a:lnTo>
                  <a:lnTo>
                    <a:pt x="64" y="232"/>
                  </a:lnTo>
                  <a:lnTo>
                    <a:pt x="60" y="236"/>
                  </a:lnTo>
                  <a:lnTo>
                    <a:pt x="54" y="238"/>
                  </a:lnTo>
                  <a:lnTo>
                    <a:pt x="38" y="240"/>
                  </a:lnTo>
                  <a:lnTo>
                    <a:pt x="24" y="240"/>
                  </a:lnTo>
                  <a:lnTo>
                    <a:pt x="14" y="240"/>
                  </a:lnTo>
                  <a:lnTo>
                    <a:pt x="14" y="240"/>
                  </a:lnTo>
                  <a:lnTo>
                    <a:pt x="8" y="236"/>
                  </a:lnTo>
                  <a:lnTo>
                    <a:pt x="4" y="230"/>
                  </a:lnTo>
                  <a:lnTo>
                    <a:pt x="0" y="222"/>
                  </a:lnTo>
                  <a:lnTo>
                    <a:pt x="0" y="212"/>
                  </a:lnTo>
                  <a:lnTo>
                    <a:pt x="0" y="200"/>
                  </a:lnTo>
                  <a:lnTo>
                    <a:pt x="4" y="186"/>
                  </a:lnTo>
                  <a:lnTo>
                    <a:pt x="10" y="172"/>
                  </a:lnTo>
                  <a:lnTo>
                    <a:pt x="18" y="158"/>
                  </a:lnTo>
                  <a:lnTo>
                    <a:pt x="18" y="158"/>
                  </a:lnTo>
                  <a:lnTo>
                    <a:pt x="42" y="124"/>
                  </a:lnTo>
                  <a:lnTo>
                    <a:pt x="58" y="94"/>
                  </a:lnTo>
                  <a:lnTo>
                    <a:pt x="86" y="50"/>
                  </a:lnTo>
                  <a:lnTo>
                    <a:pt x="86" y="50"/>
                  </a:lnTo>
                  <a:lnTo>
                    <a:pt x="92" y="42"/>
                  </a:lnTo>
                  <a:lnTo>
                    <a:pt x="100" y="36"/>
                  </a:lnTo>
                  <a:lnTo>
                    <a:pt x="106" y="32"/>
                  </a:lnTo>
                  <a:lnTo>
                    <a:pt x="114" y="30"/>
                  </a:lnTo>
                  <a:lnTo>
                    <a:pt x="130" y="26"/>
                  </a:lnTo>
                  <a:lnTo>
                    <a:pt x="144" y="26"/>
                  </a:lnTo>
                  <a:lnTo>
                    <a:pt x="144" y="26"/>
                  </a:lnTo>
                  <a:lnTo>
                    <a:pt x="150" y="24"/>
                  </a:lnTo>
                  <a:lnTo>
                    <a:pt x="154" y="24"/>
                  </a:lnTo>
                  <a:lnTo>
                    <a:pt x="158" y="18"/>
                  </a:lnTo>
                  <a:lnTo>
                    <a:pt x="162" y="12"/>
                  </a:lnTo>
                  <a:lnTo>
                    <a:pt x="170" y="4"/>
                  </a:lnTo>
                  <a:lnTo>
                    <a:pt x="170" y="4"/>
                  </a:lnTo>
                  <a:lnTo>
                    <a:pt x="174" y="2"/>
                  </a:lnTo>
                  <a:lnTo>
                    <a:pt x="178" y="0"/>
                  </a:lnTo>
                  <a:lnTo>
                    <a:pt x="188" y="2"/>
                  </a:lnTo>
                  <a:lnTo>
                    <a:pt x="202" y="4"/>
                  </a:lnTo>
                  <a:lnTo>
                    <a:pt x="220" y="4"/>
                  </a:lnTo>
                  <a:lnTo>
                    <a:pt x="220" y="4"/>
                  </a:lnTo>
                  <a:lnTo>
                    <a:pt x="230" y="4"/>
                  </a:lnTo>
                  <a:lnTo>
                    <a:pt x="236" y="6"/>
                  </a:lnTo>
                  <a:lnTo>
                    <a:pt x="240" y="8"/>
                  </a:lnTo>
                  <a:lnTo>
                    <a:pt x="242" y="12"/>
                  </a:lnTo>
                  <a:lnTo>
                    <a:pt x="246" y="22"/>
                  </a:lnTo>
                  <a:lnTo>
                    <a:pt x="250" y="28"/>
                  </a:lnTo>
                  <a:lnTo>
                    <a:pt x="256" y="34"/>
                  </a:lnTo>
                  <a:lnTo>
                    <a:pt x="256" y="3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209" tIns="43104" rIns="86209" bIns="43104" numCol="1" anchor="t" anchorCtr="0" compatLnSpc="1">
              <a:prstTxWarp prst="textNoShape">
                <a:avLst/>
              </a:prstTxWarp>
            </a:bodyPr>
            <a:lstStyle/>
            <a:p>
              <a:pPr defTabSz="781903"/>
              <a:endParaRPr lang="en-GB" sz="1697">
                <a:solidFill>
                  <a:srgbClr val="000000"/>
                </a:solidFill>
                <a:latin typeface="Georgia"/>
              </a:endParaRPr>
            </a:p>
          </p:txBody>
        </p:sp>
        <p:sp>
          <p:nvSpPr>
            <p:cNvPr id="36" name="Freeform 183"/>
            <p:cNvSpPr>
              <a:spLocks/>
            </p:cNvSpPr>
            <p:nvPr/>
          </p:nvSpPr>
          <p:spPr bwMode="auto">
            <a:xfrm>
              <a:off x="3729038" y="6670699"/>
              <a:ext cx="298450" cy="501650"/>
            </a:xfrm>
            <a:custGeom>
              <a:avLst/>
              <a:gdLst>
                <a:gd name="T0" fmla="*/ 98 w 188"/>
                <a:gd name="T1" fmla="*/ 198 h 316"/>
                <a:gd name="T2" fmla="*/ 106 w 188"/>
                <a:gd name="T3" fmla="*/ 198 h 316"/>
                <a:gd name="T4" fmla="*/ 118 w 188"/>
                <a:gd name="T5" fmla="*/ 214 h 316"/>
                <a:gd name="T6" fmla="*/ 124 w 188"/>
                <a:gd name="T7" fmla="*/ 220 h 316"/>
                <a:gd name="T8" fmla="*/ 136 w 188"/>
                <a:gd name="T9" fmla="*/ 230 h 316"/>
                <a:gd name="T10" fmla="*/ 144 w 188"/>
                <a:gd name="T11" fmla="*/ 234 h 316"/>
                <a:gd name="T12" fmla="*/ 146 w 188"/>
                <a:gd name="T13" fmla="*/ 240 h 316"/>
                <a:gd name="T14" fmla="*/ 144 w 188"/>
                <a:gd name="T15" fmla="*/ 248 h 316"/>
                <a:gd name="T16" fmla="*/ 144 w 188"/>
                <a:gd name="T17" fmla="*/ 250 h 316"/>
                <a:gd name="T18" fmla="*/ 148 w 188"/>
                <a:gd name="T19" fmla="*/ 254 h 316"/>
                <a:gd name="T20" fmla="*/ 154 w 188"/>
                <a:gd name="T21" fmla="*/ 254 h 316"/>
                <a:gd name="T22" fmla="*/ 156 w 188"/>
                <a:gd name="T23" fmla="*/ 256 h 316"/>
                <a:gd name="T24" fmla="*/ 164 w 188"/>
                <a:gd name="T25" fmla="*/ 268 h 316"/>
                <a:gd name="T26" fmla="*/ 170 w 188"/>
                <a:gd name="T27" fmla="*/ 274 h 316"/>
                <a:gd name="T28" fmla="*/ 176 w 188"/>
                <a:gd name="T29" fmla="*/ 272 h 316"/>
                <a:gd name="T30" fmla="*/ 176 w 188"/>
                <a:gd name="T31" fmla="*/ 266 h 316"/>
                <a:gd name="T32" fmla="*/ 172 w 188"/>
                <a:gd name="T33" fmla="*/ 244 h 316"/>
                <a:gd name="T34" fmla="*/ 172 w 188"/>
                <a:gd name="T35" fmla="*/ 240 h 316"/>
                <a:gd name="T36" fmla="*/ 180 w 188"/>
                <a:gd name="T37" fmla="*/ 236 h 316"/>
                <a:gd name="T38" fmla="*/ 188 w 188"/>
                <a:gd name="T39" fmla="*/ 232 h 316"/>
                <a:gd name="T40" fmla="*/ 188 w 188"/>
                <a:gd name="T41" fmla="*/ 228 h 316"/>
                <a:gd name="T42" fmla="*/ 186 w 188"/>
                <a:gd name="T43" fmla="*/ 212 h 316"/>
                <a:gd name="T44" fmla="*/ 178 w 188"/>
                <a:gd name="T45" fmla="*/ 194 h 316"/>
                <a:gd name="T46" fmla="*/ 174 w 188"/>
                <a:gd name="T47" fmla="*/ 182 h 316"/>
                <a:gd name="T48" fmla="*/ 176 w 188"/>
                <a:gd name="T49" fmla="*/ 168 h 316"/>
                <a:gd name="T50" fmla="*/ 184 w 188"/>
                <a:gd name="T51" fmla="*/ 132 h 316"/>
                <a:gd name="T52" fmla="*/ 182 w 188"/>
                <a:gd name="T53" fmla="*/ 114 h 316"/>
                <a:gd name="T54" fmla="*/ 174 w 188"/>
                <a:gd name="T55" fmla="*/ 96 h 316"/>
                <a:gd name="T56" fmla="*/ 150 w 188"/>
                <a:gd name="T57" fmla="*/ 54 h 316"/>
                <a:gd name="T58" fmla="*/ 144 w 188"/>
                <a:gd name="T59" fmla="*/ 40 h 316"/>
                <a:gd name="T60" fmla="*/ 122 w 188"/>
                <a:gd name="T61" fmla="*/ 20 h 316"/>
                <a:gd name="T62" fmla="*/ 96 w 188"/>
                <a:gd name="T63" fmla="*/ 6 h 316"/>
                <a:gd name="T64" fmla="*/ 72 w 188"/>
                <a:gd name="T65" fmla="*/ 2 h 316"/>
                <a:gd name="T66" fmla="*/ 60 w 188"/>
                <a:gd name="T67" fmla="*/ 0 h 316"/>
                <a:gd name="T68" fmla="*/ 38 w 188"/>
                <a:gd name="T69" fmla="*/ 6 h 316"/>
                <a:gd name="T70" fmla="*/ 20 w 188"/>
                <a:gd name="T71" fmla="*/ 20 h 316"/>
                <a:gd name="T72" fmla="*/ 8 w 188"/>
                <a:gd name="T73" fmla="*/ 42 h 316"/>
                <a:gd name="T74" fmla="*/ 0 w 188"/>
                <a:gd name="T75" fmla="*/ 70 h 316"/>
                <a:gd name="T76" fmla="*/ 0 w 188"/>
                <a:gd name="T77" fmla="*/ 82 h 316"/>
                <a:gd name="T78" fmla="*/ 12 w 188"/>
                <a:gd name="T79" fmla="*/ 106 h 316"/>
                <a:gd name="T80" fmla="*/ 22 w 188"/>
                <a:gd name="T81" fmla="*/ 128 h 316"/>
                <a:gd name="T82" fmla="*/ 36 w 188"/>
                <a:gd name="T83" fmla="*/ 150 h 316"/>
                <a:gd name="T84" fmla="*/ 50 w 188"/>
                <a:gd name="T85" fmla="*/ 162 h 316"/>
                <a:gd name="T86" fmla="*/ 54 w 188"/>
                <a:gd name="T87" fmla="*/ 164 h 316"/>
                <a:gd name="T88" fmla="*/ 60 w 188"/>
                <a:gd name="T89" fmla="*/ 168 h 316"/>
                <a:gd name="T90" fmla="*/ 60 w 188"/>
                <a:gd name="T91" fmla="*/ 194 h 316"/>
                <a:gd name="T92" fmla="*/ 60 w 188"/>
                <a:gd name="T93" fmla="*/ 196 h 316"/>
                <a:gd name="T94" fmla="*/ 54 w 188"/>
                <a:gd name="T95" fmla="*/ 202 h 316"/>
                <a:gd name="T96" fmla="*/ 46 w 188"/>
                <a:gd name="T97" fmla="*/ 214 h 316"/>
                <a:gd name="T98" fmla="*/ 46 w 188"/>
                <a:gd name="T99" fmla="*/ 222 h 316"/>
                <a:gd name="T100" fmla="*/ 36 w 188"/>
                <a:gd name="T101" fmla="*/ 268 h 316"/>
                <a:gd name="T102" fmla="*/ 24 w 188"/>
                <a:gd name="T103" fmla="*/ 316 h 316"/>
                <a:gd name="T104" fmla="*/ 24 w 188"/>
                <a:gd name="T105" fmla="*/ 316 h 316"/>
                <a:gd name="T106" fmla="*/ 28 w 188"/>
                <a:gd name="T107" fmla="*/ 308 h 316"/>
                <a:gd name="T108" fmla="*/ 62 w 188"/>
                <a:gd name="T109" fmla="*/ 254 h 316"/>
                <a:gd name="T110" fmla="*/ 98 w 188"/>
                <a:gd name="T111" fmla="*/ 198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88" h="316">
                  <a:moveTo>
                    <a:pt x="98" y="198"/>
                  </a:moveTo>
                  <a:lnTo>
                    <a:pt x="98" y="198"/>
                  </a:lnTo>
                  <a:lnTo>
                    <a:pt x="100" y="196"/>
                  </a:lnTo>
                  <a:lnTo>
                    <a:pt x="106" y="198"/>
                  </a:lnTo>
                  <a:lnTo>
                    <a:pt x="112" y="202"/>
                  </a:lnTo>
                  <a:lnTo>
                    <a:pt x="118" y="214"/>
                  </a:lnTo>
                  <a:lnTo>
                    <a:pt x="118" y="214"/>
                  </a:lnTo>
                  <a:lnTo>
                    <a:pt x="124" y="220"/>
                  </a:lnTo>
                  <a:lnTo>
                    <a:pt x="130" y="226"/>
                  </a:lnTo>
                  <a:lnTo>
                    <a:pt x="136" y="230"/>
                  </a:lnTo>
                  <a:lnTo>
                    <a:pt x="144" y="234"/>
                  </a:lnTo>
                  <a:lnTo>
                    <a:pt x="144" y="234"/>
                  </a:lnTo>
                  <a:lnTo>
                    <a:pt x="146" y="236"/>
                  </a:lnTo>
                  <a:lnTo>
                    <a:pt x="146" y="240"/>
                  </a:lnTo>
                  <a:lnTo>
                    <a:pt x="146" y="242"/>
                  </a:lnTo>
                  <a:lnTo>
                    <a:pt x="144" y="248"/>
                  </a:lnTo>
                  <a:lnTo>
                    <a:pt x="144" y="248"/>
                  </a:lnTo>
                  <a:lnTo>
                    <a:pt x="144" y="250"/>
                  </a:lnTo>
                  <a:lnTo>
                    <a:pt x="144" y="252"/>
                  </a:lnTo>
                  <a:lnTo>
                    <a:pt x="148" y="254"/>
                  </a:lnTo>
                  <a:lnTo>
                    <a:pt x="152" y="254"/>
                  </a:lnTo>
                  <a:lnTo>
                    <a:pt x="154" y="254"/>
                  </a:lnTo>
                  <a:lnTo>
                    <a:pt x="156" y="256"/>
                  </a:lnTo>
                  <a:lnTo>
                    <a:pt x="156" y="256"/>
                  </a:lnTo>
                  <a:lnTo>
                    <a:pt x="160" y="264"/>
                  </a:lnTo>
                  <a:lnTo>
                    <a:pt x="164" y="268"/>
                  </a:lnTo>
                  <a:lnTo>
                    <a:pt x="166" y="272"/>
                  </a:lnTo>
                  <a:lnTo>
                    <a:pt x="170" y="274"/>
                  </a:lnTo>
                  <a:lnTo>
                    <a:pt x="172" y="274"/>
                  </a:lnTo>
                  <a:lnTo>
                    <a:pt x="176" y="272"/>
                  </a:lnTo>
                  <a:lnTo>
                    <a:pt x="176" y="270"/>
                  </a:lnTo>
                  <a:lnTo>
                    <a:pt x="176" y="266"/>
                  </a:lnTo>
                  <a:lnTo>
                    <a:pt x="176" y="266"/>
                  </a:lnTo>
                  <a:lnTo>
                    <a:pt x="172" y="244"/>
                  </a:lnTo>
                  <a:lnTo>
                    <a:pt x="172" y="244"/>
                  </a:lnTo>
                  <a:lnTo>
                    <a:pt x="172" y="240"/>
                  </a:lnTo>
                  <a:lnTo>
                    <a:pt x="174" y="238"/>
                  </a:lnTo>
                  <a:lnTo>
                    <a:pt x="180" y="236"/>
                  </a:lnTo>
                  <a:lnTo>
                    <a:pt x="186" y="234"/>
                  </a:lnTo>
                  <a:lnTo>
                    <a:pt x="188" y="232"/>
                  </a:lnTo>
                  <a:lnTo>
                    <a:pt x="188" y="228"/>
                  </a:lnTo>
                  <a:lnTo>
                    <a:pt x="188" y="228"/>
                  </a:lnTo>
                  <a:lnTo>
                    <a:pt x="188" y="222"/>
                  </a:lnTo>
                  <a:lnTo>
                    <a:pt x="186" y="212"/>
                  </a:lnTo>
                  <a:lnTo>
                    <a:pt x="186" y="212"/>
                  </a:lnTo>
                  <a:lnTo>
                    <a:pt x="178" y="194"/>
                  </a:lnTo>
                  <a:lnTo>
                    <a:pt x="176" y="188"/>
                  </a:lnTo>
                  <a:lnTo>
                    <a:pt x="174" y="182"/>
                  </a:lnTo>
                  <a:lnTo>
                    <a:pt x="174" y="182"/>
                  </a:lnTo>
                  <a:lnTo>
                    <a:pt x="176" y="168"/>
                  </a:lnTo>
                  <a:lnTo>
                    <a:pt x="182" y="150"/>
                  </a:lnTo>
                  <a:lnTo>
                    <a:pt x="184" y="132"/>
                  </a:lnTo>
                  <a:lnTo>
                    <a:pt x="184" y="124"/>
                  </a:lnTo>
                  <a:lnTo>
                    <a:pt x="182" y="114"/>
                  </a:lnTo>
                  <a:lnTo>
                    <a:pt x="182" y="114"/>
                  </a:lnTo>
                  <a:lnTo>
                    <a:pt x="174" y="96"/>
                  </a:lnTo>
                  <a:lnTo>
                    <a:pt x="164" y="82"/>
                  </a:lnTo>
                  <a:lnTo>
                    <a:pt x="150" y="54"/>
                  </a:lnTo>
                  <a:lnTo>
                    <a:pt x="150" y="54"/>
                  </a:lnTo>
                  <a:lnTo>
                    <a:pt x="144" y="40"/>
                  </a:lnTo>
                  <a:lnTo>
                    <a:pt x="134" y="28"/>
                  </a:lnTo>
                  <a:lnTo>
                    <a:pt x="122" y="20"/>
                  </a:lnTo>
                  <a:lnTo>
                    <a:pt x="110" y="12"/>
                  </a:lnTo>
                  <a:lnTo>
                    <a:pt x="96" y="6"/>
                  </a:lnTo>
                  <a:lnTo>
                    <a:pt x="84" y="4"/>
                  </a:lnTo>
                  <a:lnTo>
                    <a:pt x="72" y="2"/>
                  </a:lnTo>
                  <a:lnTo>
                    <a:pt x="60" y="0"/>
                  </a:lnTo>
                  <a:lnTo>
                    <a:pt x="60" y="0"/>
                  </a:lnTo>
                  <a:lnTo>
                    <a:pt x="50" y="2"/>
                  </a:lnTo>
                  <a:lnTo>
                    <a:pt x="38" y="6"/>
                  </a:lnTo>
                  <a:lnTo>
                    <a:pt x="30" y="12"/>
                  </a:lnTo>
                  <a:lnTo>
                    <a:pt x="20" y="20"/>
                  </a:lnTo>
                  <a:lnTo>
                    <a:pt x="14" y="30"/>
                  </a:lnTo>
                  <a:lnTo>
                    <a:pt x="8" y="42"/>
                  </a:lnTo>
                  <a:lnTo>
                    <a:pt x="2" y="56"/>
                  </a:lnTo>
                  <a:lnTo>
                    <a:pt x="0" y="70"/>
                  </a:lnTo>
                  <a:lnTo>
                    <a:pt x="0" y="70"/>
                  </a:lnTo>
                  <a:lnTo>
                    <a:pt x="0" y="82"/>
                  </a:lnTo>
                  <a:lnTo>
                    <a:pt x="4" y="92"/>
                  </a:lnTo>
                  <a:lnTo>
                    <a:pt x="12" y="106"/>
                  </a:lnTo>
                  <a:lnTo>
                    <a:pt x="22" y="128"/>
                  </a:lnTo>
                  <a:lnTo>
                    <a:pt x="22" y="128"/>
                  </a:lnTo>
                  <a:lnTo>
                    <a:pt x="28" y="140"/>
                  </a:lnTo>
                  <a:lnTo>
                    <a:pt x="36" y="150"/>
                  </a:lnTo>
                  <a:lnTo>
                    <a:pt x="44" y="160"/>
                  </a:lnTo>
                  <a:lnTo>
                    <a:pt x="50" y="162"/>
                  </a:lnTo>
                  <a:lnTo>
                    <a:pt x="54" y="164"/>
                  </a:lnTo>
                  <a:lnTo>
                    <a:pt x="54" y="164"/>
                  </a:lnTo>
                  <a:lnTo>
                    <a:pt x="58" y="166"/>
                  </a:lnTo>
                  <a:lnTo>
                    <a:pt x="60" y="168"/>
                  </a:lnTo>
                  <a:lnTo>
                    <a:pt x="62" y="176"/>
                  </a:lnTo>
                  <a:lnTo>
                    <a:pt x="60" y="194"/>
                  </a:lnTo>
                  <a:lnTo>
                    <a:pt x="60" y="194"/>
                  </a:lnTo>
                  <a:lnTo>
                    <a:pt x="60" y="196"/>
                  </a:lnTo>
                  <a:lnTo>
                    <a:pt x="58" y="198"/>
                  </a:lnTo>
                  <a:lnTo>
                    <a:pt x="54" y="202"/>
                  </a:lnTo>
                  <a:lnTo>
                    <a:pt x="48" y="208"/>
                  </a:lnTo>
                  <a:lnTo>
                    <a:pt x="46" y="214"/>
                  </a:lnTo>
                  <a:lnTo>
                    <a:pt x="46" y="222"/>
                  </a:lnTo>
                  <a:lnTo>
                    <a:pt x="46" y="222"/>
                  </a:lnTo>
                  <a:lnTo>
                    <a:pt x="42" y="242"/>
                  </a:lnTo>
                  <a:lnTo>
                    <a:pt x="36" y="268"/>
                  </a:lnTo>
                  <a:lnTo>
                    <a:pt x="28" y="296"/>
                  </a:lnTo>
                  <a:lnTo>
                    <a:pt x="24" y="316"/>
                  </a:lnTo>
                  <a:lnTo>
                    <a:pt x="24" y="316"/>
                  </a:lnTo>
                  <a:lnTo>
                    <a:pt x="24" y="316"/>
                  </a:lnTo>
                  <a:lnTo>
                    <a:pt x="24" y="316"/>
                  </a:lnTo>
                  <a:lnTo>
                    <a:pt x="28" y="308"/>
                  </a:lnTo>
                  <a:lnTo>
                    <a:pt x="38" y="292"/>
                  </a:lnTo>
                  <a:lnTo>
                    <a:pt x="62" y="254"/>
                  </a:lnTo>
                  <a:lnTo>
                    <a:pt x="86" y="218"/>
                  </a:lnTo>
                  <a:lnTo>
                    <a:pt x="98" y="198"/>
                  </a:lnTo>
                  <a:lnTo>
                    <a:pt x="98" y="198"/>
                  </a:lnTo>
                  <a:close/>
                </a:path>
              </a:pathLst>
            </a:custGeom>
            <a:solidFill>
              <a:srgbClr val="968C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209" tIns="43104" rIns="86209" bIns="43104" numCol="1" anchor="t" anchorCtr="0" compatLnSpc="1">
              <a:prstTxWarp prst="textNoShape">
                <a:avLst/>
              </a:prstTxWarp>
            </a:bodyPr>
            <a:lstStyle/>
            <a:p>
              <a:pPr defTabSz="781903"/>
              <a:endParaRPr lang="en-GB" sz="1697">
                <a:solidFill>
                  <a:srgbClr val="000000"/>
                </a:solidFill>
                <a:latin typeface="Georgia"/>
              </a:endParaRPr>
            </a:p>
          </p:txBody>
        </p:sp>
        <p:sp>
          <p:nvSpPr>
            <p:cNvPr id="37" name="Freeform 184"/>
            <p:cNvSpPr>
              <a:spLocks noEditPoints="1"/>
            </p:cNvSpPr>
            <p:nvPr/>
          </p:nvSpPr>
          <p:spPr bwMode="auto">
            <a:xfrm>
              <a:off x="3557588" y="7219974"/>
              <a:ext cx="327025" cy="171450"/>
            </a:xfrm>
            <a:custGeom>
              <a:avLst/>
              <a:gdLst>
                <a:gd name="T0" fmla="*/ 204 w 206"/>
                <a:gd name="T1" fmla="*/ 104 h 108"/>
                <a:gd name="T2" fmla="*/ 194 w 206"/>
                <a:gd name="T3" fmla="*/ 86 h 108"/>
                <a:gd name="T4" fmla="*/ 182 w 206"/>
                <a:gd name="T5" fmla="*/ 58 h 108"/>
                <a:gd name="T6" fmla="*/ 180 w 206"/>
                <a:gd name="T7" fmla="*/ 48 h 108"/>
                <a:gd name="T8" fmla="*/ 182 w 206"/>
                <a:gd name="T9" fmla="*/ 42 h 108"/>
                <a:gd name="T10" fmla="*/ 194 w 206"/>
                <a:gd name="T11" fmla="*/ 34 h 108"/>
                <a:gd name="T12" fmla="*/ 198 w 206"/>
                <a:gd name="T13" fmla="*/ 26 h 108"/>
                <a:gd name="T14" fmla="*/ 192 w 206"/>
                <a:gd name="T15" fmla="*/ 22 h 108"/>
                <a:gd name="T16" fmla="*/ 168 w 206"/>
                <a:gd name="T17" fmla="*/ 16 h 108"/>
                <a:gd name="T18" fmla="*/ 146 w 206"/>
                <a:gd name="T19" fmla="*/ 14 h 108"/>
                <a:gd name="T20" fmla="*/ 120 w 206"/>
                <a:gd name="T21" fmla="*/ 18 h 108"/>
                <a:gd name="T22" fmla="*/ 96 w 206"/>
                <a:gd name="T23" fmla="*/ 20 h 108"/>
                <a:gd name="T24" fmla="*/ 84 w 206"/>
                <a:gd name="T25" fmla="*/ 14 h 108"/>
                <a:gd name="T26" fmla="*/ 68 w 206"/>
                <a:gd name="T27" fmla="*/ 2 h 108"/>
                <a:gd name="T28" fmla="*/ 60 w 206"/>
                <a:gd name="T29" fmla="*/ 2 h 108"/>
                <a:gd name="T30" fmla="*/ 50 w 206"/>
                <a:gd name="T31" fmla="*/ 2 h 108"/>
                <a:gd name="T32" fmla="*/ 40 w 206"/>
                <a:gd name="T33" fmla="*/ 2 h 108"/>
                <a:gd name="T34" fmla="*/ 34 w 206"/>
                <a:gd name="T35" fmla="*/ 10 h 108"/>
                <a:gd name="T36" fmla="*/ 28 w 206"/>
                <a:gd name="T37" fmla="*/ 16 h 108"/>
                <a:gd name="T38" fmla="*/ 26 w 206"/>
                <a:gd name="T39" fmla="*/ 16 h 108"/>
                <a:gd name="T40" fmla="*/ 20 w 206"/>
                <a:gd name="T41" fmla="*/ 20 h 108"/>
                <a:gd name="T42" fmla="*/ 18 w 206"/>
                <a:gd name="T43" fmla="*/ 24 h 108"/>
                <a:gd name="T44" fmla="*/ 10 w 206"/>
                <a:gd name="T45" fmla="*/ 46 h 108"/>
                <a:gd name="T46" fmla="*/ 6 w 206"/>
                <a:gd name="T47" fmla="*/ 56 h 108"/>
                <a:gd name="T48" fmla="*/ 0 w 206"/>
                <a:gd name="T49" fmla="*/ 68 h 108"/>
                <a:gd name="T50" fmla="*/ 6 w 206"/>
                <a:gd name="T51" fmla="*/ 78 h 108"/>
                <a:gd name="T52" fmla="*/ 32 w 206"/>
                <a:gd name="T53" fmla="*/ 82 h 108"/>
                <a:gd name="T54" fmla="*/ 48 w 206"/>
                <a:gd name="T55" fmla="*/ 82 h 108"/>
                <a:gd name="T56" fmla="*/ 76 w 206"/>
                <a:gd name="T57" fmla="*/ 78 h 108"/>
                <a:gd name="T58" fmla="*/ 80 w 206"/>
                <a:gd name="T59" fmla="*/ 80 h 108"/>
                <a:gd name="T60" fmla="*/ 80 w 206"/>
                <a:gd name="T61" fmla="*/ 86 h 108"/>
                <a:gd name="T62" fmla="*/ 84 w 206"/>
                <a:gd name="T63" fmla="*/ 92 h 108"/>
                <a:gd name="T64" fmla="*/ 90 w 206"/>
                <a:gd name="T65" fmla="*/ 96 h 108"/>
                <a:gd name="T66" fmla="*/ 142 w 206"/>
                <a:gd name="T67" fmla="*/ 106 h 108"/>
                <a:gd name="T68" fmla="*/ 192 w 206"/>
                <a:gd name="T69" fmla="*/ 108 h 108"/>
                <a:gd name="T70" fmla="*/ 206 w 206"/>
                <a:gd name="T71" fmla="*/ 106 h 108"/>
                <a:gd name="T72" fmla="*/ 204 w 206"/>
                <a:gd name="T73" fmla="*/ 104 h 108"/>
                <a:gd name="T74" fmla="*/ 50 w 206"/>
                <a:gd name="T75" fmla="*/ 18 h 108"/>
                <a:gd name="T76" fmla="*/ 40 w 206"/>
                <a:gd name="T77" fmla="*/ 16 h 108"/>
                <a:gd name="T78" fmla="*/ 44 w 206"/>
                <a:gd name="T79" fmla="*/ 14 h 108"/>
                <a:gd name="T80" fmla="*/ 50 w 206"/>
                <a:gd name="T81" fmla="*/ 1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6" h="108">
                  <a:moveTo>
                    <a:pt x="204" y="104"/>
                  </a:moveTo>
                  <a:lnTo>
                    <a:pt x="204" y="104"/>
                  </a:lnTo>
                  <a:lnTo>
                    <a:pt x="200" y="98"/>
                  </a:lnTo>
                  <a:lnTo>
                    <a:pt x="194" y="86"/>
                  </a:lnTo>
                  <a:lnTo>
                    <a:pt x="188" y="72"/>
                  </a:lnTo>
                  <a:lnTo>
                    <a:pt x="182" y="58"/>
                  </a:lnTo>
                  <a:lnTo>
                    <a:pt x="182" y="58"/>
                  </a:lnTo>
                  <a:lnTo>
                    <a:pt x="180" y="48"/>
                  </a:lnTo>
                  <a:lnTo>
                    <a:pt x="180" y="44"/>
                  </a:lnTo>
                  <a:lnTo>
                    <a:pt x="182" y="42"/>
                  </a:lnTo>
                  <a:lnTo>
                    <a:pt x="182" y="42"/>
                  </a:lnTo>
                  <a:lnTo>
                    <a:pt x="194" y="34"/>
                  </a:lnTo>
                  <a:lnTo>
                    <a:pt x="196" y="30"/>
                  </a:lnTo>
                  <a:lnTo>
                    <a:pt x="198" y="26"/>
                  </a:lnTo>
                  <a:lnTo>
                    <a:pt x="198" y="26"/>
                  </a:lnTo>
                  <a:lnTo>
                    <a:pt x="192" y="22"/>
                  </a:lnTo>
                  <a:lnTo>
                    <a:pt x="184" y="20"/>
                  </a:lnTo>
                  <a:lnTo>
                    <a:pt x="168" y="16"/>
                  </a:lnTo>
                  <a:lnTo>
                    <a:pt x="168" y="16"/>
                  </a:lnTo>
                  <a:lnTo>
                    <a:pt x="146" y="14"/>
                  </a:lnTo>
                  <a:lnTo>
                    <a:pt x="120" y="18"/>
                  </a:lnTo>
                  <a:lnTo>
                    <a:pt x="120" y="18"/>
                  </a:lnTo>
                  <a:lnTo>
                    <a:pt x="96" y="20"/>
                  </a:lnTo>
                  <a:lnTo>
                    <a:pt x="96" y="20"/>
                  </a:lnTo>
                  <a:lnTo>
                    <a:pt x="84" y="14"/>
                  </a:lnTo>
                  <a:lnTo>
                    <a:pt x="84" y="14"/>
                  </a:lnTo>
                  <a:lnTo>
                    <a:pt x="74" y="6"/>
                  </a:lnTo>
                  <a:lnTo>
                    <a:pt x="68" y="2"/>
                  </a:lnTo>
                  <a:lnTo>
                    <a:pt x="60" y="2"/>
                  </a:lnTo>
                  <a:lnTo>
                    <a:pt x="60" y="2"/>
                  </a:lnTo>
                  <a:lnTo>
                    <a:pt x="50" y="2"/>
                  </a:lnTo>
                  <a:lnTo>
                    <a:pt x="50" y="2"/>
                  </a:lnTo>
                  <a:lnTo>
                    <a:pt x="46" y="0"/>
                  </a:lnTo>
                  <a:lnTo>
                    <a:pt x="40" y="2"/>
                  </a:lnTo>
                  <a:lnTo>
                    <a:pt x="40" y="2"/>
                  </a:lnTo>
                  <a:lnTo>
                    <a:pt x="34" y="10"/>
                  </a:lnTo>
                  <a:lnTo>
                    <a:pt x="28" y="16"/>
                  </a:lnTo>
                  <a:lnTo>
                    <a:pt x="28" y="16"/>
                  </a:lnTo>
                  <a:lnTo>
                    <a:pt x="26" y="16"/>
                  </a:lnTo>
                  <a:lnTo>
                    <a:pt x="26" y="16"/>
                  </a:lnTo>
                  <a:lnTo>
                    <a:pt x="22" y="18"/>
                  </a:lnTo>
                  <a:lnTo>
                    <a:pt x="20" y="20"/>
                  </a:lnTo>
                  <a:lnTo>
                    <a:pt x="18" y="24"/>
                  </a:lnTo>
                  <a:lnTo>
                    <a:pt x="18" y="24"/>
                  </a:lnTo>
                  <a:lnTo>
                    <a:pt x="12" y="34"/>
                  </a:lnTo>
                  <a:lnTo>
                    <a:pt x="10" y="46"/>
                  </a:lnTo>
                  <a:lnTo>
                    <a:pt x="10" y="46"/>
                  </a:lnTo>
                  <a:lnTo>
                    <a:pt x="6" y="56"/>
                  </a:lnTo>
                  <a:lnTo>
                    <a:pt x="0" y="68"/>
                  </a:lnTo>
                  <a:lnTo>
                    <a:pt x="0" y="68"/>
                  </a:lnTo>
                  <a:lnTo>
                    <a:pt x="2" y="72"/>
                  </a:lnTo>
                  <a:lnTo>
                    <a:pt x="6" y="78"/>
                  </a:lnTo>
                  <a:lnTo>
                    <a:pt x="16" y="80"/>
                  </a:lnTo>
                  <a:lnTo>
                    <a:pt x="32" y="82"/>
                  </a:lnTo>
                  <a:lnTo>
                    <a:pt x="32" y="82"/>
                  </a:lnTo>
                  <a:lnTo>
                    <a:pt x="48" y="82"/>
                  </a:lnTo>
                  <a:lnTo>
                    <a:pt x="64" y="78"/>
                  </a:lnTo>
                  <a:lnTo>
                    <a:pt x="76" y="78"/>
                  </a:lnTo>
                  <a:lnTo>
                    <a:pt x="78" y="78"/>
                  </a:lnTo>
                  <a:lnTo>
                    <a:pt x="80" y="80"/>
                  </a:lnTo>
                  <a:lnTo>
                    <a:pt x="80" y="80"/>
                  </a:lnTo>
                  <a:lnTo>
                    <a:pt x="80" y="86"/>
                  </a:lnTo>
                  <a:lnTo>
                    <a:pt x="80" y="88"/>
                  </a:lnTo>
                  <a:lnTo>
                    <a:pt x="84" y="92"/>
                  </a:lnTo>
                  <a:lnTo>
                    <a:pt x="84" y="92"/>
                  </a:lnTo>
                  <a:lnTo>
                    <a:pt x="90" y="96"/>
                  </a:lnTo>
                  <a:lnTo>
                    <a:pt x="104" y="98"/>
                  </a:lnTo>
                  <a:lnTo>
                    <a:pt x="142" y="106"/>
                  </a:lnTo>
                  <a:lnTo>
                    <a:pt x="142" y="106"/>
                  </a:lnTo>
                  <a:lnTo>
                    <a:pt x="192" y="108"/>
                  </a:lnTo>
                  <a:lnTo>
                    <a:pt x="204" y="108"/>
                  </a:lnTo>
                  <a:lnTo>
                    <a:pt x="206" y="106"/>
                  </a:lnTo>
                  <a:lnTo>
                    <a:pt x="204" y="104"/>
                  </a:lnTo>
                  <a:lnTo>
                    <a:pt x="204" y="104"/>
                  </a:lnTo>
                  <a:close/>
                  <a:moveTo>
                    <a:pt x="50" y="16"/>
                  </a:moveTo>
                  <a:lnTo>
                    <a:pt x="50" y="18"/>
                  </a:lnTo>
                  <a:lnTo>
                    <a:pt x="50" y="18"/>
                  </a:lnTo>
                  <a:lnTo>
                    <a:pt x="40" y="16"/>
                  </a:lnTo>
                  <a:lnTo>
                    <a:pt x="40" y="16"/>
                  </a:lnTo>
                  <a:lnTo>
                    <a:pt x="44" y="14"/>
                  </a:lnTo>
                  <a:lnTo>
                    <a:pt x="46" y="14"/>
                  </a:lnTo>
                  <a:lnTo>
                    <a:pt x="50" y="16"/>
                  </a:lnTo>
                  <a:lnTo>
                    <a:pt x="50" y="16"/>
                  </a:lnTo>
                  <a:close/>
                </a:path>
              </a:pathLst>
            </a:custGeom>
            <a:solidFill>
              <a:srgbClr val="968C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209" tIns="43104" rIns="86209" bIns="43104" numCol="1" anchor="t" anchorCtr="0" compatLnSpc="1">
              <a:prstTxWarp prst="textNoShape">
                <a:avLst/>
              </a:prstTxWarp>
            </a:bodyPr>
            <a:lstStyle/>
            <a:p>
              <a:pPr defTabSz="781903"/>
              <a:endParaRPr lang="en-GB" sz="1697">
                <a:solidFill>
                  <a:srgbClr val="000000"/>
                </a:solidFill>
                <a:latin typeface="Georgia"/>
              </a:endParaRPr>
            </a:p>
          </p:txBody>
        </p:sp>
      </p:grpSp>
      <p:sp>
        <p:nvSpPr>
          <p:cNvPr id="39" name="Freeform 28"/>
          <p:cNvSpPr>
            <a:spLocks noEditPoints="1"/>
          </p:cNvSpPr>
          <p:nvPr/>
        </p:nvSpPr>
        <p:spPr bwMode="auto">
          <a:xfrm>
            <a:off x="1487444" y="1200730"/>
            <a:ext cx="423857" cy="386702"/>
          </a:xfrm>
          <a:custGeom>
            <a:avLst/>
            <a:gdLst/>
            <a:ahLst/>
            <a:cxnLst>
              <a:cxn ang="0">
                <a:pos x="175" y="206"/>
              </a:cxn>
              <a:cxn ang="0">
                <a:pos x="165" y="211"/>
              </a:cxn>
              <a:cxn ang="0">
                <a:pos x="160" y="221"/>
              </a:cxn>
              <a:cxn ang="0">
                <a:pos x="180" y="226"/>
              </a:cxn>
              <a:cxn ang="0">
                <a:pos x="175" y="206"/>
              </a:cxn>
              <a:cxn ang="0">
                <a:pos x="88" y="113"/>
              </a:cxn>
              <a:cxn ang="0">
                <a:pos x="85" y="110"/>
              </a:cxn>
              <a:cxn ang="0">
                <a:pos x="76" y="114"/>
              </a:cxn>
              <a:cxn ang="0">
                <a:pos x="81" y="119"/>
              </a:cxn>
              <a:cxn ang="0">
                <a:pos x="94" y="132"/>
              </a:cxn>
              <a:cxn ang="0">
                <a:pos x="151" y="189"/>
              </a:cxn>
              <a:cxn ang="0">
                <a:pos x="160" y="185"/>
              </a:cxn>
              <a:cxn ang="0">
                <a:pos x="99" y="124"/>
              </a:cxn>
              <a:cxn ang="0">
                <a:pos x="88" y="113"/>
              </a:cxn>
              <a:cxn ang="0">
                <a:pos x="86" y="140"/>
              </a:cxn>
              <a:cxn ang="0">
                <a:pos x="143" y="197"/>
              </a:cxn>
              <a:cxn ang="0">
                <a:pos x="139" y="205"/>
              </a:cxn>
              <a:cxn ang="0">
                <a:pos x="78" y="144"/>
              </a:cxn>
              <a:cxn ang="0">
                <a:pos x="67" y="133"/>
              </a:cxn>
              <a:cxn ang="0">
                <a:pos x="64" y="130"/>
              </a:cxn>
              <a:cxn ang="0">
                <a:pos x="69" y="122"/>
              </a:cxn>
              <a:cxn ang="0">
                <a:pos x="73" y="127"/>
              </a:cxn>
              <a:cxn ang="0">
                <a:pos x="86" y="140"/>
              </a:cxn>
              <a:cxn ang="0">
                <a:pos x="179" y="113"/>
              </a:cxn>
              <a:cxn ang="0">
                <a:pos x="179" y="75"/>
              </a:cxn>
              <a:cxn ang="0">
                <a:pos x="190" y="86"/>
              </a:cxn>
              <a:cxn ang="0">
                <a:pos x="190" y="102"/>
              </a:cxn>
              <a:cxn ang="0">
                <a:pos x="205" y="102"/>
              </a:cxn>
              <a:cxn ang="0">
                <a:pos x="217" y="113"/>
              </a:cxn>
              <a:cxn ang="0">
                <a:pos x="179" y="113"/>
              </a:cxn>
              <a:cxn ang="0">
                <a:pos x="222" y="102"/>
              </a:cxn>
              <a:cxn ang="0">
                <a:pos x="190" y="70"/>
              </a:cxn>
              <a:cxn ang="0">
                <a:pos x="180" y="59"/>
              </a:cxn>
              <a:cxn ang="0">
                <a:pos x="95" y="59"/>
              </a:cxn>
              <a:cxn ang="0">
                <a:pos x="85" y="70"/>
              </a:cxn>
              <a:cxn ang="0">
                <a:pos x="85" y="100"/>
              </a:cxn>
              <a:cxn ang="0">
                <a:pos x="96" y="104"/>
              </a:cxn>
              <a:cxn ang="0">
                <a:pos x="177" y="185"/>
              </a:cxn>
              <a:cxn ang="0">
                <a:pos x="191" y="237"/>
              </a:cxn>
              <a:cxn ang="0">
                <a:pos x="140" y="223"/>
              </a:cxn>
              <a:cxn ang="0">
                <a:pos x="85" y="168"/>
              </a:cxn>
              <a:cxn ang="0">
                <a:pos x="85" y="248"/>
              </a:cxn>
              <a:cxn ang="0">
                <a:pos x="95" y="258"/>
              </a:cxn>
              <a:cxn ang="0">
                <a:pos x="222" y="258"/>
              </a:cxn>
              <a:cxn ang="0">
                <a:pos x="232" y="248"/>
              </a:cxn>
              <a:cxn ang="0">
                <a:pos x="232" y="112"/>
              </a:cxn>
              <a:cxn ang="0">
                <a:pos x="222" y="102"/>
              </a:cxn>
              <a:cxn ang="0">
                <a:pos x="162" y="0"/>
              </a:cxn>
              <a:cxn ang="0">
                <a:pos x="0" y="162"/>
              </a:cxn>
              <a:cxn ang="0">
                <a:pos x="162" y="324"/>
              </a:cxn>
              <a:cxn ang="0">
                <a:pos x="323" y="162"/>
              </a:cxn>
              <a:cxn ang="0">
                <a:pos x="162" y="0"/>
              </a:cxn>
              <a:cxn ang="0">
                <a:pos x="162" y="13"/>
              </a:cxn>
              <a:cxn ang="0">
                <a:pos x="310" y="162"/>
              </a:cxn>
              <a:cxn ang="0">
                <a:pos x="162" y="312"/>
              </a:cxn>
              <a:cxn ang="0">
                <a:pos x="13" y="162"/>
              </a:cxn>
              <a:cxn ang="0">
                <a:pos x="162" y="13"/>
              </a:cxn>
            </a:cxnLst>
            <a:rect l="0" t="0" r="r" b="b"/>
            <a:pathLst>
              <a:path w="323" h="324">
                <a:moveTo>
                  <a:pt x="175" y="206"/>
                </a:moveTo>
                <a:cubicBezTo>
                  <a:pt x="173" y="206"/>
                  <a:pt x="169" y="207"/>
                  <a:pt x="165" y="211"/>
                </a:cubicBezTo>
                <a:cubicBezTo>
                  <a:pt x="161" y="215"/>
                  <a:pt x="160" y="218"/>
                  <a:pt x="160" y="221"/>
                </a:cubicBezTo>
                <a:cubicBezTo>
                  <a:pt x="180" y="226"/>
                  <a:pt x="180" y="226"/>
                  <a:pt x="180" y="226"/>
                </a:cubicBezTo>
                <a:lnTo>
                  <a:pt x="175" y="206"/>
                </a:lnTo>
                <a:close/>
                <a:moveTo>
                  <a:pt x="88" y="113"/>
                </a:moveTo>
                <a:cubicBezTo>
                  <a:pt x="85" y="110"/>
                  <a:pt x="85" y="110"/>
                  <a:pt x="85" y="110"/>
                </a:cubicBezTo>
                <a:cubicBezTo>
                  <a:pt x="82" y="111"/>
                  <a:pt x="79" y="112"/>
                  <a:pt x="76" y="114"/>
                </a:cubicBezTo>
                <a:cubicBezTo>
                  <a:pt x="81" y="119"/>
                  <a:pt x="81" y="119"/>
                  <a:pt x="81" y="119"/>
                </a:cubicBezTo>
                <a:cubicBezTo>
                  <a:pt x="94" y="132"/>
                  <a:pt x="94" y="132"/>
                  <a:pt x="94" y="132"/>
                </a:cubicBezTo>
                <a:cubicBezTo>
                  <a:pt x="151" y="189"/>
                  <a:pt x="151" y="189"/>
                  <a:pt x="151" y="189"/>
                </a:cubicBezTo>
                <a:cubicBezTo>
                  <a:pt x="154" y="187"/>
                  <a:pt x="157" y="186"/>
                  <a:pt x="160" y="185"/>
                </a:cubicBezTo>
                <a:cubicBezTo>
                  <a:pt x="99" y="124"/>
                  <a:pt x="99" y="124"/>
                  <a:pt x="99" y="124"/>
                </a:cubicBezTo>
                <a:lnTo>
                  <a:pt x="88" y="113"/>
                </a:lnTo>
                <a:close/>
                <a:moveTo>
                  <a:pt x="86" y="140"/>
                </a:moveTo>
                <a:cubicBezTo>
                  <a:pt x="143" y="197"/>
                  <a:pt x="143" y="197"/>
                  <a:pt x="143" y="197"/>
                </a:cubicBezTo>
                <a:cubicBezTo>
                  <a:pt x="141" y="200"/>
                  <a:pt x="140" y="203"/>
                  <a:pt x="139" y="205"/>
                </a:cubicBezTo>
                <a:cubicBezTo>
                  <a:pt x="78" y="144"/>
                  <a:pt x="78" y="144"/>
                  <a:pt x="78" y="144"/>
                </a:cubicBezTo>
                <a:cubicBezTo>
                  <a:pt x="67" y="133"/>
                  <a:pt x="67" y="133"/>
                  <a:pt x="67" y="133"/>
                </a:cubicBezTo>
                <a:cubicBezTo>
                  <a:pt x="64" y="130"/>
                  <a:pt x="64" y="130"/>
                  <a:pt x="64" y="130"/>
                </a:cubicBezTo>
                <a:cubicBezTo>
                  <a:pt x="65" y="128"/>
                  <a:pt x="67" y="125"/>
                  <a:pt x="69" y="122"/>
                </a:cubicBezTo>
                <a:cubicBezTo>
                  <a:pt x="73" y="127"/>
                  <a:pt x="73" y="127"/>
                  <a:pt x="73" y="127"/>
                </a:cubicBezTo>
                <a:lnTo>
                  <a:pt x="86" y="140"/>
                </a:lnTo>
                <a:close/>
                <a:moveTo>
                  <a:pt x="179" y="113"/>
                </a:moveTo>
                <a:cubicBezTo>
                  <a:pt x="179" y="75"/>
                  <a:pt x="179" y="75"/>
                  <a:pt x="179" y="75"/>
                </a:cubicBezTo>
                <a:cubicBezTo>
                  <a:pt x="190" y="86"/>
                  <a:pt x="190" y="86"/>
                  <a:pt x="190" y="86"/>
                </a:cubicBezTo>
                <a:cubicBezTo>
                  <a:pt x="190" y="102"/>
                  <a:pt x="190" y="102"/>
                  <a:pt x="190" y="102"/>
                </a:cubicBezTo>
                <a:cubicBezTo>
                  <a:pt x="205" y="102"/>
                  <a:pt x="205" y="102"/>
                  <a:pt x="205" y="102"/>
                </a:cubicBezTo>
                <a:cubicBezTo>
                  <a:pt x="217" y="113"/>
                  <a:pt x="217" y="113"/>
                  <a:pt x="217" y="113"/>
                </a:cubicBezTo>
                <a:lnTo>
                  <a:pt x="179" y="113"/>
                </a:lnTo>
                <a:close/>
                <a:moveTo>
                  <a:pt x="222" y="102"/>
                </a:moveTo>
                <a:cubicBezTo>
                  <a:pt x="190" y="70"/>
                  <a:pt x="190" y="70"/>
                  <a:pt x="190" y="70"/>
                </a:cubicBezTo>
                <a:cubicBezTo>
                  <a:pt x="180" y="59"/>
                  <a:pt x="180" y="59"/>
                  <a:pt x="180" y="59"/>
                </a:cubicBezTo>
                <a:cubicBezTo>
                  <a:pt x="95" y="59"/>
                  <a:pt x="95" y="59"/>
                  <a:pt x="95" y="59"/>
                </a:cubicBezTo>
                <a:cubicBezTo>
                  <a:pt x="90" y="59"/>
                  <a:pt x="85" y="64"/>
                  <a:pt x="85" y="70"/>
                </a:cubicBezTo>
                <a:cubicBezTo>
                  <a:pt x="85" y="100"/>
                  <a:pt x="85" y="100"/>
                  <a:pt x="85" y="100"/>
                </a:cubicBezTo>
                <a:cubicBezTo>
                  <a:pt x="89" y="100"/>
                  <a:pt x="93" y="101"/>
                  <a:pt x="96" y="104"/>
                </a:cubicBezTo>
                <a:cubicBezTo>
                  <a:pt x="177" y="185"/>
                  <a:pt x="177" y="185"/>
                  <a:pt x="177" y="185"/>
                </a:cubicBezTo>
                <a:cubicBezTo>
                  <a:pt x="191" y="237"/>
                  <a:pt x="191" y="237"/>
                  <a:pt x="191" y="237"/>
                </a:cubicBezTo>
                <a:cubicBezTo>
                  <a:pt x="140" y="223"/>
                  <a:pt x="140" y="223"/>
                  <a:pt x="140" y="223"/>
                </a:cubicBezTo>
                <a:cubicBezTo>
                  <a:pt x="85" y="168"/>
                  <a:pt x="85" y="168"/>
                  <a:pt x="85" y="168"/>
                </a:cubicBezTo>
                <a:cubicBezTo>
                  <a:pt x="85" y="248"/>
                  <a:pt x="85" y="248"/>
                  <a:pt x="85" y="248"/>
                </a:cubicBezTo>
                <a:cubicBezTo>
                  <a:pt x="85" y="254"/>
                  <a:pt x="90" y="258"/>
                  <a:pt x="95" y="258"/>
                </a:cubicBezTo>
                <a:cubicBezTo>
                  <a:pt x="222" y="258"/>
                  <a:pt x="222" y="258"/>
                  <a:pt x="222" y="258"/>
                </a:cubicBezTo>
                <a:cubicBezTo>
                  <a:pt x="228" y="258"/>
                  <a:pt x="232" y="254"/>
                  <a:pt x="232" y="248"/>
                </a:cubicBezTo>
                <a:cubicBezTo>
                  <a:pt x="232" y="112"/>
                  <a:pt x="232" y="112"/>
                  <a:pt x="232" y="112"/>
                </a:cubicBezTo>
                <a:lnTo>
                  <a:pt x="222" y="102"/>
                </a:lnTo>
                <a:close/>
                <a:moveTo>
                  <a:pt x="162" y="0"/>
                </a:moveTo>
                <a:cubicBezTo>
                  <a:pt x="72" y="0"/>
                  <a:pt x="0" y="73"/>
                  <a:pt x="0" y="162"/>
                </a:cubicBezTo>
                <a:cubicBezTo>
                  <a:pt x="0" y="252"/>
                  <a:pt x="72" y="324"/>
                  <a:pt x="162" y="324"/>
                </a:cubicBezTo>
                <a:cubicBezTo>
                  <a:pt x="251" y="324"/>
                  <a:pt x="323" y="252"/>
                  <a:pt x="323" y="162"/>
                </a:cubicBezTo>
                <a:cubicBezTo>
                  <a:pt x="323" y="73"/>
                  <a:pt x="251" y="0"/>
                  <a:pt x="162" y="0"/>
                </a:cubicBezTo>
                <a:close/>
                <a:moveTo>
                  <a:pt x="162" y="13"/>
                </a:moveTo>
                <a:cubicBezTo>
                  <a:pt x="244" y="13"/>
                  <a:pt x="310" y="80"/>
                  <a:pt x="310" y="162"/>
                </a:cubicBezTo>
                <a:cubicBezTo>
                  <a:pt x="310" y="245"/>
                  <a:pt x="244" y="312"/>
                  <a:pt x="162" y="312"/>
                </a:cubicBezTo>
                <a:cubicBezTo>
                  <a:pt x="80" y="312"/>
                  <a:pt x="13" y="245"/>
                  <a:pt x="13" y="162"/>
                </a:cubicBezTo>
                <a:cubicBezTo>
                  <a:pt x="13" y="80"/>
                  <a:pt x="80" y="13"/>
                  <a:pt x="162" y="13"/>
                </a:cubicBezTo>
              </a:path>
            </a:pathLst>
          </a:custGeom>
          <a:solidFill>
            <a:srgbClr val="A32020"/>
          </a:solidFill>
          <a:ln w="9525">
            <a:noFill/>
            <a:round/>
            <a:headEnd/>
            <a:tailEnd/>
          </a:ln>
        </p:spPr>
        <p:txBody>
          <a:bodyPr vert="horz" wrap="square" lIns="100817" tIns="50408" rIns="100817" bIns="50408"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985" b="0" i="0" u="none" strike="noStrike" kern="0" cap="none" spc="0" normalizeH="0" baseline="0" noProof="0" smtClean="0">
              <a:ln>
                <a:noFill/>
              </a:ln>
              <a:solidFill>
                <a:srgbClr val="000000"/>
              </a:solidFill>
              <a:effectLst/>
              <a:uLnTx/>
              <a:uFillTx/>
              <a:latin typeface="Georgia"/>
            </a:endParaRPr>
          </a:p>
        </p:txBody>
      </p:sp>
      <p:sp>
        <p:nvSpPr>
          <p:cNvPr id="41" name="Freeform 6"/>
          <p:cNvSpPr>
            <a:spLocks noEditPoints="1"/>
          </p:cNvSpPr>
          <p:nvPr/>
        </p:nvSpPr>
        <p:spPr bwMode="auto">
          <a:xfrm>
            <a:off x="7231714" y="1176674"/>
            <a:ext cx="425113" cy="410758"/>
          </a:xfrm>
          <a:custGeom>
            <a:avLst/>
            <a:gdLst/>
            <a:ahLst/>
            <a:cxnLst>
              <a:cxn ang="0">
                <a:pos x="138" y="204"/>
              </a:cxn>
              <a:cxn ang="0">
                <a:pos x="88" y="253"/>
              </a:cxn>
              <a:cxn ang="0">
                <a:pos x="76" y="258"/>
              </a:cxn>
              <a:cxn ang="0">
                <a:pos x="63" y="253"/>
              </a:cxn>
              <a:cxn ang="0">
                <a:pos x="63" y="228"/>
              </a:cxn>
              <a:cxn ang="0">
                <a:pos x="112" y="178"/>
              </a:cxn>
              <a:cxn ang="0">
                <a:pos x="138" y="204"/>
              </a:cxn>
              <a:cxn ang="0">
                <a:pos x="149" y="134"/>
              </a:cxn>
              <a:cxn ang="0">
                <a:pos x="143" y="128"/>
              </a:cxn>
              <a:cxn ang="0">
                <a:pos x="188" y="83"/>
              </a:cxn>
              <a:cxn ang="0">
                <a:pos x="194" y="89"/>
              </a:cxn>
              <a:cxn ang="0">
                <a:pos x="188" y="96"/>
              </a:cxn>
              <a:cxn ang="0">
                <a:pos x="156" y="128"/>
              </a:cxn>
              <a:cxn ang="0">
                <a:pos x="149" y="134"/>
              </a:cxn>
              <a:cxn ang="0">
                <a:pos x="188" y="186"/>
              </a:cxn>
              <a:cxn ang="0">
                <a:pos x="129" y="128"/>
              </a:cxn>
              <a:cxn ang="0">
                <a:pos x="188" y="69"/>
              </a:cxn>
              <a:cxn ang="0">
                <a:pos x="246" y="128"/>
              </a:cxn>
              <a:cxn ang="0">
                <a:pos x="188" y="186"/>
              </a:cxn>
              <a:cxn ang="0">
                <a:pos x="188" y="50"/>
              </a:cxn>
              <a:cxn ang="0">
                <a:pos x="110" y="128"/>
              </a:cxn>
              <a:cxn ang="0">
                <a:pos x="188" y="206"/>
              </a:cxn>
              <a:cxn ang="0">
                <a:pos x="266" y="128"/>
              </a:cxn>
              <a:cxn ang="0">
                <a:pos x="188" y="50"/>
              </a:cxn>
              <a:cxn ang="0">
                <a:pos x="162" y="0"/>
              </a:cxn>
              <a:cxn ang="0">
                <a:pos x="0" y="162"/>
              </a:cxn>
              <a:cxn ang="0">
                <a:pos x="162" y="324"/>
              </a:cxn>
              <a:cxn ang="0">
                <a:pos x="323" y="162"/>
              </a:cxn>
              <a:cxn ang="0">
                <a:pos x="162" y="0"/>
              </a:cxn>
              <a:cxn ang="0">
                <a:pos x="162" y="14"/>
              </a:cxn>
              <a:cxn ang="0">
                <a:pos x="310" y="162"/>
              </a:cxn>
              <a:cxn ang="0">
                <a:pos x="162" y="311"/>
              </a:cxn>
              <a:cxn ang="0">
                <a:pos x="13" y="162"/>
              </a:cxn>
              <a:cxn ang="0">
                <a:pos x="162" y="14"/>
              </a:cxn>
            </a:cxnLst>
            <a:rect l="0" t="0" r="r" b="b"/>
            <a:pathLst>
              <a:path w="323" h="324">
                <a:moveTo>
                  <a:pt x="138" y="204"/>
                </a:moveTo>
                <a:cubicBezTo>
                  <a:pt x="88" y="253"/>
                  <a:pt x="88" y="253"/>
                  <a:pt x="88" y="253"/>
                </a:cubicBezTo>
                <a:cubicBezTo>
                  <a:pt x="85" y="257"/>
                  <a:pt x="80" y="258"/>
                  <a:pt x="76" y="258"/>
                </a:cubicBezTo>
                <a:cubicBezTo>
                  <a:pt x="71" y="258"/>
                  <a:pt x="66" y="257"/>
                  <a:pt x="63" y="253"/>
                </a:cubicBezTo>
                <a:cubicBezTo>
                  <a:pt x="56" y="246"/>
                  <a:pt x="56" y="235"/>
                  <a:pt x="63" y="228"/>
                </a:cubicBezTo>
                <a:cubicBezTo>
                  <a:pt x="112" y="178"/>
                  <a:pt x="112" y="178"/>
                  <a:pt x="112" y="178"/>
                </a:cubicBezTo>
                <a:cubicBezTo>
                  <a:pt x="119" y="188"/>
                  <a:pt x="128" y="197"/>
                  <a:pt x="138" y="204"/>
                </a:cubicBezTo>
                <a:close/>
                <a:moveTo>
                  <a:pt x="149" y="134"/>
                </a:moveTo>
                <a:cubicBezTo>
                  <a:pt x="146" y="134"/>
                  <a:pt x="143" y="131"/>
                  <a:pt x="143" y="128"/>
                </a:cubicBezTo>
                <a:cubicBezTo>
                  <a:pt x="143" y="103"/>
                  <a:pt x="163" y="83"/>
                  <a:pt x="188" y="83"/>
                </a:cubicBezTo>
                <a:cubicBezTo>
                  <a:pt x="191" y="83"/>
                  <a:pt x="194" y="86"/>
                  <a:pt x="194" y="89"/>
                </a:cubicBezTo>
                <a:cubicBezTo>
                  <a:pt x="194" y="93"/>
                  <a:pt x="191" y="96"/>
                  <a:pt x="188" y="96"/>
                </a:cubicBezTo>
                <a:cubicBezTo>
                  <a:pt x="170" y="96"/>
                  <a:pt x="156" y="110"/>
                  <a:pt x="156" y="128"/>
                </a:cubicBezTo>
                <a:cubicBezTo>
                  <a:pt x="156" y="131"/>
                  <a:pt x="153" y="134"/>
                  <a:pt x="149" y="134"/>
                </a:cubicBezTo>
                <a:close/>
                <a:moveTo>
                  <a:pt x="188" y="186"/>
                </a:moveTo>
                <a:cubicBezTo>
                  <a:pt x="156" y="186"/>
                  <a:pt x="129" y="160"/>
                  <a:pt x="129" y="128"/>
                </a:cubicBezTo>
                <a:cubicBezTo>
                  <a:pt x="129" y="96"/>
                  <a:pt x="156" y="69"/>
                  <a:pt x="188" y="69"/>
                </a:cubicBezTo>
                <a:cubicBezTo>
                  <a:pt x="220" y="69"/>
                  <a:pt x="246" y="96"/>
                  <a:pt x="246" y="128"/>
                </a:cubicBezTo>
                <a:cubicBezTo>
                  <a:pt x="246" y="160"/>
                  <a:pt x="220" y="186"/>
                  <a:pt x="188" y="186"/>
                </a:cubicBezTo>
                <a:close/>
                <a:moveTo>
                  <a:pt x="188" y="50"/>
                </a:moveTo>
                <a:cubicBezTo>
                  <a:pt x="145" y="50"/>
                  <a:pt x="110" y="85"/>
                  <a:pt x="110" y="128"/>
                </a:cubicBezTo>
                <a:cubicBezTo>
                  <a:pt x="110" y="171"/>
                  <a:pt x="145" y="206"/>
                  <a:pt x="188" y="206"/>
                </a:cubicBezTo>
                <a:cubicBezTo>
                  <a:pt x="231" y="206"/>
                  <a:pt x="266" y="171"/>
                  <a:pt x="266" y="128"/>
                </a:cubicBezTo>
                <a:cubicBezTo>
                  <a:pt x="266" y="85"/>
                  <a:pt x="231" y="50"/>
                  <a:pt x="188" y="50"/>
                </a:cubicBezTo>
                <a:close/>
                <a:moveTo>
                  <a:pt x="162" y="0"/>
                </a:moveTo>
                <a:cubicBezTo>
                  <a:pt x="72" y="0"/>
                  <a:pt x="0" y="73"/>
                  <a:pt x="0" y="162"/>
                </a:cubicBezTo>
                <a:cubicBezTo>
                  <a:pt x="0" y="252"/>
                  <a:pt x="72" y="324"/>
                  <a:pt x="162" y="324"/>
                </a:cubicBezTo>
                <a:cubicBezTo>
                  <a:pt x="251" y="324"/>
                  <a:pt x="323" y="252"/>
                  <a:pt x="323" y="162"/>
                </a:cubicBezTo>
                <a:cubicBezTo>
                  <a:pt x="323" y="73"/>
                  <a:pt x="251" y="0"/>
                  <a:pt x="162" y="0"/>
                </a:cubicBezTo>
                <a:close/>
                <a:moveTo>
                  <a:pt x="162" y="14"/>
                </a:moveTo>
                <a:cubicBezTo>
                  <a:pt x="244" y="14"/>
                  <a:pt x="310" y="80"/>
                  <a:pt x="310" y="162"/>
                </a:cubicBezTo>
                <a:cubicBezTo>
                  <a:pt x="310" y="244"/>
                  <a:pt x="244" y="311"/>
                  <a:pt x="162" y="311"/>
                </a:cubicBezTo>
                <a:cubicBezTo>
                  <a:pt x="80" y="311"/>
                  <a:pt x="13" y="244"/>
                  <a:pt x="13" y="162"/>
                </a:cubicBezTo>
                <a:cubicBezTo>
                  <a:pt x="13" y="80"/>
                  <a:pt x="80" y="14"/>
                  <a:pt x="162" y="14"/>
                </a:cubicBezTo>
              </a:path>
            </a:pathLst>
          </a:custGeom>
          <a:solidFill>
            <a:srgbClr val="A32020"/>
          </a:solidFill>
          <a:ln w="9525">
            <a:noFill/>
            <a:round/>
            <a:headEnd/>
            <a:tailEnd/>
          </a:ln>
        </p:spPr>
        <p:txBody>
          <a:bodyPr vert="horz" wrap="square" lIns="100817" tIns="50408" rIns="100817" bIns="50408"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985" b="0" i="0" u="none" strike="noStrike" kern="0" cap="none" spc="0" normalizeH="0" baseline="0" noProof="0" smtClean="0">
              <a:ln>
                <a:noFill/>
              </a:ln>
              <a:solidFill>
                <a:srgbClr val="000000"/>
              </a:solidFill>
              <a:effectLst/>
              <a:uLnTx/>
              <a:uFillTx/>
              <a:latin typeface="Georgia"/>
            </a:endParaRPr>
          </a:p>
        </p:txBody>
      </p:sp>
      <p:sp>
        <p:nvSpPr>
          <p:cNvPr id="43" name="Freeform 29"/>
          <p:cNvSpPr>
            <a:spLocks noEditPoints="1"/>
          </p:cNvSpPr>
          <p:nvPr/>
        </p:nvSpPr>
        <p:spPr bwMode="auto">
          <a:xfrm>
            <a:off x="7169129" y="3010731"/>
            <a:ext cx="434534" cy="439741"/>
          </a:xfrm>
          <a:custGeom>
            <a:avLst/>
            <a:gdLst/>
            <a:ahLst/>
            <a:cxnLst>
              <a:cxn ang="0">
                <a:pos x="230" y="122"/>
              </a:cxn>
              <a:cxn ang="0">
                <a:pos x="180" y="106"/>
              </a:cxn>
              <a:cxn ang="0">
                <a:pos x="157" y="101"/>
              </a:cxn>
              <a:cxn ang="0">
                <a:pos x="156" y="101"/>
              </a:cxn>
              <a:cxn ang="0">
                <a:pos x="154" y="100"/>
              </a:cxn>
              <a:cxn ang="0">
                <a:pos x="153" y="100"/>
              </a:cxn>
              <a:cxn ang="0">
                <a:pos x="127" y="129"/>
              </a:cxn>
              <a:cxn ang="0">
                <a:pos x="141" y="152"/>
              </a:cxn>
              <a:cxn ang="0">
                <a:pos x="166" y="123"/>
              </a:cxn>
              <a:cxn ang="0">
                <a:pos x="227" y="158"/>
              </a:cxn>
              <a:cxn ang="0">
                <a:pos x="229" y="161"/>
              </a:cxn>
              <a:cxn ang="0">
                <a:pos x="244" y="168"/>
              </a:cxn>
              <a:cxn ang="0">
                <a:pos x="94" y="200"/>
              </a:cxn>
              <a:cxn ang="0">
                <a:pos x="77" y="189"/>
              </a:cxn>
              <a:cxn ang="0">
                <a:pos x="81" y="210"/>
              </a:cxn>
              <a:cxn ang="0">
                <a:pos x="89" y="211"/>
              </a:cxn>
              <a:cxn ang="0">
                <a:pos x="49" y="100"/>
              </a:cxn>
              <a:cxn ang="0">
                <a:pos x="44" y="215"/>
              </a:cxn>
              <a:cxn ang="0">
                <a:pos x="89" y="112"/>
              </a:cxn>
              <a:cxn ang="0">
                <a:pos x="276" y="100"/>
              </a:cxn>
              <a:cxn ang="0">
                <a:pos x="267" y="219"/>
              </a:cxn>
              <a:cxn ang="0">
                <a:pos x="292" y="162"/>
              </a:cxn>
              <a:cxn ang="0">
                <a:pos x="118" y="185"/>
              </a:cxn>
              <a:cxn ang="0">
                <a:pos x="97" y="209"/>
              </a:cxn>
              <a:cxn ang="0">
                <a:pos x="108" y="227"/>
              </a:cxn>
              <a:cxn ang="0">
                <a:pos x="121" y="236"/>
              </a:cxn>
              <a:cxn ang="0">
                <a:pos x="137" y="232"/>
              </a:cxn>
              <a:cxn ang="0">
                <a:pos x="145" y="239"/>
              </a:cxn>
              <a:cxn ang="0">
                <a:pos x="161" y="234"/>
              </a:cxn>
              <a:cxn ang="0">
                <a:pos x="162" y="208"/>
              </a:cxn>
              <a:cxn ang="0">
                <a:pos x="149" y="209"/>
              </a:cxn>
              <a:cxn ang="0">
                <a:pos x="137" y="196"/>
              </a:cxn>
              <a:cxn ang="0">
                <a:pos x="124" y="187"/>
              </a:cxn>
              <a:cxn ang="0">
                <a:pos x="233" y="205"/>
              </a:cxn>
              <a:cxn ang="0">
                <a:pos x="219" y="204"/>
              </a:cxn>
              <a:cxn ang="0">
                <a:pos x="207" y="218"/>
              </a:cxn>
              <a:cxn ang="0">
                <a:pos x="195" y="209"/>
              </a:cxn>
              <a:cxn ang="0">
                <a:pos x="183" y="221"/>
              </a:cxn>
              <a:cxn ang="0">
                <a:pos x="180" y="221"/>
              </a:cxn>
              <a:cxn ang="0">
                <a:pos x="178" y="221"/>
              </a:cxn>
              <a:cxn ang="0">
                <a:pos x="175" y="214"/>
              </a:cxn>
              <a:cxn ang="0">
                <a:pos x="156" y="199"/>
              </a:cxn>
              <a:cxn ang="0">
                <a:pos x="147" y="191"/>
              </a:cxn>
              <a:cxn ang="0">
                <a:pos x="136" y="188"/>
              </a:cxn>
              <a:cxn ang="0">
                <a:pos x="118" y="177"/>
              </a:cxn>
              <a:cxn ang="0">
                <a:pos x="98" y="193"/>
              </a:cxn>
              <a:cxn ang="0">
                <a:pos x="80" y="174"/>
              </a:cxn>
              <a:cxn ang="0">
                <a:pos x="101" y="123"/>
              </a:cxn>
              <a:cxn ang="0">
                <a:pos x="121" y="125"/>
              </a:cxn>
              <a:cxn ang="0">
                <a:pos x="129" y="157"/>
              </a:cxn>
              <a:cxn ang="0">
                <a:pos x="160" y="148"/>
              </a:cxn>
              <a:cxn ang="0">
                <a:pos x="217" y="159"/>
              </a:cxn>
              <a:cxn ang="0">
                <a:pos x="222" y="164"/>
              </a:cxn>
              <a:cxn ang="0">
                <a:pos x="236" y="188"/>
              </a:cxn>
              <a:cxn ang="0">
                <a:pos x="162" y="0"/>
              </a:cxn>
              <a:cxn ang="0">
                <a:pos x="162" y="324"/>
              </a:cxn>
              <a:cxn ang="0">
                <a:pos x="162" y="0"/>
              </a:cxn>
              <a:cxn ang="0">
                <a:pos x="312" y="162"/>
              </a:cxn>
              <a:cxn ang="0">
                <a:pos x="13" y="162"/>
              </a:cxn>
            </a:cxnLst>
            <a:rect l="0" t="0" r="r" b="b"/>
            <a:pathLst>
              <a:path w="325" h="324">
                <a:moveTo>
                  <a:pt x="244" y="168"/>
                </a:moveTo>
                <a:cubicBezTo>
                  <a:pt x="230" y="122"/>
                  <a:pt x="230" y="122"/>
                  <a:pt x="230" y="122"/>
                </a:cubicBezTo>
                <a:cubicBezTo>
                  <a:pt x="228" y="118"/>
                  <a:pt x="224" y="115"/>
                  <a:pt x="220" y="114"/>
                </a:cubicBezTo>
                <a:cubicBezTo>
                  <a:pt x="180" y="106"/>
                  <a:pt x="180" y="106"/>
                  <a:pt x="180" y="106"/>
                </a:cubicBezTo>
                <a:cubicBezTo>
                  <a:pt x="180" y="106"/>
                  <a:pt x="180" y="106"/>
                  <a:pt x="180" y="106"/>
                </a:cubicBezTo>
                <a:cubicBezTo>
                  <a:pt x="157" y="101"/>
                  <a:pt x="157" y="101"/>
                  <a:pt x="157" y="101"/>
                </a:cubicBezTo>
                <a:cubicBezTo>
                  <a:pt x="157" y="101"/>
                  <a:pt x="157" y="101"/>
                  <a:pt x="156" y="101"/>
                </a:cubicBezTo>
                <a:cubicBezTo>
                  <a:pt x="156" y="101"/>
                  <a:pt x="156" y="101"/>
                  <a:pt x="156" y="101"/>
                </a:cubicBezTo>
                <a:cubicBezTo>
                  <a:pt x="156" y="101"/>
                  <a:pt x="156" y="101"/>
                  <a:pt x="156" y="101"/>
                </a:cubicBezTo>
                <a:cubicBezTo>
                  <a:pt x="154" y="100"/>
                  <a:pt x="154" y="100"/>
                  <a:pt x="154" y="100"/>
                </a:cubicBezTo>
                <a:cubicBezTo>
                  <a:pt x="154" y="101"/>
                  <a:pt x="154" y="101"/>
                  <a:pt x="154" y="101"/>
                </a:cubicBezTo>
                <a:cubicBezTo>
                  <a:pt x="154" y="100"/>
                  <a:pt x="153" y="100"/>
                  <a:pt x="153" y="100"/>
                </a:cubicBezTo>
                <a:cubicBezTo>
                  <a:pt x="148" y="100"/>
                  <a:pt x="143" y="103"/>
                  <a:pt x="140" y="108"/>
                </a:cubicBezTo>
                <a:cubicBezTo>
                  <a:pt x="127" y="129"/>
                  <a:pt x="127" y="129"/>
                  <a:pt x="127" y="129"/>
                </a:cubicBezTo>
                <a:cubicBezTo>
                  <a:pt x="123" y="136"/>
                  <a:pt x="126" y="146"/>
                  <a:pt x="133" y="150"/>
                </a:cubicBezTo>
                <a:cubicBezTo>
                  <a:pt x="135" y="151"/>
                  <a:pt x="138" y="152"/>
                  <a:pt x="141" y="152"/>
                </a:cubicBezTo>
                <a:cubicBezTo>
                  <a:pt x="146" y="152"/>
                  <a:pt x="151" y="149"/>
                  <a:pt x="154" y="144"/>
                </a:cubicBezTo>
                <a:cubicBezTo>
                  <a:pt x="166" y="123"/>
                  <a:pt x="166" y="123"/>
                  <a:pt x="166" y="123"/>
                </a:cubicBezTo>
                <a:cubicBezTo>
                  <a:pt x="221" y="152"/>
                  <a:pt x="221" y="152"/>
                  <a:pt x="221" y="152"/>
                </a:cubicBezTo>
                <a:cubicBezTo>
                  <a:pt x="224" y="154"/>
                  <a:pt x="226" y="156"/>
                  <a:pt x="227" y="158"/>
                </a:cubicBezTo>
                <a:cubicBezTo>
                  <a:pt x="228" y="159"/>
                  <a:pt x="228" y="159"/>
                  <a:pt x="229" y="160"/>
                </a:cubicBezTo>
                <a:cubicBezTo>
                  <a:pt x="229" y="160"/>
                  <a:pt x="229" y="161"/>
                  <a:pt x="229" y="161"/>
                </a:cubicBezTo>
                <a:cubicBezTo>
                  <a:pt x="240" y="179"/>
                  <a:pt x="240" y="179"/>
                  <a:pt x="240" y="179"/>
                </a:cubicBezTo>
                <a:cubicBezTo>
                  <a:pt x="244" y="177"/>
                  <a:pt x="245" y="172"/>
                  <a:pt x="244" y="168"/>
                </a:cubicBezTo>
                <a:close/>
                <a:moveTo>
                  <a:pt x="91" y="205"/>
                </a:moveTo>
                <a:cubicBezTo>
                  <a:pt x="94" y="200"/>
                  <a:pt x="94" y="200"/>
                  <a:pt x="94" y="200"/>
                </a:cubicBezTo>
                <a:cubicBezTo>
                  <a:pt x="81" y="192"/>
                  <a:pt x="81" y="192"/>
                  <a:pt x="81" y="192"/>
                </a:cubicBezTo>
                <a:cubicBezTo>
                  <a:pt x="79" y="191"/>
                  <a:pt x="78" y="190"/>
                  <a:pt x="77" y="189"/>
                </a:cubicBezTo>
                <a:cubicBezTo>
                  <a:pt x="76" y="192"/>
                  <a:pt x="76" y="192"/>
                  <a:pt x="76" y="192"/>
                </a:cubicBezTo>
                <a:cubicBezTo>
                  <a:pt x="73" y="198"/>
                  <a:pt x="75" y="206"/>
                  <a:pt x="81" y="210"/>
                </a:cubicBezTo>
                <a:cubicBezTo>
                  <a:pt x="83" y="211"/>
                  <a:pt x="85" y="211"/>
                  <a:pt x="87" y="211"/>
                </a:cubicBezTo>
                <a:cubicBezTo>
                  <a:pt x="88" y="211"/>
                  <a:pt x="88" y="211"/>
                  <a:pt x="89" y="211"/>
                </a:cubicBezTo>
                <a:cubicBezTo>
                  <a:pt x="89" y="209"/>
                  <a:pt x="90" y="207"/>
                  <a:pt x="91" y="205"/>
                </a:cubicBezTo>
                <a:close/>
                <a:moveTo>
                  <a:pt x="49" y="100"/>
                </a:moveTo>
                <a:cubicBezTo>
                  <a:pt x="39" y="118"/>
                  <a:pt x="33" y="139"/>
                  <a:pt x="33" y="162"/>
                </a:cubicBezTo>
                <a:cubicBezTo>
                  <a:pt x="33" y="181"/>
                  <a:pt x="37" y="199"/>
                  <a:pt x="44" y="215"/>
                </a:cubicBezTo>
                <a:cubicBezTo>
                  <a:pt x="58" y="219"/>
                  <a:pt x="58" y="219"/>
                  <a:pt x="58" y="219"/>
                </a:cubicBezTo>
                <a:cubicBezTo>
                  <a:pt x="89" y="112"/>
                  <a:pt x="89" y="112"/>
                  <a:pt x="89" y="112"/>
                </a:cubicBezTo>
                <a:lnTo>
                  <a:pt x="49" y="100"/>
                </a:lnTo>
                <a:close/>
                <a:moveTo>
                  <a:pt x="276" y="100"/>
                </a:moveTo>
                <a:cubicBezTo>
                  <a:pt x="235" y="112"/>
                  <a:pt x="235" y="112"/>
                  <a:pt x="235" y="112"/>
                </a:cubicBezTo>
                <a:cubicBezTo>
                  <a:pt x="267" y="219"/>
                  <a:pt x="267" y="219"/>
                  <a:pt x="267" y="219"/>
                </a:cubicBezTo>
                <a:cubicBezTo>
                  <a:pt x="281" y="215"/>
                  <a:pt x="281" y="215"/>
                  <a:pt x="281" y="215"/>
                </a:cubicBezTo>
                <a:cubicBezTo>
                  <a:pt x="288" y="199"/>
                  <a:pt x="292" y="181"/>
                  <a:pt x="292" y="162"/>
                </a:cubicBezTo>
                <a:cubicBezTo>
                  <a:pt x="292" y="139"/>
                  <a:pt x="286" y="118"/>
                  <a:pt x="276" y="100"/>
                </a:cubicBezTo>
                <a:close/>
                <a:moveTo>
                  <a:pt x="118" y="185"/>
                </a:moveTo>
                <a:cubicBezTo>
                  <a:pt x="114" y="185"/>
                  <a:pt x="110" y="187"/>
                  <a:pt x="108" y="191"/>
                </a:cubicBezTo>
                <a:cubicBezTo>
                  <a:pt x="97" y="209"/>
                  <a:pt x="97" y="209"/>
                  <a:pt x="97" y="209"/>
                </a:cubicBezTo>
                <a:cubicBezTo>
                  <a:pt x="94" y="215"/>
                  <a:pt x="96" y="222"/>
                  <a:pt x="102" y="225"/>
                </a:cubicBezTo>
                <a:cubicBezTo>
                  <a:pt x="104" y="227"/>
                  <a:pt x="106" y="227"/>
                  <a:pt x="108" y="227"/>
                </a:cubicBezTo>
                <a:cubicBezTo>
                  <a:pt x="110" y="227"/>
                  <a:pt x="113" y="226"/>
                  <a:pt x="115" y="225"/>
                </a:cubicBezTo>
                <a:cubicBezTo>
                  <a:pt x="114" y="229"/>
                  <a:pt x="117" y="234"/>
                  <a:pt x="121" y="236"/>
                </a:cubicBezTo>
                <a:cubicBezTo>
                  <a:pt x="123" y="237"/>
                  <a:pt x="125" y="238"/>
                  <a:pt x="127" y="238"/>
                </a:cubicBezTo>
                <a:cubicBezTo>
                  <a:pt x="131" y="238"/>
                  <a:pt x="135" y="236"/>
                  <a:pt x="137" y="232"/>
                </a:cubicBezTo>
                <a:cubicBezTo>
                  <a:pt x="139" y="229"/>
                  <a:pt x="139" y="229"/>
                  <a:pt x="139" y="229"/>
                </a:cubicBezTo>
                <a:cubicBezTo>
                  <a:pt x="139" y="233"/>
                  <a:pt x="141" y="237"/>
                  <a:pt x="145" y="239"/>
                </a:cubicBezTo>
                <a:cubicBezTo>
                  <a:pt x="147" y="240"/>
                  <a:pt x="149" y="240"/>
                  <a:pt x="151" y="240"/>
                </a:cubicBezTo>
                <a:cubicBezTo>
                  <a:pt x="155" y="240"/>
                  <a:pt x="159" y="238"/>
                  <a:pt x="161" y="234"/>
                </a:cubicBezTo>
                <a:cubicBezTo>
                  <a:pt x="166" y="225"/>
                  <a:pt x="166" y="225"/>
                  <a:pt x="166" y="225"/>
                </a:cubicBezTo>
                <a:cubicBezTo>
                  <a:pt x="170" y="219"/>
                  <a:pt x="168" y="212"/>
                  <a:pt x="162" y="208"/>
                </a:cubicBezTo>
                <a:cubicBezTo>
                  <a:pt x="160" y="208"/>
                  <a:pt x="158" y="207"/>
                  <a:pt x="156" y="207"/>
                </a:cubicBezTo>
                <a:cubicBezTo>
                  <a:pt x="154" y="207"/>
                  <a:pt x="151" y="208"/>
                  <a:pt x="149" y="209"/>
                </a:cubicBezTo>
                <a:cubicBezTo>
                  <a:pt x="149" y="205"/>
                  <a:pt x="147" y="200"/>
                  <a:pt x="143" y="198"/>
                </a:cubicBezTo>
                <a:cubicBezTo>
                  <a:pt x="141" y="197"/>
                  <a:pt x="139" y="196"/>
                  <a:pt x="137" y="196"/>
                </a:cubicBezTo>
                <a:cubicBezTo>
                  <a:pt x="135" y="196"/>
                  <a:pt x="132" y="197"/>
                  <a:pt x="130" y="198"/>
                </a:cubicBezTo>
                <a:cubicBezTo>
                  <a:pt x="131" y="194"/>
                  <a:pt x="128" y="189"/>
                  <a:pt x="124" y="187"/>
                </a:cubicBezTo>
                <a:cubicBezTo>
                  <a:pt x="122" y="186"/>
                  <a:pt x="120" y="185"/>
                  <a:pt x="118" y="185"/>
                </a:cubicBezTo>
                <a:moveTo>
                  <a:pt x="233" y="205"/>
                </a:moveTo>
                <a:cubicBezTo>
                  <a:pt x="230" y="206"/>
                  <a:pt x="228" y="206"/>
                  <a:pt x="226" y="206"/>
                </a:cubicBezTo>
                <a:cubicBezTo>
                  <a:pt x="224" y="206"/>
                  <a:pt x="221" y="206"/>
                  <a:pt x="219" y="204"/>
                </a:cubicBezTo>
                <a:cubicBezTo>
                  <a:pt x="220" y="209"/>
                  <a:pt x="218" y="214"/>
                  <a:pt x="213" y="216"/>
                </a:cubicBezTo>
                <a:cubicBezTo>
                  <a:pt x="211" y="217"/>
                  <a:pt x="209" y="218"/>
                  <a:pt x="207" y="218"/>
                </a:cubicBezTo>
                <a:cubicBezTo>
                  <a:pt x="203" y="218"/>
                  <a:pt x="199" y="216"/>
                  <a:pt x="197" y="212"/>
                </a:cubicBezTo>
                <a:cubicBezTo>
                  <a:pt x="195" y="209"/>
                  <a:pt x="195" y="209"/>
                  <a:pt x="195" y="209"/>
                </a:cubicBezTo>
                <a:cubicBezTo>
                  <a:pt x="195" y="213"/>
                  <a:pt x="193" y="217"/>
                  <a:pt x="189" y="219"/>
                </a:cubicBezTo>
                <a:cubicBezTo>
                  <a:pt x="187" y="221"/>
                  <a:pt x="185" y="221"/>
                  <a:pt x="183" y="221"/>
                </a:cubicBezTo>
                <a:cubicBezTo>
                  <a:pt x="182" y="221"/>
                  <a:pt x="182" y="221"/>
                  <a:pt x="181" y="221"/>
                </a:cubicBezTo>
                <a:cubicBezTo>
                  <a:pt x="181" y="221"/>
                  <a:pt x="180" y="221"/>
                  <a:pt x="180" y="221"/>
                </a:cubicBezTo>
                <a:cubicBezTo>
                  <a:pt x="180" y="221"/>
                  <a:pt x="180" y="221"/>
                  <a:pt x="180" y="221"/>
                </a:cubicBezTo>
                <a:cubicBezTo>
                  <a:pt x="179" y="221"/>
                  <a:pt x="178" y="221"/>
                  <a:pt x="178" y="221"/>
                </a:cubicBezTo>
                <a:cubicBezTo>
                  <a:pt x="176" y="220"/>
                  <a:pt x="176" y="220"/>
                  <a:pt x="176" y="220"/>
                </a:cubicBezTo>
                <a:cubicBezTo>
                  <a:pt x="176" y="218"/>
                  <a:pt x="176" y="216"/>
                  <a:pt x="175" y="214"/>
                </a:cubicBezTo>
                <a:cubicBezTo>
                  <a:pt x="174" y="209"/>
                  <a:pt x="170" y="205"/>
                  <a:pt x="166" y="202"/>
                </a:cubicBezTo>
                <a:cubicBezTo>
                  <a:pt x="163" y="200"/>
                  <a:pt x="159" y="199"/>
                  <a:pt x="156" y="199"/>
                </a:cubicBezTo>
                <a:cubicBezTo>
                  <a:pt x="156" y="199"/>
                  <a:pt x="155" y="199"/>
                  <a:pt x="155" y="199"/>
                </a:cubicBezTo>
                <a:cubicBezTo>
                  <a:pt x="153" y="196"/>
                  <a:pt x="151" y="193"/>
                  <a:pt x="147" y="191"/>
                </a:cubicBezTo>
                <a:cubicBezTo>
                  <a:pt x="144" y="189"/>
                  <a:pt x="140" y="188"/>
                  <a:pt x="137" y="188"/>
                </a:cubicBezTo>
                <a:cubicBezTo>
                  <a:pt x="137" y="188"/>
                  <a:pt x="136" y="188"/>
                  <a:pt x="136" y="188"/>
                </a:cubicBezTo>
                <a:cubicBezTo>
                  <a:pt x="134" y="185"/>
                  <a:pt x="132" y="182"/>
                  <a:pt x="128" y="180"/>
                </a:cubicBezTo>
                <a:cubicBezTo>
                  <a:pt x="125" y="178"/>
                  <a:pt x="122" y="177"/>
                  <a:pt x="118" y="177"/>
                </a:cubicBezTo>
                <a:cubicBezTo>
                  <a:pt x="111" y="177"/>
                  <a:pt x="105" y="181"/>
                  <a:pt x="101" y="187"/>
                </a:cubicBezTo>
                <a:cubicBezTo>
                  <a:pt x="98" y="193"/>
                  <a:pt x="98" y="193"/>
                  <a:pt x="98" y="193"/>
                </a:cubicBezTo>
                <a:cubicBezTo>
                  <a:pt x="84" y="185"/>
                  <a:pt x="84" y="185"/>
                  <a:pt x="84" y="185"/>
                </a:cubicBezTo>
                <a:cubicBezTo>
                  <a:pt x="81" y="183"/>
                  <a:pt x="78" y="178"/>
                  <a:pt x="80" y="174"/>
                </a:cubicBezTo>
                <a:cubicBezTo>
                  <a:pt x="92" y="130"/>
                  <a:pt x="92" y="130"/>
                  <a:pt x="92" y="130"/>
                </a:cubicBezTo>
                <a:cubicBezTo>
                  <a:pt x="93" y="126"/>
                  <a:pt x="97" y="123"/>
                  <a:pt x="101" y="123"/>
                </a:cubicBezTo>
                <a:cubicBezTo>
                  <a:pt x="123" y="122"/>
                  <a:pt x="123" y="122"/>
                  <a:pt x="123" y="122"/>
                </a:cubicBezTo>
                <a:cubicBezTo>
                  <a:pt x="121" y="125"/>
                  <a:pt x="121" y="125"/>
                  <a:pt x="121" y="125"/>
                </a:cubicBezTo>
                <a:cubicBezTo>
                  <a:pt x="118" y="130"/>
                  <a:pt x="117" y="137"/>
                  <a:pt x="119" y="143"/>
                </a:cubicBezTo>
                <a:cubicBezTo>
                  <a:pt x="120" y="149"/>
                  <a:pt x="124" y="154"/>
                  <a:pt x="129" y="157"/>
                </a:cubicBezTo>
                <a:cubicBezTo>
                  <a:pt x="133" y="159"/>
                  <a:pt x="137" y="159"/>
                  <a:pt x="141" y="159"/>
                </a:cubicBezTo>
                <a:cubicBezTo>
                  <a:pt x="149" y="159"/>
                  <a:pt x="157" y="155"/>
                  <a:pt x="160" y="148"/>
                </a:cubicBezTo>
                <a:cubicBezTo>
                  <a:pt x="169" y="134"/>
                  <a:pt x="169" y="134"/>
                  <a:pt x="169" y="134"/>
                </a:cubicBezTo>
                <a:cubicBezTo>
                  <a:pt x="217" y="159"/>
                  <a:pt x="217" y="159"/>
                  <a:pt x="217" y="159"/>
                </a:cubicBezTo>
                <a:cubicBezTo>
                  <a:pt x="219" y="160"/>
                  <a:pt x="220" y="161"/>
                  <a:pt x="221" y="163"/>
                </a:cubicBezTo>
                <a:cubicBezTo>
                  <a:pt x="222" y="163"/>
                  <a:pt x="222" y="164"/>
                  <a:pt x="222" y="164"/>
                </a:cubicBezTo>
                <a:cubicBezTo>
                  <a:pt x="222" y="164"/>
                  <a:pt x="222" y="165"/>
                  <a:pt x="222" y="165"/>
                </a:cubicBezTo>
                <a:cubicBezTo>
                  <a:pt x="236" y="188"/>
                  <a:pt x="236" y="188"/>
                  <a:pt x="236" y="188"/>
                </a:cubicBezTo>
                <a:cubicBezTo>
                  <a:pt x="240" y="194"/>
                  <a:pt x="238" y="201"/>
                  <a:pt x="233" y="205"/>
                </a:cubicBezTo>
                <a:close/>
                <a:moveTo>
                  <a:pt x="162" y="0"/>
                </a:moveTo>
                <a:cubicBezTo>
                  <a:pt x="73" y="0"/>
                  <a:pt x="0" y="72"/>
                  <a:pt x="0" y="162"/>
                </a:cubicBezTo>
                <a:cubicBezTo>
                  <a:pt x="0" y="252"/>
                  <a:pt x="73" y="324"/>
                  <a:pt x="162" y="324"/>
                </a:cubicBezTo>
                <a:cubicBezTo>
                  <a:pt x="252" y="324"/>
                  <a:pt x="325" y="252"/>
                  <a:pt x="325" y="162"/>
                </a:cubicBezTo>
                <a:cubicBezTo>
                  <a:pt x="325" y="72"/>
                  <a:pt x="252" y="0"/>
                  <a:pt x="162" y="0"/>
                </a:cubicBezTo>
                <a:close/>
                <a:moveTo>
                  <a:pt x="162" y="13"/>
                </a:moveTo>
                <a:cubicBezTo>
                  <a:pt x="245" y="13"/>
                  <a:pt x="312" y="80"/>
                  <a:pt x="312" y="162"/>
                </a:cubicBezTo>
                <a:cubicBezTo>
                  <a:pt x="312" y="244"/>
                  <a:pt x="245" y="311"/>
                  <a:pt x="162" y="311"/>
                </a:cubicBezTo>
                <a:cubicBezTo>
                  <a:pt x="80" y="311"/>
                  <a:pt x="13" y="244"/>
                  <a:pt x="13" y="162"/>
                </a:cubicBezTo>
                <a:cubicBezTo>
                  <a:pt x="13" y="80"/>
                  <a:pt x="80" y="13"/>
                  <a:pt x="162" y="13"/>
                </a:cubicBezTo>
              </a:path>
            </a:pathLst>
          </a:custGeom>
          <a:solidFill>
            <a:srgbClr val="A32020"/>
          </a:solidFill>
          <a:ln w="9525">
            <a:noFill/>
            <a:round/>
            <a:headEnd/>
            <a:tailEnd/>
          </a:ln>
        </p:spPr>
        <p:txBody>
          <a:bodyPr vert="horz" wrap="square" lIns="100817" tIns="50408" rIns="100817" bIns="50408"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985" b="0" i="0" u="none" strike="noStrike" kern="0" cap="none" spc="0" normalizeH="0" baseline="0" noProof="0" smtClean="0">
              <a:ln>
                <a:noFill/>
              </a:ln>
              <a:solidFill>
                <a:srgbClr val="000000"/>
              </a:solidFill>
              <a:effectLst/>
              <a:uLnTx/>
              <a:uFillTx/>
              <a:latin typeface="Georgia"/>
            </a:endParaRPr>
          </a:p>
        </p:txBody>
      </p:sp>
      <p:sp>
        <p:nvSpPr>
          <p:cNvPr id="44" name="Freeform 18"/>
          <p:cNvSpPr>
            <a:spLocks noEditPoints="1"/>
          </p:cNvSpPr>
          <p:nvPr/>
        </p:nvSpPr>
        <p:spPr bwMode="auto">
          <a:xfrm>
            <a:off x="1484210" y="4582924"/>
            <a:ext cx="427091" cy="434360"/>
          </a:xfrm>
          <a:custGeom>
            <a:avLst/>
            <a:gdLst/>
            <a:ahLst/>
            <a:cxnLst>
              <a:cxn ang="0">
                <a:pos x="254" y="107"/>
              </a:cxn>
              <a:cxn ang="0">
                <a:pos x="196" y="150"/>
              </a:cxn>
              <a:cxn ang="0">
                <a:pos x="213" y="226"/>
              </a:cxn>
              <a:cxn ang="0">
                <a:pos x="75" y="152"/>
              </a:cxn>
              <a:cxn ang="0">
                <a:pos x="54" y="159"/>
              </a:cxn>
              <a:cxn ang="0">
                <a:pos x="60" y="181"/>
              </a:cxn>
              <a:cxn ang="0">
                <a:pos x="82" y="174"/>
              </a:cxn>
              <a:cxn ang="0">
                <a:pos x="75" y="152"/>
              </a:cxn>
              <a:cxn ang="0">
                <a:pos x="104" y="198"/>
              </a:cxn>
              <a:cxn ang="0">
                <a:pos x="97" y="219"/>
              </a:cxn>
              <a:cxn ang="0">
                <a:pos x="190" y="226"/>
              </a:cxn>
              <a:cxn ang="0">
                <a:pos x="75" y="198"/>
              </a:cxn>
              <a:cxn ang="0">
                <a:pos x="54" y="204"/>
              </a:cxn>
              <a:cxn ang="0">
                <a:pos x="60" y="226"/>
              </a:cxn>
              <a:cxn ang="0">
                <a:pos x="82" y="219"/>
              </a:cxn>
              <a:cxn ang="0">
                <a:pos x="75" y="198"/>
              </a:cxn>
              <a:cxn ang="0">
                <a:pos x="165" y="181"/>
              </a:cxn>
              <a:cxn ang="0">
                <a:pos x="150" y="152"/>
              </a:cxn>
              <a:cxn ang="0">
                <a:pos x="97" y="159"/>
              </a:cxn>
              <a:cxn ang="0">
                <a:pos x="104" y="181"/>
              </a:cxn>
              <a:cxn ang="0">
                <a:pos x="60" y="107"/>
              </a:cxn>
              <a:cxn ang="0">
                <a:pos x="54" y="129"/>
              </a:cxn>
              <a:cxn ang="0">
                <a:pos x="75" y="135"/>
              </a:cxn>
              <a:cxn ang="0">
                <a:pos x="82" y="114"/>
              </a:cxn>
              <a:cxn ang="0">
                <a:pos x="210" y="114"/>
              </a:cxn>
              <a:cxn ang="0">
                <a:pos x="203" y="135"/>
              </a:cxn>
              <a:cxn ang="0">
                <a:pos x="97" y="129"/>
              </a:cxn>
              <a:cxn ang="0">
                <a:pos x="104" y="107"/>
              </a:cxn>
              <a:cxn ang="0">
                <a:pos x="210" y="114"/>
              </a:cxn>
              <a:cxn ang="0">
                <a:pos x="0" y="162"/>
              </a:cxn>
              <a:cxn ang="0">
                <a:pos x="324" y="162"/>
              </a:cxn>
              <a:cxn ang="0">
                <a:pos x="162" y="13"/>
              </a:cxn>
              <a:cxn ang="0">
                <a:pos x="162" y="310"/>
              </a:cxn>
              <a:cxn ang="0">
                <a:pos x="162" y="13"/>
              </a:cxn>
            </a:cxnLst>
            <a:rect l="0" t="0" r="r" b="b"/>
            <a:pathLst>
              <a:path w="324" h="323">
                <a:moveTo>
                  <a:pt x="278" y="107"/>
                </a:moveTo>
                <a:cubicBezTo>
                  <a:pt x="254" y="107"/>
                  <a:pt x="254" y="107"/>
                  <a:pt x="254" y="107"/>
                </a:cubicBezTo>
                <a:cubicBezTo>
                  <a:pt x="213" y="182"/>
                  <a:pt x="213" y="182"/>
                  <a:pt x="213" y="182"/>
                </a:cubicBezTo>
                <a:cubicBezTo>
                  <a:pt x="196" y="150"/>
                  <a:pt x="196" y="150"/>
                  <a:pt x="196" y="150"/>
                </a:cubicBezTo>
                <a:cubicBezTo>
                  <a:pt x="172" y="150"/>
                  <a:pt x="172" y="150"/>
                  <a:pt x="172" y="150"/>
                </a:cubicBezTo>
                <a:cubicBezTo>
                  <a:pt x="213" y="226"/>
                  <a:pt x="213" y="226"/>
                  <a:pt x="213" y="226"/>
                </a:cubicBezTo>
                <a:cubicBezTo>
                  <a:pt x="278" y="107"/>
                  <a:pt x="278" y="107"/>
                  <a:pt x="278" y="107"/>
                </a:cubicBezTo>
                <a:moveTo>
                  <a:pt x="75" y="152"/>
                </a:moveTo>
                <a:cubicBezTo>
                  <a:pt x="60" y="152"/>
                  <a:pt x="60" y="152"/>
                  <a:pt x="60" y="152"/>
                </a:cubicBezTo>
                <a:cubicBezTo>
                  <a:pt x="56" y="152"/>
                  <a:pt x="54" y="155"/>
                  <a:pt x="54" y="159"/>
                </a:cubicBezTo>
                <a:cubicBezTo>
                  <a:pt x="54" y="174"/>
                  <a:pt x="54" y="174"/>
                  <a:pt x="54" y="174"/>
                </a:cubicBezTo>
                <a:cubicBezTo>
                  <a:pt x="54" y="178"/>
                  <a:pt x="56" y="181"/>
                  <a:pt x="60" y="181"/>
                </a:cubicBezTo>
                <a:cubicBezTo>
                  <a:pt x="75" y="181"/>
                  <a:pt x="75" y="181"/>
                  <a:pt x="75" y="181"/>
                </a:cubicBezTo>
                <a:cubicBezTo>
                  <a:pt x="79" y="181"/>
                  <a:pt x="82" y="178"/>
                  <a:pt x="82" y="174"/>
                </a:cubicBezTo>
                <a:cubicBezTo>
                  <a:pt x="82" y="159"/>
                  <a:pt x="82" y="159"/>
                  <a:pt x="82" y="159"/>
                </a:cubicBezTo>
                <a:cubicBezTo>
                  <a:pt x="82" y="155"/>
                  <a:pt x="79" y="152"/>
                  <a:pt x="75" y="152"/>
                </a:cubicBezTo>
                <a:close/>
                <a:moveTo>
                  <a:pt x="175" y="198"/>
                </a:moveTo>
                <a:cubicBezTo>
                  <a:pt x="104" y="198"/>
                  <a:pt x="104" y="198"/>
                  <a:pt x="104" y="198"/>
                </a:cubicBezTo>
                <a:cubicBezTo>
                  <a:pt x="100" y="198"/>
                  <a:pt x="97" y="200"/>
                  <a:pt x="97" y="204"/>
                </a:cubicBezTo>
                <a:cubicBezTo>
                  <a:pt x="97" y="219"/>
                  <a:pt x="97" y="219"/>
                  <a:pt x="97" y="219"/>
                </a:cubicBezTo>
                <a:cubicBezTo>
                  <a:pt x="97" y="223"/>
                  <a:pt x="100" y="226"/>
                  <a:pt x="104" y="226"/>
                </a:cubicBezTo>
                <a:cubicBezTo>
                  <a:pt x="190" y="226"/>
                  <a:pt x="190" y="226"/>
                  <a:pt x="190" y="226"/>
                </a:cubicBezTo>
                <a:lnTo>
                  <a:pt x="175" y="198"/>
                </a:lnTo>
                <a:close/>
                <a:moveTo>
                  <a:pt x="75" y="198"/>
                </a:moveTo>
                <a:cubicBezTo>
                  <a:pt x="60" y="198"/>
                  <a:pt x="60" y="198"/>
                  <a:pt x="60" y="198"/>
                </a:cubicBezTo>
                <a:cubicBezTo>
                  <a:pt x="56" y="198"/>
                  <a:pt x="54" y="200"/>
                  <a:pt x="54" y="204"/>
                </a:cubicBezTo>
                <a:cubicBezTo>
                  <a:pt x="54" y="219"/>
                  <a:pt x="54" y="219"/>
                  <a:pt x="54" y="219"/>
                </a:cubicBezTo>
                <a:cubicBezTo>
                  <a:pt x="54" y="223"/>
                  <a:pt x="56" y="226"/>
                  <a:pt x="60" y="226"/>
                </a:cubicBezTo>
                <a:cubicBezTo>
                  <a:pt x="75" y="226"/>
                  <a:pt x="75" y="226"/>
                  <a:pt x="75" y="226"/>
                </a:cubicBezTo>
                <a:cubicBezTo>
                  <a:pt x="79" y="226"/>
                  <a:pt x="82" y="223"/>
                  <a:pt x="82" y="219"/>
                </a:cubicBezTo>
                <a:cubicBezTo>
                  <a:pt x="82" y="204"/>
                  <a:pt x="82" y="204"/>
                  <a:pt x="82" y="204"/>
                </a:cubicBezTo>
                <a:cubicBezTo>
                  <a:pt x="82" y="200"/>
                  <a:pt x="79" y="198"/>
                  <a:pt x="75" y="198"/>
                </a:cubicBezTo>
                <a:close/>
                <a:moveTo>
                  <a:pt x="104" y="181"/>
                </a:moveTo>
                <a:cubicBezTo>
                  <a:pt x="165" y="181"/>
                  <a:pt x="165" y="181"/>
                  <a:pt x="165" y="181"/>
                </a:cubicBezTo>
                <a:cubicBezTo>
                  <a:pt x="154" y="160"/>
                  <a:pt x="154" y="160"/>
                  <a:pt x="154" y="160"/>
                </a:cubicBezTo>
                <a:cubicBezTo>
                  <a:pt x="150" y="152"/>
                  <a:pt x="150" y="152"/>
                  <a:pt x="150" y="152"/>
                </a:cubicBezTo>
                <a:cubicBezTo>
                  <a:pt x="104" y="152"/>
                  <a:pt x="104" y="152"/>
                  <a:pt x="104" y="152"/>
                </a:cubicBezTo>
                <a:cubicBezTo>
                  <a:pt x="100" y="152"/>
                  <a:pt x="97" y="155"/>
                  <a:pt x="97" y="159"/>
                </a:cubicBezTo>
                <a:cubicBezTo>
                  <a:pt x="97" y="174"/>
                  <a:pt x="97" y="174"/>
                  <a:pt x="97" y="174"/>
                </a:cubicBezTo>
                <a:cubicBezTo>
                  <a:pt x="97" y="178"/>
                  <a:pt x="100" y="181"/>
                  <a:pt x="104" y="181"/>
                </a:cubicBezTo>
                <a:close/>
                <a:moveTo>
                  <a:pt x="75" y="107"/>
                </a:moveTo>
                <a:cubicBezTo>
                  <a:pt x="60" y="107"/>
                  <a:pt x="60" y="107"/>
                  <a:pt x="60" y="107"/>
                </a:cubicBezTo>
                <a:cubicBezTo>
                  <a:pt x="56" y="107"/>
                  <a:pt x="54" y="110"/>
                  <a:pt x="54" y="114"/>
                </a:cubicBezTo>
                <a:cubicBezTo>
                  <a:pt x="54" y="129"/>
                  <a:pt x="54" y="129"/>
                  <a:pt x="54" y="129"/>
                </a:cubicBezTo>
                <a:cubicBezTo>
                  <a:pt x="54" y="132"/>
                  <a:pt x="56" y="135"/>
                  <a:pt x="60" y="135"/>
                </a:cubicBezTo>
                <a:cubicBezTo>
                  <a:pt x="75" y="135"/>
                  <a:pt x="75" y="135"/>
                  <a:pt x="75" y="135"/>
                </a:cubicBezTo>
                <a:cubicBezTo>
                  <a:pt x="79" y="135"/>
                  <a:pt x="82" y="132"/>
                  <a:pt x="82" y="129"/>
                </a:cubicBezTo>
                <a:cubicBezTo>
                  <a:pt x="82" y="114"/>
                  <a:pt x="82" y="114"/>
                  <a:pt x="82" y="114"/>
                </a:cubicBezTo>
                <a:cubicBezTo>
                  <a:pt x="82" y="110"/>
                  <a:pt x="79" y="107"/>
                  <a:pt x="75" y="107"/>
                </a:cubicBezTo>
                <a:close/>
                <a:moveTo>
                  <a:pt x="210" y="114"/>
                </a:moveTo>
                <a:cubicBezTo>
                  <a:pt x="210" y="129"/>
                  <a:pt x="210" y="129"/>
                  <a:pt x="210" y="129"/>
                </a:cubicBezTo>
                <a:cubicBezTo>
                  <a:pt x="210" y="132"/>
                  <a:pt x="207" y="135"/>
                  <a:pt x="203" y="135"/>
                </a:cubicBezTo>
                <a:cubicBezTo>
                  <a:pt x="104" y="135"/>
                  <a:pt x="104" y="135"/>
                  <a:pt x="104" y="135"/>
                </a:cubicBezTo>
                <a:cubicBezTo>
                  <a:pt x="100" y="135"/>
                  <a:pt x="97" y="132"/>
                  <a:pt x="97" y="129"/>
                </a:cubicBezTo>
                <a:cubicBezTo>
                  <a:pt x="97" y="114"/>
                  <a:pt x="97" y="114"/>
                  <a:pt x="97" y="114"/>
                </a:cubicBezTo>
                <a:cubicBezTo>
                  <a:pt x="97" y="110"/>
                  <a:pt x="100" y="107"/>
                  <a:pt x="104" y="107"/>
                </a:cubicBezTo>
                <a:cubicBezTo>
                  <a:pt x="203" y="107"/>
                  <a:pt x="203" y="107"/>
                  <a:pt x="203" y="107"/>
                </a:cubicBezTo>
                <a:cubicBezTo>
                  <a:pt x="207" y="107"/>
                  <a:pt x="210" y="110"/>
                  <a:pt x="210" y="114"/>
                </a:cubicBezTo>
                <a:close/>
                <a:moveTo>
                  <a:pt x="162" y="0"/>
                </a:moveTo>
                <a:cubicBezTo>
                  <a:pt x="72" y="0"/>
                  <a:pt x="0" y="72"/>
                  <a:pt x="0" y="162"/>
                </a:cubicBezTo>
                <a:cubicBezTo>
                  <a:pt x="0" y="251"/>
                  <a:pt x="72" y="323"/>
                  <a:pt x="162" y="323"/>
                </a:cubicBezTo>
                <a:cubicBezTo>
                  <a:pt x="251" y="323"/>
                  <a:pt x="324" y="251"/>
                  <a:pt x="324" y="162"/>
                </a:cubicBezTo>
                <a:cubicBezTo>
                  <a:pt x="324" y="72"/>
                  <a:pt x="251" y="0"/>
                  <a:pt x="162" y="0"/>
                </a:cubicBezTo>
                <a:close/>
                <a:moveTo>
                  <a:pt x="162" y="13"/>
                </a:moveTo>
                <a:cubicBezTo>
                  <a:pt x="244" y="13"/>
                  <a:pt x="311" y="79"/>
                  <a:pt x="311" y="162"/>
                </a:cubicBezTo>
                <a:cubicBezTo>
                  <a:pt x="311" y="244"/>
                  <a:pt x="244" y="310"/>
                  <a:pt x="162" y="310"/>
                </a:cubicBezTo>
                <a:cubicBezTo>
                  <a:pt x="80" y="310"/>
                  <a:pt x="13" y="244"/>
                  <a:pt x="13" y="162"/>
                </a:cubicBezTo>
                <a:cubicBezTo>
                  <a:pt x="13" y="79"/>
                  <a:pt x="80" y="13"/>
                  <a:pt x="162" y="13"/>
                </a:cubicBezTo>
              </a:path>
            </a:pathLst>
          </a:custGeom>
          <a:solidFill>
            <a:srgbClr val="A32020"/>
          </a:solidFill>
          <a:ln w="9525">
            <a:noFill/>
            <a:round/>
            <a:headEnd/>
            <a:tailEnd/>
          </a:ln>
        </p:spPr>
        <p:txBody>
          <a:bodyPr vert="horz" wrap="square" lIns="100817" tIns="50408" rIns="100817" bIns="50408"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985" b="0" i="0" u="none" strike="noStrike" kern="0" cap="none" spc="0" normalizeH="0" baseline="0" noProof="0" smtClean="0">
              <a:ln>
                <a:noFill/>
              </a:ln>
              <a:solidFill>
                <a:srgbClr val="000000"/>
              </a:solidFill>
              <a:effectLst/>
              <a:uLnTx/>
              <a:uFillTx/>
              <a:latin typeface="Georgia"/>
            </a:endParaRPr>
          </a:p>
        </p:txBody>
      </p:sp>
      <p:sp>
        <p:nvSpPr>
          <p:cNvPr id="46" name="Freeform 87"/>
          <p:cNvSpPr>
            <a:spLocks noEditPoints="1"/>
          </p:cNvSpPr>
          <p:nvPr/>
        </p:nvSpPr>
        <p:spPr bwMode="auto">
          <a:xfrm>
            <a:off x="7222707" y="4580627"/>
            <a:ext cx="411825" cy="434360"/>
          </a:xfrm>
          <a:custGeom>
            <a:avLst/>
            <a:gdLst/>
            <a:ahLst/>
            <a:cxnLst>
              <a:cxn ang="0">
                <a:pos x="311" y="162"/>
              </a:cxn>
              <a:cxn ang="0">
                <a:pos x="162" y="13"/>
              </a:cxn>
              <a:cxn ang="0">
                <a:pos x="13" y="162"/>
              </a:cxn>
              <a:cxn ang="0">
                <a:pos x="162" y="311"/>
              </a:cxn>
              <a:cxn ang="0">
                <a:pos x="311" y="162"/>
              </a:cxn>
              <a:cxn ang="0">
                <a:pos x="324" y="162"/>
              </a:cxn>
              <a:cxn ang="0">
                <a:pos x="162" y="324"/>
              </a:cxn>
              <a:cxn ang="0">
                <a:pos x="0" y="162"/>
              </a:cxn>
              <a:cxn ang="0">
                <a:pos x="162" y="0"/>
              </a:cxn>
              <a:cxn ang="0">
                <a:pos x="324" y="162"/>
              </a:cxn>
              <a:cxn ang="0">
                <a:pos x="250" y="127"/>
              </a:cxn>
              <a:cxn ang="0">
                <a:pos x="226" y="127"/>
              </a:cxn>
              <a:cxn ang="0">
                <a:pos x="220" y="133"/>
              </a:cxn>
              <a:cxn ang="0">
                <a:pos x="220" y="231"/>
              </a:cxn>
              <a:cxn ang="0">
                <a:pos x="226" y="237"/>
              </a:cxn>
              <a:cxn ang="0">
                <a:pos x="250" y="237"/>
              </a:cxn>
              <a:cxn ang="0">
                <a:pos x="256" y="231"/>
              </a:cxn>
              <a:cxn ang="0">
                <a:pos x="256" y="133"/>
              </a:cxn>
              <a:cxn ang="0">
                <a:pos x="250" y="127"/>
              </a:cxn>
              <a:cxn ang="0">
                <a:pos x="195" y="167"/>
              </a:cxn>
              <a:cxn ang="0">
                <a:pos x="172" y="167"/>
              </a:cxn>
              <a:cxn ang="0">
                <a:pos x="166" y="174"/>
              </a:cxn>
              <a:cxn ang="0">
                <a:pos x="166" y="231"/>
              </a:cxn>
              <a:cxn ang="0">
                <a:pos x="172" y="237"/>
              </a:cxn>
              <a:cxn ang="0">
                <a:pos x="195" y="237"/>
              </a:cxn>
              <a:cxn ang="0">
                <a:pos x="202" y="231"/>
              </a:cxn>
              <a:cxn ang="0">
                <a:pos x="202" y="174"/>
              </a:cxn>
              <a:cxn ang="0">
                <a:pos x="195" y="167"/>
              </a:cxn>
              <a:cxn ang="0">
                <a:pos x="177" y="153"/>
              </a:cxn>
              <a:cxn ang="0">
                <a:pos x="237" y="93"/>
              </a:cxn>
              <a:cxn ang="0">
                <a:pos x="254" y="110"/>
              </a:cxn>
              <a:cxn ang="0">
                <a:pos x="254" y="65"/>
              </a:cxn>
              <a:cxn ang="0">
                <a:pos x="209" y="65"/>
              </a:cxn>
              <a:cxn ang="0">
                <a:pos x="226" y="83"/>
              </a:cxn>
              <a:cxn ang="0">
                <a:pos x="170" y="138"/>
              </a:cxn>
              <a:cxn ang="0">
                <a:pos x="121" y="114"/>
              </a:cxn>
              <a:cxn ang="0">
                <a:pos x="113" y="115"/>
              </a:cxn>
              <a:cxn ang="0">
                <a:pos x="59" y="164"/>
              </a:cxn>
              <a:cxn ang="0">
                <a:pos x="59" y="175"/>
              </a:cxn>
              <a:cxn ang="0">
                <a:pos x="65" y="178"/>
              </a:cxn>
              <a:cxn ang="0">
                <a:pos x="70" y="176"/>
              </a:cxn>
              <a:cxn ang="0">
                <a:pos x="119" y="130"/>
              </a:cxn>
              <a:cxn ang="0">
                <a:pos x="168" y="154"/>
              </a:cxn>
              <a:cxn ang="0">
                <a:pos x="177" y="153"/>
              </a:cxn>
              <a:cxn ang="0">
                <a:pos x="141" y="156"/>
              </a:cxn>
              <a:cxn ang="0">
                <a:pos x="118" y="156"/>
              </a:cxn>
              <a:cxn ang="0">
                <a:pos x="111" y="162"/>
              </a:cxn>
              <a:cxn ang="0">
                <a:pos x="111" y="231"/>
              </a:cxn>
              <a:cxn ang="0">
                <a:pos x="118" y="237"/>
              </a:cxn>
              <a:cxn ang="0">
                <a:pos x="141" y="237"/>
              </a:cxn>
              <a:cxn ang="0">
                <a:pos x="147" y="231"/>
              </a:cxn>
              <a:cxn ang="0">
                <a:pos x="147" y="162"/>
              </a:cxn>
              <a:cxn ang="0">
                <a:pos x="141" y="156"/>
              </a:cxn>
              <a:cxn ang="0">
                <a:pos x="93" y="197"/>
              </a:cxn>
              <a:cxn ang="0">
                <a:pos x="93" y="231"/>
              </a:cxn>
              <a:cxn ang="0">
                <a:pos x="87" y="237"/>
              </a:cxn>
              <a:cxn ang="0">
                <a:pos x="63" y="237"/>
              </a:cxn>
              <a:cxn ang="0">
                <a:pos x="57" y="231"/>
              </a:cxn>
              <a:cxn ang="0">
                <a:pos x="57" y="197"/>
              </a:cxn>
              <a:cxn ang="0">
                <a:pos x="63" y="190"/>
              </a:cxn>
              <a:cxn ang="0">
                <a:pos x="87" y="190"/>
              </a:cxn>
              <a:cxn ang="0">
                <a:pos x="93" y="197"/>
              </a:cxn>
            </a:cxnLst>
            <a:rect l="0" t="0" r="r" b="b"/>
            <a:pathLst>
              <a:path w="324" h="324">
                <a:moveTo>
                  <a:pt x="311" y="162"/>
                </a:moveTo>
                <a:cubicBezTo>
                  <a:pt x="311" y="80"/>
                  <a:pt x="244" y="13"/>
                  <a:pt x="162" y="13"/>
                </a:cubicBezTo>
                <a:cubicBezTo>
                  <a:pt x="81" y="13"/>
                  <a:pt x="13" y="80"/>
                  <a:pt x="13" y="162"/>
                </a:cubicBezTo>
                <a:cubicBezTo>
                  <a:pt x="13" y="244"/>
                  <a:pt x="81" y="311"/>
                  <a:pt x="162" y="311"/>
                </a:cubicBezTo>
                <a:cubicBezTo>
                  <a:pt x="244" y="311"/>
                  <a:pt x="311" y="244"/>
                  <a:pt x="311" y="162"/>
                </a:cubicBezTo>
                <a:close/>
                <a:moveTo>
                  <a:pt x="324" y="162"/>
                </a:moveTo>
                <a:cubicBezTo>
                  <a:pt x="324" y="251"/>
                  <a:pt x="251" y="324"/>
                  <a:pt x="162" y="324"/>
                </a:cubicBezTo>
                <a:cubicBezTo>
                  <a:pt x="73" y="324"/>
                  <a:pt x="0" y="251"/>
                  <a:pt x="0" y="162"/>
                </a:cubicBezTo>
                <a:cubicBezTo>
                  <a:pt x="0" y="73"/>
                  <a:pt x="73" y="0"/>
                  <a:pt x="162" y="0"/>
                </a:cubicBezTo>
                <a:cubicBezTo>
                  <a:pt x="251" y="0"/>
                  <a:pt x="324" y="73"/>
                  <a:pt x="324" y="162"/>
                </a:cubicBezTo>
                <a:close/>
                <a:moveTo>
                  <a:pt x="250" y="127"/>
                </a:moveTo>
                <a:cubicBezTo>
                  <a:pt x="226" y="127"/>
                  <a:pt x="226" y="127"/>
                  <a:pt x="226" y="127"/>
                </a:cubicBezTo>
                <a:cubicBezTo>
                  <a:pt x="223" y="127"/>
                  <a:pt x="220" y="130"/>
                  <a:pt x="220" y="133"/>
                </a:cubicBezTo>
                <a:cubicBezTo>
                  <a:pt x="220" y="231"/>
                  <a:pt x="220" y="231"/>
                  <a:pt x="220" y="231"/>
                </a:cubicBezTo>
                <a:cubicBezTo>
                  <a:pt x="220" y="235"/>
                  <a:pt x="223" y="237"/>
                  <a:pt x="226" y="237"/>
                </a:cubicBezTo>
                <a:cubicBezTo>
                  <a:pt x="250" y="237"/>
                  <a:pt x="250" y="237"/>
                  <a:pt x="250" y="237"/>
                </a:cubicBezTo>
                <a:cubicBezTo>
                  <a:pt x="253" y="237"/>
                  <a:pt x="256" y="235"/>
                  <a:pt x="256" y="231"/>
                </a:cubicBezTo>
                <a:cubicBezTo>
                  <a:pt x="256" y="133"/>
                  <a:pt x="256" y="133"/>
                  <a:pt x="256" y="133"/>
                </a:cubicBezTo>
                <a:cubicBezTo>
                  <a:pt x="256" y="130"/>
                  <a:pt x="253" y="127"/>
                  <a:pt x="250" y="127"/>
                </a:cubicBezTo>
                <a:close/>
                <a:moveTo>
                  <a:pt x="195" y="167"/>
                </a:moveTo>
                <a:cubicBezTo>
                  <a:pt x="172" y="167"/>
                  <a:pt x="172" y="167"/>
                  <a:pt x="172" y="167"/>
                </a:cubicBezTo>
                <a:cubicBezTo>
                  <a:pt x="168" y="167"/>
                  <a:pt x="166" y="170"/>
                  <a:pt x="166" y="174"/>
                </a:cubicBezTo>
                <a:cubicBezTo>
                  <a:pt x="166" y="231"/>
                  <a:pt x="166" y="231"/>
                  <a:pt x="166" y="231"/>
                </a:cubicBezTo>
                <a:cubicBezTo>
                  <a:pt x="166" y="235"/>
                  <a:pt x="168" y="237"/>
                  <a:pt x="172" y="237"/>
                </a:cubicBezTo>
                <a:cubicBezTo>
                  <a:pt x="195" y="237"/>
                  <a:pt x="195" y="237"/>
                  <a:pt x="195" y="237"/>
                </a:cubicBezTo>
                <a:cubicBezTo>
                  <a:pt x="199" y="237"/>
                  <a:pt x="202" y="235"/>
                  <a:pt x="202" y="231"/>
                </a:cubicBezTo>
                <a:cubicBezTo>
                  <a:pt x="202" y="174"/>
                  <a:pt x="202" y="174"/>
                  <a:pt x="202" y="174"/>
                </a:cubicBezTo>
                <a:cubicBezTo>
                  <a:pt x="202" y="170"/>
                  <a:pt x="199" y="167"/>
                  <a:pt x="195" y="167"/>
                </a:cubicBezTo>
                <a:close/>
                <a:moveTo>
                  <a:pt x="177" y="153"/>
                </a:moveTo>
                <a:cubicBezTo>
                  <a:pt x="237" y="93"/>
                  <a:pt x="237" y="93"/>
                  <a:pt x="237" y="93"/>
                </a:cubicBezTo>
                <a:cubicBezTo>
                  <a:pt x="254" y="110"/>
                  <a:pt x="254" y="110"/>
                  <a:pt x="254" y="110"/>
                </a:cubicBezTo>
                <a:cubicBezTo>
                  <a:pt x="254" y="65"/>
                  <a:pt x="254" y="65"/>
                  <a:pt x="254" y="65"/>
                </a:cubicBezTo>
                <a:cubicBezTo>
                  <a:pt x="209" y="65"/>
                  <a:pt x="209" y="65"/>
                  <a:pt x="209" y="65"/>
                </a:cubicBezTo>
                <a:cubicBezTo>
                  <a:pt x="226" y="83"/>
                  <a:pt x="226" y="83"/>
                  <a:pt x="226" y="83"/>
                </a:cubicBezTo>
                <a:cubicBezTo>
                  <a:pt x="170" y="138"/>
                  <a:pt x="170" y="138"/>
                  <a:pt x="170" y="138"/>
                </a:cubicBezTo>
                <a:cubicBezTo>
                  <a:pt x="121" y="114"/>
                  <a:pt x="121" y="114"/>
                  <a:pt x="121" y="114"/>
                </a:cubicBezTo>
                <a:cubicBezTo>
                  <a:pt x="119" y="113"/>
                  <a:pt x="115" y="113"/>
                  <a:pt x="113" y="115"/>
                </a:cubicBezTo>
                <a:cubicBezTo>
                  <a:pt x="59" y="164"/>
                  <a:pt x="59" y="164"/>
                  <a:pt x="59" y="164"/>
                </a:cubicBezTo>
                <a:cubicBezTo>
                  <a:pt x="56" y="167"/>
                  <a:pt x="56" y="172"/>
                  <a:pt x="59" y="175"/>
                </a:cubicBezTo>
                <a:cubicBezTo>
                  <a:pt x="60" y="177"/>
                  <a:pt x="62" y="178"/>
                  <a:pt x="65" y="178"/>
                </a:cubicBezTo>
                <a:cubicBezTo>
                  <a:pt x="66" y="178"/>
                  <a:pt x="68" y="177"/>
                  <a:pt x="70" y="176"/>
                </a:cubicBezTo>
                <a:cubicBezTo>
                  <a:pt x="119" y="130"/>
                  <a:pt x="119" y="130"/>
                  <a:pt x="119" y="130"/>
                </a:cubicBezTo>
                <a:cubicBezTo>
                  <a:pt x="168" y="154"/>
                  <a:pt x="168" y="154"/>
                  <a:pt x="168" y="154"/>
                </a:cubicBezTo>
                <a:cubicBezTo>
                  <a:pt x="171" y="156"/>
                  <a:pt x="175" y="155"/>
                  <a:pt x="177" y="153"/>
                </a:cubicBezTo>
                <a:close/>
                <a:moveTo>
                  <a:pt x="141" y="156"/>
                </a:moveTo>
                <a:cubicBezTo>
                  <a:pt x="118" y="156"/>
                  <a:pt x="118" y="156"/>
                  <a:pt x="118" y="156"/>
                </a:cubicBezTo>
                <a:cubicBezTo>
                  <a:pt x="114" y="156"/>
                  <a:pt x="111" y="159"/>
                  <a:pt x="111" y="162"/>
                </a:cubicBezTo>
                <a:cubicBezTo>
                  <a:pt x="111" y="231"/>
                  <a:pt x="111" y="231"/>
                  <a:pt x="111" y="231"/>
                </a:cubicBezTo>
                <a:cubicBezTo>
                  <a:pt x="111" y="235"/>
                  <a:pt x="114" y="237"/>
                  <a:pt x="118" y="237"/>
                </a:cubicBezTo>
                <a:cubicBezTo>
                  <a:pt x="141" y="237"/>
                  <a:pt x="141" y="237"/>
                  <a:pt x="141" y="237"/>
                </a:cubicBezTo>
                <a:cubicBezTo>
                  <a:pt x="144" y="237"/>
                  <a:pt x="147" y="235"/>
                  <a:pt x="147" y="231"/>
                </a:cubicBezTo>
                <a:cubicBezTo>
                  <a:pt x="147" y="162"/>
                  <a:pt x="147" y="162"/>
                  <a:pt x="147" y="162"/>
                </a:cubicBezTo>
                <a:cubicBezTo>
                  <a:pt x="147" y="159"/>
                  <a:pt x="144" y="156"/>
                  <a:pt x="141" y="156"/>
                </a:cubicBezTo>
                <a:close/>
                <a:moveTo>
                  <a:pt x="93" y="197"/>
                </a:moveTo>
                <a:cubicBezTo>
                  <a:pt x="93" y="231"/>
                  <a:pt x="93" y="231"/>
                  <a:pt x="93" y="231"/>
                </a:cubicBezTo>
                <a:cubicBezTo>
                  <a:pt x="93" y="235"/>
                  <a:pt x="90" y="237"/>
                  <a:pt x="87" y="237"/>
                </a:cubicBezTo>
                <a:cubicBezTo>
                  <a:pt x="63" y="237"/>
                  <a:pt x="63" y="237"/>
                  <a:pt x="63" y="237"/>
                </a:cubicBezTo>
                <a:cubicBezTo>
                  <a:pt x="60" y="237"/>
                  <a:pt x="57" y="235"/>
                  <a:pt x="57" y="231"/>
                </a:cubicBezTo>
                <a:cubicBezTo>
                  <a:pt x="57" y="197"/>
                  <a:pt x="57" y="197"/>
                  <a:pt x="57" y="197"/>
                </a:cubicBezTo>
                <a:cubicBezTo>
                  <a:pt x="57" y="193"/>
                  <a:pt x="60" y="190"/>
                  <a:pt x="63" y="190"/>
                </a:cubicBezTo>
                <a:cubicBezTo>
                  <a:pt x="87" y="190"/>
                  <a:pt x="87" y="190"/>
                  <a:pt x="87" y="190"/>
                </a:cubicBezTo>
                <a:cubicBezTo>
                  <a:pt x="90" y="190"/>
                  <a:pt x="93" y="193"/>
                  <a:pt x="93" y="197"/>
                </a:cubicBezTo>
                <a:close/>
              </a:path>
            </a:pathLst>
          </a:custGeom>
          <a:solidFill>
            <a:srgbClr val="A32020"/>
          </a:solidFill>
          <a:ln w="9525">
            <a:noFill/>
            <a:round/>
            <a:headEnd/>
            <a:tailEnd/>
          </a:ln>
        </p:spPr>
        <p:txBody>
          <a:bodyPr vert="horz" wrap="square" lIns="100817" tIns="50408" rIns="100817" bIns="50408"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985" b="0" i="0" u="none" strike="noStrike" kern="0" cap="none" spc="0" normalizeH="0" baseline="0" noProof="0" smtClean="0">
              <a:ln>
                <a:noFill/>
              </a:ln>
              <a:solidFill>
                <a:srgbClr val="000000"/>
              </a:solidFill>
              <a:effectLst/>
              <a:uLnTx/>
              <a:uFillTx/>
              <a:latin typeface="Georgia"/>
            </a:endParaRPr>
          </a:p>
        </p:txBody>
      </p:sp>
    </p:spTree>
    <p:extLst>
      <p:ext uri="{BB962C8B-B14F-4D97-AF65-F5344CB8AC3E}">
        <p14:creationId xmlns:p14="http://schemas.microsoft.com/office/powerpoint/2010/main" val="32918022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pwcau\mel$\Data\IFS\Williams Lea\Client Work\127022241_GE Legal RFP\127022241_links\127022241_Covers_v1_option3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6"/>
          <p:cNvSpPr txBox="1">
            <a:spLocks/>
          </p:cNvSpPr>
          <p:nvPr/>
        </p:nvSpPr>
        <p:spPr>
          <a:xfrm>
            <a:off x="831164" y="1556506"/>
            <a:ext cx="4234960" cy="671791"/>
          </a:xfrm>
          <a:prstGeom prst="rect">
            <a:avLst/>
          </a:prstGeom>
        </p:spPr>
        <p:txBody>
          <a:bodyPr lIns="0" tIns="0" rIns="0" bIns="0"/>
          <a:lstStyle>
            <a:lvl1pPr algn="l" defTabSz="1018824" rtl="0" eaLnBrk="1" latinLnBrk="0" hangingPunct="1">
              <a:lnSpc>
                <a:spcPct val="100000"/>
              </a:lnSpc>
              <a:spcBef>
                <a:spcPct val="0"/>
              </a:spcBef>
              <a:buNone/>
              <a:defRPr sz="2000" b="1" i="1" kern="1200">
                <a:solidFill>
                  <a:schemeClr val="tx1"/>
                </a:solidFill>
                <a:latin typeface="+mj-lt"/>
                <a:ea typeface="+mj-ea"/>
                <a:cs typeface="+mj-cs"/>
              </a:defRPr>
            </a:lvl1pPr>
          </a:lstStyle>
          <a:p>
            <a:pPr defTabSz="871196">
              <a:lnSpc>
                <a:spcPts val="3420"/>
              </a:lnSpc>
            </a:pPr>
            <a:r>
              <a:rPr lang="en-AU" sz="3249" dirty="0">
                <a:solidFill>
                  <a:srgbClr val="E0301E"/>
                </a:solidFill>
              </a:rPr>
              <a:t>PwC Legal Team</a:t>
            </a:r>
            <a:endParaRPr lang="en-AU" sz="3249" dirty="0">
              <a:solidFill>
                <a:srgbClr val="E0301E"/>
              </a:solidFill>
              <a:latin typeface="Georgia"/>
            </a:endParaRPr>
          </a:p>
        </p:txBody>
      </p:sp>
      <p:sp>
        <p:nvSpPr>
          <p:cNvPr id="8" name="Subtitle 4"/>
          <p:cNvSpPr txBox="1">
            <a:spLocks/>
          </p:cNvSpPr>
          <p:nvPr/>
        </p:nvSpPr>
        <p:spPr>
          <a:xfrm>
            <a:off x="831164" y="3155604"/>
            <a:ext cx="2995594" cy="760669"/>
          </a:xfrm>
          <a:prstGeom prst="rect">
            <a:avLst/>
          </a:prstGeom>
        </p:spPr>
        <p:txBody>
          <a:bodyPr lIns="0" tIns="0" rIns="0" bIns="0"/>
          <a:lstStyle>
            <a:lvl1pPr marL="0" marR="0" indent="-228600" algn="l" defTabSz="1018824" rtl="0" eaLnBrk="1" fontAlgn="auto" latinLnBrk="0" hangingPunct="1">
              <a:lnSpc>
                <a:spcPct val="100000"/>
              </a:lnSpc>
              <a:spcBef>
                <a:spcPts val="0"/>
              </a:spcBef>
              <a:spcAft>
                <a:spcPts val="600"/>
              </a:spcAft>
              <a:buClr>
                <a:schemeClr val="tx1"/>
              </a:buClr>
              <a:buSzTx/>
              <a:buFontTx/>
              <a:buNone/>
              <a:tabLst/>
              <a:defRPr sz="1100" kern="1200">
                <a:solidFill>
                  <a:schemeClr val="tx1"/>
                </a:solidFill>
                <a:latin typeface="Georgia" pitchFamily="18" charset="0"/>
                <a:ea typeface="+mn-ea"/>
                <a:cs typeface="+mn-cs"/>
              </a:defRPr>
            </a:lvl1pPr>
            <a:lvl2pPr marL="228600" indent="-228600" algn="l" defTabSz="1018824" rtl="0" eaLnBrk="1" latinLnBrk="0" hangingPunct="1">
              <a:lnSpc>
                <a:spcPct val="100000"/>
              </a:lnSpc>
              <a:spcBef>
                <a:spcPts val="0"/>
              </a:spcBef>
              <a:spcAft>
                <a:spcPts val="600"/>
              </a:spcAft>
              <a:buClr>
                <a:schemeClr val="tx1"/>
              </a:buClr>
              <a:buFont typeface="Georgia" pitchFamily="18" charset="0"/>
              <a:buChar char="•"/>
              <a:defRPr sz="1100" kern="1200">
                <a:solidFill>
                  <a:schemeClr val="tx1"/>
                </a:solidFill>
                <a:latin typeface="Georgia" pitchFamily="18" charset="0"/>
                <a:ea typeface="+mn-ea"/>
                <a:cs typeface="+mn-cs"/>
              </a:defRPr>
            </a:lvl2pPr>
            <a:lvl3pPr marL="457200" indent="-228600" algn="l" defTabSz="1018824" rtl="0" eaLnBrk="1" latinLnBrk="0" hangingPunct="1">
              <a:lnSpc>
                <a:spcPct val="100000"/>
              </a:lnSpc>
              <a:spcBef>
                <a:spcPts val="0"/>
              </a:spcBef>
              <a:spcAft>
                <a:spcPts val="600"/>
              </a:spcAft>
              <a:buClr>
                <a:schemeClr val="tx1"/>
              </a:buClr>
              <a:buFont typeface="Georgia" pitchFamily="18" charset="0"/>
              <a:buChar char="-"/>
              <a:defRPr sz="1100" kern="1200">
                <a:solidFill>
                  <a:schemeClr val="tx1"/>
                </a:solidFill>
                <a:latin typeface="Georgia" pitchFamily="18" charset="0"/>
                <a:ea typeface="+mn-ea"/>
                <a:cs typeface="+mn-cs"/>
              </a:defRPr>
            </a:lvl3pPr>
            <a:lvl4pPr marL="685800" indent="-228600" algn="l" defTabSz="1018824" rtl="0" eaLnBrk="1" latinLnBrk="0" hangingPunct="1">
              <a:lnSpc>
                <a:spcPct val="100000"/>
              </a:lnSpc>
              <a:spcBef>
                <a:spcPts val="0"/>
              </a:spcBef>
              <a:spcAft>
                <a:spcPts val="600"/>
              </a:spcAft>
              <a:buClr>
                <a:schemeClr val="tx1"/>
              </a:buClr>
              <a:buFont typeface="Georgia" pitchFamily="18" charset="0"/>
              <a:buChar char="◦"/>
              <a:defRPr sz="1100" kern="1200">
                <a:solidFill>
                  <a:schemeClr val="tx1"/>
                </a:solidFill>
                <a:latin typeface="Georgia" pitchFamily="18" charset="0"/>
                <a:ea typeface="+mn-ea"/>
                <a:cs typeface="+mn-cs"/>
              </a:defRPr>
            </a:lvl4pPr>
            <a:lvl5pPr marL="914400" indent="-228600" algn="l" defTabSz="1018824" rtl="0" eaLnBrk="1" latinLnBrk="0" hangingPunct="1">
              <a:lnSpc>
                <a:spcPct val="100000"/>
              </a:lnSpc>
              <a:spcBef>
                <a:spcPts val="0"/>
              </a:spcBef>
              <a:spcAft>
                <a:spcPts val="600"/>
              </a:spcAft>
              <a:buClr>
                <a:schemeClr val="tx1"/>
              </a:buClr>
              <a:buFont typeface="Georgia" pitchFamily="18" charset="0"/>
              <a:buChar char="›"/>
              <a:defRPr sz="1100" kern="1200" baseline="0">
                <a:solidFill>
                  <a:schemeClr val="tx1"/>
                </a:solidFill>
                <a:latin typeface="Georgia" pitchFamily="18" charset="0"/>
                <a:ea typeface="+mn-ea"/>
                <a:cs typeface="+mn-cs"/>
              </a:defRPr>
            </a:lvl5pPr>
            <a:lvl6pPr marL="228600" marR="0" indent="-228600" algn="l" defTabSz="1018824" rtl="0" eaLnBrk="1" fontAlgn="auto" latinLnBrk="0" hangingPunct="1">
              <a:lnSpc>
                <a:spcPct val="100000"/>
              </a:lnSpc>
              <a:spcBef>
                <a:spcPts val="0"/>
              </a:spcBef>
              <a:spcAft>
                <a:spcPts val="600"/>
              </a:spcAft>
              <a:buClr>
                <a:schemeClr val="tx1"/>
              </a:buClr>
              <a:buSzPct val="100000"/>
              <a:buFont typeface="+mj-lt"/>
              <a:buAutoNum type="arabicPeriod"/>
              <a:tabLst/>
              <a:defRPr sz="1100" kern="1200" baseline="0">
                <a:solidFill>
                  <a:schemeClr val="tx1"/>
                </a:solidFill>
                <a:latin typeface="Georgia" pitchFamily="18" charset="0"/>
                <a:ea typeface="+mn-ea"/>
                <a:cs typeface="+mn-cs"/>
              </a:defRPr>
            </a:lvl6pPr>
            <a:lvl7pPr marL="457200" indent="-228600" algn="l" defTabSz="1018824" rtl="0" eaLnBrk="1" latinLnBrk="0" hangingPunct="1">
              <a:lnSpc>
                <a:spcPct val="100000"/>
              </a:lnSpc>
              <a:spcBef>
                <a:spcPts val="0"/>
              </a:spcBef>
              <a:spcAft>
                <a:spcPts val="600"/>
              </a:spcAft>
              <a:buSzPct val="100000"/>
              <a:buFont typeface="+mj-lt"/>
              <a:buAutoNum type="alphaLcPeriod"/>
              <a:defRPr sz="1100" kern="1200" baseline="0">
                <a:solidFill>
                  <a:schemeClr val="tx1"/>
                </a:solidFill>
                <a:latin typeface="Georgia" pitchFamily="18" charset="0"/>
                <a:ea typeface="+mn-ea"/>
                <a:cs typeface="+mn-cs"/>
              </a:defRPr>
            </a:lvl7pPr>
            <a:lvl8pPr marL="685800" indent="-228600" algn="l" defTabSz="1018824" rtl="0" eaLnBrk="1" latinLnBrk="0" hangingPunct="1">
              <a:lnSpc>
                <a:spcPct val="100000"/>
              </a:lnSpc>
              <a:spcBef>
                <a:spcPts val="0"/>
              </a:spcBef>
              <a:spcAft>
                <a:spcPts val="600"/>
              </a:spcAft>
              <a:buSzPct val="100000"/>
              <a:buFont typeface="+mj-lt"/>
              <a:buAutoNum type="romanLcPeriod"/>
              <a:defRPr sz="1100" kern="1200" baseline="0">
                <a:solidFill>
                  <a:schemeClr val="tx1"/>
                </a:solidFill>
                <a:latin typeface="Georgia" pitchFamily="18" charset="0"/>
                <a:ea typeface="+mn-ea"/>
                <a:cs typeface="+mn-cs"/>
              </a:defRPr>
            </a:lvl8pPr>
            <a:lvl9pPr marL="0" indent="-228600" algn="l" defTabSz="1018824" rtl="0" eaLnBrk="1" latinLnBrk="0" hangingPunct="1">
              <a:lnSpc>
                <a:spcPct val="100000"/>
              </a:lnSpc>
              <a:spcBef>
                <a:spcPts val="0"/>
              </a:spcBef>
              <a:spcAft>
                <a:spcPts val="600"/>
              </a:spcAft>
              <a:buFont typeface="Arial" pitchFamily="34" charset="0"/>
              <a:buNone/>
              <a:defRPr sz="1100" b="1" kern="1200" baseline="0">
                <a:solidFill>
                  <a:schemeClr val="tx2"/>
                </a:solidFill>
                <a:latin typeface="Georgia" pitchFamily="18" charset="0"/>
                <a:ea typeface="+mn-ea"/>
                <a:cs typeface="+mn-cs"/>
              </a:defRPr>
            </a:lvl9pPr>
          </a:lstStyle>
          <a:p>
            <a:pPr indent="-195476" defTabSz="871196">
              <a:spcAft>
                <a:spcPts val="513"/>
              </a:spcAft>
              <a:buClr>
                <a:srgbClr val="000000"/>
              </a:buClr>
            </a:pPr>
            <a:r>
              <a:rPr lang="en-AU" sz="1197" dirty="0" smtClean="0">
                <a:solidFill>
                  <a:srgbClr val="E0301E"/>
                </a:solidFill>
              </a:rPr>
              <a:t>April 2018</a:t>
            </a:r>
            <a:endParaRPr lang="en-AU" sz="1197" dirty="0">
              <a:solidFill>
                <a:srgbClr val="E0301E"/>
              </a:solidFill>
            </a:endParaRPr>
          </a:p>
          <a:p>
            <a:pPr indent="-195476" defTabSz="871196">
              <a:spcAft>
                <a:spcPts val="513"/>
              </a:spcAft>
              <a:buClr>
                <a:srgbClr val="000000"/>
              </a:buClr>
            </a:pPr>
            <a:endParaRPr lang="en-AU" sz="1197" dirty="0">
              <a:solidFill>
                <a:srgbClr val="E0301E"/>
              </a:solidFill>
            </a:endParaRPr>
          </a:p>
          <a:p>
            <a:pPr indent="-195476" defTabSz="871196">
              <a:spcAft>
                <a:spcPts val="513"/>
              </a:spcAft>
              <a:buClr>
                <a:srgbClr val="000000"/>
              </a:buClr>
            </a:pPr>
            <a:endParaRPr lang="en-AU" sz="1197" dirty="0">
              <a:solidFill>
                <a:srgbClr val="E0301E"/>
              </a:solidFill>
            </a:endParaRPr>
          </a:p>
        </p:txBody>
      </p:sp>
      <p:sp>
        <p:nvSpPr>
          <p:cNvPr id="9" name="Text Placeholder 7"/>
          <p:cNvSpPr txBox="1">
            <a:spLocks/>
          </p:cNvSpPr>
          <p:nvPr/>
        </p:nvSpPr>
        <p:spPr>
          <a:xfrm>
            <a:off x="831164" y="965753"/>
            <a:ext cx="4156363" cy="126778"/>
          </a:xfrm>
          <a:prstGeom prst="rect">
            <a:avLst/>
          </a:prstGeom>
        </p:spPr>
        <p:txBody>
          <a:bodyPr lIns="0" tIns="0" rIns="0" bIns="0"/>
          <a:lstStyle>
            <a:lvl1pPr marL="0" marR="0" indent="-228600" algn="l" defTabSz="1018824" rtl="0" eaLnBrk="1" fontAlgn="auto" latinLnBrk="0" hangingPunct="1">
              <a:lnSpc>
                <a:spcPct val="100000"/>
              </a:lnSpc>
              <a:spcBef>
                <a:spcPts val="0"/>
              </a:spcBef>
              <a:spcAft>
                <a:spcPts val="600"/>
              </a:spcAft>
              <a:buClr>
                <a:schemeClr val="tx1"/>
              </a:buClr>
              <a:buSzTx/>
              <a:buFontTx/>
              <a:buNone/>
              <a:tabLst/>
              <a:defRPr sz="1100" kern="1200">
                <a:solidFill>
                  <a:schemeClr val="tx1"/>
                </a:solidFill>
                <a:latin typeface="Georgia" pitchFamily="18" charset="0"/>
                <a:ea typeface="+mn-ea"/>
                <a:cs typeface="+mn-cs"/>
              </a:defRPr>
            </a:lvl1pPr>
            <a:lvl2pPr marL="228600" indent="-228600" algn="l" defTabSz="1018824" rtl="0" eaLnBrk="1" latinLnBrk="0" hangingPunct="1">
              <a:lnSpc>
                <a:spcPct val="100000"/>
              </a:lnSpc>
              <a:spcBef>
                <a:spcPts val="0"/>
              </a:spcBef>
              <a:spcAft>
                <a:spcPts val="600"/>
              </a:spcAft>
              <a:buClr>
                <a:schemeClr val="tx1"/>
              </a:buClr>
              <a:buFont typeface="Georgia" pitchFamily="18" charset="0"/>
              <a:buChar char="•"/>
              <a:defRPr sz="1100" kern="1200">
                <a:solidFill>
                  <a:schemeClr val="tx1"/>
                </a:solidFill>
                <a:latin typeface="Georgia" pitchFamily="18" charset="0"/>
                <a:ea typeface="+mn-ea"/>
                <a:cs typeface="+mn-cs"/>
              </a:defRPr>
            </a:lvl2pPr>
            <a:lvl3pPr marL="457200" indent="-228600" algn="l" defTabSz="1018824" rtl="0" eaLnBrk="1" latinLnBrk="0" hangingPunct="1">
              <a:lnSpc>
                <a:spcPct val="100000"/>
              </a:lnSpc>
              <a:spcBef>
                <a:spcPts val="0"/>
              </a:spcBef>
              <a:spcAft>
                <a:spcPts val="600"/>
              </a:spcAft>
              <a:buClr>
                <a:schemeClr val="tx1"/>
              </a:buClr>
              <a:buFont typeface="Georgia" pitchFamily="18" charset="0"/>
              <a:buChar char="-"/>
              <a:defRPr sz="1100" kern="1200">
                <a:solidFill>
                  <a:schemeClr val="tx1"/>
                </a:solidFill>
                <a:latin typeface="Georgia" pitchFamily="18" charset="0"/>
                <a:ea typeface="+mn-ea"/>
                <a:cs typeface="+mn-cs"/>
              </a:defRPr>
            </a:lvl3pPr>
            <a:lvl4pPr marL="685800" indent="-228600" algn="l" defTabSz="1018824" rtl="0" eaLnBrk="1" latinLnBrk="0" hangingPunct="1">
              <a:lnSpc>
                <a:spcPct val="100000"/>
              </a:lnSpc>
              <a:spcBef>
                <a:spcPts val="0"/>
              </a:spcBef>
              <a:spcAft>
                <a:spcPts val="600"/>
              </a:spcAft>
              <a:buClr>
                <a:schemeClr val="tx1"/>
              </a:buClr>
              <a:buFont typeface="Georgia" pitchFamily="18" charset="0"/>
              <a:buChar char="◦"/>
              <a:defRPr sz="1100" kern="1200">
                <a:solidFill>
                  <a:schemeClr val="tx1"/>
                </a:solidFill>
                <a:latin typeface="Georgia" pitchFamily="18" charset="0"/>
                <a:ea typeface="+mn-ea"/>
                <a:cs typeface="+mn-cs"/>
              </a:defRPr>
            </a:lvl4pPr>
            <a:lvl5pPr marL="914400" indent="-228600" algn="l" defTabSz="1018824" rtl="0" eaLnBrk="1" latinLnBrk="0" hangingPunct="1">
              <a:lnSpc>
                <a:spcPct val="100000"/>
              </a:lnSpc>
              <a:spcBef>
                <a:spcPts val="0"/>
              </a:spcBef>
              <a:spcAft>
                <a:spcPts val="600"/>
              </a:spcAft>
              <a:buClr>
                <a:schemeClr val="tx1"/>
              </a:buClr>
              <a:buFont typeface="Georgia" pitchFamily="18" charset="0"/>
              <a:buChar char="›"/>
              <a:defRPr sz="1100" kern="1200" baseline="0">
                <a:solidFill>
                  <a:schemeClr val="tx1"/>
                </a:solidFill>
                <a:latin typeface="Georgia" pitchFamily="18" charset="0"/>
                <a:ea typeface="+mn-ea"/>
                <a:cs typeface="+mn-cs"/>
              </a:defRPr>
            </a:lvl5pPr>
            <a:lvl6pPr marL="228600" marR="0" indent="-228600" algn="l" defTabSz="1018824" rtl="0" eaLnBrk="1" fontAlgn="auto" latinLnBrk="0" hangingPunct="1">
              <a:lnSpc>
                <a:spcPct val="100000"/>
              </a:lnSpc>
              <a:spcBef>
                <a:spcPts val="0"/>
              </a:spcBef>
              <a:spcAft>
                <a:spcPts val="600"/>
              </a:spcAft>
              <a:buClr>
                <a:schemeClr val="tx1"/>
              </a:buClr>
              <a:buSzPct val="100000"/>
              <a:buFont typeface="+mj-lt"/>
              <a:buAutoNum type="arabicPeriod"/>
              <a:tabLst/>
              <a:defRPr sz="1100" kern="1200" baseline="0">
                <a:solidFill>
                  <a:schemeClr val="tx1"/>
                </a:solidFill>
                <a:latin typeface="Georgia" pitchFamily="18" charset="0"/>
                <a:ea typeface="+mn-ea"/>
                <a:cs typeface="+mn-cs"/>
              </a:defRPr>
            </a:lvl6pPr>
            <a:lvl7pPr marL="457200" indent="-228600" algn="l" defTabSz="1018824" rtl="0" eaLnBrk="1" latinLnBrk="0" hangingPunct="1">
              <a:lnSpc>
                <a:spcPct val="100000"/>
              </a:lnSpc>
              <a:spcBef>
                <a:spcPts val="0"/>
              </a:spcBef>
              <a:spcAft>
                <a:spcPts val="600"/>
              </a:spcAft>
              <a:buSzPct val="100000"/>
              <a:buFont typeface="+mj-lt"/>
              <a:buAutoNum type="alphaLcPeriod"/>
              <a:defRPr sz="1100" kern="1200" baseline="0">
                <a:solidFill>
                  <a:schemeClr val="tx1"/>
                </a:solidFill>
                <a:latin typeface="Georgia" pitchFamily="18" charset="0"/>
                <a:ea typeface="+mn-ea"/>
                <a:cs typeface="+mn-cs"/>
              </a:defRPr>
            </a:lvl7pPr>
            <a:lvl8pPr marL="685800" indent="-228600" algn="l" defTabSz="1018824" rtl="0" eaLnBrk="1" latinLnBrk="0" hangingPunct="1">
              <a:lnSpc>
                <a:spcPct val="100000"/>
              </a:lnSpc>
              <a:spcBef>
                <a:spcPts val="0"/>
              </a:spcBef>
              <a:spcAft>
                <a:spcPts val="600"/>
              </a:spcAft>
              <a:buSzPct val="100000"/>
              <a:buFont typeface="+mj-lt"/>
              <a:buAutoNum type="romanLcPeriod"/>
              <a:defRPr sz="1100" kern="1200" baseline="0">
                <a:solidFill>
                  <a:schemeClr val="tx1"/>
                </a:solidFill>
                <a:latin typeface="Georgia" pitchFamily="18" charset="0"/>
                <a:ea typeface="+mn-ea"/>
                <a:cs typeface="+mn-cs"/>
              </a:defRPr>
            </a:lvl8pPr>
            <a:lvl9pPr marL="0" indent="-228600" algn="l" defTabSz="1018824" rtl="0" eaLnBrk="1" latinLnBrk="0" hangingPunct="1">
              <a:lnSpc>
                <a:spcPct val="100000"/>
              </a:lnSpc>
              <a:spcBef>
                <a:spcPts val="0"/>
              </a:spcBef>
              <a:spcAft>
                <a:spcPts val="600"/>
              </a:spcAft>
              <a:buFont typeface="Arial" pitchFamily="34" charset="0"/>
              <a:buNone/>
              <a:defRPr sz="1100" b="1" kern="1200" baseline="0">
                <a:solidFill>
                  <a:schemeClr val="tx2"/>
                </a:solidFill>
                <a:latin typeface="Georgia" pitchFamily="18" charset="0"/>
                <a:ea typeface="+mn-ea"/>
                <a:cs typeface="+mn-cs"/>
              </a:defRPr>
            </a:lvl9pPr>
          </a:lstStyle>
          <a:p>
            <a:pPr indent="-195476" defTabSz="871196">
              <a:spcAft>
                <a:spcPts val="513"/>
              </a:spcAft>
              <a:buClr>
                <a:srgbClr val="000000"/>
              </a:buClr>
            </a:pPr>
            <a:r>
              <a:rPr lang="en-AU" sz="941" dirty="0" smtClean="0">
                <a:solidFill>
                  <a:srgbClr val="E0301E"/>
                </a:solidFill>
              </a:rPr>
              <a:t>www.pwc.com.au/legal</a:t>
            </a:r>
            <a:endParaRPr lang="en-AU" sz="941" dirty="0">
              <a:solidFill>
                <a:srgbClr val="E0301E"/>
              </a:solidFill>
            </a:endParaRPr>
          </a:p>
        </p:txBody>
      </p:sp>
      <p:cxnSp>
        <p:nvCxnSpPr>
          <p:cNvPr id="10" name="Straight Connector 9"/>
          <p:cNvCxnSpPr/>
          <p:nvPr/>
        </p:nvCxnSpPr>
        <p:spPr>
          <a:xfrm>
            <a:off x="831165" y="3078091"/>
            <a:ext cx="2995593"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754550" y="2333196"/>
            <a:ext cx="2924790" cy="338554"/>
          </a:xfrm>
          <a:prstGeom prst="rect">
            <a:avLst/>
          </a:prstGeom>
        </p:spPr>
        <p:txBody>
          <a:bodyPr wrap="square">
            <a:spAutoFit/>
          </a:bodyPr>
          <a:lstStyle/>
          <a:p>
            <a:pPr indent="-195476" defTabSz="871196">
              <a:spcAft>
                <a:spcPts val="513"/>
              </a:spcAft>
              <a:buClr>
                <a:srgbClr val="000000"/>
              </a:buClr>
            </a:pPr>
            <a:r>
              <a:rPr lang="en-AU" sz="1600" i="1" dirty="0" smtClean="0">
                <a:solidFill>
                  <a:srgbClr val="E0301E"/>
                </a:solidFill>
                <a:latin typeface="Georgia" pitchFamily="18" charset="0"/>
              </a:rPr>
              <a:t>2018 Industry Seminar Series</a:t>
            </a:r>
            <a:endParaRPr lang="en-AU" sz="1600" i="1" dirty="0">
              <a:solidFill>
                <a:srgbClr val="E0301E"/>
              </a:solidFill>
              <a:latin typeface="Georgia" pitchFamily="18" charset="0"/>
            </a:endParaRPr>
          </a:p>
        </p:txBody>
      </p:sp>
    </p:spTree>
    <p:extLst>
      <p:ext uri="{BB962C8B-B14F-4D97-AF65-F5344CB8AC3E}">
        <p14:creationId xmlns:p14="http://schemas.microsoft.com/office/powerpoint/2010/main" val="16271187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But what if I don’t know what I don’t know?</a:t>
            </a:r>
            <a:br>
              <a:rPr lang="en-US" dirty="0" smtClean="0"/>
            </a:br>
            <a:endParaRPr lang="en-US" b="0" i="0" dirty="0"/>
          </a:p>
        </p:txBody>
      </p:sp>
      <p:sp>
        <p:nvSpPr>
          <p:cNvPr id="5" name="Slide Number Placeholder 4"/>
          <p:cNvSpPr>
            <a:spLocks noGrp="1"/>
          </p:cNvSpPr>
          <p:nvPr>
            <p:ph type="sldNum" sz="quarter" idx="4"/>
          </p:nvPr>
        </p:nvSpPr>
        <p:spPr/>
        <p:txBody>
          <a:bodyPr/>
          <a:lstStyle/>
          <a:p>
            <a:fld id="{9EBD5762-3BDC-484D-9503-7EA6D5A9A8CE}" type="slidenum">
              <a:rPr lang="en-US" smtClean="0"/>
              <a:pPr/>
              <a:t>20</a:t>
            </a:fld>
            <a:endParaRPr lang="en-US" dirty="0"/>
          </a:p>
        </p:txBody>
      </p:sp>
      <p:sp>
        <p:nvSpPr>
          <p:cNvPr id="6" name="Date Placeholder 5"/>
          <p:cNvSpPr>
            <a:spLocks noGrp="1"/>
          </p:cNvSpPr>
          <p:nvPr>
            <p:ph type="dt" sz="half" idx="2"/>
          </p:nvPr>
        </p:nvSpPr>
        <p:spPr/>
        <p:txBody>
          <a:bodyPr/>
          <a:lstStyle/>
          <a:p>
            <a:r>
              <a:rPr lang="en-US" dirty="0" smtClean="0"/>
              <a:t>April 2018</a:t>
            </a:r>
            <a:endParaRPr lang="en-US" dirty="0"/>
          </a:p>
        </p:txBody>
      </p:sp>
      <p:sp>
        <p:nvSpPr>
          <p:cNvPr id="10" name="Footer Placeholder 9"/>
          <p:cNvSpPr>
            <a:spLocks noGrp="1"/>
          </p:cNvSpPr>
          <p:nvPr>
            <p:ph type="ftr" sz="quarter" idx="3"/>
          </p:nvPr>
        </p:nvSpPr>
        <p:spPr/>
        <p:txBody>
          <a:bodyPr/>
          <a:lstStyle/>
          <a:p>
            <a:r>
              <a:rPr lang="en-US" dirty="0" smtClean="0"/>
              <a:t>PwC Legal Team – Monash University Presentation</a:t>
            </a:r>
            <a:endParaRPr lang="en-US" dirty="0"/>
          </a:p>
        </p:txBody>
      </p:sp>
      <p:grpSp>
        <p:nvGrpSpPr>
          <p:cNvPr id="9" name="Group 8"/>
          <p:cNvGrpSpPr/>
          <p:nvPr/>
        </p:nvGrpSpPr>
        <p:grpSpPr>
          <a:xfrm>
            <a:off x="2361727" y="1615669"/>
            <a:ext cx="4331113" cy="4080883"/>
            <a:chOff x="2585326" y="1634334"/>
            <a:chExt cx="3942179" cy="3704708"/>
          </a:xfrm>
        </p:grpSpPr>
        <p:sp>
          <p:nvSpPr>
            <p:cNvPr id="11" name="Oval 10"/>
            <p:cNvSpPr>
              <a:spLocks/>
            </p:cNvSpPr>
            <p:nvPr/>
          </p:nvSpPr>
          <p:spPr bwMode="ltGray">
            <a:xfrm>
              <a:off x="3916379" y="2092028"/>
              <a:ext cx="1265205" cy="1264966"/>
            </a:xfrm>
            <a:prstGeom prst="ellipse">
              <a:avLst/>
            </a:prstGeom>
            <a:noFill/>
            <a:ln w="3175">
              <a:solidFill>
                <a:srgbClr val="D5D1C5"/>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78346" tIns="39173" rIns="78346" bIns="39173" rtlCol="0" anchor="ctr"/>
            <a:lstStyle/>
            <a:p>
              <a:pPr algn="ctr"/>
              <a:endParaRPr lang="en-GB" dirty="0" err="1" smtClean="0">
                <a:solidFill>
                  <a:schemeClr val="bg1"/>
                </a:solidFill>
                <a:latin typeface="+mj-lt"/>
              </a:endParaRPr>
            </a:p>
          </p:txBody>
        </p:sp>
        <p:sp>
          <p:nvSpPr>
            <p:cNvPr id="12" name="Oval 11"/>
            <p:cNvSpPr>
              <a:spLocks/>
            </p:cNvSpPr>
            <p:nvPr/>
          </p:nvSpPr>
          <p:spPr bwMode="ltGray">
            <a:xfrm>
              <a:off x="4796460" y="3603833"/>
              <a:ext cx="1265205" cy="1264966"/>
            </a:xfrm>
            <a:prstGeom prst="ellipse">
              <a:avLst/>
            </a:prstGeom>
            <a:noFill/>
            <a:ln w="3175">
              <a:solidFill>
                <a:srgbClr val="D5D1C5"/>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78346" tIns="39173" rIns="78346" bIns="39173" rtlCol="0" anchor="ctr"/>
            <a:lstStyle/>
            <a:p>
              <a:pPr algn="ctr"/>
              <a:endParaRPr lang="en-GB" dirty="0" err="1" smtClean="0">
                <a:solidFill>
                  <a:schemeClr val="bg1"/>
                </a:solidFill>
                <a:latin typeface="+mj-lt"/>
              </a:endParaRPr>
            </a:p>
          </p:txBody>
        </p:sp>
        <p:sp>
          <p:nvSpPr>
            <p:cNvPr id="13" name="Oval 12"/>
            <p:cNvSpPr>
              <a:spLocks/>
            </p:cNvSpPr>
            <p:nvPr/>
          </p:nvSpPr>
          <p:spPr bwMode="ltGray">
            <a:xfrm>
              <a:off x="3044939" y="3603833"/>
              <a:ext cx="1265205" cy="1264966"/>
            </a:xfrm>
            <a:prstGeom prst="ellipse">
              <a:avLst/>
            </a:prstGeom>
            <a:noFill/>
            <a:ln w="3175">
              <a:solidFill>
                <a:srgbClr val="D5D1C5"/>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78346" tIns="39173" rIns="78346" bIns="39173" rtlCol="0" anchor="ctr"/>
            <a:lstStyle/>
            <a:p>
              <a:pPr algn="ctr"/>
              <a:endParaRPr lang="en-GB" dirty="0" err="1" smtClean="0">
                <a:solidFill>
                  <a:schemeClr val="bg1"/>
                </a:solidFill>
                <a:latin typeface="+mj-lt"/>
              </a:endParaRPr>
            </a:p>
          </p:txBody>
        </p:sp>
        <p:sp>
          <p:nvSpPr>
            <p:cNvPr id="14" name="Freeform 2210"/>
            <p:cNvSpPr>
              <a:spLocks/>
            </p:cNvSpPr>
            <p:nvPr/>
          </p:nvSpPr>
          <p:spPr bwMode="auto">
            <a:xfrm>
              <a:off x="2585326" y="3124105"/>
              <a:ext cx="1971772" cy="2214933"/>
            </a:xfrm>
            <a:custGeom>
              <a:avLst/>
              <a:gdLst>
                <a:gd name="T0" fmla="*/ 1268 w 1449"/>
                <a:gd name="T1" fmla="*/ 851 h 1628"/>
                <a:gd name="T2" fmla="*/ 1252 w 1449"/>
                <a:gd name="T3" fmla="*/ 939 h 1628"/>
                <a:gd name="T4" fmla="*/ 1220 w 1449"/>
                <a:gd name="T5" fmla="*/ 1020 h 1628"/>
                <a:gd name="T6" fmla="*/ 1174 w 1449"/>
                <a:gd name="T7" fmla="*/ 1093 h 1628"/>
                <a:gd name="T8" fmla="*/ 1116 w 1449"/>
                <a:gd name="T9" fmla="*/ 1155 h 1628"/>
                <a:gd name="T10" fmla="*/ 1046 w 1449"/>
                <a:gd name="T11" fmla="*/ 1206 h 1628"/>
                <a:gd name="T12" fmla="*/ 967 w 1449"/>
                <a:gd name="T13" fmla="*/ 1242 h 1628"/>
                <a:gd name="T14" fmla="*/ 882 w 1449"/>
                <a:gd name="T15" fmla="*/ 1264 h 1628"/>
                <a:gd name="T16" fmla="*/ 814 w 1449"/>
                <a:gd name="T17" fmla="*/ 1269 h 1628"/>
                <a:gd name="T18" fmla="*/ 722 w 1449"/>
                <a:gd name="T19" fmla="*/ 1260 h 1628"/>
                <a:gd name="T20" fmla="*/ 637 w 1449"/>
                <a:gd name="T21" fmla="*/ 1234 h 1628"/>
                <a:gd name="T22" fmla="*/ 560 w 1449"/>
                <a:gd name="T23" fmla="*/ 1192 h 1628"/>
                <a:gd name="T24" fmla="*/ 492 w 1449"/>
                <a:gd name="T25" fmla="*/ 1136 h 1628"/>
                <a:gd name="T26" fmla="*/ 436 w 1449"/>
                <a:gd name="T27" fmla="*/ 1068 h 1628"/>
                <a:gd name="T28" fmla="*/ 394 w 1449"/>
                <a:gd name="T29" fmla="*/ 991 h 1628"/>
                <a:gd name="T30" fmla="*/ 368 w 1449"/>
                <a:gd name="T31" fmla="*/ 906 h 1628"/>
                <a:gd name="T32" fmla="*/ 359 w 1449"/>
                <a:gd name="T33" fmla="*/ 814 h 1628"/>
                <a:gd name="T34" fmla="*/ 364 w 1449"/>
                <a:gd name="T35" fmla="*/ 745 h 1628"/>
                <a:gd name="T36" fmla="*/ 387 w 1449"/>
                <a:gd name="T37" fmla="*/ 658 h 1628"/>
                <a:gd name="T38" fmla="*/ 425 w 1449"/>
                <a:gd name="T39" fmla="*/ 578 h 1628"/>
                <a:gd name="T40" fmla="*/ 477 w 1449"/>
                <a:gd name="T41" fmla="*/ 508 h 1628"/>
                <a:gd name="T42" fmla="*/ 542 w 1449"/>
                <a:gd name="T43" fmla="*/ 450 h 1628"/>
                <a:gd name="T44" fmla="*/ 617 w 1449"/>
                <a:gd name="T45" fmla="*/ 404 h 1628"/>
                <a:gd name="T46" fmla="*/ 701 w 1449"/>
                <a:gd name="T47" fmla="*/ 374 h 1628"/>
                <a:gd name="T48" fmla="*/ 791 w 1449"/>
                <a:gd name="T49" fmla="*/ 360 h 1628"/>
                <a:gd name="T50" fmla="*/ 866 w 1449"/>
                <a:gd name="T51" fmla="*/ 362 h 1628"/>
                <a:gd name="T52" fmla="*/ 962 w 1449"/>
                <a:gd name="T53" fmla="*/ 384 h 1628"/>
                <a:gd name="T54" fmla="*/ 1015 w 1449"/>
                <a:gd name="T55" fmla="*/ 406 h 1628"/>
                <a:gd name="T56" fmla="*/ 1188 w 1449"/>
                <a:gd name="T57" fmla="*/ 91 h 1628"/>
                <a:gd name="T58" fmla="*/ 1009 w 1449"/>
                <a:gd name="T59" fmla="*/ 25 h 1628"/>
                <a:gd name="T60" fmla="*/ 839 w 1449"/>
                <a:gd name="T61" fmla="*/ 0 h 1628"/>
                <a:gd name="T62" fmla="*/ 750 w 1449"/>
                <a:gd name="T63" fmla="*/ 3 h 1628"/>
                <a:gd name="T64" fmla="*/ 652 w 1449"/>
                <a:gd name="T65" fmla="*/ 17 h 1628"/>
                <a:gd name="T66" fmla="*/ 514 w 1449"/>
                <a:gd name="T67" fmla="*/ 58 h 1628"/>
                <a:gd name="T68" fmla="*/ 386 w 1449"/>
                <a:gd name="T69" fmla="*/ 122 h 1628"/>
                <a:gd name="T70" fmla="*/ 273 w 1449"/>
                <a:gd name="T71" fmla="*/ 206 h 1628"/>
                <a:gd name="T72" fmla="*/ 176 w 1449"/>
                <a:gd name="T73" fmla="*/ 309 h 1628"/>
                <a:gd name="T74" fmla="*/ 97 w 1449"/>
                <a:gd name="T75" fmla="*/ 427 h 1628"/>
                <a:gd name="T76" fmla="*/ 40 w 1449"/>
                <a:gd name="T77" fmla="*/ 559 h 1628"/>
                <a:gd name="T78" fmla="*/ 7 w 1449"/>
                <a:gd name="T79" fmla="*/ 701 h 1628"/>
                <a:gd name="T80" fmla="*/ 0 w 1449"/>
                <a:gd name="T81" fmla="*/ 814 h 1628"/>
                <a:gd name="T82" fmla="*/ 16 w 1449"/>
                <a:gd name="T83" fmla="*/ 978 h 1628"/>
                <a:gd name="T84" fmla="*/ 64 w 1449"/>
                <a:gd name="T85" fmla="*/ 1131 h 1628"/>
                <a:gd name="T86" fmla="*/ 139 w 1449"/>
                <a:gd name="T87" fmla="*/ 1269 h 1628"/>
                <a:gd name="T88" fmla="*/ 238 w 1449"/>
                <a:gd name="T89" fmla="*/ 1390 h 1628"/>
                <a:gd name="T90" fmla="*/ 359 w 1449"/>
                <a:gd name="T91" fmla="*/ 1489 h 1628"/>
                <a:gd name="T92" fmla="*/ 497 w 1449"/>
                <a:gd name="T93" fmla="*/ 1564 h 1628"/>
                <a:gd name="T94" fmla="*/ 650 w 1449"/>
                <a:gd name="T95" fmla="*/ 1612 h 1628"/>
                <a:gd name="T96" fmla="*/ 814 w 1449"/>
                <a:gd name="T97" fmla="*/ 1628 h 1628"/>
                <a:gd name="T98" fmla="*/ 955 w 1449"/>
                <a:gd name="T99" fmla="*/ 1616 h 1628"/>
                <a:gd name="T100" fmla="*/ 1131 w 1449"/>
                <a:gd name="T101" fmla="*/ 1564 h 1628"/>
                <a:gd name="T102" fmla="*/ 1287 w 1449"/>
                <a:gd name="T103" fmla="*/ 1476 h 1628"/>
                <a:gd name="T104" fmla="*/ 1419 w 1449"/>
                <a:gd name="T105" fmla="*/ 1358 h 1628"/>
                <a:gd name="T106" fmla="*/ 1409 w 1449"/>
                <a:gd name="T107" fmla="*/ 1272 h 1628"/>
                <a:gd name="T108" fmla="*/ 1344 w 1449"/>
                <a:gd name="T109" fmla="*/ 1157 h 1628"/>
                <a:gd name="T110" fmla="*/ 1299 w 1449"/>
                <a:gd name="T111" fmla="*/ 1032 h 1628"/>
                <a:gd name="T112" fmla="*/ 1273 w 1449"/>
                <a:gd name="T113" fmla="*/ 898 h 1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49" h="1628">
                  <a:moveTo>
                    <a:pt x="1269" y="828"/>
                  </a:moveTo>
                  <a:lnTo>
                    <a:pt x="1269" y="828"/>
                  </a:lnTo>
                  <a:lnTo>
                    <a:pt x="1269" y="828"/>
                  </a:lnTo>
                  <a:lnTo>
                    <a:pt x="1268" y="851"/>
                  </a:lnTo>
                  <a:lnTo>
                    <a:pt x="1266" y="874"/>
                  </a:lnTo>
                  <a:lnTo>
                    <a:pt x="1262" y="896"/>
                  </a:lnTo>
                  <a:lnTo>
                    <a:pt x="1257" y="917"/>
                  </a:lnTo>
                  <a:lnTo>
                    <a:pt x="1252" y="939"/>
                  </a:lnTo>
                  <a:lnTo>
                    <a:pt x="1245" y="960"/>
                  </a:lnTo>
                  <a:lnTo>
                    <a:pt x="1238" y="981"/>
                  </a:lnTo>
                  <a:lnTo>
                    <a:pt x="1229" y="1001"/>
                  </a:lnTo>
                  <a:lnTo>
                    <a:pt x="1220" y="1020"/>
                  </a:lnTo>
                  <a:lnTo>
                    <a:pt x="1210" y="1039"/>
                  </a:lnTo>
                  <a:lnTo>
                    <a:pt x="1198" y="1058"/>
                  </a:lnTo>
                  <a:lnTo>
                    <a:pt x="1187" y="1076"/>
                  </a:lnTo>
                  <a:lnTo>
                    <a:pt x="1174" y="1093"/>
                  </a:lnTo>
                  <a:lnTo>
                    <a:pt x="1160" y="1109"/>
                  </a:lnTo>
                  <a:lnTo>
                    <a:pt x="1146" y="1126"/>
                  </a:lnTo>
                  <a:lnTo>
                    <a:pt x="1131" y="1141"/>
                  </a:lnTo>
                  <a:lnTo>
                    <a:pt x="1116" y="1155"/>
                  </a:lnTo>
                  <a:lnTo>
                    <a:pt x="1099" y="1169"/>
                  </a:lnTo>
                  <a:lnTo>
                    <a:pt x="1081" y="1183"/>
                  </a:lnTo>
                  <a:lnTo>
                    <a:pt x="1064" y="1194"/>
                  </a:lnTo>
                  <a:lnTo>
                    <a:pt x="1046" y="1206"/>
                  </a:lnTo>
                  <a:lnTo>
                    <a:pt x="1027" y="1217"/>
                  </a:lnTo>
                  <a:lnTo>
                    <a:pt x="1008" y="1226"/>
                  </a:lnTo>
                  <a:lnTo>
                    <a:pt x="988" y="1235"/>
                  </a:lnTo>
                  <a:lnTo>
                    <a:pt x="967" y="1242"/>
                  </a:lnTo>
                  <a:lnTo>
                    <a:pt x="947" y="1250"/>
                  </a:lnTo>
                  <a:lnTo>
                    <a:pt x="925" y="1255"/>
                  </a:lnTo>
                  <a:lnTo>
                    <a:pt x="904" y="1260"/>
                  </a:lnTo>
                  <a:lnTo>
                    <a:pt x="882" y="1264"/>
                  </a:lnTo>
                  <a:lnTo>
                    <a:pt x="859" y="1268"/>
                  </a:lnTo>
                  <a:lnTo>
                    <a:pt x="836" y="1269"/>
                  </a:lnTo>
                  <a:lnTo>
                    <a:pt x="814" y="1269"/>
                  </a:lnTo>
                  <a:lnTo>
                    <a:pt x="814" y="1269"/>
                  </a:lnTo>
                  <a:lnTo>
                    <a:pt x="791" y="1269"/>
                  </a:lnTo>
                  <a:lnTo>
                    <a:pt x="768" y="1267"/>
                  </a:lnTo>
                  <a:lnTo>
                    <a:pt x="745" y="1264"/>
                  </a:lnTo>
                  <a:lnTo>
                    <a:pt x="722" y="1260"/>
                  </a:lnTo>
                  <a:lnTo>
                    <a:pt x="701" y="1255"/>
                  </a:lnTo>
                  <a:lnTo>
                    <a:pt x="679" y="1249"/>
                  </a:lnTo>
                  <a:lnTo>
                    <a:pt x="657" y="1242"/>
                  </a:lnTo>
                  <a:lnTo>
                    <a:pt x="637" y="1234"/>
                  </a:lnTo>
                  <a:lnTo>
                    <a:pt x="617" y="1225"/>
                  </a:lnTo>
                  <a:lnTo>
                    <a:pt x="596" y="1214"/>
                  </a:lnTo>
                  <a:lnTo>
                    <a:pt x="577" y="1203"/>
                  </a:lnTo>
                  <a:lnTo>
                    <a:pt x="560" y="1192"/>
                  </a:lnTo>
                  <a:lnTo>
                    <a:pt x="542" y="1179"/>
                  </a:lnTo>
                  <a:lnTo>
                    <a:pt x="524" y="1165"/>
                  </a:lnTo>
                  <a:lnTo>
                    <a:pt x="508" y="1151"/>
                  </a:lnTo>
                  <a:lnTo>
                    <a:pt x="492" y="1136"/>
                  </a:lnTo>
                  <a:lnTo>
                    <a:pt x="477" y="1121"/>
                  </a:lnTo>
                  <a:lnTo>
                    <a:pt x="463" y="1104"/>
                  </a:lnTo>
                  <a:lnTo>
                    <a:pt x="449" y="1086"/>
                  </a:lnTo>
                  <a:lnTo>
                    <a:pt x="436" y="1068"/>
                  </a:lnTo>
                  <a:lnTo>
                    <a:pt x="425" y="1051"/>
                  </a:lnTo>
                  <a:lnTo>
                    <a:pt x="414" y="1032"/>
                  </a:lnTo>
                  <a:lnTo>
                    <a:pt x="403" y="1011"/>
                  </a:lnTo>
                  <a:lnTo>
                    <a:pt x="394" y="991"/>
                  </a:lnTo>
                  <a:lnTo>
                    <a:pt x="387" y="971"/>
                  </a:lnTo>
                  <a:lnTo>
                    <a:pt x="379" y="949"/>
                  </a:lnTo>
                  <a:lnTo>
                    <a:pt x="373" y="927"/>
                  </a:lnTo>
                  <a:lnTo>
                    <a:pt x="368" y="906"/>
                  </a:lnTo>
                  <a:lnTo>
                    <a:pt x="364" y="883"/>
                  </a:lnTo>
                  <a:lnTo>
                    <a:pt x="361" y="860"/>
                  </a:lnTo>
                  <a:lnTo>
                    <a:pt x="359" y="837"/>
                  </a:lnTo>
                  <a:lnTo>
                    <a:pt x="359" y="814"/>
                  </a:lnTo>
                  <a:lnTo>
                    <a:pt x="359" y="814"/>
                  </a:lnTo>
                  <a:lnTo>
                    <a:pt x="359" y="790"/>
                  </a:lnTo>
                  <a:lnTo>
                    <a:pt x="361" y="767"/>
                  </a:lnTo>
                  <a:lnTo>
                    <a:pt x="364" y="745"/>
                  </a:lnTo>
                  <a:lnTo>
                    <a:pt x="368" y="723"/>
                  </a:lnTo>
                  <a:lnTo>
                    <a:pt x="373" y="700"/>
                  </a:lnTo>
                  <a:lnTo>
                    <a:pt x="379" y="679"/>
                  </a:lnTo>
                  <a:lnTo>
                    <a:pt x="387" y="658"/>
                  </a:lnTo>
                  <a:lnTo>
                    <a:pt x="394" y="637"/>
                  </a:lnTo>
                  <a:lnTo>
                    <a:pt x="403" y="616"/>
                  </a:lnTo>
                  <a:lnTo>
                    <a:pt x="414" y="597"/>
                  </a:lnTo>
                  <a:lnTo>
                    <a:pt x="425" y="578"/>
                  </a:lnTo>
                  <a:lnTo>
                    <a:pt x="436" y="559"/>
                  </a:lnTo>
                  <a:lnTo>
                    <a:pt x="449" y="541"/>
                  </a:lnTo>
                  <a:lnTo>
                    <a:pt x="463" y="525"/>
                  </a:lnTo>
                  <a:lnTo>
                    <a:pt x="477" y="508"/>
                  </a:lnTo>
                  <a:lnTo>
                    <a:pt x="492" y="492"/>
                  </a:lnTo>
                  <a:lnTo>
                    <a:pt x="508" y="477"/>
                  </a:lnTo>
                  <a:lnTo>
                    <a:pt x="524" y="463"/>
                  </a:lnTo>
                  <a:lnTo>
                    <a:pt x="542" y="450"/>
                  </a:lnTo>
                  <a:lnTo>
                    <a:pt x="560" y="437"/>
                  </a:lnTo>
                  <a:lnTo>
                    <a:pt x="577" y="425"/>
                  </a:lnTo>
                  <a:lnTo>
                    <a:pt x="596" y="414"/>
                  </a:lnTo>
                  <a:lnTo>
                    <a:pt x="617" y="404"/>
                  </a:lnTo>
                  <a:lnTo>
                    <a:pt x="637" y="394"/>
                  </a:lnTo>
                  <a:lnTo>
                    <a:pt x="657" y="387"/>
                  </a:lnTo>
                  <a:lnTo>
                    <a:pt x="679" y="379"/>
                  </a:lnTo>
                  <a:lnTo>
                    <a:pt x="701" y="374"/>
                  </a:lnTo>
                  <a:lnTo>
                    <a:pt x="722" y="369"/>
                  </a:lnTo>
                  <a:lnTo>
                    <a:pt x="745" y="364"/>
                  </a:lnTo>
                  <a:lnTo>
                    <a:pt x="768" y="361"/>
                  </a:lnTo>
                  <a:lnTo>
                    <a:pt x="791" y="360"/>
                  </a:lnTo>
                  <a:lnTo>
                    <a:pt x="814" y="359"/>
                  </a:lnTo>
                  <a:lnTo>
                    <a:pt x="814" y="359"/>
                  </a:lnTo>
                  <a:lnTo>
                    <a:pt x="840" y="360"/>
                  </a:lnTo>
                  <a:lnTo>
                    <a:pt x="866" y="362"/>
                  </a:lnTo>
                  <a:lnTo>
                    <a:pt x="890" y="365"/>
                  </a:lnTo>
                  <a:lnTo>
                    <a:pt x="915" y="370"/>
                  </a:lnTo>
                  <a:lnTo>
                    <a:pt x="938" y="376"/>
                  </a:lnTo>
                  <a:lnTo>
                    <a:pt x="962" y="384"/>
                  </a:lnTo>
                  <a:lnTo>
                    <a:pt x="985" y="393"/>
                  </a:lnTo>
                  <a:lnTo>
                    <a:pt x="1008" y="402"/>
                  </a:lnTo>
                  <a:lnTo>
                    <a:pt x="1008" y="402"/>
                  </a:lnTo>
                  <a:lnTo>
                    <a:pt x="1015" y="406"/>
                  </a:lnTo>
                  <a:lnTo>
                    <a:pt x="1200" y="98"/>
                  </a:lnTo>
                  <a:lnTo>
                    <a:pt x="1200" y="98"/>
                  </a:lnTo>
                  <a:lnTo>
                    <a:pt x="1188" y="91"/>
                  </a:lnTo>
                  <a:lnTo>
                    <a:pt x="1188" y="91"/>
                  </a:lnTo>
                  <a:lnTo>
                    <a:pt x="1145" y="70"/>
                  </a:lnTo>
                  <a:lnTo>
                    <a:pt x="1101" y="53"/>
                  </a:lnTo>
                  <a:lnTo>
                    <a:pt x="1056" y="37"/>
                  </a:lnTo>
                  <a:lnTo>
                    <a:pt x="1009" y="25"/>
                  </a:lnTo>
                  <a:lnTo>
                    <a:pt x="962" y="13"/>
                  </a:lnTo>
                  <a:lnTo>
                    <a:pt x="914" y="7"/>
                  </a:lnTo>
                  <a:lnTo>
                    <a:pt x="864" y="2"/>
                  </a:lnTo>
                  <a:lnTo>
                    <a:pt x="839" y="0"/>
                  </a:lnTo>
                  <a:lnTo>
                    <a:pt x="814" y="0"/>
                  </a:lnTo>
                  <a:lnTo>
                    <a:pt x="814" y="0"/>
                  </a:lnTo>
                  <a:lnTo>
                    <a:pt x="782" y="0"/>
                  </a:lnTo>
                  <a:lnTo>
                    <a:pt x="750" y="3"/>
                  </a:lnTo>
                  <a:lnTo>
                    <a:pt x="720" y="6"/>
                  </a:lnTo>
                  <a:lnTo>
                    <a:pt x="689" y="9"/>
                  </a:lnTo>
                  <a:lnTo>
                    <a:pt x="689" y="9"/>
                  </a:lnTo>
                  <a:lnTo>
                    <a:pt x="652" y="17"/>
                  </a:lnTo>
                  <a:lnTo>
                    <a:pt x="617" y="25"/>
                  </a:lnTo>
                  <a:lnTo>
                    <a:pt x="581" y="33"/>
                  </a:lnTo>
                  <a:lnTo>
                    <a:pt x="547" y="45"/>
                  </a:lnTo>
                  <a:lnTo>
                    <a:pt x="514" y="58"/>
                  </a:lnTo>
                  <a:lnTo>
                    <a:pt x="480" y="72"/>
                  </a:lnTo>
                  <a:lnTo>
                    <a:pt x="448" y="87"/>
                  </a:lnTo>
                  <a:lnTo>
                    <a:pt x="416" y="103"/>
                  </a:lnTo>
                  <a:lnTo>
                    <a:pt x="386" y="122"/>
                  </a:lnTo>
                  <a:lnTo>
                    <a:pt x="356" y="141"/>
                  </a:lnTo>
                  <a:lnTo>
                    <a:pt x="327" y="162"/>
                  </a:lnTo>
                  <a:lnTo>
                    <a:pt x="299" y="183"/>
                  </a:lnTo>
                  <a:lnTo>
                    <a:pt x="273" y="206"/>
                  </a:lnTo>
                  <a:lnTo>
                    <a:pt x="246" y="230"/>
                  </a:lnTo>
                  <a:lnTo>
                    <a:pt x="222" y="256"/>
                  </a:lnTo>
                  <a:lnTo>
                    <a:pt x="198" y="282"/>
                  </a:lnTo>
                  <a:lnTo>
                    <a:pt x="176" y="309"/>
                  </a:lnTo>
                  <a:lnTo>
                    <a:pt x="154" y="337"/>
                  </a:lnTo>
                  <a:lnTo>
                    <a:pt x="134" y="366"/>
                  </a:lnTo>
                  <a:lnTo>
                    <a:pt x="115" y="397"/>
                  </a:lnTo>
                  <a:lnTo>
                    <a:pt x="97" y="427"/>
                  </a:lnTo>
                  <a:lnTo>
                    <a:pt x="81" y="459"/>
                  </a:lnTo>
                  <a:lnTo>
                    <a:pt x="66" y="492"/>
                  </a:lnTo>
                  <a:lnTo>
                    <a:pt x="53" y="525"/>
                  </a:lnTo>
                  <a:lnTo>
                    <a:pt x="40" y="559"/>
                  </a:lnTo>
                  <a:lnTo>
                    <a:pt x="30" y="593"/>
                  </a:lnTo>
                  <a:lnTo>
                    <a:pt x="21" y="629"/>
                  </a:lnTo>
                  <a:lnTo>
                    <a:pt x="14" y="666"/>
                  </a:lnTo>
                  <a:lnTo>
                    <a:pt x="7" y="701"/>
                  </a:lnTo>
                  <a:lnTo>
                    <a:pt x="3" y="738"/>
                  </a:lnTo>
                  <a:lnTo>
                    <a:pt x="1" y="776"/>
                  </a:lnTo>
                  <a:lnTo>
                    <a:pt x="0" y="814"/>
                  </a:lnTo>
                  <a:lnTo>
                    <a:pt x="0" y="814"/>
                  </a:lnTo>
                  <a:lnTo>
                    <a:pt x="1" y="856"/>
                  </a:lnTo>
                  <a:lnTo>
                    <a:pt x="5" y="897"/>
                  </a:lnTo>
                  <a:lnTo>
                    <a:pt x="10" y="938"/>
                  </a:lnTo>
                  <a:lnTo>
                    <a:pt x="16" y="978"/>
                  </a:lnTo>
                  <a:lnTo>
                    <a:pt x="25" y="1018"/>
                  </a:lnTo>
                  <a:lnTo>
                    <a:pt x="36" y="1056"/>
                  </a:lnTo>
                  <a:lnTo>
                    <a:pt x="49" y="1094"/>
                  </a:lnTo>
                  <a:lnTo>
                    <a:pt x="64" y="1131"/>
                  </a:lnTo>
                  <a:lnTo>
                    <a:pt x="81" y="1167"/>
                  </a:lnTo>
                  <a:lnTo>
                    <a:pt x="99" y="1202"/>
                  </a:lnTo>
                  <a:lnTo>
                    <a:pt x="118" y="1236"/>
                  </a:lnTo>
                  <a:lnTo>
                    <a:pt x="139" y="1269"/>
                  </a:lnTo>
                  <a:lnTo>
                    <a:pt x="162" y="1301"/>
                  </a:lnTo>
                  <a:lnTo>
                    <a:pt x="186" y="1333"/>
                  </a:lnTo>
                  <a:lnTo>
                    <a:pt x="212" y="1362"/>
                  </a:lnTo>
                  <a:lnTo>
                    <a:pt x="238" y="1390"/>
                  </a:lnTo>
                  <a:lnTo>
                    <a:pt x="266" y="1416"/>
                  </a:lnTo>
                  <a:lnTo>
                    <a:pt x="297" y="1442"/>
                  </a:lnTo>
                  <a:lnTo>
                    <a:pt x="327" y="1466"/>
                  </a:lnTo>
                  <a:lnTo>
                    <a:pt x="359" y="1489"/>
                  </a:lnTo>
                  <a:lnTo>
                    <a:pt x="392" y="1510"/>
                  </a:lnTo>
                  <a:lnTo>
                    <a:pt x="426" y="1529"/>
                  </a:lnTo>
                  <a:lnTo>
                    <a:pt x="461" y="1548"/>
                  </a:lnTo>
                  <a:lnTo>
                    <a:pt x="497" y="1564"/>
                  </a:lnTo>
                  <a:lnTo>
                    <a:pt x="534" y="1579"/>
                  </a:lnTo>
                  <a:lnTo>
                    <a:pt x="572" y="1592"/>
                  </a:lnTo>
                  <a:lnTo>
                    <a:pt x="610" y="1603"/>
                  </a:lnTo>
                  <a:lnTo>
                    <a:pt x="650" y="1612"/>
                  </a:lnTo>
                  <a:lnTo>
                    <a:pt x="690" y="1618"/>
                  </a:lnTo>
                  <a:lnTo>
                    <a:pt x="731" y="1623"/>
                  </a:lnTo>
                  <a:lnTo>
                    <a:pt x="772" y="1627"/>
                  </a:lnTo>
                  <a:lnTo>
                    <a:pt x="814" y="1628"/>
                  </a:lnTo>
                  <a:lnTo>
                    <a:pt x="814" y="1628"/>
                  </a:lnTo>
                  <a:lnTo>
                    <a:pt x="862" y="1627"/>
                  </a:lnTo>
                  <a:lnTo>
                    <a:pt x="909" y="1622"/>
                  </a:lnTo>
                  <a:lnTo>
                    <a:pt x="955" y="1616"/>
                  </a:lnTo>
                  <a:lnTo>
                    <a:pt x="1000" y="1607"/>
                  </a:lnTo>
                  <a:lnTo>
                    <a:pt x="1045" y="1595"/>
                  </a:lnTo>
                  <a:lnTo>
                    <a:pt x="1088" y="1580"/>
                  </a:lnTo>
                  <a:lnTo>
                    <a:pt x="1131" y="1564"/>
                  </a:lnTo>
                  <a:lnTo>
                    <a:pt x="1172" y="1546"/>
                  </a:lnTo>
                  <a:lnTo>
                    <a:pt x="1211" y="1524"/>
                  </a:lnTo>
                  <a:lnTo>
                    <a:pt x="1250" y="1501"/>
                  </a:lnTo>
                  <a:lnTo>
                    <a:pt x="1287" y="1476"/>
                  </a:lnTo>
                  <a:lnTo>
                    <a:pt x="1323" y="1449"/>
                  </a:lnTo>
                  <a:lnTo>
                    <a:pt x="1357" y="1421"/>
                  </a:lnTo>
                  <a:lnTo>
                    <a:pt x="1389" y="1390"/>
                  </a:lnTo>
                  <a:lnTo>
                    <a:pt x="1419" y="1358"/>
                  </a:lnTo>
                  <a:lnTo>
                    <a:pt x="1449" y="1324"/>
                  </a:lnTo>
                  <a:lnTo>
                    <a:pt x="1449" y="1324"/>
                  </a:lnTo>
                  <a:lnTo>
                    <a:pt x="1428" y="1298"/>
                  </a:lnTo>
                  <a:lnTo>
                    <a:pt x="1409" y="1272"/>
                  </a:lnTo>
                  <a:lnTo>
                    <a:pt x="1391" y="1244"/>
                  </a:lnTo>
                  <a:lnTo>
                    <a:pt x="1375" y="1216"/>
                  </a:lnTo>
                  <a:lnTo>
                    <a:pt x="1360" y="1187"/>
                  </a:lnTo>
                  <a:lnTo>
                    <a:pt x="1344" y="1157"/>
                  </a:lnTo>
                  <a:lnTo>
                    <a:pt x="1332" y="1127"/>
                  </a:lnTo>
                  <a:lnTo>
                    <a:pt x="1319" y="1095"/>
                  </a:lnTo>
                  <a:lnTo>
                    <a:pt x="1309" y="1063"/>
                  </a:lnTo>
                  <a:lnTo>
                    <a:pt x="1299" y="1032"/>
                  </a:lnTo>
                  <a:lnTo>
                    <a:pt x="1290" y="999"/>
                  </a:lnTo>
                  <a:lnTo>
                    <a:pt x="1283" y="966"/>
                  </a:lnTo>
                  <a:lnTo>
                    <a:pt x="1278" y="933"/>
                  </a:lnTo>
                  <a:lnTo>
                    <a:pt x="1273" y="898"/>
                  </a:lnTo>
                  <a:lnTo>
                    <a:pt x="1271" y="864"/>
                  </a:lnTo>
                  <a:lnTo>
                    <a:pt x="1269" y="828"/>
                  </a:lnTo>
                  <a:lnTo>
                    <a:pt x="1269" y="828"/>
                  </a:lnTo>
                  <a:close/>
                </a:path>
              </a:pathLst>
            </a:custGeom>
            <a:solidFill>
              <a:schemeClr val="accent5"/>
            </a:solidFill>
            <a:ln w="7938">
              <a:noFill/>
              <a:prstDash val="solid"/>
              <a:round/>
              <a:headEnd/>
              <a:tailEnd/>
            </a:ln>
          </p:spPr>
          <p:txBody>
            <a:bodyPr vert="horz" wrap="square" lIns="78346" tIns="39173" rIns="78346" bIns="39173" numCol="1" anchor="t" anchorCtr="0" compatLnSpc="1">
              <a:prstTxWarp prst="textNoShape">
                <a:avLst/>
              </a:prstTxWarp>
            </a:bodyPr>
            <a:lstStyle/>
            <a:p>
              <a:endParaRPr lang="en-GB">
                <a:latin typeface="+mj-lt"/>
              </a:endParaRPr>
            </a:p>
          </p:txBody>
        </p:sp>
        <p:sp>
          <p:nvSpPr>
            <p:cNvPr id="15" name="Freeform 2211"/>
            <p:cNvSpPr>
              <a:spLocks/>
            </p:cNvSpPr>
            <p:nvPr/>
          </p:nvSpPr>
          <p:spPr bwMode="auto">
            <a:xfrm>
              <a:off x="4312152" y="3136354"/>
              <a:ext cx="2215353" cy="2202688"/>
            </a:xfrm>
            <a:custGeom>
              <a:avLst/>
              <a:gdLst>
                <a:gd name="T0" fmla="*/ 239 w 1628"/>
                <a:gd name="T1" fmla="*/ 1381 h 1619"/>
                <a:gd name="T2" fmla="*/ 379 w 1628"/>
                <a:gd name="T3" fmla="*/ 1492 h 1619"/>
                <a:gd name="T4" fmla="*/ 540 w 1628"/>
                <a:gd name="T5" fmla="*/ 1571 h 1619"/>
                <a:gd name="T6" fmla="*/ 719 w 1628"/>
                <a:gd name="T7" fmla="*/ 1613 h 1619"/>
                <a:gd name="T8" fmla="*/ 856 w 1628"/>
                <a:gd name="T9" fmla="*/ 1618 h 1619"/>
                <a:gd name="T10" fmla="*/ 1018 w 1628"/>
                <a:gd name="T11" fmla="*/ 1594 h 1619"/>
                <a:gd name="T12" fmla="*/ 1167 w 1628"/>
                <a:gd name="T13" fmla="*/ 1539 h 1619"/>
                <a:gd name="T14" fmla="*/ 1301 w 1628"/>
                <a:gd name="T15" fmla="*/ 1457 h 1619"/>
                <a:gd name="T16" fmla="*/ 1416 w 1628"/>
                <a:gd name="T17" fmla="*/ 1353 h 1619"/>
                <a:gd name="T18" fmla="*/ 1510 w 1628"/>
                <a:gd name="T19" fmla="*/ 1227 h 1619"/>
                <a:gd name="T20" fmla="*/ 1579 w 1628"/>
                <a:gd name="T21" fmla="*/ 1085 h 1619"/>
                <a:gd name="T22" fmla="*/ 1618 w 1628"/>
                <a:gd name="T23" fmla="*/ 929 h 1619"/>
                <a:gd name="T24" fmla="*/ 1628 w 1628"/>
                <a:gd name="T25" fmla="*/ 805 h 1619"/>
                <a:gd name="T26" fmla="*/ 1614 w 1628"/>
                <a:gd name="T27" fmla="*/ 657 h 1619"/>
                <a:gd name="T28" fmla="*/ 1575 w 1628"/>
                <a:gd name="T29" fmla="*/ 516 h 1619"/>
                <a:gd name="T30" fmla="*/ 1513 w 1628"/>
                <a:gd name="T31" fmla="*/ 388 h 1619"/>
                <a:gd name="T32" fmla="*/ 1430 w 1628"/>
                <a:gd name="T33" fmla="*/ 273 h 1619"/>
                <a:gd name="T34" fmla="*/ 1329 w 1628"/>
                <a:gd name="T35" fmla="*/ 174 h 1619"/>
                <a:gd name="T36" fmla="*/ 1212 w 1628"/>
                <a:gd name="T37" fmla="*/ 94 h 1619"/>
                <a:gd name="T38" fmla="*/ 1081 w 1628"/>
                <a:gd name="T39" fmla="*/ 36 h 1619"/>
                <a:gd name="T40" fmla="*/ 940 w 1628"/>
                <a:gd name="T41" fmla="*/ 0 h 1619"/>
                <a:gd name="T42" fmla="*/ 900 w 1628"/>
                <a:gd name="T43" fmla="*/ 89 h 1619"/>
                <a:gd name="T44" fmla="*/ 831 w 1628"/>
                <a:gd name="T45" fmla="*/ 197 h 1619"/>
                <a:gd name="T46" fmla="*/ 746 w 1628"/>
                <a:gd name="T47" fmla="*/ 294 h 1619"/>
                <a:gd name="T48" fmla="*/ 647 w 1628"/>
                <a:gd name="T49" fmla="*/ 375 h 1619"/>
                <a:gd name="T50" fmla="*/ 666 w 1628"/>
                <a:gd name="T51" fmla="*/ 375 h 1619"/>
                <a:gd name="T52" fmla="*/ 764 w 1628"/>
                <a:gd name="T53" fmla="*/ 353 h 1619"/>
                <a:gd name="T54" fmla="*/ 837 w 1628"/>
                <a:gd name="T55" fmla="*/ 351 h 1619"/>
                <a:gd name="T56" fmla="*/ 927 w 1628"/>
                <a:gd name="T57" fmla="*/ 365 h 1619"/>
                <a:gd name="T58" fmla="*/ 1011 w 1628"/>
                <a:gd name="T59" fmla="*/ 395 h 1619"/>
                <a:gd name="T60" fmla="*/ 1086 w 1628"/>
                <a:gd name="T61" fmla="*/ 441 h 1619"/>
                <a:gd name="T62" fmla="*/ 1151 w 1628"/>
                <a:gd name="T63" fmla="*/ 499 h 1619"/>
                <a:gd name="T64" fmla="*/ 1203 w 1628"/>
                <a:gd name="T65" fmla="*/ 569 h 1619"/>
                <a:gd name="T66" fmla="*/ 1242 w 1628"/>
                <a:gd name="T67" fmla="*/ 649 h 1619"/>
                <a:gd name="T68" fmla="*/ 1264 w 1628"/>
                <a:gd name="T69" fmla="*/ 736 h 1619"/>
                <a:gd name="T70" fmla="*/ 1269 w 1628"/>
                <a:gd name="T71" fmla="*/ 805 h 1619"/>
                <a:gd name="T72" fmla="*/ 1260 w 1628"/>
                <a:gd name="T73" fmla="*/ 897 h 1619"/>
                <a:gd name="T74" fmla="*/ 1234 w 1628"/>
                <a:gd name="T75" fmla="*/ 982 h 1619"/>
                <a:gd name="T76" fmla="*/ 1192 w 1628"/>
                <a:gd name="T77" fmla="*/ 1059 h 1619"/>
                <a:gd name="T78" fmla="*/ 1136 w 1628"/>
                <a:gd name="T79" fmla="*/ 1127 h 1619"/>
                <a:gd name="T80" fmla="*/ 1068 w 1628"/>
                <a:gd name="T81" fmla="*/ 1183 h 1619"/>
                <a:gd name="T82" fmla="*/ 991 w 1628"/>
                <a:gd name="T83" fmla="*/ 1225 h 1619"/>
                <a:gd name="T84" fmla="*/ 906 w 1628"/>
                <a:gd name="T85" fmla="*/ 1251 h 1619"/>
                <a:gd name="T86" fmla="*/ 814 w 1628"/>
                <a:gd name="T87" fmla="*/ 1260 h 1619"/>
                <a:gd name="T88" fmla="*/ 746 w 1628"/>
                <a:gd name="T89" fmla="*/ 1255 h 1619"/>
                <a:gd name="T90" fmla="*/ 661 w 1628"/>
                <a:gd name="T91" fmla="*/ 1233 h 1619"/>
                <a:gd name="T92" fmla="*/ 582 w 1628"/>
                <a:gd name="T93" fmla="*/ 1197 h 1619"/>
                <a:gd name="T94" fmla="*/ 512 w 1628"/>
                <a:gd name="T95" fmla="*/ 1146 h 1619"/>
                <a:gd name="T96" fmla="*/ 454 w 1628"/>
                <a:gd name="T97" fmla="*/ 1084 h 1619"/>
                <a:gd name="T98" fmla="*/ 408 w 1628"/>
                <a:gd name="T99" fmla="*/ 1011 h 1619"/>
                <a:gd name="T100" fmla="*/ 376 w 1628"/>
                <a:gd name="T101" fmla="*/ 930 h 1619"/>
                <a:gd name="T102" fmla="*/ 361 w 1628"/>
                <a:gd name="T103" fmla="*/ 842 h 1619"/>
                <a:gd name="T104" fmla="*/ 0 w 1628"/>
                <a:gd name="T105" fmla="*/ 819 h 1619"/>
                <a:gd name="T106" fmla="*/ 14 w 1628"/>
                <a:gd name="T107" fmla="*/ 957 h 1619"/>
                <a:gd name="T108" fmla="*/ 50 w 1628"/>
                <a:gd name="T109" fmla="*/ 1086 h 1619"/>
                <a:gd name="T110" fmla="*/ 106 w 1628"/>
                <a:gd name="T111" fmla="*/ 1207 h 1619"/>
                <a:gd name="T112" fmla="*/ 180 w 1628"/>
                <a:gd name="T113" fmla="*/ 1315 h 1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28" h="1619">
                  <a:moveTo>
                    <a:pt x="180" y="1315"/>
                  </a:moveTo>
                  <a:lnTo>
                    <a:pt x="180" y="1315"/>
                  </a:lnTo>
                  <a:lnTo>
                    <a:pt x="209" y="1349"/>
                  </a:lnTo>
                  <a:lnTo>
                    <a:pt x="239" y="1381"/>
                  </a:lnTo>
                  <a:lnTo>
                    <a:pt x="271" y="1412"/>
                  </a:lnTo>
                  <a:lnTo>
                    <a:pt x="305" y="1440"/>
                  </a:lnTo>
                  <a:lnTo>
                    <a:pt x="341" y="1467"/>
                  </a:lnTo>
                  <a:lnTo>
                    <a:pt x="379" y="1492"/>
                  </a:lnTo>
                  <a:lnTo>
                    <a:pt x="417" y="1515"/>
                  </a:lnTo>
                  <a:lnTo>
                    <a:pt x="456" y="1537"/>
                  </a:lnTo>
                  <a:lnTo>
                    <a:pt x="498" y="1555"/>
                  </a:lnTo>
                  <a:lnTo>
                    <a:pt x="540" y="1571"/>
                  </a:lnTo>
                  <a:lnTo>
                    <a:pt x="583" y="1586"/>
                  </a:lnTo>
                  <a:lnTo>
                    <a:pt x="628" y="1598"/>
                  </a:lnTo>
                  <a:lnTo>
                    <a:pt x="673" y="1607"/>
                  </a:lnTo>
                  <a:lnTo>
                    <a:pt x="719" y="1613"/>
                  </a:lnTo>
                  <a:lnTo>
                    <a:pt x="766" y="1618"/>
                  </a:lnTo>
                  <a:lnTo>
                    <a:pt x="814" y="1619"/>
                  </a:lnTo>
                  <a:lnTo>
                    <a:pt x="814" y="1619"/>
                  </a:lnTo>
                  <a:lnTo>
                    <a:pt x="856" y="1618"/>
                  </a:lnTo>
                  <a:lnTo>
                    <a:pt x="897" y="1614"/>
                  </a:lnTo>
                  <a:lnTo>
                    <a:pt x="938" y="1609"/>
                  </a:lnTo>
                  <a:lnTo>
                    <a:pt x="978" y="1603"/>
                  </a:lnTo>
                  <a:lnTo>
                    <a:pt x="1018" y="1594"/>
                  </a:lnTo>
                  <a:lnTo>
                    <a:pt x="1056" y="1583"/>
                  </a:lnTo>
                  <a:lnTo>
                    <a:pt x="1094" y="1570"/>
                  </a:lnTo>
                  <a:lnTo>
                    <a:pt x="1131" y="1555"/>
                  </a:lnTo>
                  <a:lnTo>
                    <a:pt x="1167" y="1539"/>
                  </a:lnTo>
                  <a:lnTo>
                    <a:pt x="1202" y="1520"/>
                  </a:lnTo>
                  <a:lnTo>
                    <a:pt x="1236" y="1501"/>
                  </a:lnTo>
                  <a:lnTo>
                    <a:pt x="1269" y="1480"/>
                  </a:lnTo>
                  <a:lnTo>
                    <a:pt x="1301" y="1457"/>
                  </a:lnTo>
                  <a:lnTo>
                    <a:pt x="1333" y="1433"/>
                  </a:lnTo>
                  <a:lnTo>
                    <a:pt x="1362" y="1407"/>
                  </a:lnTo>
                  <a:lnTo>
                    <a:pt x="1390" y="1381"/>
                  </a:lnTo>
                  <a:lnTo>
                    <a:pt x="1416" y="1353"/>
                  </a:lnTo>
                  <a:lnTo>
                    <a:pt x="1442" y="1324"/>
                  </a:lnTo>
                  <a:lnTo>
                    <a:pt x="1466" y="1292"/>
                  </a:lnTo>
                  <a:lnTo>
                    <a:pt x="1489" y="1260"/>
                  </a:lnTo>
                  <a:lnTo>
                    <a:pt x="1510" y="1227"/>
                  </a:lnTo>
                  <a:lnTo>
                    <a:pt x="1529" y="1193"/>
                  </a:lnTo>
                  <a:lnTo>
                    <a:pt x="1548" y="1158"/>
                  </a:lnTo>
                  <a:lnTo>
                    <a:pt x="1564" y="1122"/>
                  </a:lnTo>
                  <a:lnTo>
                    <a:pt x="1579" y="1085"/>
                  </a:lnTo>
                  <a:lnTo>
                    <a:pt x="1592" y="1047"/>
                  </a:lnTo>
                  <a:lnTo>
                    <a:pt x="1603" y="1009"/>
                  </a:lnTo>
                  <a:lnTo>
                    <a:pt x="1612" y="969"/>
                  </a:lnTo>
                  <a:lnTo>
                    <a:pt x="1618" y="929"/>
                  </a:lnTo>
                  <a:lnTo>
                    <a:pt x="1623" y="888"/>
                  </a:lnTo>
                  <a:lnTo>
                    <a:pt x="1627" y="847"/>
                  </a:lnTo>
                  <a:lnTo>
                    <a:pt x="1628" y="805"/>
                  </a:lnTo>
                  <a:lnTo>
                    <a:pt x="1628" y="805"/>
                  </a:lnTo>
                  <a:lnTo>
                    <a:pt x="1627" y="767"/>
                  </a:lnTo>
                  <a:lnTo>
                    <a:pt x="1625" y="729"/>
                  </a:lnTo>
                  <a:lnTo>
                    <a:pt x="1621" y="692"/>
                  </a:lnTo>
                  <a:lnTo>
                    <a:pt x="1614" y="657"/>
                  </a:lnTo>
                  <a:lnTo>
                    <a:pt x="1607" y="620"/>
                  </a:lnTo>
                  <a:lnTo>
                    <a:pt x="1598" y="584"/>
                  </a:lnTo>
                  <a:lnTo>
                    <a:pt x="1588" y="550"/>
                  </a:lnTo>
                  <a:lnTo>
                    <a:pt x="1575" y="516"/>
                  </a:lnTo>
                  <a:lnTo>
                    <a:pt x="1562" y="483"/>
                  </a:lnTo>
                  <a:lnTo>
                    <a:pt x="1547" y="450"/>
                  </a:lnTo>
                  <a:lnTo>
                    <a:pt x="1531" y="418"/>
                  </a:lnTo>
                  <a:lnTo>
                    <a:pt x="1513" y="388"/>
                  </a:lnTo>
                  <a:lnTo>
                    <a:pt x="1494" y="357"/>
                  </a:lnTo>
                  <a:lnTo>
                    <a:pt x="1474" y="328"/>
                  </a:lnTo>
                  <a:lnTo>
                    <a:pt x="1453" y="300"/>
                  </a:lnTo>
                  <a:lnTo>
                    <a:pt x="1430" y="273"/>
                  </a:lnTo>
                  <a:lnTo>
                    <a:pt x="1406" y="247"/>
                  </a:lnTo>
                  <a:lnTo>
                    <a:pt x="1382" y="221"/>
                  </a:lnTo>
                  <a:lnTo>
                    <a:pt x="1355" y="197"/>
                  </a:lnTo>
                  <a:lnTo>
                    <a:pt x="1329" y="174"/>
                  </a:lnTo>
                  <a:lnTo>
                    <a:pt x="1301" y="153"/>
                  </a:lnTo>
                  <a:lnTo>
                    <a:pt x="1272" y="132"/>
                  </a:lnTo>
                  <a:lnTo>
                    <a:pt x="1242" y="113"/>
                  </a:lnTo>
                  <a:lnTo>
                    <a:pt x="1212" y="94"/>
                  </a:lnTo>
                  <a:lnTo>
                    <a:pt x="1180" y="78"/>
                  </a:lnTo>
                  <a:lnTo>
                    <a:pt x="1148" y="63"/>
                  </a:lnTo>
                  <a:lnTo>
                    <a:pt x="1115" y="49"/>
                  </a:lnTo>
                  <a:lnTo>
                    <a:pt x="1081" y="36"/>
                  </a:lnTo>
                  <a:lnTo>
                    <a:pt x="1047" y="24"/>
                  </a:lnTo>
                  <a:lnTo>
                    <a:pt x="1011" y="16"/>
                  </a:lnTo>
                  <a:lnTo>
                    <a:pt x="976" y="8"/>
                  </a:lnTo>
                  <a:lnTo>
                    <a:pt x="940" y="0"/>
                  </a:lnTo>
                  <a:lnTo>
                    <a:pt x="940" y="0"/>
                  </a:lnTo>
                  <a:lnTo>
                    <a:pt x="927" y="31"/>
                  </a:lnTo>
                  <a:lnTo>
                    <a:pt x="914" y="60"/>
                  </a:lnTo>
                  <a:lnTo>
                    <a:pt x="900" y="89"/>
                  </a:lnTo>
                  <a:lnTo>
                    <a:pt x="884" y="117"/>
                  </a:lnTo>
                  <a:lnTo>
                    <a:pt x="867" y="145"/>
                  </a:lnTo>
                  <a:lnTo>
                    <a:pt x="849" y="172"/>
                  </a:lnTo>
                  <a:lnTo>
                    <a:pt x="831" y="197"/>
                  </a:lnTo>
                  <a:lnTo>
                    <a:pt x="811" y="223"/>
                  </a:lnTo>
                  <a:lnTo>
                    <a:pt x="790" y="247"/>
                  </a:lnTo>
                  <a:lnTo>
                    <a:pt x="769" y="271"/>
                  </a:lnTo>
                  <a:lnTo>
                    <a:pt x="746" y="294"/>
                  </a:lnTo>
                  <a:lnTo>
                    <a:pt x="723" y="315"/>
                  </a:lnTo>
                  <a:lnTo>
                    <a:pt x="699" y="337"/>
                  </a:lnTo>
                  <a:lnTo>
                    <a:pt x="673" y="356"/>
                  </a:lnTo>
                  <a:lnTo>
                    <a:pt x="647" y="375"/>
                  </a:lnTo>
                  <a:lnTo>
                    <a:pt x="621" y="393"/>
                  </a:lnTo>
                  <a:lnTo>
                    <a:pt x="621" y="393"/>
                  </a:lnTo>
                  <a:lnTo>
                    <a:pt x="643" y="384"/>
                  </a:lnTo>
                  <a:lnTo>
                    <a:pt x="666" y="375"/>
                  </a:lnTo>
                  <a:lnTo>
                    <a:pt x="690" y="367"/>
                  </a:lnTo>
                  <a:lnTo>
                    <a:pt x="714" y="361"/>
                  </a:lnTo>
                  <a:lnTo>
                    <a:pt x="738" y="356"/>
                  </a:lnTo>
                  <a:lnTo>
                    <a:pt x="764" y="353"/>
                  </a:lnTo>
                  <a:lnTo>
                    <a:pt x="788" y="351"/>
                  </a:lnTo>
                  <a:lnTo>
                    <a:pt x="814" y="350"/>
                  </a:lnTo>
                  <a:lnTo>
                    <a:pt x="814" y="350"/>
                  </a:lnTo>
                  <a:lnTo>
                    <a:pt x="837" y="351"/>
                  </a:lnTo>
                  <a:lnTo>
                    <a:pt x="860" y="352"/>
                  </a:lnTo>
                  <a:lnTo>
                    <a:pt x="883" y="355"/>
                  </a:lnTo>
                  <a:lnTo>
                    <a:pt x="906" y="360"/>
                  </a:lnTo>
                  <a:lnTo>
                    <a:pt x="927" y="365"/>
                  </a:lnTo>
                  <a:lnTo>
                    <a:pt x="949" y="370"/>
                  </a:lnTo>
                  <a:lnTo>
                    <a:pt x="971" y="378"/>
                  </a:lnTo>
                  <a:lnTo>
                    <a:pt x="991" y="385"/>
                  </a:lnTo>
                  <a:lnTo>
                    <a:pt x="1011" y="395"/>
                  </a:lnTo>
                  <a:lnTo>
                    <a:pt x="1032" y="405"/>
                  </a:lnTo>
                  <a:lnTo>
                    <a:pt x="1051" y="416"/>
                  </a:lnTo>
                  <a:lnTo>
                    <a:pt x="1068" y="428"/>
                  </a:lnTo>
                  <a:lnTo>
                    <a:pt x="1086" y="441"/>
                  </a:lnTo>
                  <a:lnTo>
                    <a:pt x="1104" y="454"/>
                  </a:lnTo>
                  <a:lnTo>
                    <a:pt x="1120" y="468"/>
                  </a:lnTo>
                  <a:lnTo>
                    <a:pt x="1136" y="483"/>
                  </a:lnTo>
                  <a:lnTo>
                    <a:pt x="1151" y="499"/>
                  </a:lnTo>
                  <a:lnTo>
                    <a:pt x="1165" y="516"/>
                  </a:lnTo>
                  <a:lnTo>
                    <a:pt x="1179" y="532"/>
                  </a:lnTo>
                  <a:lnTo>
                    <a:pt x="1192" y="550"/>
                  </a:lnTo>
                  <a:lnTo>
                    <a:pt x="1203" y="569"/>
                  </a:lnTo>
                  <a:lnTo>
                    <a:pt x="1214" y="588"/>
                  </a:lnTo>
                  <a:lnTo>
                    <a:pt x="1225" y="607"/>
                  </a:lnTo>
                  <a:lnTo>
                    <a:pt x="1234" y="628"/>
                  </a:lnTo>
                  <a:lnTo>
                    <a:pt x="1242" y="649"/>
                  </a:lnTo>
                  <a:lnTo>
                    <a:pt x="1249" y="670"/>
                  </a:lnTo>
                  <a:lnTo>
                    <a:pt x="1255" y="691"/>
                  </a:lnTo>
                  <a:lnTo>
                    <a:pt x="1260" y="714"/>
                  </a:lnTo>
                  <a:lnTo>
                    <a:pt x="1264" y="736"/>
                  </a:lnTo>
                  <a:lnTo>
                    <a:pt x="1267" y="758"/>
                  </a:lnTo>
                  <a:lnTo>
                    <a:pt x="1269" y="781"/>
                  </a:lnTo>
                  <a:lnTo>
                    <a:pt x="1269" y="805"/>
                  </a:lnTo>
                  <a:lnTo>
                    <a:pt x="1269" y="805"/>
                  </a:lnTo>
                  <a:lnTo>
                    <a:pt x="1269" y="828"/>
                  </a:lnTo>
                  <a:lnTo>
                    <a:pt x="1267" y="851"/>
                  </a:lnTo>
                  <a:lnTo>
                    <a:pt x="1264" y="874"/>
                  </a:lnTo>
                  <a:lnTo>
                    <a:pt x="1260" y="897"/>
                  </a:lnTo>
                  <a:lnTo>
                    <a:pt x="1255" y="918"/>
                  </a:lnTo>
                  <a:lnTo>
                    <a:pt x="1249" y="940"/>
                  </a:lnTo>
                  <a:lnTo>
                    <a:pt x="1242" y="962"/>
                  </a:lnTo>
                  <a:lnTo>
                    <a:pt x="1234" y="982"/>
                  </a:lnTo>
                  <a:lnTo>
                    <a:pt x="1225" y="1002"/>
                  </a:lnTo>
                  <a:lnTo>
                    <a:pt x="1214" y="1023"/>
                  </a:lnTo>
                  <a:lnTo>
                    <a:pt x="1203" y="1042"/>
                  </a:lnTo>
                  <a:lnTo>
                    <a:pt x="1192" y="1059"/>
                  </a:lnTo>
                  <a:lnTo>
                    <a:pt x="1179" y="1077"/>
                  </a:lnTo>
                  <a:lnTo>
                    <a:pt x="1165" y="1095"/>
                  </a:lnTo>
                  <a:lnTo>
                    <a:pt x="1151" y="1112"/>
                  </a:lnTo>
                  <a:lnTo>
                    <a:pt x="1136" y="1127"/>
                  </a:lnTo>
                  <a:lnTo>
                    <a:pt x="1120" y="1142"/>
                  </a:lnTo>
                  <a:lnTo>
                    <a:pt x="1104" y="1156"/>
                  </a:lnTo>
                  <a:lnTo>
                    <a:pt x="1086" y="1170"/>
                  </a:lnTo>
                  <a:lnTo>
                    <a:pt x="1068" y="1183"/>
                  </a:lnTo>
                  <a:lnTo>
                    <a:pt x="1051" y="1194"/>
                  </a:lnTo>
                  <a:lnTo>
                    <a:pt x="1032" y="1205"/>
                  </a:lnTo>
                  <a:lnTo>
                    <a:pt x="1011" y="1216"/>
                  </a:lnTo>
                  <a:lnTo>
                    <a:pt x="991" y="1225"/>
                  </a:lnTo>
                  <a:lnTo>
                    <a:pt x="971" y="1233"/>
                  </a:lnTo>
                  <a:lnTo>
                    <a:pt x="949" y="1240"/>
                  </a:lnTo>
                  <a:lnTo>
                    <a:pt x="927" y="1246"/>
                  </a:lnTo>
                  <a:lnTo>
                    <a:pt x="906" y="1251"/>
                  </a:lnTo>
                  <a:lnTo>
                    <a:pt x="883" y="1255"/>
                  </a:lnTo>
                  <a:lnTo>
                    <a:pt x="860" y="1258"/>
                  </a:lnTo>
                  <a:lnTo>
                    <a:pt x="837" y="1260"/>
                  </a:lnTo>
                  <a:lnTo>
                    <a:pt x="814" y="1260"/>
                  </a:lnTo>
                  <a:lnTo>
                    <a:pt x="814" y="1260"/>
                  </a:lnTo>
                  <a:lnTo>
                    <a:pt x="792" y="1260"/>
                  </a:lnTo>
                  <a:lnTo>
                    <a:pt x="769" y="1259"/>
                  </a:lnTo>
                  <a:lnTo>
                    <a:pt x="746" y="1255"/>
                  </a:lnTo>
                  <a:lnTo>
                    <a:pt x="724" y="1251"/>
                  </a:lnTo>
                  <a:lnTo>
                    <a:pt x="703" y="1246"/>
                  </a:lnTo>
                  <a:lnTo>
                    <a:pt x="681" y="1241"/>
                  </a:lnTo>
                  <a:lnTo>
                    <a:pt x="661" y="1233"/>
                  </a:lnTo>
                  <a:lnTo>
                    <a:pt x="640" y="1226"/>
                  </a:lnTo>
                  <a:lnTo>
                    <a:pt x="620" y="1217"/>
                  </a:lnTo>
                  <a:lnTo>
                    <a:pt x="601" y="1208"/>
                  </a:lnTo>
                  <a:lnTo>
                    <a:pt x="582" y="1197"/>
                  </a:lnTo>
                  <a:lnTo>
                    <a:pt x="564" y="1185"/>
                  </a:lnTo>
                  <a:lnTo>
                    <a:pt x="547" y="1174"/>
                  </a:lnTo>
                  <a:lnTo>
                    <a:pt x="529" y="1160"/>
                  </a:lnTo>
                  <a:lnTo>
                    <a:pt x="512" y="1146"/>
                  </a:lnTo>
                  <a:lnTo>
                    <a:pt x="497" y="1132"/>
                  </a:lnTo>
                  <a:lnTo>
                    <a:pt x="482" y="1117"/>
                  </a:lnTo>
                  <a:lnTo>
                    <a:pt x="468" y="1100"/>
                  </a:lnTo>
                  <a:lnTo>
                    <a:pt x="454" y="1084"/>
                  </a:lnTo>
                  <a:lnTo>
                    <a:pt x="441" y="1067"/>
                  </a:lnTo>
                  <a:lnTo>
                    <a:pt x="430" y="1049"/>
                  </a:lnTo>
                  <a:lnTo>
                    <a:pt x="418" y="1030"/>
                  </a:lnTo>
                  <a:lnTo>
                    <a:pt x="408" y="1011"/>
                  </a:lnTo>
                  <a:lnTo>
                    <a:pt x="399" y="992"/>
                  </a:lnTo>
                  <a:lnTo>
                    <a:pt x="390" y="972"/>
                  </a:lnTo>
                  <a:lnTo>
                    <a:pt x="383" y="951"/>
                  </a:lnTo>
                  <a:lnTo>
                    <a:pt x="376" y="930"/>
                  </a:lnTo>
                  <a:lnTo>
                    <a:pt x="371" y="908"/>
                  </a:lnTo>
                  <a:lnTo>
                    <a:pt x="366" y="887"/>
                  </a:lnTo>
                  <a:lnTo>
                    <a:pt x="362" y="865"/>
                  </a:lnTo>
                  <a:lnTo>
                    <a:pt x="361" y="842"/>
                  </a:lnTo>
                  <a:lnTo>
                    <a:pt x="360" y="819"/>
                  </a:lnTo>
                  <a:lnTo>
                    <a:pt x="359" y="819"/>
                  </a:lnTo>
                  <a:lnTo>
                    <a:pt x="0" y="819"/>
                  </a:lnTo>
                  <a:lnTo>
                    <a:pt x="0" y="819"/>
                  </a:lnTo>
                  <a:lnTo>
                    <a:pt x="2" y="855"/>
                  </a:lnTo>
                  <a:lnTo>
                    <a:pt x="4" y="889"/>
                  </a:lnTo>
                  <a:lnTo>
                    <a:pt x="9" y="924"/>
                  </a:lnTo>
                  <a:lnTo>
                    <a:pt x="14" y="957"/>
                  </a:lnTo>
                  <a:lnTo>
                    <a:pt x="21" y="990"/>
                  </a:lnTo>
                  <a:lnTo>
                    <a:pt x="30" y="1023"/>
                  </a:lnTo>
                  <a:lnTo>
                    <a:pt x="40" y="1054"/>
                  </a:lnTo>
                  <a:lnTo>
                    <a:pt x="50" y="1086"/>
                  </a:lnTo>
                  <a:lnTo>
                    <a:pt x="63" y="1118"/>
                  </a:lnTo>
                  <a:lnTo>
                    <a:pt x="75" y="1148"/>
                  </a:lnTo>
                  <a:lnTo>
                    <a:pt x="91" y="1178"/>
                  </a:lnTo>
                  <a:lnTo>
                    <a:pt x="106" y="1207"/>
                  </a:lnTo>
                  <a:lnTo>
                    <a:pt x="122" y="1235"/>
                  </a:lnTo>
                  <a:lnTo>
                    <a:pt x="140" y="1263"/>
                  </a:lnTo>
                  <a:lnTo>
                    <a:pt x="159" y="1289"/>
                  </a:lnTo>
                  <a:lnTo>
                    <a:pt x="180" y="1315"/>
                  </a:lnTo>
                  <a:lnTo>
                    <a:pt x="180" y="1315"/>
                  </a:lnTo>
                  <a:close/>
                </a:path>
              </a:pathLst>
            </a:custGeom>
            <a:solidFill>
              <a:srgbClr val="EB8C00"/>
            </a:solidFill>
            <a:ln w="7938">
              <a:noFill/>
              <a:prstDash val="solid"/>
              <a:round/>
              <a:headEnd/>
              <a:tailEnd/>
            </a:ln>
          </p:spPr>
          <p:txBody>
            <a:bodyPr vert="horz" wrap="square" lIns="78346" tIns="39173" rIns="78346" bIns="39173" numCol="1" anchor="t" anchorCtr="0" compatLnSpc="1">
              <a:prstTxWarp prst="textNoShape">
                <a:avLst/>
              </a:prstTxWarp>
            </a:bodyPr>
            <a:lstStyle/>
            <a:p>
              <a:endParaRPr lang="en-GB">
                <a:latin typeface="+mj-lt"/>
              </a:endParaRPr>
            </a:p>
          </p:txBody>
        </p:sp>
        <p:sp>
          <p:nvSpPr>
            <p:cNvPr id="16" name="Freeform 2212"/>
            <p:cNvSpPr>
              <a:spLocks/>
            </p:cNvSpPr>
            <p:nvPr/>
          </p:nvSpPr>
          <p:spPr bwMode="auto">
            <a:xfrm>
              <a:off x="3448059" y="1634334"/>
              <a:ext cx="2216713" cy="2042147"/>
            </a:xfrm>
            <a:custGeom>
              <a:avLst/>
              <a:gdLst>
                <a:gd name="T0" fmla="*/ 116 w 1629"/>
                <a:gd name="T1" fmla="*/ 1098 h 1501"/>
                <a:gd name="T2" fmla="*/ 205 w 1629"/>
                <a:gd name="T3" fmla="*/ 1095 h 1501"/>
                <a:gd name="T4" fmla="*/ 375 w 1629"/>
                <a:gd name="T5" fmla="*/ 1120 h 1501"/>
                <a:gd name="T6" fmla="*/ 554 w 1629"/>
                <a:gd name="T7" fmla="*/ 1186 h 1501"/>
                <a:gd name="T8" fmla="*/ 492 w 1629"/>
                <a:gd name="T9" fmla="*/ 1135 h 1501"/>
                <a:gd name="T10" fmla="*/ 426 w 1629"/>
                <a:gd name="T11" fmla="*/ 1050 h 1501"/>
                <a:gd name="T12" fmla="*/ 380 w 1629"/>
                <a:gd name="T13" fmla="*/ 952 h 1501"/>
                <a:gd name="T14" fmla="*/ 360 w 1629"/>
                <a:gd name="T15" fmla="*/ 841 h 1501"/>
                <a:gd name="T16" fmla="*/ 361 w 1629"/>
                <a:gd name="T17" fmla="*/ 767 h 1501"/>
                <a:gd name="T18" fmla="*/ 380 w 1629"/>
                <a:gd name="T19" fmla="*/ 678 h 1501"/>
                <a:gd name="T20" fmla="*/ 414 w 1629"/>
                <a:gd name="T21" fmla="*/ 596 h 1501"/>
                <a:gd name="T22" fmla="*/ 463 w 1629"/>
                <a:gd name="T23" fmla="*/ 524 h 1501"/>
                <a:gd name="T24" fmla="*/ 525 w 1629"/>
                <a:gd name="T25" fmla="*/ 462 h 1501"/>
                <a:gd name="T26" fmla="*/ 597 w 1629"/>
                <a:gd name="T27" fmla="*/ 412 h 1501"/>
                <a:gd name="T28" fmla="*/ 679 w 1629"/>
                <a:gd name="T29" fmla="*/ 378 h 1501"/>
                <a:gd name="T30" fmla="*/ 768 w 1629"/>
                <a:gd name="T31" fmla="*/ 360 h 1501"/>
                <a:gd name="T32" fmla="*/ 837 w 1629"/>
                <a:gd name="T33" fmla="*/ 359 h 1501"/>
                <a:gd name="T34" fmla="*/ 929 w 1629"/>
                <a:gd name="T35" fmla="*/ 372 h 1501"/>
                <a:gd name="T36" fmla="*/ 1011 w 1629"/>
                <a:gd name="T37" fmla="*/ 402 h 1501"/>
                <a:gd name="T38" fmla="*/ 1088 w 1629"/>
                <a:gd name="T39" fmla="*/ 448 h 1501"/>
                <a:gd name="T40" fmla="*/ 1151 w 1629"/>
                <a:gd name="T41" fmla="*/ 507 h 1501"/>
                <a:gd name="T42" fmla="*/ 1204 w 1629"/>
                <a:gd name="T43" fmla="*/ 577 h 1501"/>
                <a:gd name="T44" fmla="*/ 1242 w 1629"/>
                <a:gd name="T45" fmla="*/ 656 h 1501"/>
                <a:gd name="T46" fmla="*/ 1264 w 1629"/>
                <a:gd name="T47" fmla="*/ 744 h 1501"/>
                <a:gd name="T48" fmla="*/ 1270 w 1629"/>
                <a:gd name="T49" fmla="*/ 814 h 1501"/>
                <a:gd name="T50" fmla="*/ 1256 w 1629"/>
                <a:gd name="T51" fmla="*/ 925 h 1501"/>
                <a:gd name="T52" fmla="*/ 1217 w 1629"/>
                <a:gd name="T53" fmla="*/ 1027 h 1501"/>
                <a:gd name="T54" fmla="*/ 1155 w 1629"/>
                <a:gd name="T55" fmla="*/ 1115 h 1501"/>
                <a:gd name="T56" fmla="*/ 1075 w 1629"/>
                <a:gd name="T57" fmla="*/ 1186 h 1501"/>
                <a:gd name="T58" fmla="*/ 1248 w 1629"/>
                <a:gd name="T59" fmla="*/ 1501 h 1501"/>
                <a:gd name="T60" fmla="*/ 1308 w 1629"/>
                <a:gd name="T61" fmla="*/ 1460 h 1501"/>
                <a:gd name="T62" fmla="*/ 1404 w 1629"/>
                <a:gd name="T63" fmla="*/ 1375 h 1501"/>
                <a:gd name="T64" fmla="*/ 1484 w 1629"/>
                <a:gd name="T65" fmla="*/ 1276 h 1501"/>
                <a:gd name="T66" fmla="*/ 1549 w 1629"/>
                <a:gd name="T67" fmla="*/ 1164 h 1501"/>
                <a:gd name="T68" fmla="*/ 1587 w 1629"/>
                <a:gd name="T69" fmla="*/ 1070 h 1501"/>
                <a:gd name="T70" fmla="*/ 1621 w 1629"/>
                <a:gd name="T71" fmla="*/ 927 h 1501"/>
                <a:gd name="T72" fmla="*/ 1629 w 1629"/>
                <a:gd name="T73" fmla="*/ 814 h 1501"/>
                <a:gd name="T74" fmla="*/ 1612 w 1629"/>
                <a:gd name="T75" fmla="*/ 648 h 1501"/>
                <a:gd name="T76" fmla="*/ 1565 w 1629"/>
                <a:gd name="T77" fmla="*/ 496 h 1501"/>
                <a:gd name="T78" fmla="*/ 1490 w 1629"/>
                <a:gd name="T79" fmla="*/ 358 h 1501"/>
                <a:gd name="T80" fmla="*/ 1390 w 1629"/>
                <a:gd name="T81" fmla="*/ 237 h 1501"/>
                <a:gd name="T82" fmla="*/ 1269 w 1629"/>
                <a:gd name="T83" fmla="*/ 138 h 1501"/>
                <a:gd name="T84" fmla="*/ 1132 w 1629"/>
                <a:gd name="T85" fmla="*/ 63 h 1501"/>
                <a:gd name="T86" fmla="*/ 978 w 1629"/>
                <a:gd name="T87" fmla="*/ 16 h 1501"/>
                <a:gd name="T88" fmla="*/ 815 w 1629"/>
                <a:gd name="T89" fmla="*/ 0 h 1501"/>
                <a:gd name="T90" fmla="*/ 690 w 1629"/>
                <a:gd name="T91" fmla="*/ 8 h 1501"/>
                <a:gd name="T92" fmla="*/ 535 w 1629"/>
                <a:gd name="T93" fmla="*/ 49 h 1501"/>
                <a:gd name="T94" fmla="*/ 393 w 1629"/>
                <a:gd name="T95" fmla="*/ 116 h 1501"/>
                <a:gd name="T96" fmla="*/ 267 w 1629"/>
                <a:gd name="T97" fmla="*/ 210 h 1501"/>
                <a:gd name="T98" fmla="*/ 162 w 1629"/>
                <a:gd name="T99" fmla="*/ 326 h 1501"/>
                <a:gd name="T100" fmla="*/ 80 w 1629"/>
                <a:gd name="T101" fmla="*/ 461 h 1501"/>
                <a:gd name="T102" fmla="*/ 26 w 1629"/>
                <a:gd name="T103" fmla="*/ 609 h 1501"/>
                <a:gd name="T104" fmla="*/ 2 w 1629"/>
                <a:gd name="T105" fmla="*/ 772 h 1501"/>
                <a:gd name="T106" fmla="*/ 4 w 1629"/>
                <a:gd name="T107" fmla="*/ 890 h 1501"/>
                <a:gd name="T108" fmla="*/ 31 w 1629"/>
                <a:gd name="T109" fmla="*/ 1036 h 1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629" h="1501">
                  <a:moveTo>
                    <a:pt x="55" y="1104"/>
                  </a:moveTo>
                  <a:lnTo>
                    <a:pt x="55" y="1104"/>
                  </a:lnTo>
                  <a:lnTo>
                    <a:pt x="86" y="1101"/>
                  </a:lnTo>
                  <a:lnTo>
                    <a:pt x="116" y="1098"/>
                  </a:lnTo>
                  <a:lnTo>
                    <a:pt x="148" y="1095"/>
                  </a:lnTo>
                  <a:lnTo>
                    <a:pt x="180" y="1095"/>
                  </a:lnTo>
                  <a:lnTo>
                    <a:pt x="180" y="1095"/>
                  </a:lnTo>
                  <a:lnTo>
                    <a:pt x="205" y="1095"/>
                  </a:lnTo>
                  <a:lnTo>
                    <a:pt x="230" y="1097"/>
                  </a:lnTo>
                  <a:lnTo>
                    <a:pt x="280" y="1102"/>
                  </a:lnTo>
                  <a:lnTo>
                    <a:pt x="328" y="1108"/>
                  </a:lnTo>
                  <a:lnTo>
                    <a:pt x="375" y="1120"/>
                  </a:lnTo>
                  <a:lnTo>
                    <a:pt x="422" y="1132"/>
                  </a:lnTo>
                  <a:lnTo>
                    <a:pt x="467" y="1148"/>
                  </a:lnTo>
                  <a:lnTo>
                    <a:pt x="511" y="1165"/>
                  </a:lnTo>
                  <a:lnTo>
                    <a:pt x="554" y="1186"/>
                  </a:lnTo>
                  <a:lnTo>
                    <a:pt x="554" y="1186"/>
                  </a:lnTo>
                  <a:lnTo>
                    <a:pt x="533" y="1170"/>
                  </a:lnTo>
                  <a:lnTo>
                    <a:pt x="511" y="1153"/>
                  </a:lnTo>
                  <a:lnTo>
                    <a:pt x="492" y="1135"/>
                  </a:lnTo>
                  <a:lnTo>
                    <a:pt x="474" y="1115"/>
                  </a:lnTo>
                  <a:lnTo>
                    <a:pt x="456" y="1094"/>
                  </a:lnTo>
                  <a:lnTo>
                    <a:pt x="441" y="1073"/>
                  </a:lnTo>
                  <a:lnTo>
                    <a:pt x="426" y="1050"/>
                  </a:lnTo>
                  <a:lnTo>
                    <a:pt x="412" y="1027"/>
                  </a:lnTo>
                  <a:lnTo>
                    <a:pt x="401" y="1003"/>
                  </a:lnTo>
                  <a:lnTo>
                    <a:pt x="390" y="977"/>
                  </a:lnTo>
                  <a:lnTo>
                    <a:pt x="380" y="952"/>
                  </a:lnTo>
                  <a:lnTo>
                    <a:pt x="373" y="925"/>
                  </a:lnTo>
                  <a:lnTo>
                    <a:pt x="367" y="897"/>
                  </a:lnTo>
                  <a:lnTo>
                    <a:pt x="362" y="869"/>
                  </a:lnTo>
                  <a:lnTo>
                    <a:pt x="360" y="841"/>
                  </a:lnTo>
                  <a:lnTo>
                    <a:pt x="360" y="814"/>
                  </a:lnTo>
                  <a:lnTo>
                    <a:pt x="360" y="814"/>
                  </a:lnTo>
                  <a:lnTo>
                    <a:pt x="360" y="789"/>
                  </a:lnTo>
                  <a:lnTo>
                    <a:pt x="361" y="767"/>
                  </a:lnTo>
                  <a:lnTo>
                    <a:pt x="365" y="744"/>
                  </a:lnTo>
                  <a:lnTo>
                    <a:pt x="369" y="721"/>
                  </a:lnTo>
                  <a:lnTo>
                    <a:pt x="374" y="699"/>
                  </a:lnTo>
                  <a:lnTo>
                    <a:pt x="380" y="678"/>
                  </a:lnTo>
                  <a:lnTo>
                    <a:pt x="387" y="656"/>
                  </a:lnTo>
                  <a:lnTo>
                    <a:pt x="395" y="636"/>
                  </a:lnTo>
                  <a:lnTo>
                    <a:pt x="404" y="615"/>
                  </a:lnTo>
                  <a:lnTo>
                    <a:pt x="414" y="596"/>
                  </a:lnTo>
                  <a:lnTo>
                    <a:pt x="425" y="577"/>
                  </a:lnTo>
                  <a:lnTo>
                    <a:pt x="437" y="558"/>
                  </a:lnTo>
                  <a:lnTo>
                    <a:pt x="450" y="541"/>
                  </a:lnTo>
                  <a:lnTo>
                    <a:pt x="463" y="524"/>
                  </a:lnTo>
                  <a:lnTo>
                    <a:pt x="478" y="507"/>
                  </a:lnTo>
                  <a:lnTo>
                    <a:pt x="493" y="491"/>
                  </a:lnTo>
                  <a:lnTo>
                    <a:pt x="508" y="476"/>
                  </a:lnTo>
                  <a:lnTo>
                    <a:pt x="525" y="462"/>
                  </a:lnTo>
                  <a:lnTo>
                    <a:pt x="543" y="448"/>
                  </a:lnTo>
                  <a:lnTo>
                    <a:pt x="561" y="435"/>
                  </a:lnTo>
                  <a:lnTo>
                    <a:pt x="578" y="424"/>
                  </a:lnTo>
                  <a:lnTo>
                    <a:pt x="597" y="412"/>
                  </a:lnTo>
                  <a:lnTo>
                    <a:pt x="618" y="402"/>
                  </a:lnTo>
                  <a:lnTo>
                    <a:pt x="637" y="393"/>
                  </a:lnTo>
                  <a:lnTo>
                    <a:pt x="658" y="386"/>
                  </a:lnTo>
                  <a:lnTo>
                    <a:pt x="679" y="378"/>
                  </a:lnTo>
                  <a:lnTo>
                    <a:pt x="700" y="372"/>
                  </a:lnTo>
                  <a:lnTo>
                    <a:pt x="723" y="367"/>
                  </a:lnTo>
                  <a:lnTo>
                    <a:pt x="745" y="363"/>
                  </a:lnTo>
                  <a:lnTo>
                    <a:pt x="768" y="360"/>
                  </a:lnTo>
                  <a:lnTo>
                    <a:pt x="792" y="359"/>
                  </a:lnTo>
                  <a:lnTo>
                    <a:pt x="815" y="358"/>
                  </a:lnTo>
                  <a:lnTo>
                    <a:pt x="815" y="358"/>
                  </a:lnTo>
                  <a:lnTo>
                    <a:pt x="837" y="359"/>
                  </a:lnTo>
                  <a:lnTo>
                    <a:pt x="861" y="360"/>
                  </a:lnTo>
                  <a:lnTo>
                    <a:pt x="884" y="363"/>
                  </a:lnTo>
                  <a:lnTo>
                    <a:pt x="906" y="367"/>
                  </a:lnTo>
                  <a:lnTo>
                    <a:pt x="929" y="372"/>
                  </a:lnTo>
                  <a:lnTo>
                    <a:pt x="950" y="378"/>
                  </a:lnTo>
                  <a:lnTo>
                    <a:pt x="971" y="386"/>
                  </a:lnTo>
                  <a:lnTo>
                    <a:pt x="992" y="393"/>
                  </a:lnTo>
                  <a:lnTo>
                    <a:pt x="1011" y="402"/>
                  </a:lnTo>
                  <a:lnTo>
                    <a:pt x="1032" y="412"/>
                  </a:lnTo>
                  <a:lnTo>
                    <a:pt x="1051" y="424"/>
                  </a:lnTo>
                  <a:lnTo>
                    <a:pt x="1068" y="435"/>
                  </a:lnTo>
                  <a:lnTo>
                    <a:pt x="1088" y="448"/>
                  </a:lnTo>
                  <a:lnTo>
                    <a:pt x="1104" y="462"/>
                  </a:lnTo>
                  <a:lnTo>
                    <a:pt x="1121" y="476"/>
                  </a:lnTo>
                  <a:lnTo>
                    <a:pt x="1137" y="491"/>
                  </a:lnTo>
                  <a:lnTo>
                    <a:pt x="1151" y="507"/>
                  </a:lnTo>
                  <a:lnTo>
                    <a:pt x="1166" y="524"/>
                  </a:lnTo>
                  <a:lnTo>
                    <a:pt x="1179" y="541"/>
                  </a:lnTo>
                  <a:lnTo>
                    <a:pt x="1192" y="558"/>
                  </a:lnTo>
                  <a:lnTo>
                    <a:pt x="1204" y="577"/>
                  </a:lnTo>
                  <a:lnTo>
                    <a:pt x="1215" y="596"/>
                  </a:lnTo>
                  <a:lnTo>
                    <a:pt x="1225" y="615"/>
                  </a:lnTo>
                  <a:lnTo>
                    <a:pt x="1234" y="636"/>
                  </a:lnTo>
                  <a:lnTo>
                    <a:pt x="1242" y="656"/>
                  </a:lnTo>
                  <a:lnTo>
                    <a:pt x="1249" y="678"/>
                  </a:lnTo>
                  <a:lnTo>
                    <a:pt x="1255" y="699"/>
                  </a:lnTo>
                  <a:lnTo>
                    <a:pt x="1260" y="721"/>
                  </a:lnTo>
                  <a:lnTo>
                    <a:pt x="1264" y="744"/>
                  </a:lnTo>
                  <a:lnTo>
                    <a:pt x="1268" y="767"/>
                  </a:lnTo>
                  <a:lnTo>
                    <a:pt x="1269" y="789"/>
                  </a:lnTo>
                  <a:lnTo>
                    <a:pt x="1270" y="814"/>
                  </a:lnTo>
                  <a:lnTo>
                    <a:pt x="1270" y="814"/>
                  </a:lnTo>
                  <a:lnTo>
                    <a:pt x="1269" y="841"/>
                  </a:lnTo>
                  <a:lnTo>
                    <a:pt x="1267" y="869"/>
                  </a:lnTo>
                  <a:lnTo>
                    <a:pt x="1262" y="897"/>
                  </a:lnTo>
                  <a:lnTo>
                    <a:pt x="1256" y="925"/>
                  </a:lnTo>
                  <a:lnTo>
                    <a:pt x="1249" y="952"/>
                  </a:lnTo>
                  <a:lnTo>
                    <a:pt x="1240" y="977"/>
                  </a:lnTo>
                  <a:lnTo>
                    <a:pt x="1228" y="1003"/>
                  </a:lnTo>
                  <a:lnTo>
                    <a:pt x="1217" y="1027"/>
                  </a:lnTo>
                  <a:lnTo>
                    <a:pt x="1203" y="1050"/>
                  </a:lnTo>
                  <a:lnTo>
                    <a:pt x="1189" y="1073"/>
                  </a:lnTo>
                  <a:lnTo>
                    <a:pt x="1173" y="1094"/>
                  </a:lnTo>
                  <a:lnTo>
                    <a:pt x="1155" y="1115"/>
                  </a:lnTo>
                  <a:lnTo>
                    <a:pt x="1137" y="1135"/>
                  </a:lnTo>
                  <a:lnTo>
                    <a:pt x="1118" y="1153"/>
                  </a:lnTo>
                  <a:lnTo>
                    <a:pt x="1096" y="1170"/>
                  </a:lnTo>
                  <a:lnTo>
                    <a:pt x="1075" y="1186"/>
                  </a:lnTo>
                  <a:lnTo>
                    <a:pt x="1075" y="1186"/>
                  </a:lnTo>
                  <a:lnTo>
                    <a:pt x="1065" y="1193"/>
                  </a:lnTo>
                  <a:lnTo>
                    <a:pt x="1248" y="1501"/>
                  </a:lnTo>
                  <a:lnTo>
                    <a:pt x="1248" y="1501"/>
                  </a:lnTo>
                  <a:lnTo>
                    <a:pt x="1256" y="1497"/>
                  </a:lnTo>
                  <a:lnTo>
                    <a:pt x="1256" y="1497"/>
                  </a:lnTo>
                  <a:lnTo>
                    <a:pt x="1282" y="1479"/>
                  </a:lnTo>
                  <a:lnTo>
                    <a:pt x="1308" y="1460"/>
                  </a:lnTo>
                  <a:lnTo>
                    <a:pt x="1334" y="1441"/>
                  </a:lnTo>
                  <a:lnTo>
                    <a:pt x="1358" y="1419"/>
                  </a:lnTo>
                  <a:lnTo>
                    <a:pt x="1381" y="1398"/>
                  </a:lnTo>
                  <a:lnTo>
                    <a:pt x="1404" y="1375"/>
                  </a:lnTo>
                  <a:lnTo>
                    <a:pt x="1425" y="1351"/>
                  </a:lnTo>
                  <a:lnTo>
                    <a:pt x="1446" y="1327"/>
                  </a:lnTo>
                  <a:lnTo>
                    <a:pt x="1466" y="1301"/>
                  </a:lnTo>
                  <a:lnTo>
                    <a:pt x="1484" y="1276"/>
                  </a:lnTo>
                  <a:lnTo>
                    <a:pt x="1502" y="1249"/>
                  </a:lnTo>
                  <a:lnTo>
                    <a:pt x="1519" y="1221"/>
                  </a:lnTo>
                  <a:lnTo>
                    <a:pt x="1535" y="1193"/>
                  </a:lnTo>
                  <a:lnTo>
                    <a:pt x="1549" y="1164"/>
                  </a:lnTo>
                  <a:lnTo>
                    <a:pt x="1562" y="1135"/>
                  </a:lnTo>
                  <a:lnTo>
                    <a:pt x="1575" y="1104"/>
                  </a:lnTo>
                  <a:lnTo>
                    <a:pt x="1575" y="1104"/>
                  </a:lnTo>
                  <a:lnTo>
                    <a:pt x="1587" y="1070"/>
                  </a:lnTo>
                  <a:lnTo>
                    <a:pt x="1598" y="1036"/>
                  </a:lnTo>
                  <a:lnTo>
                    <a:pt x="1607" y="1000"/>
                  </a:lnTo>
                  <a:lnTo>
                    <a:pt x="1615" y="963"/>
                  </a:lnTo>
                  <a:lnTo>
                    <a:pt x="1621" y="927"/>
                  </a:lnTo>
                  <a:lnTo>
                    <a:pt x="1625" y="890"/>
                  </a:lnTo>
                  <a:lnTo>
                    <a:pt x="1627" y="852"/>
                  </a:lnTo>
                  <a:lnTo>
                    <a:pt x="1629" y="814"/>
                  </a:lnTo>
                  <a:lnTo>
                    <a:pt x="1629" y="814"/>
                  </a:lnTo>
                  <a:lnTo>
                    <a:pt x="1627" y="772"/>
                  </a:lnTo>
                  <a:lnTo>
                    <a:pt x="1625" y="730"/>
                  </a:lnTo>
                  <a:lnTo>
                    <a:pt x="1620" y="689"/>
                  </a:lnTo>
                  <a:lnTo>
                    <a:pt x="1612" y="648"/>
                  </a:lnTo>
                  <a:lnTo>
                    <a:pt x="1603" y="609"/>
                  </a:lnTo>
                  <a:lnTo>
                    <a:pt x="1592" y="571"/>
                  </a:lnTo>
                  <a:lnTo>
                    <a:pt x="1579" y="533"/>
                  </a:lnTo>
                  <a:lnTo>
                    <a:pt x="1565" y="496"/>
                  </a:lnTo>
                  <a:lnTo>
                    <a:pt x="1549" y="461"/>
                  </a:lnTo>
                  <a:lnTo>
                    <a:pt x="1531" y="425"/>
                  </a:lnTo>
                  <a:lnTo>
                    <a:pt x="1510" y="391"/>
                  </a:lnTo>
                  <a:lnTo>
                    <a:pt x="1490" y="358"/>
                  </a:lnTo>
                  <a:lnTo>
                    <a:pt x="1467" y="326"/>
                  </a:lnTo>
                  <a:lnTo>
                    <a:pt x="1443" y="295"/>
                  </a:lnTo>
                  <a:lnTo>
                    <a:pt x="1418" y="266"/>
                  </a:lnTo>
                  <a:lnTo>
                    <a:pt x="1390" y="237"/>
                  </a:lnTo>
                  <a:lnTo>
                    <a:pt x="1362" y="210"/>
                  </a:lnTo>
                  <a:lnTo>
                    <a:pt x="1333" y="185"/>
                  </a:lnTo>
                  <a:lnTo>
                    <a:pt x="1302" y="161"/>
                  </a:lnTo>
                  <a:lnTo>
                    <a:pt x="1269" y="138"/>
                  </a:lnTo>
                  <a:lnTo>
                    <a:pt x="1236" y="116"/>
                  </a:lnTo>
                  <a:lnTo>
                    <a:pt x="1203" y="97"/>
                  </a:lnTo>
                  <a:lnTo>
                    <a:pt x="1168" y="80"/>
                  </a:lnTo>
                  <a:lnTo>
                    <a:pt x="1132" y="63"/>
                  </a:lnTo>
                  <a:lnTo>
                    <a:pt x="1094" y="49"/>
                  </a:lnTo>
                  <a:lnTo>
                    <a:pt x="1057" y="35"/>
                  </a:lnTo>
                  <a:lnTo>
                    <a:pt x="1018" y="25"/>
                  </a:lnTo>
                  <a:lnTo>
                    <a:pt x="978" y="16"/>
                  </a:lnTo>
                  <a:lnTo>
                    <a:pt x="939" y="8"/>
                  </a:lnTo>
                  <a:lnTo>
                    <a:pt x="898" y="3"/>
                  </a:lnTo>
                  <a:lnTo>
                    <a:pt x="856" y="1"/>
                  </a:lnTo>
                  <a:lnTo>
                    <a:pt x="815" y="0"/>
                  </a:lnTo>
                  <a:lnTo>
                    <a:pt x="815" y="0"/>
                  </a:lnTo>
                  <a:lnTo>
                    <a:pt x="773" y="1"/>
                  </a:lnTo>
                  <a:lnTo>
                    <a:pt x="732" y="3"/>
                  </a:lnTo>
                  <a:lnTo>
                    <a:pt x="690" y="8"/>
                  </a:lnTo>
                  <a:lnTo>
                    <a:pt x="651" y="16"/>
                  </a:lnTo>
                  <a:lnTo>
                    <a:pt x="611" y="25"/>
                  </a:lnTo>
                  <a:lnTo>
                    <a:pt x="572" y="35"/>
                  </a:lnTo>
                  <a:lnTo>
                    <a:pt x="535" y="49"/>
                  </a:lnTo>
                  <a:lnTo>
                    <a:pt x="498" y="63"/>
                  </a:lnTo>
                  <a:lnTo>
                    <a:pt x="461" y="80"/>
                  </a:lnTo>
                  <a:lnTo>
                    <a:pt x="427" y="97"/>
                  </a:lnTo>
                  <a:lnTo>
                    <a:pt x="393" y="116"/>
                  </a:lnTo>
                  <a:lnTo>
                    <a:pt x="360" y="138"/>
                  </a:lnTo>
                  <a:lnTo>
                    <a:pt x="328" y="161"/>
                  </a:lnTo>
                  <a:lnTo>
                    <a:pt x="296" y="185"/>
                  </a:lnTo>
                  <a:lnTo>
                    <a:pt x="267" y="210"/>
                  </a:lnTo>
                  <a:lnTo>
                    <a:pt x="239" y="237"/>
                  </a:lnTo>
                  <a:lnTo>
                    <a:pt x="213" y="266"/>
                  </a:lnTo>
                  <a:lnTo>
                    <a:pt x="186" y="295"/>
                  </a:lnTo>
                  <a:lnTo>
                    <a:pt x="162" y="326"/>
                  </a:lnTo>
                  <a:lnTo>
                    <a:pt x="140" y="358"/>
                  </a:lnTo>
                  <a:lnTo>
                    <a:pt x="119" y="391"/>
                  </a:lnTo>
                  <a:lnTo>
                    <a:pt x="98" y="425"/>
                  </a:lnTo>
                  <a:lnTo>
                    <a:pt x="80" y="461"/>
                  </a:lnTo>
                  <a:lnTo>
                    <a:pt x="64" y="496"/>
                  </a:lnTo>
                  <a:lnTo>
                    <a:pt x="50" y="533"/>
                  </a:lnTo>
                  <a:lnTo>
                    <a:pt x="37" y="571"/>
                  </a:lnTo>
                  <a:lnTo>
                    <a:pt x="26" y="609"/>
                  </a:lnTo>
                  <a:lnTo>
                    <a:pt x="17" y="648"/>
                  </a:lnTo>
                  <a:lnTo>
                    <a:pt x="9" y="689"/>
                  </a:lnTo>
                  <a:lnTo>
                    <a:pt x="4" y="730"/>
                  </a:lnTo>
                  <a:lnTo>
                    <a:pt x="2" y="772"/>
                  </a:lnTo>
                  <a:lnTo>
                    <a:pt x="0" y="814"/>
                  </a:lnTo>
                  <a:lnTo>
                    <a:pt x="0" y="814"/>
                  </a:lnTo>
                  <a:lnTo>
                    <a:pt x="2" y="852"/>
                  </a:lnTo>
                  <a:lnTo>
                    <a:pt x="4" y="890"/>
                  </a:lnTo>
                  <a:lnTo>
                    <a:pt x="8" y="927"/>
                  </a:lnTo>
                  <a:lnTo>
                    <a:pt x="14" y="963"/>
                  </a:lnTo>
                  <a:lnTo>
                    <a:pt x="22" y="1000"/>
                  </a:lnTo>
                  <a:lnTo>
                    <a:pt x="31" y="1036"/>
                  </a:lnTo>
                  <a:lnTo>
                    <a:pt x="42" y="1070"/>
                  </a:lnTo>
                  <a:lnTo>
                    <a:pt x="55" y="1104"/>
                  </a:lnTo>
                  <a:lnTo>
                    <a:pt x="55" y="1104"/>
                  </a:lnTo>
                  <a:close/>
                </a:path>
              </a:pathLst>
            </a:custGeom>
            <a:solidFill>
              <a:schemeClr val="accent4"/>
            </a:solidFill>
            <a:ln w="7938">
              <a:noFill/>
              <a:prstDash val="solid"/>
              <a:round/>
              <a:headEnd/>
              <a:tailEnd/>
            </a:ln>
          </p:spPr>
          <p:txBody>
            <a:bodyPr vert="horz" wrap="square" lIns="78346" tIns="39173" rIns="78346" bIns="39173" numCol="1" anchor="t" anchorCtr="0" compatLnSpc="1">
              <a:prstTxWarp prst="textNoShape">
                <a:avLst/>
              </a:prstTxWarp>
            </a:bodyPr>
            <a:lstStyle/>
            <a:p>
              <a:endParaRPr lang="en-GB">
                <a:latin typeface="+mj-lt"/>
              </a:endParaRPr>
            </a:p>
          </p:txBody>
        </p:sp>
        <p:sp>
          <p:nvSpPr>
            <p:cNvPr id="17" name="TextBox 16"/>
            <p:cNvSpPr txBox="1">
              <a:spLocks/>
            </p:cNvSpPr>
            <p:nvPr/>
          </p:nvSpPr>
          <p:spPr>
            <a:xfrm>
              <a:off x="2908315" y="3472858"/>
              <a:ext cx="1543105" cy="1529751"/>
            </a:xfrm>
            <a:prstGeom prst="rect">
              <a:avLst/>
            </a:prstGeom>
            <a:noFill/>
          </p:spPr>
          <p:txBody>
            <a:bodyPr wrap="square" lIns="0" tIns="0" rIns="0" bIns="0" rtlCol="0">
              <a:prstTxWarp prst="textArchUp">
                <a:avLst>
                  <a:gd name="adj" fmla="val 14699110"/>
                </a:avLst>
              </a:prstTxWarp>
              <a:noAutofit/>
            </a:bodyPr>
            <a:lstStyle/>
            <a:p>
              <a:pPr algn="ctr">
                <a:spcAft>
                  <a:spcPts val="771"/>
                </a:spcAft>
              </a:pPr>
              <a:r>
                <a:rPr lang="en-US" sz="2500" b="1" dirty="0" smtClean="0">
                  <a:solidFill>
                    <a:schemeClr val="bg2"/>
                  </a:solidFill>
                  <a:latin typeface="+mj-lt"/>
                </a:rPr>
                <a:t>03</a:t>
              </a:r>
              <a:endParaRPr lang="en-US" sz="2500" b="1" dirty="0">
                <a:solidFill>
                  <a:schemeClr val="bg2"/>
                </a:solidFill>
                <a:latin typeface="+mj-lt"/>
              </a:endParaRPr>
            </a:p>
          </p:txBody>
        </p:sp>
        <p:sp>
          <p:nvSpPr>
            <p:cNvPr id="18" name="TextBox 17"/>
            <p:cNvSpPr txBox="1">
              <a:spLocks/>
            </p:cNvSpPr>
            <p:nvPr/>
          </p:nvSpPr>
          <p:spPr>
            <a:xfrm rot="18956009">
              <a:off x="3954811" y="1979794"/>
              <a:ext cx="1643969" cy="1534079"/>
            </a:xfrm>
            <a:prstGeom prst="rect">
              <a:avLst/>
            </a:prstGeom>
            <a:noFill/>
          </p:spPr>
          <p:txBody>
            <a:bodyPr wrap="square" lIns="0" tIns="0" rIns="0" bIns="0" rtlCol="0">
              <a:prstTxWarp prst="textArchDown">
                <a:avLst/>
              </a:prstTxWarp>
              <a:noAutofit/>
            </a:bodyPr>
            <a:lstStyle/>
            <a:p>
              <a:pPr algn="ctr">
                <a:spcAft>
                  <a:spcPts val="771"/>
                </a:spcAft>
              </a:pPr>
              <a:r>
                <a:rPr lang="en-US" sz="2500" b="1" dirty="0" smtClean="0">
                  <a:solidFill>
                    <a:schemeClr val="bg2"/>
                  </a:solidFill>
                  <a:latin typeface="+mj-lt"/>
                </a:rPr>
                <a:t>01</a:t>
              </a:r>
              <a:endParaRPr lang="en-US" sz="2500" b="1" dirty="0">
                <a:solidFill>
                  <a:schemeClr val="bg2"/>
                </a:solidFill>
                <a:latin typeface="+mj-lt"/>
              </a:endParaRPr>
            </a:p>
          </p:txBody>
        </p:sp>
        <p:sp>
          <p:nvSpPr>
            <p:cNvPr id="19" name="Rectangle 10"/>
            <p:cNvSpPr>
              <a:spLocks noChangeArrowheads="1"/>
            </p:cNvSpPr>
            <p:nvPr/>
          </p:nvSpPr>
          <p:spPr bwMode="auto">
            <a:xfrm>
              <a:off x="3191972" y="4303779"/>
              <a:ext cx="1029663" cy="139703"/>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algn="ctr" defTabSz="684165" eaLnBrk="0" hangingPunct="0">
                <a:spcAft>
                  <a:spcPts val="171"/>
                </a:spcAft>
                <a:defRPr/>
              </a:pPr>
              <a:r>
                <a:rPr lang="en-US" sz="1000" kern="0" dirty="0" smtClean="0">
                  <a:solidFill>
                    <a:schemeClr val="accent4">
                      <a:lumMod val="50000"/>
                    </a:schemeClr>
                  </a:solidFill>
                  <a:latin typeface="+mj-lt"/>
                  <a:cs typeface="Arial" charset="0"/>
                </a:rPr>
                <a:t>Your ‘go to’ person</a:t>
              </a:r>
              <a:endParaRPr lang="en-US" sz="1000" kern="0" dirty="0">
                <a:solidFill>
                  <a:schemeClr val="accent4">
                    <a:lumMod val="50000"/>
                  </a:schemeClr>
                </a:solidFill>
                <a:latin typeface="+mj-lt"/>
                <a:cs typeface="Arial" charset="0"/>
              </a:endParaRPr>
            </a:p>
          </p:txBody>
        </p:sp>
        <p:sp>
          <p:nvSpPr>
            <p:cNvPr id="20" name="Rectangle 10"/>
            <p:cNvSpPr>
              <a:spLocks noChangeArrowheads="1"/>
            </p:cNvSpPr>
            <p:nvPr/>
          </p:nvSpPr>
          <p:spPr bwMode="auto">
            <a:xfrm>
              <a:off x="3434727" y="4161941"/>
              <a:ext cx="544156" cy="153673"/>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algn="ctr" defTabSz="684165" eaLnBrk="0" hangingPunct="0">
                <a:spcAft>
                  <a:spcPts val="171"/>
                </a:spcAft>
                <a:defRPr/>
              </a:pPr>
              <a:r>
                <a:rPr lang="en-US" sz="1100" b="1" i="1" kern="0" dirty="0" smtClean="0">
                  <a:solidFill>
                    <a:schemeClr val="accent4">
                      <a:lumMod val="50000"/>
                    </a:schemeClr>
                  </a:solidFill>
                  <a:latin typeface="+mj-lt"/>
                  <a:cs typeface="Arial" charset="0"/>
                </a:rPr>
                <a:t>Buddy</a:t>
              </a:r>
              <a:endParaRPr lang="en-US" sz="1100" kern="0" dirty="0">
                <a:solidFill>
                  <a:schemeClr val="accent4">
                    <a:lumMod val="50000"/>
                  </a:schemeClr>
                </a:solidFill>
                <a:latin typeface="+mj-lt"/>
                <a:cs typeface="Arial" charset="0"/>
              </a:endParaRPr>
            </a:p>
          </p:txBody>
        </p:sp>
        <p:sp>
          <p:nvSpPr>
            <p:cNvPr id="23" name="TextBox 22"/>
            <p:cNvSpPr txBox="1">
              <a:spLocks/>
            </p:cNvSpPr>
            <p:nvPr/>
          </p:nvSpPr>
          <p:spPr>
            <a:xfrm rot="3885720">
              <a:off x="4410865" y="3566049"/>
              <a:ext cx="1743719" cy="1446324"/>
            </a:xfrm>
            <a:prstGeom prst="rect">
              <a:avLst/>
            </a:prstGeom>
            <a:noFill/>
          </p:spPr>
          <p:txBody>
            <a:bodyPr wrap="square" lIns="0" tIns="0" rIns="0" bIns="0" rtlCol="0">
              <a:prstTxWarp prst="textArchDown">
                <a:avLst/>
              </a:prstTxWarp>
              <a:noAutofit/>
            </a:bodyPr>
            <a:lstStyle/>
            <a:p>
              <a:pPr algn="ctr">
                <a:spcAft>
                  <a:spcPts val="771"/>
                </a:spcAft>
              </a:pPr>
              <a:r>
                <a:rPr lang="en-US" sz="2500" b="1" dirty="0" smtClean="0">
                  <a:solidFill>
                    <a:schemeClr val="bg2"/>
                  </a:solidFill>
                  <a:latin typeface="+mj-lt"/>
                </a:rPr>
                <a:t>02</a:t>
              </a:r>
              <a:endParaRPr lang="en-US" sz="2500" b="1" dirty="0">
                <a:solidFill>
                  <a:schemeClr val="bg2"/>
                </a:solidFill>
                <a:latin typeface="+mj-lt"/>
              </a:endParaRPr>
            </a:p>
          </p:txBody>
        </p:sp>
        <p:sp>
          <p:nvSpPr>
            <p:cNvPr id="25" name="Rectangle 10"/>
            <p:cNvSpPr>
              <a:spLocks noChangeArrowheads="1"/>
            </p:cNvSpPr>
            <p:nvPr/>
          </p:nvSpPr>
          <p:spPr bwMode="auto">
            <a:xfrm>
              <a:off x="4929586" y="4392832"/>
              <a:ext cx="1029663" cy="279406"/>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algn="ctr" defTabSz="684165" eaLnBrk="0" hangingPunct="0">
                <a:spcAft>
                  <a:spcPts val="171"/>
                </a:spcAft>
                <a:defRPr/>
              </a:pPr>
              <a:r>
                <a:rPr lang="en-US" sz="1000" kern="0" dirty="0" smtClean="0">
                  <a:solidFill>
                    <a:srgbClr val="EB8C00"/>
                  </a:solidFill>
                  <a:latin typeface="+mj-lt"/>
                  <a:cs typeface="Arial" charset="0"/>
                </a:rPr>
                <a:t>Your technical advisor</a:t>
              </a:r>
              <a:endParaRPr lang="en-US" sz="1000" kern="0" dirty="0">
                <a:solidFill>
                  <a:srgbClr val="EB8C00"/>
                </a:solidFill>
                <a:latin typeface="+mj-lt"/>
                <a:cs typeface="Arial" charset="0"/>
              </a:endParaRPr>
            </a:p>
          </p:txBody>
        </p:sp>
        <p:sp>
          <p:nvSpPr>
            <p:cNvPr id="26" name="Rectangle 10"/>
            <p:cNvSpPr>
              <a:spLocks noChangeArrowheads="1"/>
            </p:cNvSpPr>
            <p:nvPr/>
          </p:nvSpPr>
          <p:spPr bwMode="auto">
            <a:xfrm>
              <a:off x="5107912" y="4068322"/>
              <a:ext cx="649316" cy="307346"/>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algn="ctr" defTabSz="684165" eaLnBrk="0" hangingPunct="0">
                <a:spcAft>
                  <a:spcPts val="171"/>
                </a:spcAft>
                <a:defRPr/>
              </a:pPr>
              <a:r>
                <a:rPr lang="en-US" sz="1100" b="1" i="1" kern="0" dirty="0" smtClean="0">
                  <a:solidFill>
                    <a:srgbClr val="EB8C00"/>
                  </a:solidFill>
                  <a:latin typeface="+mj-lt"/>
                  <a:cs typeface="Arial" charset="0"/>
                </a:rPr>
                <a:t>Manager Coach</a:t>
              </a:r>
              <a:endParaRPr lang="en-US" sz="1100" kern="0" dirty="0">
                <a:solidFill>
                  <a:srgbClr val="EB8C00"/>
                </a:solidFill>
                <a:latin typeface="+mj-lt"/>
                <a:cs typeface="Arial" charset="0"/>
              </a:endParaRPr>
            </a:p>
          </p:txBody>
        </p:sp>
        <p:sp>
          <p:nvSpPr>
            <p:cNvPr id="27" name="Rectangle 10"/>
            <p:cNvSpPr>
              <a:spLocks noChangeArrowheads="1"/>
            </p:cNvSpPr>
            <p:nvPr/>
          </p:nvSpPr>
          <p:spPr bwMode="auto">
            <a:xfrm>
              <a:off x="4057168" y="2976790"/>
              <a:ext cx="1029663" cy="279406"/>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algn="ctr" defTabSz="684165" eaLnBrk="0" hangingPunct="0">
                <a:spcAft>
                  <a:spcPts val="171"/>
                </a:spcAft>
                <a:defRPr/>
              </a:pPr>
              <a:r>
                <a:rPr lang="en-AU" sz="1000" kern="0" dirty="0" smtClean="0">
                  <a:solidFill>
                    <a:schemeClr val="accent4"/>
                  </a:solidFill>
                  <a:latin typeface="+mj-lt"/>
                  <a:cs typeface="Arial" charset="0"/>
                </a:rPr>
                <a:t>Your ‘big picture’ advisor</a:t>
              </a:r>
              <a:endParaRPr lang="en-US" sz="1000" kern="0" dirty="0">
                <a:solidFill>
                  <a:schemeClr val="accent4"/>
                </a:solidFill>
                <a:latin typeface="+mj-lt"/>
                <a:cs typeface="Arial" charset="0"/>
              </a:endParaRPr>
            </a:p>
          </p:txBody>
        </p:sp>
        <p:sp>
          <p:nvSpPr>
            <p:cNvPr id="28" name="Rectangle 10"/>
            <p:cNvSpPr>
              <a:spLocks noChangeArrowheads="1"/>
            </p:cNvSpPr>
            <p:nvPr/>
          </p:nvSpPr>
          <p:spPr bwMode="auto">
            <a:xfrm>
              <a:off x="4303821" y="2649071"/>
              <a:ext cx="544156" cy="307346"/>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algn="ctr" defTabSz="684165" eaLnBrk="0" hangingPunct="0">
                <a:spcAft>
                  <a:spcPts val="171"/>
                </a:spcAft>
                <a:defRPr/>
              </a:pPr>
              <a:r>
                <a:rPr lang="en-US" sz="1100" b="1" i="1" kern="0" dirty="0" smtClean="0">
                  <a:solidFill>
                    <a:schemeClr val="accent4"/>
                  </a:solidFill>
                  <a:latin typeface="+mj-lt"/>
                  <a:cs typeface="Arial" charset="0"/>
                </a:rPr>
                <a:t>Partner Coach</a:t>
              </a:r>
              <a:endParaRPr lang="en-US" sz="1100" kern="0" dirty="0">
                <a:solidFill>
                  <a:schemeClr val="accent4"/>
                </a:solidFill>
                <a:latin typeface="+mj-lt"/>
                <a:cs typeface="Arial" charset="0"/>
              </a:endParaRPr>
            </a:p>
          </p:txBody>
        </p:sp>
        <p:sp>
          <p:nvSpPr>
            <p:cNvPr id="29" name="Rectangle 10"/>
            <p:cNvSpPr>
              <a:spLocks noChangeArrowheads="1"/>
            </p:cNvSpPr>
            <p:nvPr/>
          </p:nvSpPr>
          <p:spPr bwMode="auto">
            <a:xfrm>
              <a:off x="4249783" y="3488298"/>
              <a:ext cx="639391" cy="41549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algn="ctr" defTabSz="684165" eaLnBrk="0" hangingPunct="0">
                <a:spcAft>
                  <a:spcPts val="171"/>
                </a:spcAft>
                <a:defRPr/>
              </a:pPr>
              <a:r>
                <a:rPr lang="en-AU" sz="900" b="1" i="1" kern="0" dirty="0" smtClean="0">
                  <a:latin typeface="+mj-lt"/>
                  <a:cs typeface="Arial" charset="0"/>
                </a:rPr>
                <a:t>Your coaching team</a:t>
              </a:r>
              <a:endParaRPr lang="en-US" sz="900" kern="0" dirty="0">
                <a:latin typeface="+mj-lt"/>
                <a:cs typeface="Arial" charset="0"/>
              </a:endParaRPr>
            </a:p>
          </p:txBody>
        </p:sp>
        <p:sp>
          <p:nvSpPr>
            <p:cNvPr id="31" name="Freeform 29"/>
            <p:cNvSpPr>
              <a:spLocks noEditPoints="1"/>
            </p:cNvSpPr>
            <p:nvPr/>
          </p:nvSpPr>
          <p:spPr bwMode="auto">
            <a:xfrm>
              <a:off x="4352897" y="2214954"/>
              <a:ext cx="423898" cy="370412"/>
            </a:xfrm>
            <a:custGeom>
              <a:avLst/>
              <a:gdLst/>
              <a:ahLst/>
              <a:cxnLst>
                <a:cxn ang="0">
                  <a:pos x="182" y="216"/>
                </a:cxn>
                <a:cxn ang="0">
                  <a:pos x="245" y="178"/>
                </a:cxn>
                <a:cxn ang="0">
                  <a:pos x="99" y="231"/>
                </a:cxn>
                <a:cxn ang="0">
                  <a:pos x="120" y="228"/>
                </a:cxn>
                <a:cxn ang="0">
                  <a:pos x="178" y="235"/>
                </a:cxn>
                <a:cxn ang="0">
                  <a:pos x="99" y="231"/>
                </a:cxn>
                <a:cxn ang="0">
                  <a:pos x="218" y="120"/>
                </a:cxn>
                <a:cxn ang="0">
                  <a:pos x="242" y="158"/>
                </a:cxn>
                <a:cxn ang="0">
                  <a:pos x="162" y="160"/>
                </a:cxn>
                <a:cxn ang="0">
                  <a:pos x="83" y="169"/>
                </a:cxn>
                <a:cxn ang="0">
                  <a:pos x="107" y="171"/>
                </a:cxn>
                <a:cxn ang="0">
                  <a:pos x="169" y="209"/>
                </a:cxn>
                <a:cxn ang="0">
                  <a:pos x="89" y="213"/>
                </a:cxn>
                <a:cxn ang="0">
                  <a:pos x="78" y="210"/>
                </a:cxn>
                <a:cxn ang="0">
                  <a:pos x="39" y="166"/>
                </a:cxn>
                <a:cxn ang="0">
                  <a:pos x="73" y="167"/>
                </a:cxn>
                <a:cxn ang="0">
                  <a:pos x="171" y="79"/>
                </a:cxn>
                <a:cxn ang="0">
                  <a:pos x="158" y="151"/>
                </a:cxn>
                <a:cxn ang="0">
                  <a:pos x="93" y="108"/>
                </a:cxn>
                <a:cxn ang="0">
                  <a:pos x="130" y="105"/>
                </a:cxn>
                <a:cxn ang="0">
                  <a:pos x="107" y="161"/>
                </a:cxn>
                <a:cxn ang="0">
                  <a:pos x="83" y="159"/>
                </a:cxn>
                <a:cxn ang="0">
                  <a:pos x="124" y="56"/>
                </a:cxn>
                <a:cxn ang="0">
                  <a:pos x="137" y="92"/>
                </a:cxn>
                <a:cxn ang="0">
                  <a:pos x="114" y="59"/>
                </a:cxn>
                <a:cxn ang="0">
                  <a:pos x="106" y="98"/>
                </a:cxn>
                <a:cxn ang="0">
                  <a:pos x="114" y="59"/>
                </a:cxn>
                <a:cxn ang="0">
                  <a:pos x="107" y="51"/>
                </a:cxn>
                <a:cxn ang="0">
                  <a:pos x="66" y="77"/>
                </a:cxn>
                <a:cxn ang="0">
                  <a:pos x="101" y="24"/>
                </a:cxn>
                <a:cxn ang="0">
                  <a:pos x="79" y="38"/>
                </a:cxn>
                <a:cxn ang="0">
                  <a:pos x="101" y="24"/>
                </a:cxn>
                <a:cxn ang="0">
                  <a:pos x="137" y="17"/>
                </a:cxn>
                <a:cxn ang="0">
                  <a:pos x="111" y="21"/>
                </a:cxn>
                <a:cxn ang="0">
                  <a:pos x="132" y="17"/>
                </a:cxn>
                <a:cxn ang="0">
                  <a:pos x="124" y="45"/>
                </a:cxn>
                <a:cxn ang="0">
                  <a:pos x="172" y="38"/>
                </a:cxn>
                <a:cxn ang="0">
                  <a:pos x="35" y="122"/>
                </a:cxn>
                <a:cxn ang="0">
                  <a:pos x="55" y="60"/>
                </a:cxn>
                <a:cxn ang="0">
                  <a:pos x="83" y="105"/>
                </a:cxn>
                <a:cxn ang="0">
                  <a:pos x="35" y="122"/>
                </a:cxn>
                <a:cxn ang="0">
                  <a:pos x="217" y="103"/>
                </a:cxn>
                <a:cxn ang="0">
                  <a:pos x="182" y="35"/>
                </a:cxn>
                <a:cxn ang="0">
                  <a:pos x="222" y="46"/>
                </a:cxn>
                <a:cxn ang="0">
                  <a:pos x="257" y="126"/>
                </a:cxn>
                <a:cxn ang="0">
                  <a:pos x="224" y="111"/>
                </a:cxn>
                <a:cxn ang="0">
                  <a:pos x="250" y="89"/>
                </a:cxn>
                <a:cxn ang="0">
                  <a:pos x="265" y="84"/>
                </a:cxn>
                <a:cxn ang="0">
                  <a:pos x="101" y="8"/>
                </a:cxn>
                <a:cxn ang="0">
                  <a:pos x="144" y="256"/>
                </a:cxn>
                <a:cxn ang="0">
                  <a:pos x="265" y="84"/>
                </a:cxn>
              </a:cxnLst>
              <a:rect l="0" t="0" r="r" b="b"/>
              <a:pathLst>
                <a:path w="289" h="256">
                  <a:moveTo>
                    <a:pt x="188" y="232"/>
                  </a:moveTo>
                  <a:cubicBezTo>
                    <a:pt x="182" y="216"/>
                    <a:pt x="182" y="216"/>
                    <a:pt x="182" y="216"/>
                  </a:cubicBezTo>
                  <a:cubicBezTo>
                    <a:pt x="207" y="206"/>
                    <a:pt x="229" y="190"/>
                    <a:pt x="245" y="171"/>
                  </a:cubicBezTo>
                  <a:cubicBezTo>
                    <a:pt x="245" y="173"/>
                    <a:pt x="245" y="176"/>
                    <a:pt x="245" y="178"/>
                  </a:cubicBezTo>
                  <a:cubicBezTo>
                    <a:pt x="233" y="202"/>
                    <a:pt x="213" y="221"/>
                    <a:pt x="188" y="232"/>
                  </a:cubicBezTo>
                  <a:close/>
                  <a:moveTo>
                    <a:pt x="99" y="231"/>
                  </a:moveTo>
                  <a:cubicBezTo>
                    <a:pt x="98" y="229"/>
                    <a:pt x="97" y="228"/>
                    <a:pt x="95" y="226"/>
                  </a:cubicBezTo>
                  <a:cubicBezTo>
                    <a:pt x="103" y="227"/>
                    <a:pt x="112" y="228"/>
                    <a:pt x="120" y="228"/>
                  </a:cubicBezTo>
                  <a:cubicBezTo>
                    <a:pt x="137" y="228"/>
                    <a:pt x="155" y="225"/>
                    <a:pt x="172" y="219"/>
                  </a:cubicBezTo>
                  <a:cubicBezTo>
                    <a:pt x="178" y="235"/>
                    <a:pt x="178" y="235"/>
                    <a:pt x="178" y="235"/>
                  </a:cubicBezTo>
                  <a:cubicBezTo>
                    <a:pt x="167" y="238"/>
                    <a:pt x="156" y="241"/>
                    <a:pt x="144" y="241"/>
                  </a:cubicBezTo>
                  <a:cubicBezTo>
                    <a:pt x="129" y="241"/>
                    <a:pt x="113" y="237"/>
                    <a:pt x="99" y="231"/>
                  </a:cubicBezTo>
                  <a:close/>
                  <a:moveTo>
                    <a:pt x="162" y="160"/>
                  </a:moveTo>
                  <a:cubicBezTo>
                    <a:pt x="185" y="151"/>
                    <a:pt x="205" y="136"/>
                    <a:pt x="218" y="120"/>
                  </a:cubicBezTo>
                  <a:cubicBezTo>
                    <a:pt x="229" y="132"/>
                    <a:pt x="237" y="145"/>
                    <a:pt x="241" y="157"/>
                  </a:cubicBezTo>
                  <a:cubicBezTo>
                    <a:pt x="241" y="158"/>
                    <a:pt x="242" y="158"/>
                    <a:pt x="242" y="158"/>
                  </a:cubicBezTo>
                  <a:cubicBezTo>
                    <a:pt x="227" y="179"/>
                    <a:pt x="205" y="195"/>
                    <a:pt x="178" y="206"/>
                  </a:cubicBezTo>
                  <a:lnTo>
                    <a:pt x="162" y="160"/>
                  </a:lnTo>
                  <a:close/>
                  <a:moveTo>
                    <a:pt x="89" y="213"/>
                  </a:moveTo>
                  <a:cubicBezTo>
                    <a:pt x="85" y="200"/>
                    <a:pt x="83" y="185"/>
                    <a:pt x="83" y="169"/>
                  </a:cubicBezTo>
                  <a:cubicBezTo>
                    <a:pt x="90" y="171"/>
                    <a:pt x="98" y="171"/>
                    <a:pt x="107" y="171"/>
                  </a:cubicBezTo>
                  <a:cubicBezTo>
                    <a:pt x="107" y="171"/>
                    <a:pt x="107" y="171"/>
                    <a:pt x="107" y="171"/>
                  </a:cubicBezTo>
                  <a:cubicBezTo>
                    <a:pt x="122" y="171"/>
                    <a:pt x="137" y="169"/>
                    <a:pt x="152" y="164"/>
                  </a:cubicBezTo>
                  <a:cubicBezTo>
                    <a:pt x="169" y="209"/>
                    <a:pt x="169" y="209"/>
                    <a:pt x="169" y="209"/>
                  </a:cubicBezTo>
                  <a:cubicBezTo>
                    <a:pt x="141" y="218"/>
                    <a:pt x="114" y="220"/>
                    <a:pt x="89" y="214"/>
                  </a:cubicBezTo>
                  <a:cubicBezTo>
                    <a:pt x="89" y="214"/>
                    <a:pt x="89" y="213"/>
                    <a:pt x="89" y="213"/>
                  </a:cubicBezTo>
                  <a:close/>
                  <a:moveTo>
                    <a:pt x="73" y="167"/>
                  </a:moveTo>
                  <a:cubicBezTo>
                    <a:pt x="72" y="182"/>
                    <a:pt x="74" y="197"/>
                    <a:pt x="78" y="210"/>
                  </a:cubicBezTo>
                  <a:cubicBezTo>
                    <a:pt x="70" y="207"/>
                    <a:pt x="63" y="203"/>
                    <a:pt x="57" y="199"/>
                  </a:cubicBezTo>
                  <a:cubicBezTo>
                    <a:pt x="49" y="190"/>
                    <a:pt x="43" y="179"/>
                    <a:pt x="39" y="166"/>
                  </a:cubicBezTo>
                  <a:cubicBezTo>
                    <a:pt x="35" y="157"/>
                    <a:pt x="33" y="149"/>
                    <a:pt x="33" y="140"/>
                  </a:cubicBezTo>
                  <a:cubicBezTo>
                    <a:pt x="41" y="152"/>
                    <a:pt x="55" y="161"/>
                    <a:pt x="73" y="167"/>
                  </a:cubicBezTo>
                  <a:close/>
                  <a:moveTo>
                    <a:pt x="140" y="101"/>
                  </a:moveTo>
                  <a:cubicBezTo>
                    <a:pt x="153" y="96"/>
                    <a:pt x="163" y="88"/>
                    <a:pt x="171" y="79"/>
                  </a:cubicBezTo>
                  <a:cubicBezTo>
                    <a:pt x="186" y="89"/>
                    <a:pt x="200" y="100"/>
                    <a:pt x="211" y="112"/>
                  </a:cubicBezTo>
                  <a:cubicBezTo>
                    <a:pt x="199" y="128"/>
                    <a:pt x="181" y="142"/>
                    <a:pt x="158" y="151"/>
                  </a:cubicBezTo>
                  <a:lnTo>
                    <a:pt x="140" y="101"/>
                  </a:lnTo>
                  <a:close/>
                  <a:moveTo>
                    <a:pt x="93" y="108"/>
                  </a:moveTo>
                  <a:cubicBezTo>
                    <a:pt x="97" y="108"/>
                    <a:pt x="101" y="108"/>
                    <a:pt x="106" y="108"/>
                  </a:cubicBezTo>
                  <a:cubicBezTo>
                    <a:pt x="114" y="108"/>
                    <a:pt x="122" y="107"/>
                    <a:pt x="130" y="105"/>
                  </a:cubicBezTo>
                  <a:cubicBezTo>
                    <a:pt x="149" y="154"/>
                    <a:pt x="149" y="154"/>
                    <a:pt x="149" y="154"/>
                  </a:cubicBezTo>
                  <a:cubicBezTo>
                    <a:pt x="135" y="159"/>
                    <a:pt x="120" y="161"/>
                    <a:pt x="107" y="161"/>
                  </a:cubicBezTo>
                  <a:cubicBezTo>
                    <a:pt x="107" y="161"/>
                    <a:pt x="107" y="161"/>
                    <a:pt x="107" y="161"/>
                  </a:cubicBezTo>
                  <a:cubicBezTo>
                    <a:pt x="98" y="161"/>
                    <a:pt x="90" y="160"/>
                    <a:pt x="83" y="159"/>
                  </a:cubicBezTo>
                  <a:cubicBezTo>
                    <a:pt x="84" y="142"/>
                    <a:pt x="87" y="124"/>
                    <a:pt x="93" y="108"/>
                  </a:cubicBezTo>
                  <a:close/>
                  <a:moveTo>
                    <a:pt x="124" y="56"/>
                  </a:moveTo>
                  <a:cubicBezTo>
                    <a:pt x="137" y="60"/>
                    <a:pt x="150" y="66"/>
                    <a:pt x="162" y="73"/>
                  </a:cubicBezTo>
                  <a:cubicBezTo>
                    <a:pt x="156" y="81"/>
                    <a:pt x="147" y="87"/>
                    <a:pt x="137" y="92"/>
                  </a:cubicBezTo>
                  <a:lnTo>
                    <a:pt x="124" y="56"/>
                  </a:lnTo>
                  <a:close/>
                  <a:moveTo>
                    <a:pt x="114" y="59"/>
                  </a:moveTo>
                  <a:cubicBezTo>
                    <a:pt x="127" y="95"/>
                    <a:pt x="127" y="95"/>
                    <a:pt x="127" y="95"/>
                  </a:cubicBezTo>
                  <a:cubicBezTo>
                    <a:pt x="120" y="97"/>
                    <a:pt x="113" y="98"/>
                    <a:pt x="106" y="98"/>
                  </a:cubicBezTo>
                  <a:cubicBezTo>
                    <a:pt x="102" y="98"/>
                    <a:pt x="99" y="98"/>
                    <a:pt x="96" y="97"/>
                  </a:cubicBezTo>
                  <a:cubicBezTo>
                    <a:pt x="101" y="84"/>
                    <a:pt x="107" y="71"/>
                    <a:pt x="114" y="59"/>
                  </a:cubicBezTo>
                  <a:close/>
                  <a:moveTo>
                    <a:pt x="70" y="50"/>
                  </a:moveTo>
                  <a:cubicBezTo>
                    <a:pt x="80" y="48"/>
                    <a:pt x="93" y="48"/>
                    <a:pt x="107" y="51"/>
                  </a:cubicBezTo>
                  <a:cubicBezTo>
                    <a:pt x="98" y="64"/>
                    <a:pt x="92" y="79"/>
                    <a:pt x="86" y="95"/>
                  </a:cubicBezTo>
                  <a:cubicBezTo>
                    <a:pt x="76" y="92"/>
                    <a:pt x="69" y="85"/>
                    <a:pt x="66" y="77"/>
                  </a:cubicBezTo>
                  <a:cubicBezTo>
                    <a:pt x="63" y="69"/>
                    <a:pt x="64" y="59"/>
                    <a:pt x="70" y="50"/>
                  </a:cubicBezTo>
                  <a:close/>
                  <a:moveTo>
                    <a:pt x="101" y="24"/>
                  </a:moveTo>
                  <a:cubicBezTo>
                    <a:pt x="107" y="40"/>
                    <a:pt x="107" y="40"/>
                    <a:pt x="107" y="40"/>
                  </a:cubicBezTo>
                  <a:cubicBezTo>
                    <a:pt x="97" y="38"/>
                    <a:pt x="87" y="38"/>
                    <a:pt x="79" y="38"/>
                  </a:cubicBezTo>
                  <a:cubicBezTo>
                    <a:pt x="83" y="35"/>
                    <a:pt x="87" y="31"/>
                    <a:pt x="92" y="29"/>
                  </a:cubicBezTo>
                  <a:cubicBezTo>
                    <a:pt x="95" y="27"/>
                    <a:pt x="98" y="25"/>
                    <a:pt x="101" y="24"/>
                  </a:cubicBezTo>
                  <a:close/>
                  <a:moveTo>
                    <a:pt x="132" y="17"/>
                  </a:moveTo>
                  <a:cubicBezTo>
                    <a:pt x="134" y="17"/>
                    <a:pt x="136" y="17"/>
                    <a:pt x="137" y="17"/>
                  </a:cubicBezTo>
                  <a:cubicBezTo>
                    <a:pt x="130" y="22"/>
                    <a:pt x="123" y="29"/>
                    <a:pt x="117" y="37"/>
                  </a:cubicBezTo>
                  <a:cubicBezTo>
                    <a:pt x="111" y="21"/>
                    <a:pt x="111" y="21"/>
                    <a:pt x="111" y="21"/>
                  </a:cubicBezTo>
                  <a:cubicBezTo>
                    <a:pt x="114" y="19"/>
                    <a:pt x="118" y="19"/>
                    <a:pt x="121" y="18"/>
                  </a:cubicBezTo>
                  <a:cubicBezTo>
                    <a:pt x="125" y="17"/>
                    <a:pt x="129" y="17"/>
                    <a:pt x="132" y="17"/>
                  </a:cubicBezTo>
                  <a:close/>
                  <a:moveTo>
                    <a:pt x="168" y="65"/>
                  </a:moveTo>
                  <a:cubicBezTo>
                    <a:pt x="154" y="57"/>
                    <a:pt x="139" y="50"/>
                    <a:pt x="124" y="45"/>
                  </a:cubicBezTo>
                  <a:cubicBezTo>
                    <a:pt x="133" y="33"/>
                    <a:pt x="143" y="25"/>
                    <a:pt x="152" y="20"/>
                  </a:cubicBezTo>
                  <a:cubicBezTo>
                    <a:pt x="162" y="24"/>
                    <a:pt x="169" y="30"/>
                    <a:pt x="172" y="38"/>
                  </a:cubicBezTo>
                  <a:cubicBezTo>
                    <a:pt x="175" y="46"/>
                    <a:pt x="174" y="56"/>
                    <a:pt x="168" y="65"/>
                  </a:cubicBezTo>
                  <a:close/>
                  <a:moveTo>
                    <a:pt x="35" y="122"/>
                  </a:moveTo>
                  <a:cubicBezTo>
                    <a:pt x="34" y="119"/>
                    <a:pt x="33" y="117"/>
                    <a:pt x="33" y="115"/>
                  </a:cubicBezTo>
                  <a:cubicBezTo>
                    <a:pt x="35" y="95"/>
                    <a:pt x="43" y="76"/>
                    <a:pt x="55" y="60"/>
                  </a:cubicBezTo>
                  <a:cubicBezTo>
                    <a:pt x="54" y="67"/>
                    <a:pt x="54" y="74"/>
                    <a:pt x="56" y="80"/>
                  </a:cubicBezTo>
                  <a:cubicBezTo>
                    <a:pt x="60" y="92"/>
                    <a:pt x="70" y="100"/>
                    <a:pt x="83" y="105"/>
                  </a:cubicBezTo>
                  <a:cubicBezTo>
                    <a:pt x="78" y="122"/>
                    <a:pt x="74" y="139"/>
                    <a:pt x="73" y="156"/>
                  </a:cubicBezTo>
                  <a:cubicBezTo>
                    <a:pt x="54" y="150"/>
                    <a:pt x="41" y="138"/>
                    <a:pt x="35" y="122"/>
                  </a:cubicBezTo>
                  <a:close/>
                  <a:moveTo>
                    <a:pt x="225" y="53"/>
                  </a:moveTo>
                  <a:cubicBezTo>
                    <a:pt x="231" y="69"/>
                    <a:pt x="227" y="87"/>
                    <a:pt x="217" y="103"/>
                  </a:cubicBezTo>
                  <a:cubicBezTo>
                    <a:pt x="206" y="92"/>
                    <a:pt x="192" y="80"/>
                    <a:pt x="177" y="70"/>
                  </a:cubicBezTo>
                  <a:cubicBezTo>
                    <a:pt x="184" y="59"/>
                    <a:pt x="186" y="46"/>
                    <a:pt x="182" y="35"/>
                  </a:cubicBezTo>
                  <a:cubicBezTo>
                    <a:pt x="179" y="28"/>
                    <a:pt x="175" y="23"/>
                    <a:pt x="169" y="18"/>
                  </a:cubicBezTo>
                  <a:cubicBezTo>
                    <a:pt x="189" y="23"/>
                    <a:pt x="207" y="32"/>
                    <a:pt x="222" y="46"/>
                  </a:cubicBezTo>
                  <a:cubicBezTo>
                    <a:pt x="223" y="48"/>
                    <a:pt x="224" y="50"/>
                    <a:pt x="225" y="53"/>
                  </a:cubicBezTo>
                  <a:close/>
                  <a:moveTo>
                    <a:pt x="257" y="126"/>
                  </a:moveTo>
                  <a:cubicBezTo>
                    <a:pt x="255" y="133"/>
                    <a:pt x="252" y="141"/>
                    <a:pt x="249" y="148"/>
                  </a:cubicBezTo>
                  <a:cubicBezTo>
                    <a:pt x="243" y="135"/>
                    <a:pt x="235" y="123"/>
                    <a:pt x="224" y="111"/>
                  </a:cubicBezTo>
                  <a:cubicBezTo>
                    <a:pt x="234" y="96"/>
                    <a:pt x="239" y="81"/>
                    <a:pt x="238" y="65"/>
                  </a:cubicBezTo>
                  <a:cubicBezTo>
                    <a:pt x="243" y="73"/>
                    <a:pt x="247" y="81"/>
                    <a:pt x="250" y="89"/>
                  </a:cubicBezTo>
                  <a:cubicBezTo>
                    <a:pt x="255" y="101"/>
                    <a:pt x="257" y="114"/>
                    <a:pt x="257" y="126"/>
                  </a:cubicBezTo>
                  <a:close/>
                  <a:moveTo>
                    <a:pt x="265" y="84"/>
                  </a:moveTo>
                  <a:cubicBezTo>
                    <a:pt x="246" y="32"/>
                    <a:pt x="197" y="0"/>
                    <a:pt x="144" y="0"/>
                  </a:cubicBezTo>
                  <a:cubicBezTo>
                    <a:pt x="130" y="0"/>
                    <a:pt x="115" y="2"/>
                    <a:pt x="101" y="8"/>
                  </a:cubicBezTo>
                  <a:cubicBezTo>
                    <a:pt x="34" y="32"/>
                    <a:pt x="0" y="105"/>
                    <a:pt x="24" y="172"/>
                  </a:cubicBezTo>
                  <a:cubicBezTo>
                    <a:pt x="43" y="224"/>
                    <a:pt x="92" y="256"/>
                    <a:pt x="144" y="256"/>
                  </a:cubicBezTo>
                  <a:cubicBezTo>
                    <a:pt x="159" y="256"/>
                    <a:pt x="174" y="253"/>
                    <a:pt x="188" y="248"/>
                  </a:cubicBezTo>
                  <a:cubicBezTo>
                    <a:pt x="255" y="224"/>
                    <a:pt x="289" y="151"/>
                    <a:pt x="265" y="84"/>
                  </a:cubicBezTo>
                  <a:close/>
                </a:path>
              </a:pathLst>
            </a:custGeom>
            <a:solidFill>
              <a:schemeClr val="accent4"/>
            </a:solidFill>
            <a:ln w="9525">
              <a:noFill/>
              <a:round/>
              <a:headEnd/>
              <a:tailEnd/>
            </a:ln>
          </p:spPr>
          <p:txBody>
            <a:bodyPr vert="horz" wrap="square" lIns="100817" tIns="50408" rIns="100817" bIns="50408" numCol="1" anchor="t" anchorCtr="0" compatLnSpc="1">
              <a:prstTxWarp prst="textNoShape">
                <a:avLst/>
              </a:prstTxWarp>
            </a:bodyPr>
            <a:lstStyle/>
            <a:p>
              <a:endParaRPr lang="en-US" sz="1985"/>
            </a:p>
          </p:txBody>
        </p:sp>
        <p:sp>
          <p:nvSpPr>
            <p:cNvPr id="32" name="Freeform 20"/>
            <p:cNvSpPr>
              <a:spLocks noEditPoints="1"/>
            </p:cNvSpPr>
            <p:nvPr/>
          </p:nvSpPr>
          <p:spPr bwMode="auto">
            <a:xfrm>
              <a:off x="5267091" y="3665938"/>
              <a:ext cx="331515" cy="338777"/>
            </a:xfrm>
            <a:custGeom>
              <a:avLst/>
              <a:gdLst/>
              <a:ahLst/>
              <a:cxnLst>
                <a:cxn ang="0">
                  <a:pos x="44" y="22"/>
                </a:cxn>
                <a:cxn ang="0">
                  <a:pos x="42" y="32"/>
                </a:cxn>
                <a:cxn ang="0">
                  <a:pos x="24" y="22"/>
                </a:cxn>
                <a:cxn ang="0">
                  <a:pos x="44" y="17"/>
                </a:cxn>
                <a:cxn ang="0">
                  <a:pos x="44" y="22"/>
                </a:cxn>
                <a:cxn ang="0">
                  <a:pos x="26" y="2"/>
                </a:cxn>
                <a:cxn ang="0">
                  <a:pos x="39" y="13"/>
                </a:cxn>
                <a:cxn ang="0">
                  <a:pos x="26" y="16"/>
                </a:cxn>
                <a:cxn ang="0">
                  <a:pos x="26" y="2"/>
                </a:cxn>
                <a:cxn ang="0">
                  <a:pos x="23" y="0"/>
                </a:cxn>
                <a:cxn ang="0">
                  <a:pos x="23" y="20"/>
                </a:cxn>
                <a:cxn ang="0">
                  <a:pos x="42" y="14"/>
                </a:cxn>
                <a:cxn ang="0">
                  <a:pos x="23" y="0"/>
                </a:cxn>
                <a:cxn ang="0">
                  <a:pos x="31" y="35"/>
                </a:cxn>
                <a:cxn ang="0">
                  <a:pos x="20" y="39"/>
                </a:cxn>
                <a:cxn ang="0">
                  <a:pos x="4" y="23"/>
                </a:cxn>
                <a:cxn ang="0">
                  <a:pos x="16" y="8"/>
                </a:cxn>
                <a:cxn ang="0">
                  <a:pos x="16" y="23"/>
                </a:cxn>
                <a:cxn ang="0">
                  <a:pos x="18" y="27"/>
                </a:cxn>
                <a:cxn ang="0">
                  <a:pos x="31" y="35"/>
                </a:cxn>
                <a:cxn ang="0">
                  <a:pos x="20" y="4"/>
                </a:cxn>
                <a:cxn ang="0">
                  <a:pos x="0" y="23"/>
                </a:cxn>
                <a:cxn ang="0">
                  <a:pos x="20" y="43"/>
                </a:cxn>
                <a:cxn ang="0">
                  <a:pos x="37" y="33"/>
                </a:cxn>
                <a:cxn ang="0">
                  <a:pos x="20" y="23"/>
                </a:cxn>
                <a:cxn ang="0">
                  <a:pos x="20" y="4"/>
                </a:cxn>
              </a:cxnLst>
              <a:rect l="0" t="0" r="r" b="b"/>
              <a:pathLst>
                <a:path w="44" h="43">
                  <a:moveTo>
                    <a:pt x="44" y="22"/>
                  </a:moveTo>
                  <a:cubicBezTo>
                    <a:pt x="44" y="26"/>
                    <a:pt x="43" y="29"/>
                    <a:pt x="42" y="32"/>
                  </a:cubicBezTo>
                  <a:cubicBezTo>
                    <a:pt x="24" y="22"/>
                    <a:pt x="24" y="22"/>
                    <a:pt x="24" y="22"/>
                  </a:cubicBezTo>
                  <a:cubicBezTo>
                    <a:pt x="44" y="17"/>
                    <a:pt x="44" y="17"/>
                    <a:pt x="44" y="17"/>
                  </a:cubicBezTo>
                  <a:cubicBezTo>
                    <a:pt x="44" y="19"/>
                    <a:pt x="44" y="20"/>
                    <a:pt x="44" y="22"/>
                  </a:cubicBezTo>
                  <a:close/>
                  <a:moveTo>
                    <a:pt x="26" y="2"/>
                  </a:moveTo>
                  <a:cubicBezTo>
                    <a:pt x="32" y="3"/>
                    <a:pt x="37" y="7"/>
                    <a:pt x="39" y="13"/>
                  </a:cubicBezTo>
                  <a:cubicBezTo>
                    <a:pt x="26" y="16"/>
                    <a:pt x="26" y="16"/>
                    <a:pt x="26" y="16"/>
                  </a:cubicBezTo>
                  <a:lnTo>
                    <a:pt x="26" y="2"/>
                  </a:lnTo>
                  <a:close/>
                  <a:moveTo>
                    <a:pt x="23" y="0"/>
                  </a:moveTo>
                  <a:cubicBezTo>
                    <a:pt x="23" y="20"/>
                    <a:pt x="23" y="20"/>
                    <a:pt x="23" y="20"/>
                  </a:cubicBezTo>
                  <a:cubicBezTo>
                    <a:pt x="42" y="14"/>
                    <a:pt x="42" y="14"/>
                    <a:pt x="42" y="14"/>
                  </a:cubicBezTo>
                  <a:cubicBezTo>
                    <a:pt x="40" y="6"/>
                    <a:pt x="32" y="0"/>
                    <a:pt x="23" y="0"/>
                  </a:cubicBezTo>
                  <a:close/>
                  <a:moveTo>
                    <a:pt x="31" y="35"/>
                  </a:moveTo>
                  <a:cubicBezTo>
                    <a:pt x="28" y="37"/>
                    <a:pt x="24" y="39"/>
                    <a:pt x="20" y="39"/>
                  </a:cubicBezTo>
                  <a:cubicBezTo>
                    <a:pt x="11" y="39"/>
                    <a:pt x="4" y="32"/>
                    <a:pt x="4" y="23"/>
                  </a:cubicBezTo>
                  <a:cubicBezTo>
                    <a:pt x="4" y="16"/>
                    <a:pt x="9" y="10"/>
                    <a:pt x="16" y="8"/>
                  </a:cubicBezTo>
                  <a:cubicBezTo>
                    <a:pt x="16" y="23"/>
                    <a:pt x="16" y="23"/>
                    <a:pt x="16" y="23"/>
                  </a:cubicBezTo>
                  <a:cubicBezTo>
                    <a:pt x="16" y="25"/>
                    <a:pt x="17" y="26"/>
                    <a:pt x="18" y="27"/>
                  </a:cubicBezTo>
                  <a:lnTo>
                    <a:pt x="31" y="35"/>
                  </a:lnTo>
                  <a:close/>
                  <a:moveTo>
                    <a:pt x="20" y="4"/>
                  </a:moveTo>
                  <a:cubicBezTo>
                    <a:pt x="9" y="4"/>
                    <a:pt x="0" y="12"/>
                    <a:pt x="0" y="23"/>
                  </a:cubicBezTo>
                  <a:cubicBezTo>
                    <a:pt x="0" y="34"/>
                    <a:pt x="9" y="43"/>
                    <a:pt x="20" y="43"/>
                  </a:cubicBezTo>
                  <a:cubicBezTo>
                    <a:pt x="27" y="43"/>
                    <a:pt x="34" y="39"/>
                    <a:pt x="37" y="33"/>
                  </a:cubicBezTo>
                  <a:cubicBezTo>
                    <a:pt x="20" y="23"/>
                    <a:pt x="20" y="23"/>
                    <a:pt x="20" y="23"/>
                  </a:cubicBezTo>
                  <a:lnTo>
                    <a:pt x="20" y="4"/>
                  </a:lnTo>
                  <a:close/>
                </a:path>
              </a:pathLst>
            </a:custGeom>
            <a:solidFill>
              <a:srgbClr val="EB8C00"/>
            </a:solidFill>
            <a:ln w="9525">
              <a:noFill/>
              <a:round/>
              <a:headEnd/>
              <a:tailEnd/>
            </a:ln>
          </p:spPr>
          <p:txBody>
            <a:bodyPr vert="horz" wrap="square" lIns="100817" tIns="50408" rIns="100817" bIns="50408" numCol="1" anchor="t" anchorCtr="0" compatLnSpc="1">
              <a:prstTxWarp prst="textNoShape">
                <a:avLst/>
              </a:prstTxWarp>
            </a:bodyPr>
            <a:lstStyle/>
            <a:p>
              <a:endParaRPr lang="en-US" sz="1985"/>
            </a:p>
          </p:txBody>
        </p:sp>
        <p:sp>
          <p:nvSpPr>
            <p:cNvPr id="34" name="Freeform 29"/>
            <p:cNvSpPr>
              <a:spLocks noEditPoints="1"/>
            </p:cNvSpPr>
            <p:nvPr/>
          </p:nvSpPr>
          <p:spPr bwMode="auto">
            <a:xfrm>
              <a:off x="3542029" y="3770758"/>
              <a:ext cx="341357" cy="325695"/>
            </a:xfrm>
            <a:custGeom>
              <a:avLst/>
              <a:gdLst/>
              <a:ahLst/>
              <a:cxnLst>
                <a:cxn ang="0">
                  <a:pos x="147" y="200"/>
                </a:cxn>
                <a:cxn ang="0">
                  <a:pos x="171" y="200"/>
                </a:cxn>
                <a:cxn ang="0">
                  <a:pos x="182" y="152"/>
                </a:cxn>
                <a:cxn ang="0">
                  <a:pos x="170" y="101"/>
                </a:cxn>
                <a:cxn ang="0">
                  <a:pos x="151" y="101"/>
                </a:cxn>
                <a:cxn ang="0">
                  <a:pos x="95" y="19"/>
                </a:cxn>
                <a:cxn ang="0">
                  <a:pos x="75" y="1"/>
                </a:cxn>
                <a:cxn ang="0">
                  <a:pos x="57" y="21"/>
                </a:cxn>
                <a:cxn ang="0">
                  <a:pos x="74" y="80"/>
                </a:cxn>
                <a:cxn ang="0">
                  <a:pos x="74" y="80"/>
                </a:cxn>
                <a:cxn ang="0">
                  <a:pos x="66" y="93"/>
                </a:cxn>
                <a:cxn ang="0">
                  <a:pos x="18" y="93"/>
                </a:cxn>
                <a:cxn ang="0">
                  <a:pos x="0" y="111"/>
                </a:cxn>
                <a:cxn ang="0">
                  <a:pos x="16" y="128"/>
                </a:cxn>
                <a:cxn ang="0">
                  <a:pos x="0" y="145"/>
                </a:cxn>
                <a:cxn ang="0">
                  <a:pos x="18" y="163"/>
                </a:cxn>
                <a:cxn ang="0">
                  <a:pos x="19" y="163"/>
                </a:cxn>
                <a:cxn ang="0">
                  <a:pos x="4" y="180"/>
                </a:cxn>
                <a:cxn ang="0">
                  <a:pos x="22" y="198"/>
                </a:cxn>
                <a:cxn ang="0">
                  <a:pos x="28" y="198"/>
                </a:cxn>
                <a:cxn ang="0">
                  <a:pos x="22" y="210"/>
                </a:cxn>
                <a:cxn ang="0">
                  <a:pos x="38" y="225"/>
                </a:cxn>
                <a:cxn ang="0">
                  <a:pos x="91" y="225"/>
                </a:cxn>
                <a:cxn ang="0">
                  <a:pos x="93" y="225"/>
                </a:cxn>
                <a:cxn ang="0">
                  <a:pos x="96" y="225"/>
                </a:cxn>
                <a:cxn ang="0">
                  <a:pos x="147" y="200"/>
                </a:cxn>
                <a:cxn ang="0">
                  <a:pos x="197" y="152"/>
                </a:cxn>
                <a:cxn ang="0">
                  <a:pos x="174" y="227"/>
                </a:cxn>
                <a:cxn ang="0">
                  <a:pos x="203" y="227"/>
                </a:cxn>
                <a:cxn ang="0">
                  <a:pos x="250" y="126"/>
                </a:cxn>
                <a:cxn ang="0">
                  <a:pos x="241" y="78"/>
                </a:cxn>
                <a:cxn ang="0">
                  <a:pos x="174" y="78"/>
                </a:cxn>
                <a:cxn ang="0">
                  <a:pos x="197" y="152"/>
                </a:cxn>
              </a:cxnLst>
              <a:rect l="0" t="0" r="r" b="b"/>
              <a:pathLst>
                <a:path w="250" h="227">
                  <a:moveTo>
                    <a:pt x="147" y="200"/>
                  </a:moveTo>
                  <a:cubicBezTo>
                    <a:pt x="171" y="200"/>
                    <a:pt x="171" y="200"/>
                    <a:pt x="171" y="200"/>
                  </a:cubicBezTo>
                  <a:cubicBezTo>
                    <a:pt x="178" y="185"/>
                    <a:pt x="182" y="169"/>
                    <a:pt x="182" y="152"/>
                  </a:cubicBezTo>
                  <a:cubicBezTo>
                    <a:pt x="182" y="134"/>
                    <a:pt x="177" y="116"/>
                    <a:pt x="170" y="101"/>
                  </a:cubicBezTo>
                  <a:cubicBezTo>
                    <a:pt x="151" y="101"/>
                    <a:pt x="151" y="101"/>
                    <a:pt x="151" y="101"/>
                  </a:cubicBezTo>
                  <a:cubicBezTo>
                    <a:pt x="119" y="87"/>
                    <a:pt x="97" y="55"/>
                    <a:pt x="95" y="19"/>
                  </a:cubicBezTo>
                  <a:cubicBezTo>
                    <a:pt x="95" y="9"/>
                    <a:pt x="86" y="0"/>
                    <a:pt x="75" y="1"/>
                  </a:cubicBezTo>
                  <a:cubicBezTo>
                    <a:pt x="65" y="1"/>
                    <a:pt x="56" y="11"/>
                    <a:pt x="57" y="21"/>
                  </a:cubicBezTo>
                  <a:cubicBezTo>
                    <a:pt x="58" y="42"/>
                    <a:pt x="64" y="62"/>
                    <a:pt x="74" y="80"/>
                  </a:cubicBezTo>
                  <a:cubicBezTo>
                    <a:pt x="74" y="80"/>
                    <a:pt x="74" y="80"/>
                    <a:pt x="74" y="80"/>
                  </a:cubicBezTo>
                  <a:cubicBezTo>
                    <a:pt x="75" y="86"/>
                    <a:pt x="72" y="91"/>
                    <a:pt x="66" y="93"/>
                  </a:cubicBezTo>
                  <a:cubicBezTo>
                    <a:pt x="18" y="93"/>
                    <a:pt x="18" y="93"/>
                    <a:pt x="18" y="93"/>
                  </a:cubicBezTo>
                  <a:cubicBezTo>
                    <a:pt x="8" y="93"/>
                    <a:pt x="0" y="101"/>
                    <a:pt x="0" y="111"/>
                  </a:cubicBezTo>
                  <a:cubicBezTo>
                    <a:pt x="0" y="120"/>
                    <a:pt x="7" y="127"/>
                    <a:pt x="16" y="128"/>
                  </a:cubicBezTo>
                  <a:cubicBezTo>
                    <a:pt x="7" y="129"/>
                    <a:pt x="0" y="136"/>
                    <a:pt x="0" y="145"/>
                  </a:cubicBezTo>
                  <a:cubicBezTo>
                    <a:pt x="0" y="155"/>
                    <a:pt x="8" y="163"/>
                    <a:pt x="18" y="163"/>
                  </a:cubicBezTo>
                  <a:cubicBezTo>
                    <a:pt x="19" y="163"/>
                    <a:pt x="19" y="163"/>
                    <a:pt x="19" y="163"/>
                  </a:cubicBezTo>
                  <a:cubicBezTo>
                    <a:pt x="11" y="164"/>
                    <a:pt x="4" y="171"/>
                    <a:pt x="4" y="180"/>
                  </a:cubicBezTo>
                  <a:cubicBezTo>
                    <a:pt x="4" y="190"/>
                    <a:pt x="12" y="198"/>
                    <a:pt x="22" y="198"/>
                  </a:cubicBezTo>
                  <a:cubicBezTo>
                    <a:pt x="28" y="198"/>
                    <a:pt x="28" y="198"/>
                    <a:pt x="28" y="198"/>
                  </a:cubicBezTo>
                  <a:cubicBezTo>
                    <a:pt x="25" y="201"/>
                    <a:pt x="22" y="205"/>
                    <a:pt x="22" y="210"/>
                  </a:cubicBezTo>
                  <a:cubicBezTo>
                    <a:pt x="22" y="218"/>
                    <a:pt x="29" y="225"/>
                    <a:pt x="38" y="225"/>
                  </a:cubicBezTo>
                  <a:cubicBezTo>
                    <a:pt x="91" y="225"/>
                    <a:pt x="91" y="225"/>
                    <a:pt x="91" y="225"/>
                  </a:cubicBezTo>
                  <a:cubicBezTo>
                    <a:pt x="92" y="225"/>
                    <a:pt x="92" y="225"/>
                    <a:pt x="93" y="225"/>
                  </a:cubicBezTo>
                  <a:cubicBezTo>
                    <a:pt x="94" y="225"/>
                    <a:pt x="94" y="225"/>
                    <a:pt x="96" y="225"/>
                  </a:cubicBezTo>
                  <a:cubicBezTo>
                    <a:pt x="116" y="225"/>
                    <a:pt x="135" y="215"/>
                    <a:pt x="147" y="200"/>
                  </a:cubicBezTo>
                  <a:close/>
                  <a:moveTo>
                    <a:pt x="197" y="152"/>
                  </a:moveTo>
                  <a:cubicBezTo>
                    <a:pt x="197" y="181"/>
                    <a:pt x="188" y="207"/>
                    <a:pt x="174" y="227"/>
                  </a:cubicBezTo>
                  <a:cubicBezTo>
                    <a:pt x="203" y="227"/>
                    <a:pt x="203" y="227"/>
                    <a:pt x="203" y="227"/>
                  </a:cubicBezTo>
                  <a:cubicBezTo>
                    <a:pt x="232" y="202"/>
                    <a:pt x="250" y="166"/>
                    <a:pt x="250" y="126"/>
                  </a:cubicBezTo>
                  <a:cubicBezTo>
                    <a:pt x="250" y="109"/>
                    <a:pt x="247" y="92"/>
                    <a:pt x="241" y="78"/>
                  </a:cubicBezTo>
                  <a:cubicBezTo>
                    <a:pt x="174" y="78"/>
                    <a:pt x="174" y="78"/>
                    <a:pt x="174" y="78"/>
                  </a:cubicBezTo>
                  <a:cubicBezTo>
                    <a:pt x="188" y="97"/>
                    <a:pt x="197" y="123"/>
                    <a:pt x="197" y="152"/>
                  </a:cubicBezTo>
                  <a:close/>
                </a:path>
              </a:pathLst>
            </a:custGeom>
            <a:solidFill>
              <a:srgbClr val="A32020"/>
            </a:solidFill>
            <a:ln w="9525">
              <a:noFill/>
              <a:round/>
              <a:headEnd/>
              <a:tailEnd/>
            </a:ln>
          </p:spPr>
          <p:txBody>
            <a:bodyPr vert="horz" wrap="square" lIns="100817" tIns="50408" rIns="100817" bIns="50408"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985" b="0" i="0" u="none" strike="noStrike" kern="0" cap="none" spc="0" normalizeH="0" baseline="0" noProof="0" smtClean="0">
                <a:ln>
                  <a:noFill/>
                </a:ln>
                <a:solidFill>
                  <a:srgbClr val="000000"/>
                </a:solidFill>
                <a:effectLst/>
                <a:uLnTx/>
                <a:uFillTx/>
                <a:latin typeface="Georgia"/>
              </a:endParaRPr>
            </a:p>
          </p:txBody>
        </p:sp>
      </p:grpSp>
    </p:spTree>
    <p:extLst>
      <p:ext uri="{BB962C8B-B14F-4D97-AF65-F5344CB8AC3E}">
        <p14:creationId xmlns:p14="http://schemas.microsoft.com/office/powerpoint/2010/main" val="34589645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Any questions?</a:t>
            </a:r>
            <a:br>
              <a:rPr lang="en-AU" dirty="0" smtClean="0"/>
            </a:br>
            <a:endParaRPr lang="en-AU" dirty="0"/>
          </a:p>
        </p:txBody>
      </p:sp>
      <p:sp>
        <p:nvSpPr>
          <p:cNvPr id="5" name="Text Placeholder 4"/>
          <p:cNvSpPr>
            <a:spLocks noGrp="1"/>
          </p:cNvSpPr>
          <p:nvPr>
            <p:ph type="body" sz="quarter" idx="10"/>
          </p:nvPr>
        </p:nvSpPr>
        <p:spPr>
          <a:xfrm>
            <a:off x="533400" y="5867400"/>
            <a:ext cx="8077200" cy="762000"/>
          </a:xfrm>
        </p:spPr>
        <p:txBody>
          <a:bodyPr/>
          <a:lstStyle/>
          <a:p>
            <a:r>
              <a:rPr lang="en-AU" dirty="0" smtClean="0"/>
              <a:t>© 2018 PricewaterhouseCoopers. All rights reserved.</a:t>
            </a:r>
            <a:br>
              <a:rPr lang="en-AU" dirty="0" smtClean="0"/>
            </a:br>
            <a:r>
              <a:rPr lang="en-AU" dirty="0" smtClean="0"/>
              <a:t>PwC refers to the Australian member firm, and may sometimes refer to the PwC network.</a:t>
            </a:r>
            <a:br>
              <a:rPr lang="en-AU" dirty="0" smtClean="0"/>
            </a:br>
            <a:r>
              <a:rPr lang="en-AU" dirty="0" smtClean="0"/>
              <a:t>Each member firm is a separate legal entity. Please see www.pwc.com/structure for further details.</a:t>
            </a:r>
            <a:br>
              <a:rPr lang="en-AU" dirty="0" smtClean="0"/>
            </a:br>
            <a:r>
              <a:rPr lang="en-AU" dirty="0" smtClean="0"/>
              <a:t/>
            </a:r>
            <a:br>
              <a:rPr lang="en-AU" dirty="0" smtClean="0"/>
            </a:br>
            <a:r>
              <a:rPr lang="en-AU" dirty="0" smtClean="0"/>
              <a:t>Liability limited by a scheme approved under Professional Standards Legislation</a:t>
            </a:r>
          </a:p>
        </p:txBody>
      </p:sp>
    </p:spTree>
    <p:extLst>
      <p:ext uri="{BB962C8B-B14F-4D97-AF65-F5344CB8AC3E}">
        <p14:creationId xmlns:p14="http://schemas.microsoft.com/office/powerpoint/2010/main" val="33249039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317"/>
        <p:cNvGrpSpPr/>
        <p:nvPr/>
      </p:nvGrpSpPr>
      <p:grpSpPr>
        <a:xfrm>
          <a:off x="0" y="0"/>
          <a:ext cx="0" cy="0"/>
          <a:chOff x="0" y="0"/>
          <a:chExt cx="0" cy="0"/>
        </a:xfrm>
      </p:grpSpPr>
      <p:sp>
        <p:nvSpPr>
          <p:cNvPr id="3318" name="Shape 3318"/>
          <p:cNvSpPr txBox="1">
            <a:spLocks noGrp="1"/>
          </p:cNvSpPr>
          <p:nvPr>
            <p:ph type="title"/>
          </p:nvPr>
        </p:nvSpPr>
        <p:spPr>
          <a:xfrm>
            <a:off x="379500" y="621079"/>
            <a:ext cx="8077200" cy="914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400"/>
              <a:buFont typeface="Georgia"/>
              <a:buNone/>
            </a:pPr>
            <a:r>
              <a:rPr lang="en" sz="2400" u="none" strike="noStrike" cap="none" dirty="0">
                <a:latin typeface="Georgia"/>
                <a:ea typeface="Georgia"/>
                <a:cs typeface="Georgia"/>
                <a:sym typeface="Georgia"/>
              </a:rPr>
              <a:t>PwC Australia – Who we are</a:t>
            </a:r>
            <a:endParaRPr sz="2400" u="none" strike="noStrike" cap="none" dirty="0">
              <a:latin typeface="Georgia"/>
              <a:ea typeface="Georgia"/>
              <a:cs typeface="Georgia"/>
              <a:sym typeface="Georgia"/>
            </a:endParaRPr>
          </a:p>
        </p:txBody>
      </p:sp>
      <p:sp>
        <p:nvSpPr>
          <p:cNvPr id="3319" name="Shape 3319"/>
          <p:cNvSpPr txBox="1">
            <a:spLocks noGrp="1"/>
          </p:cNvSpPr>
          <p:nvPr>
            <p:ph type="sldNum" idx="4294967295"/>
          </p:nvPr>
        </p:nvSpPr>
        <p:spPr>
          <a:xfrm>
            <a:off x="7086600" y="6477000"/>
            <a:ext cx="1527000" cy="152400"/>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 sz="1000" b="0" i="0" u="none" strike="noStrike" cap="none">
                <a:solidFill>
                  <a:srgbClr val="000000"/>
                </a:solidFill>
                <a:latin typeface="Arial"/>
                <a:ea typeface="Arial"/>
                <a:cs typeface="Arial"/>
                <a:sym typeface="Arial"/>
              </a:rPr>
              <a:t>3</a:t>
            </a:fld>
            <a:endParaRPr sz="1000" b="0" i="0" u="none" strike="noStrike" cap="none">
              <a:solidFill>
                <a:srgbClr val="000000"/>
              </a:solidFill>
              <a:latin typeface="Arial"/>
              <a:ea typeface="Arial"/>
              <a:cs typeface="Arial"/>
              <a:sym typeface="Arial"/>
            </a:endParaRPr>
          </a:p>
        </p:txBody>
      </p:sp>
      <p:sp>
        <p:nvSpPr>
          <p:cNvPr id="3320" name="Shape 3320"/>
          <p:cNvSpPr/>
          <p:nvPr/>
        </p:nvSpPr>
        <p:spPr>
          <a:xfrm>
            <a:off x="2286000" y="3059668"/>
            <a:ext cx="4572000" cy="738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1" i="1" u="none" strike="noStrike" cap="none">
              <a:solidFill>
                <a:srgbClr val="FFFFFF"/>
              </a:solidFill>
              <a:latin typeface="Georgia"/>
              <a:ea typeface="Georgia"/>
              <a:cs typeface="Georgia"/>
              <a:sym typeface="Georgia"/>
            </a:endParaRPr>
          </a:p>
          <a:p>
            <a:pPr marL="0" marR="0" lvl="0" indent="0" algn="l" rtl="0">
              <a:lnSpc>
                <a:spcPct val="100000"/>
              </a:lnSpc>
              <a:spcBef>
                <a:spcPts val="0"/>
              </a:spcBef>
              <a:spcAft>
                <a:spcPts val="0"/>
              </a:spcAft>
              <a:buNone/>
            </a:pPr>
            <a:r>
              <a:rPr lang="en" sz="1400" b="0" i="0" u="none" strike="noStrike" cap="none">
                <a:solidFill>
                  <a:srgbClr val="000000"/>
                </a:solidFill>
                <a:latin typeface="Arial"/>
                <a:ea typeface="Arial"/>
                <a:cs typeface="Arial"/>
                <a:sym typeface="Arial"/>
              </a:rPr>
              <a:t/>
            </a:r>
            <a:br>
              <a:rPr lang="en" sz="1400" b="0" i="0" u="none" strike="noStrike" cap="none">
                <a:solidFill>
                  <a:srgbClr val="000000"/>
                </a:solidFill>
                <a:latin typeface="Arial"/>
                <a:ea typeface="Arial"/>
                <a:cs typeface="Arial"/>
                <a:sym typeface="Arial"/>
              </a:rPr>
            </a:br>
            <a:endParaRPr sz="1400" b="0" i="0" u="none" strike="noStrike" cap="none">
              <a:solidFill>
                <a:srgbClr val="000000"/>
              </a:solidFill>
              <a:latin typeface="Arial"/>
              <a:ea typeface="Arial"/>
              <a:cs typeface="Arial"/>
              <a:sym typeface="Arial"/>
            </a:endParaRPr>
          </a:p>
        </p:txBody>
      </p:sp>
      <p:sp>
        <p:nvSpPr>
          <p:cNvPr id="3321" name="Shape 3321"/>
          <p:cNvSpPr/>
          <p:nvPr/>
        </p:nvSpPr>
        <p:spPr>
          <a:xfrm>
            <a:off x="2286000" y="3059668"/>
            <a:ext cx="4572000" cy="738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1" i="1" u="none" strike="noStrike" cap="none">
              <a:solidFill>
                <a:srgbClr val="FFFFFF"/>
              </a:solidFill>
              <a:latin typeface="Georgia"/>
              <a:ea typeface="Georgia"/>
              <a:cs typeface="Georgia"/>
              <a:sym typeface="Georgia"/>
            </a:endParaRPr>
          </a:p>
          <a:p>
            <a:pPr marL="0" marR="0" lvl="0" indent="0" algn="l" rtl="0">
              <a:lnSpc>
                <a:spcPct val="100000"/>
              </a:lnSpc>
              <a:spcBef>
                <a:spcPts val="0"/>
              </a:spcBef>
              <a:spcAft>
                <a:spcPts val="0"/>
              </a:spcAft>
              <a:buNone/>
            </a:pPr>
            <a:r>
              <a:rPr lang="en" sz="1400" b="0" i="0" u="none" strike="noStrike" cap="none">
                <a:solidFill>
                  <a:srgbClr val="000000"/>
                </a:solidFill>
                <a:latin typeface="Arial"/>
                <a:ea typeface="Arial"/>
                <a:cs typeface="Arial"/>
                <a:sym typeface="Arial"/>
              </a:rPr>
              <a:t/>
            </a:r>
            <a:br>
              <a:rPr lang="en" sz="1400" b="0" i="0" u="none" strike="noStrike" cap="none">
                <a:solidFill>
                  <a:srgbClr val="000000"/>
                </a:solidFill>
                <a:latin typeface="Arial"/>
                <a:ea typeface="Arial"/>
                <a:cs typeface="Arial"/>
                <a:sym typeface="Arial"/>
              </a:rPr>
            </a:br>
            <a:endParaRPr sz="1400" b="0" i="0" u="none" strike="noStrike" cap="none">
              <a:solidFill>
                <a:srgbClr val="000000"/>
              </a:solidFill>
              <a:latin typeface="Arial"/>
              <a:ea typeface="Arial"/>
              <a:cs typeface="Arial"/>
              <a:sym typeface="Arial"/>
            </a:endParaRPr>
          </a:p>
        </p:txBody>
      </p:sp>
      <p:sp>
        <p:nvSpPr>
          <p:cNvPr id="3322" name="Shape 3322"/>
          <p:cNvSpPr/>
          <p:nvPr/>
        </p:nvSpPr>
        <p:spPr>
          <a:xfrm>
            <a:off x="593454" y="1315886"/>
            <a:ext cx="8017200" cy="645900"/>
          </a:xfrm>
          <a:prstGeom prst="rect">
            <a:avLst/>
          </a:prstGeom>
          <a:solidFill>
            <a:schemeClr val="accent1"/>
          </a:solidFill>
          <a:ln>
            <a:noFill/>
          </a:ln>
        </p:spPr>
        <p:txBody>
          <a:bodyPr spcFirstLastPara="1" wrap="square" lIns="72000" tIns="72000" rIns="72000" bIns="72000" anchor="t" anchorCtr="0">
            <a:noAutofit/>
          </a:bodyPr>
          <a:lstStyle/>
          <a:p>
            <a:pPr marL="0" marR="0" lvl="0" indent="0" algn="ctr" rtl="0">
              <a:lnSpc>
                <a:spcPct val="100000"/>
              </a:lnSpc>
              <a:spcBef>
                <a:spcPts val="0"/>
              </a:spcBef>
              <a:spcAft>
                <a:spcPts val="0"/>
              </a:spcAft>
              <a:buNone/>
            </a:pPr>
            <a:r>
              <a:rPr lang="en" sz="1600" b="1" i="1" u="none" strike="noStrike" cap="none" dirty="0">
                <a:solidFill>
                  <a:schemeClr val="bg1"/>
                </a:solidFill>
                <a:latin typeface="Georgia"/>
                <a:ea typeface="Georgia"/>
                <a:cs typeface="Georgia"/>
                <a:sym typeface="Georgia"/>
              </a:rPr>
              <a:t>At PwC Australia our purpose is to build trust in society and solve important problems</a:t>
            </a:r>
            <a:endParaRPr sz="3600" b="1" i="0" u="none" strike="noStrike" cap="none" dirty="0">
              <a:solidFill>
                <a:schemeClr val="bg1"/>
              </a:solidFill>
              <a:latin typeface="Arial"/>
              <a:ea typeface="Arial"/>
              <a:cs typeface="Arial"/>
              <a:sym typeface="Arial"/>
            </a:endParaRPr>
          </a:p>
        </p:txBody>
      </p:sp>
      <p:grpSp>
        <p:nvGrpSpPr>
          <p:cNvPr id="3323" name="Shape 3323"/>
          <p:cNvGrpSpPr/>
          <p:nvPr/>
        </p:nvGrpSpPr>
        <p:grpSpPr>
          <a:xfrm>
            <a:off x="5429633" y="2197421"/>
            <a:ext cx="2528598" cy="2419457"/>
            <a:chOff x="-3300" y="-2"/>
            <a:chExt cx="4644" cy="4282"/>
          </a:xfrm>
        </p:grpSpPr>
        <p:sp>
          <p:nvSpPr>
            <p:cNvPr id="3324" name="Shape 3324"/>
            <p:cNvSpPr/>
            <p:nvPr/>
          </p:nvSpPr>
          <p:spPr>
            <a:xfrm>
              <a:off x="-156" y="2275"/>
              <a:ext cx="1500" cy="1200"/>
            </a:xfrm>
            <a:custGeom>
              <a:avLst/>
              <a:gdLst/>
              <a:ahLst/>
              <a:cxnLst/>
              <a:rect l="0" t="0" r="0" b="0"/>
              <a:pathLst>
                <a:path w="120000" h="120000" extrusionOk="0">
                  <a:moveTo>
                    <a:pt x="79169" y="120000"/>
                  </a:moveTo>
                  <a:cubicBezTo>
                    <a:pt x="79552" y="117349"/>
                    <a:pt x="79552" y="117349"/>
                    <a:pt x="79552" y="117349"/>
                  </a:cubicBezTo>
                  <a:cubicBezTo>
                    <a:pt x="79552" y="117349"/>
                    <a:pt x="80702" y="117349"/>
                    <a:pt x="80894" y="117349"/>
                  </a:cubicBezTo>
                  <a:cubicBezTo>
                    <a:pt x="80702" y="116626"/>
                    <a:pt x="80702" y="115662"/>
                    <a:pt x="80127" y="115421"/>
                  </a:cubicBezTo>
                  <a:cubicBezTo>
                    <a:pt x="79936" y="115180"/>
                    <a:pt x="79744" y="115421"/>
                    <a:pt x="79552" y="115421"/>
                  </a:cubicBezTo>
                  <a:cubicBezTo>
                    <a:pt x="79744" y="113734"/>
                    <a:pt x="79552" y="113493"/>
                    <a:pt x="78977" y="112289"/>
                  </a:cubicBezTo>
                  <a:cubicBezTo>
                    <a:pt x="78977" y="112289"/>
                    <a:pt x="80319" y="112530"/>
                    <a:pt x="79744" y="112048"/>
                  </a:cubicBezTo>
                  <a:cubicBezTo>
                    <a:pt x="79552" y="112048"/>
                    <a:pt x="79552" y="112048"/>
                    <a:pt x="79552" y="112048"/>
                  </a:cubicBezTo>
                  <a:cubicBezTo>
                    <a:pt x="79552" y="111807"/>
                    <a:pt x="79361" y="111566"/>
                    <a:pt x="79552" y="111325"/>
                  </a:cubicBezTo>
                  <a:cubicBezTo>
                    <a:pt x="79552" y="111325"/>
                    <a:pt x="79936" y="111325"/>
                    <a:pt x="79936" y="111084"/>
                  </a:cubicBezTo>
                  <a:cubicBezTo>
                    <a:pt x="80319" y="110361"/>
                    <a:pt x="80127" y="109879"/>
                    <a:pt x="80319" y="109156"/>
                  </a:cubicBezTo>
                  <a:cubicBezTo>
                    <a:pt x="80511" y="108674"/>
                    <a:pt x="81277" y="107951"/>
                    <a:pt x="81469" y="107469"/>
                  </a:cubicBezTo>
                  <a:cubicBezTo>
                    <a:pt x="81469" y="107469"/>
                    <a:pt x="81277" y="106265"/>
                    <a:pt x="81277" y="106024"/>
                  </a:cubicBezTo>
                  <a:cubicBezTo>
                    <a:pt x="81469" y="106024"/>
                    <a:pt x="82044" y="105783"/>
                    <a:pt x="82044" y="105783"/>
                  </a:cubicBezTo>
                  <a:cubicBezTo>
                    <a:pt x="82044" y="105783"/>
                    <a:pt x="81661" y="104819"/>
                    <a:pt x="82044" y="105060"/>
                  </a:cubicBezTo>
                  <a:cubicBezTo>
                    <a:pt x="82236" y="104578"/>
                    <a:pt x="81853" y="104819"/>
                    <a:pt x="81853" y="104337"/>
                  </a:cubicBezTo>
                  <a:cubicBezTo>
                    <a:pt x="82236" y="104337"/>
                    <a:pt x="82236" y="104337"/>
                    <a:pt x="82236" y="104337"/>
                  </a:cubicBezTo>
                  <a:cubicBezTo>
                    <a:pt x="82428" y="103614"/>
                    <a:pt x="82236" y="102168"/>
                    <a:pt x="82236" y="102168"/>
                  </a:cubicBezTo>
                  <a:cubicBezTo>
                    <a:pt x="82236" y="101445"/>
                    <a:pt x="82236" y="101445"/>
                    <a:pt x="82236" y="101445"/>
                  </a:cubicBezTo>
                  <a:cubicBezTo>
                    <a:pt x="83003" y="99759"/>
                    <a:pt x="83003" y="100963"/>
                    <a:pt x="82619" y="98554"/>
                  </a:cubicBezTo>
                  <a:cubicBezTo>
                    <a:pt x="83003" y="98554"/>
                    <a:pt x="83003" y="98554"/>
                    <a:pt x="83386" y="98313"/>
                  </a:cubicBezTo>
                  <a:cubicBezTo>
                    <a:pt x="83003" y="97831"/>
                    <a:pt x="82811" y="97590"/>
                    <a:pt x="82619" y="96867"/>
                  </a:cubicBezTo>
                  <a:cubicBezTo>
                    <a:pt x="83194" y="97108"/>
                    <a:pt x="83769" y="97590"/>
                    <a:pt x="84345" y="97108"/>
                  </a:cubicBezTo>
                  <a:cubicBezTo>
                    <a:pt x="83961" y="96144"/>
                    <a:pt x="83961" y="96144"/>
                    <a:pt x="83961" y="96144"/>
                  </a:cubicBezTo>
                  <a:cubicBezTo>
                    <a:pt x="84153" y="95903"/>
                    <a:pt x="84345" y="95903"/>
                    <a:pt x="84728" y="95903"/>
                  </a:cubicBezTo>
                  <a:cubicBezTo>
                    <a:pt x="84920" y="95421"/>
                    <a:pt x="85303" y="94698"/>
                    <a:pt x="85111" y="94216"/>
                  </a:cubicBezTo>
                  <a:cubicBezTo>
                    <a:pt x="85111" y="94216"/>
                    <a:pt x="84536" y="93975"/>
                    <a:pt x="84728" y="93493"/>
                  </a:cubicBezTo>
                  <a:cubicBezTo>
                    <a:pt x="85111" y="93253"/>
                    <a:pt x="85303" y="93253"/>
                    <a:pt x="85111" y="92530"/>
                  </a:cubicBezTo>
                  <a:cubicBezTo>
                    <a:pt x="85111" y="92530"/>
                    <a:pt x="84920" y="92530"/>
                    <a:pt x="84920" y="92289"/>
                  </a:cubicBezTo>
                  <a:cubicBezTo>
                    <a:pt x="85111" y="91807"/>
                    <a:pt x="85686" y="92048"/>
                    <a:pt x="85878" y="91807"/>
                  </a:cubicBezTo>
                  <a:cubicBezTo>
                    <a:pt x="85878" y="89156"/>
                    <a:pt x="85878" y="89156"/>
                    <a:pt x="85878" y="89156"/>
                  </a:cubicBezTo>
                  <a:cubicBezTo>
                    <a:pt x="86453" y="89397"/>
                    <a:pt x="86837" y="89397"/>
                    <a:pt x="87220" y="89397"/>
                  </a:cubicBezTo>
                  <a:cubicBezTo>
                    <a:pt x="87220" y="90361"/>
                    <a:pt x="87220" y="90361"/>
                    <a:pt x="87220" y="90361"/>
                  </a:cubicBezTo>
                  <a:cubicBezTo>
                    <a:pt x="87603" y="90602"/>
                    <a:pt x="87795" y="90120"/>
                    <a:pt x="87987" y="90120"/>
                  </a:cubicBezTo>
                  <a:cubicBezTo>
                    <a:pt x="87603" y="89397"/>
                    <a:pt x="87603" y="88915"/>
                    <a:pt x="87220" y="87951"/>
                  </a:cubicBezTo>
                  <a:cubicBezTo>
                    <a:pt x="87412" y="87951"/>
                    <a:pt x="87795" y="88192"/>
                    <a:pt x="87987" y="87951"/>
                  </a:cubicBezTo>
                  <a:cubicBezTo>
                    <a:pt x="87795" y="87951"/>
                    <a:pt x="88370" y="87710"/>
                    <a:pt x="88562" y="87710"/>
                  </a:cubicBezTo>
                  <a:cubicBezTo>
                    <a:pt x="88562" y="87710"/>
                    <a:pt x="88753" y="88192"/>
                    <a:pt x="88945" y="88192"/>
                  </a:cubicBezTo>
                  <a:cubicBezTo>
                    <a:pt x="88753" y="87951"/>
                    <a:pt x="88945" y="87469"/>
                    <a:pt x="88753" y="87228"/>
                  </a:cubicBezTo>
                  <a:cubicBezTo>
                    <a:pt x="88370" y="86987"/>
                    <a:pt x="87987" y="86987"/>
                    <a:pt x="87795" y="86746"/>
                  </a:cubicBezTo>
                  <a:cubicBezTo>
                    <a:pt x="87412" y="86746"/>
                    <a:pt x="87412" y="86746"/>
                    <a:pt x="87412" y="86746"/>
                  </a:cubicBezTo>
                  <a:cubicBezTo>
                    <a:pt x="87412" y="86265"/>
                    <a:pt x="87412" y="86265"/>
                    <a:pt x="87412" y="86265"/>
                  </a:cubicBezTo>
                  <a:cubicBezTo>
                    <a:pt x="87603" y="85783"/>
                    <a:pt x="87603" y="85783"/>
                    <a:pt x="87603" y="85783"/>
                  </a:cubicBezTo>
                  <a:cubicBezTo>
                    <a:pt x="87220" y="85783"/>
                    <a:pt x="87220" y="85783"/>
                    <a:pt x="87220" y="85783"/>
                  </a:cubicBezTo>
                  <a:cubicBezTo>
                    <a:pt x="87028" y="85542"/>
                    <a:pt x="86645" y="85542"/>
                    <a:pt x="86261" y="85542"/>
                  </a:cubicBezTo>
                  <a:cubicBezTo>
                    <a:pt x="86261" y="85060"/>
                    <a:pt x="86261" y="85060"/>
                    <a:pt x="86261" y="85060"/>
                  </a:cubicBezTo>
                  <a:cubicBezTo>
                    <a:pt x="86645" y="85060"/>
                    <a:pt x="87603" y="85301"/>
                    <a:pt x="87987" y="85060"/>
                  </a:cubicBezTo>
                  <a:cubicBezTo>
                    <a:pt x="89329" y="82891"/>
                    <a:pt x="89329" y="82891"/>
                    <a:pt x="89329" y="82891"/>
                  </a:cubicBezTo>
                  <a:cubicBezTo>
                    <a:pt x="89712" y="82891"/>
                    <a:pt x="89712" y="82891"/>
                    <a:pt x="89712" y="82891"/>
                  </a:cubicBezTo>
                  <a:cubicBezTo>
                    <a:pt x="89904" y="82650"/>
                    <a:pt x="89904" y="81445"/>
                    <a:pt x="90095" y="81204"/>
                  </a:cubicBezTo>
                  <a:cubicBezTo>
                    <a:pt x="90479" y="81204"/>
                    <a:pt x="90479" y="81204"/>
                    <a:pt x="90670" y="80963"/>
                  </a:cubicBezTo>
                  <a:cubicBezTo>
                    <a:pt x="90287" y="80963"/>
                    <a:pt x="90287" y="80963"/>
                    <a:pt x="89712" y="80963"/>
                  </a:cubicBezTo>
                  <a:cubicBezTo>
                    <a:pt x="89712" y="80722"/>
                    <a:pt x="89712" y="80000"/>
                    <a:pt x="89520" y="80000"/>
                  </a:cubicBezTo>
                  <a:cubicBezTo>
                    <a:pt x="89904" y="80000"/>
                    <a:pt x="89904" y="79518"/>
                    <a:pt x="89904" y="79518"/>
                  </a:cubicBezTo>
                  <a:cubicBezTo>
                    <a:pt x="90095" y="79518"/>
                    <a:pt x="90670" y="79759"/>
                    <a:pt x="91054" y="79759"/>
                  </a:cubicBezTo>
                  <a:cubicBezTo>
                    <a:pt x="91629" y="79518"/>
                    <a:pt x="91821" y="78072"/>
                    <a:pt x="92396" y="77590"/>
                  </a:cubicBezTo>
                  <a:cubicBezTo>
                    <a:pt x="92779" y="77349"/>
                    <a:pt x="93162" y="77590"/>
                    <a:pt x="93354" y="77349"/>
                  </a:cubicBezTo>
                  <a:cubicBezTo>
                    <a:pt x="93354" y="77349"/>
                    <a:pt x="93354" y="76385"/>
                    <a:pt x="93546" y="76385"/>
                  </a:cubicBezTo>
                  <a:cubicBezTo>
                    <a:pt x="93738" y="76385"/>
                    <a:pt x="94121" y="76626"/>
                    <a:pt x="94313" y="76385"/>
                  </a:cubicBezTo>
                  <a:cubicBezTo>
                    <a:pt x="93546" y="75903"/>
                    <a:pt x="93354" y="75180"/>
                    <a:pt x="92971" y="74216"/>
                  </a:cubicBezTo>
                  <a:cubicBezTo>
                    <a:pt x="93546" y="74216"/>
                    <a:pt x="94696" y="74939"/>
                    <a:pt x="95463" y="74698"/>
                  </a:cubicBezTo>
                  <a:cubicBezTo>
                    <a:pt x="95654" y="74457"/>
                    <a:pt x="95654" y="73975"/>
                    <a:pt x="95846" y="73975"/>
                  </a:cubicBezTo>
                  <a:cubicBezTo>
                    <a:pt x="94696" y="73734"/>
                    <a:pt x="94696" y="73734"/>
                    <a:pt x="94696" y="73734"/>
                  </a:cubicBezTo>
                  <a:cubicBezTo>
                    <a:pt x="94504" y="73493"/>
                    <a:pt x="94504" y="72771"/>
                    <a:pt x="94504" y="72771"/>
                  </a:cubicBezTo>
                  <a:cubicBezTo>
                    <a:pt x="94696" y="72530"/>
                    <a:pt x="95079" y="72771"/>
                    <a:pt x="95271" y="72771"/>
                  </a:cubicBezTo>
                  <a:cubicBezTo>
                    <a:pt x="95654" y="71807"/>
                    <a:pt x="95654" y="71807"/>
                    <a:pt x="95654" y="71807"/>
                  </a:cubicBezTo>
                  <a:cubicBezTo>
                    <a:pt x="96230" y="71566"/>
                    <a:pt x="96230" y="71566"/>
                    <a:pt x="96230" y="71566"/>
                  </a:cubicBezTo>
                  <a:cubicBezTo>
                    <a:pt x="95846" y="71084"/>
                    <a:pt x="96805" y="70361"/>
                    <a:pt x="96038" y="69879"/>
                  </a:cubicBezTo>
                  <a:cubicBezTo>
                    <a:pt x="95846" y="69879"/>
                    <a:pt x="94696" y="69879"/>
                    <a:pt x="94696" y="69879"/>
                  </a:cubicBezTo>
                  <a:cubicBezTo>
                    <a:pt x="94696" y="69397"/>
                    <a:pt x="94696" y="68674"/>
                    <a:pt x="94504" y="68433"/>
                  </a:cubicBezTo>
                  <a:cubicBezTo>
                    <a:pt x="95079" y="68433"/>
                    <a:pt x="94888" y="68433"/>
                    <a:pt x="95463" y="68674"/>
                  </a:cubicBezTo>
                  <a:cubicBezTo>
                    <a:pt x="95271" y="68674"/>
                    <a:pt x="96230" y="68915"/>
                    <a:pt x="96230" y="68915"/>
                  </a:cubicBezTo>
                  <a:cubicBezTo>
                    <a:pt x="96230" y="68433"/>
                    <a:pt x="96230" y="67951"/>
                    <a:pt x="96421" y="67951"/>
                  </a:cubicBezTo>
                  <a:cubicBezTo>
                    <a:pt x="96421" y="67951"/>
                    <a:pt x="96805" y="67951"/>
                    <a:pt x="96996" y="68192"/>
                  </a:cubicBezTo>
                  <a:cubicBezTo>
                    <a:pt x="96996" y="67951"/>
                    <a:pt x="96996" y="67469"/>
                    <a:pt x="97188" y="67469"/>
                  </a:cubicBezTo>
                  <a:cubicBezTo>
                    <a:pt x="97380" y="67228"/>
                    <a:pt x="97571" y="67228"/>
                    <a:pt x="97763" y="67228"/>
                  </a:cubicBezTo>
                  <a:cubicBezTo>
                    <a:pt x="97571" y="66746"/>
                    <a:pt x="97380" y="66265"/>
                    <a:pt x="97571" y="65783"/>
                  </a:cubicBezTo>
                  <a:cubicBezTo>
                    <a:pt x="97763" y="65060"/>
                    <a:pt x="98338" y="65542"/>
                    <a:pt x="98913" y="65060"/>
                  </a:cubicBezTo>
                  <a:cubicBezTo>
                    <a:pt x="99105" y="65060"/>
                    <a:pt x="99297" y="64337"/>
                    <a:pt x="99488" y="64096"/>
                  </a:cubicBezTo>
                  <a:cubicBezTo>
                    <a:pt x="99488" y="64096"/>
                    <a:pt x="99105" y="63855"/>
                    <a:pt x="98913" y="63855"/>
                  </a:cubicBezTo>
                  <a:cubicBezTo>
                    <a:pt x="99297" y="64096"/>
                    <a:pt x="98530" y="64096"/>
                    <a:pt x="98530" y="64096"/>
                  </a:cubicBezTo>
                  <a:cubicBezTo>
                    <a:pt x="98530" y="63614"/>
                    <a:pt x="98530" y="63614"/>
                    <a:pt x="98530" y="63614"/>
                  </a:cubicBezTo>
                  <a:cubicBezTo>
                    <a:pt x="98530" y="63614"/>
                    <a:pt x="98722" y="63614"/>
                    <a:pt x="98530" y="63373"/>
                  </a:cubicBezTo>
                  <a:cubicBezTo>
                    <a:pt x="98530" y="63132"/>
                    <a:pt x="98338" y="62891"/>
                    <a:pt x="98338" y="62891"/>
                  </a:cubicBezTo>
                  <a:cubicBezTo>
                    <a:pt x="98913" y="62168"/>
                    <a:pt x="99105" y="61927"/>
                    <a:pt x="99297" y="60963"/>
                  </a:cubicBezTo>
                  <a:cubicBezTo>
                    <a:pt x="99297" y="60963"/>
                    <a:pt x="100063" y="60963"/>
                    <a:pt x="99680" y="61445"/>
                  </a:cubicBezTo>
                  <a:cubicBezTo>
                    <a:pt x="100255" y="61204"/>
                    <a:pt x="100255" y="61204"/>
                    <a:pt x="100255" y="61204"/>
                  </a:cubicBezTo>
                  <a:cubicBezTo>
                    <a:pt x="100638" y="60963"/>
                    <a:pt x="100638" y="60963"/>
                    <a:pt x="100638" y="60963"/>
                  </a:cubicBezTo>
                  <a:cubicBezTo>
                    <a:pt x="100638" y="60963"/>
                    <a:pt x="100638" y="59759"/>
                    <a:pt x="100447" y="60240"/>
                  </a:cubicBezTo>
                  <a:cubicBezTo>
                    <a:pt x="100447" y="59759"/>
                    <a:pt x="100447" y="59277"/>
                    <a:pt x="100447" y="58795"/>
                  </a:cubicBezTo>
                  <a:cubicBezTo>
                    <a:pt x="102172" y="58795"/>
                    <a:pt x="102555" y="58554"/>
                    <a:pt x="103706" y="57590"/>
                  </a:cubicBezTo>
                  <a:cubicBezTo>
                    <a:pt x="103514" y="57108"/>
                    <a:pt x="103514" y="57108"/>
                    <a:pt x="103514" y="57108"/>
                  </a:cubicBezTo>
                  <a:cubicBezTo>
                    <a:pt x="103130" y="57108"/>
                    <a:pt x="102747" y="57108"/>
                    <a:pt x="102364" y="57108"/>
                  </a:cubicBezTo>
                  <a:cubicBezTo>
                    <a:pt x="102364" y="56867"/>
                    <a:pt x="102555" y="55903"/>
                    <a:pt x="102364" y="55903"/>
                  </a:cubicBezTo>
                  <a:cubicBezTo>
                    <a:pt x="102939" y="55662"/>
                    <a:pt x="104281" y="55662"/>
                    <a:pt x="104856" y="55180"/>
                  </a:cubicBezTo>
                  <a:cubicBezTo>
                    <a:pt x="105239" y="54939"/>
                    <a:pt x="105623" y="54216"/>
                    <a:pt x="106198" y="53493"/>
                  </a:cubicBezTo>
                  <a:cubicBezTo>
                    <a:pt x="106198" y="53012"/>
                    <a:pt x="106198" y="53012"/>
                    <a:pt x="106198" y="53012"/>
                  </a:cubicBezTo>
                  <a:cubicBezTo>
                    <a:pt x="105814" y="53012"/>
                    <a:pt x="104664" y="53253"/>
                    <a:pt x="105047" y="53012"/>
                  </a:cubicBezTo>
                  <a:cubicBezTo>
                    <a:pt x="105239" y="53012"/>
                    <a:pt x="106389" y="52530"/>
                    <a:pt x="106773" y="52530"/>
                  </a:cubicBezTo>
                  <a:cubicBezTo>
                    <a:pt x="106581" y="52289"/>
                    <a:pt x="105814" y="51807"/>
                    <a:pt x="105814" y="51566"/>
                  </a:cubicBezTo>
                  <a:cubicBezTo>
                    <a:pt x="105814" y="51084"/>
                    <a:pt x="105814" y="50843"/>
                    <a:pt x="105814" y="50602"/>
                  </a:cubicBezTo>
                  <a:cubicBezTo>
                    <a:pt x="105814" y="50361"/>
                    <a:pt x="105239" y="50602"/>
                    <a:pt x="105239" y="50361"/>
                  </a:cubicBezTo>
                  <a:cubicBezTo>
                    <a:pt x="105239" y="50120"/>
                    <a:pt x="105431" y="49638"/>
                    <a:pt x="105239" y="49397"/>
                  </a:cubicBezTo>
                  <a:cubicBezTo>
                    <a:pt x="106581" y="48192"/>
                    <a:pt x="106198" y="48674"/>
                    <a:pt x="106773" y="46506"/>
                  </a:cubicBezTo>
                  <a:cubicBezTo>
                    <a:pt x="107156" y="45783"/>
                    <a:pt x="107156" y="45783"/>
                    <a:pt x="107156" y="45783"/>
                  </a:cubicBezTo>
                  <a:cubicBezTo>
                    <a:pt x="107156" y="45301"/>
                    <a:pt x="106773" y="45060"/>
                    <a:pt x="106964" y="44819"/>
                  </a:cubicBezTo>
                  <a:cubicBezTo>
                    <a:pt x="106964" y="44337"/>
                    <a:pt x="107923" y="44337"/>
                    <a:pt x="108115" y="43855"/>
                  </a:cubicBezTo>
                  <a:cubicBezTo>
                    <a:pt x="108306" y="43373"/>
                    <a:pt x="108498" y="40963"/>
                    <a:pt x="108498" y="40963"/>
                  </a:cubicBezTo>
                  <a:cubicBezTo>
                    <a:pt x="108881" y="39518"/>
                    <a:pt x="108881" y="39277"/>
                    <a:pt x="109265" y="38072"/>
                  </a:cubicBezTo>
                  <a:cubicBezTo>
                    <a:pt x="109073" y="37831"/>
                    <a:pt x="108881" y="37590"/>
                    <a:pt x="108690" y="37590"/>
                  </a:cubicBezTo>
                  <a:cubicBezTo>
                    <a:pt x="109073" y="37349"/>
                    <a:pt x="109265" y="37590"/>
                    <a:pt x="109648" y="37349"/>
                  </a:cubicBezTo>
                  <a:cubicBezTo>
                    <a:pt x="110415" y="36867"/>
                    <a:pt x="110415" y="35180"/>
                    <a:pt x="110798" y="34216"/>
                  </a:cubicBezTo>
                  <a:cubicBezTo>
                    <a:pt x="110798" y="33975"/>
                    <a:pt x="111373" y="33975"/>
                    <a:pt x="111565" y="33975"/>
                  </a:cubicBezTo>
                  <a:cubicBezTo>
                    <a:pt x="111565" y="33734"/>
                    <a:pt x="111373" y="33253"/>
                    <a:pt x="111565" y="33253"/>
                  </a:cubicBezTo>
                  <a:cubicBezTo>
                    <a:pt x="111565" y="33012"/>
                    <a:pt x="111948" y="32771"/>
                    <a:pt x="112140" y="32771"/>
                  </a:cubicBezTo>
                  <a:cubicBezTo>
                    <a:pt x="111757" y="32289"/>
                    <a:pt x="111565" y="31566"/>
                    <a:pt x="111373" y="31084"/>
                  </a:cubicBezTo>
                  <a:cubicBezTo>
                    <a:pt x="111757" y="30602"/>
                    <a:pt x="111182" y="28915"/>
                    <a:pt x="111182" y="28915"/>
                  </a:cubicBezTo>
                  <a:cubicBezTo>
                    <a:pt x="111373" y="28915"/>
                    <a:pt x="111757" y="28192"/>
                    <a:pt x="111948" y="28192"/>
                  </a:cubicBezTo>
                  <a:cubicBezTo>
                    <a:pt x="111948" y="27469"/>
                    <a:pt x="111565" y="27228"/>
                    <a:pt x="111757" y="26506"/>
                  </a:cubicBezTo>
                  <a:cubicBezTo>
                    <a:pt x="111757" y="26506"/>
                    <a:pt x="112140" y="26024"/>
                    <a:pt x="112332" y="25783"/>
                  </a:cubicBezTo>
                  <a:cubicBezTo>
                    <a:pt x="112332" y="25301"/>
                    <a:pt x="111948" y="24578"/>
                    <a:pt x="112332" y="23855"/>
                  </a:cubicBezTo>
                  <a:cubicBezTo>
                    <a:pt x="112332" y="23855"/>
                    <a:pt x="112715" y="23132"/>
                    <a:pt x="112715" y="22891"/>
                  </a:cubicBezTo>
                  <a:cubicBezTo>
                    <a:pt x="112907" y="22650"/>
                    <a:pt x="112715" y="22168"/>
                    <a:pt x="112715" y="21927"/>
                  </a:cubicBezTo>
                  <a:cubicBezTo>
                    <a:pt x="113290" y="21686"/>
                    <a:pt x="113290" y="21686"/>
                    <a:pt x="113290" y="21686"/>
                  </a:cubicBezTo>
                  <a:cubicBezTo>
                    <a:pt x="113865" y="20963"/>
                    <a:pt x="113482" y="20000"/>
                    <a:pt x="113865" y="19036"/>
                  </a:cubicBezTo>
                  <a:cubicBezTo>
                    <a:pt x="114057" y="18795"/>
                    <a:pt x="114824" y="18313"/>
                    <a:pt x="114824" y="18072"/>
                  </a:cubicBezTo>
                  <a:cubicBezTo>
                    <a:pt x="114824" y="18072"/>
                    <a:pt x="114440" y="16867"/>
                    <a:pt x="114632" y="16626"/>
                  </a:cubicBezTo>
                  <a:cubicBezTo>
                    <a:pt x="114440" y="16867"/>
                    <a:pt x="114057" y="16626"/>
                    <a:pt x="113865" y="16867"/>
                  </a:cubicBezTo>
                  <a:cubicBezTo>
                    <a:pt x="113865" y="17108"/>
                    <a:pt x="113865" y="17590"/>
                    <a:pt x="113674" y="17590"/>
                  </a:cubicBezTo>
                  <a:cubicBezTo>
                    <a:pt x="113482" y="17831"/>
                    <a:pt x="113674" y="17590"/>
                    <a:pt x="113482" y="18072"/>
                  </a:cubicBezTo>
                  <a:cubicBezTo>
                    <a:pt x="113290" y="18072"/>
                    <a:pt x="113290" y="17108"/>
                    <a:pt x="113482" y="17108"/>
                  </a:cubicBezTo>
                  <a:cubicBezTo>
                    <a:pt x="113482" y="16385"/>
                    <a:pt x="113482" y="16385"/>
                    <a:pt x="113482" y="16385"/>
                  </a:cubicBezTo>
                  <a:cubicBezTo>
                    <a:pt x="113674" y="16144"/>
                    <a:pt x="114440" y="15903"/>
                    <a:pt x="114632" y="15903"/>
                  </a:cubicBezTo>
                  <a:cubicBezTo>
                    <a:pt x="114632" y="15662"/>
                    <a:pt x="114632" y="15180"/>
                    <a:pt x="114824" y="15180"/>
                  </a:cubicBezTo>
                  <a:cubicBezTo>
                    <a:pt x="115207" y="14939"/>
                    <a:pt x="115207" y="15421"/>
                    <a:pt x="115782" y="15421"/>
                  </a:cubicBezTo>
                  <a:cubicBezTo>
                    <a:pt x="115782" y="14939"/>
                    <a:pt x="115591" y="14698"/>
                    <a:pt x="115782" y="14216"/>
                  </a:cubicBezTo>
                  <a:cubicBezTo>
                    <a:pt x="115782" y="13975"/>
                    <a:pt x="116166" y="14216"/>
                    <a:pt x="116357" y="13975"/>
                  </a:cubicBezTo>
                  <a:cubicBezTo>
                    <a:pt x="116549" y="13734"/>
                    <a:pt x="116357" y="13012"/>
                    <a:pt x="116741" y="12530"/>
                  </a:cubicBezTo>
                  <a:cubicBezTo>
                    <a:pt x="116932" y="12289"/>
                    <a:pt x="117507" y="12289"/>
                    <a:pt x="117699" y="11807"/>
                  </a:cubicBezTo>
                  <a:cubicBezTo>
                    <a:pt x="117891" y="11807"/>
                    <a:pt x="117699" y="11325"/>
                    <a:pt x="117699" y="11084"/>
                  </a:cubicBezTo>
                  <a:cubicBezTo>
                    <a:pt x="118083" y="11084"/>
                    <a:pt x="118274" y="11084"/>
                    <a:pt x="118466" y="10843"/>
                  </a:cubicBezTo>
                  <a:cubicBezTo>
                    <a:pt x="118466" y="10602"/>
                    <a:pt x="118274" y="10361"/>
                    <a:pt x="117891" y="10602"/>
                  </a:cubicBezTo>
                  <a:cubicBezTo>
                    <a:pt x="117891" y="10361"/>
                    <a:pt x="118274" y="9156"/>
                    <a:pt x="118083" y="9156"/>
                  </a:cubicBezTo>
                  <a:cubicBezTo>
                    <a:pt x="118849" y="8433"/>
                    <a:pt x="119424" y="8192"/>
                    <a:pt x="119808" y="6987"/>
                  </a:cubicBezTo>
                  <a:cubicBezTo>
                    <a:pt x="120000" y="6506"/>
                    <a:pt x="119616" y="6746"/>
                    <a:pt x="120000" y="6506"/>
                  </a:cubicBezTo>
                  <a:cubicBezTo>
                    <a:pt x="120000" y="6506"/>
                    <a:pt x="119808" y="5783"/>
                    <a:pt x="119808" y="5542"/>
                  </a:cubicBezTo>
                  <a:cubicBezTo>
                    <a:pt x="119808" y="5542"/>
                    <a:pt x="119233" y="5060"/>
                    <a:pt x="119233" y="4819"/>
                  </a:cubicBezTo>
                  <a:cubicBezTo>
                    <a:pt x="119233" y="4337"/>
                    <a:pt x="119616" y="2650"/>
                    <a:pt x="119616" y="1445"/>
                  </a:cubicBezTo>
                  <a:cubicBezTo>
                    <a:pt x="118849" y="963"/>
                    <a:pt x="118849" y="963"/>
                    <a:pt x="118849" y="963"/>
                  </a:cubicBezTo>
                  <a:cubicBezTo>
                    <a:pt x="118849" y="722"/>
                    <a:pt x="118658" y="481"/>
                    <a:pt x="118658" y="0"/>
                  </a:cubicBezTo>
                  <a:cubicBezTo>
                    <a:pt x="115974" y="1927"/>
                    <a:pt x="115974" y="1927"/>
                    <a:pt x="115974" y="1927"/>
                  </a:cubicBezTo>
                  <a:cubicBezTo>
                    <a:pt x="115974" y="1927"/>
                    <a:pt x="114824" y="2168"/>
                    <a:pt x="114249" y="2891"/>
                  </a:cubicBezTo>
                  <a:cubicBezTo>
                    <a:pt x="113674" y="3614"/>
                    <a:pt x="112332" y="2891"/>
                    <a:pt x="110415" y="3132"/>
                  </a:cubicBezTo>
                  <a:cubicBezTo>
                    <a:pt x="109456" y="3132"/>
                    <a:pt x="109456" y="1445"/>
                    <a:pt x="108306" y="2650"/>
                  </a:cubicBezTo>
                  <a:cubicBezTo>
                    <a:pt x="107348" y="3614"/>
                    <a:pt x="106006" y="3614"/>
                    <a:pt x="105047" y="3855"/>
                  </a:cubicBezTo>
                  <a:cubicBezTo>
                    <a:pt x="104281" y="4337"/>
                    <a:pt x="104664" y="5060"/>
                    <a:pt x="104472" y="5783"/>
                  </a:cubicBezTo>
                  <a:cubicBezTo>
                    <a:pt x="104089" y="7951"/>
                    <a:pt x="102555" y="6265"/>
                    <a:pt x="101405" y="6506"/>
                  </a:cubicBezTo>
                  <a:cubicBezTo>
                    <a:pt x="100638" y="6746"/>
                    <a:pt x="100255" y="7228"/>
                    <a:pt x="99488" y="6987"/>
                  </a:cubicBezTo>
                  <a:cubicBezTo>
                    <a:pt x="99105" y="6987"/>
                    <a:pt x="98722" y="6265"/>
                    <a:pt x="98338" y="6506"/>
                  </a:cubicBezTo>
                  <a:cubicBezTo>
                    <a:pt x="97188" y="7228"/>
                    <a:pt x="97380" y="7951"/>
                    <a:pt x="96421" y="9397"/>
                  </a:cubicBezTo>
                  <a:cubicBezTo>
                    <a:pt x="95463" y="11566"/>
                    <a:pt x="94696" y="12048"/>
                    <a:pt x="93738" y="11566"/>
                  </a:cubicBezTo>
                  <a:cubicBezTo>
                    <a:pt x="93162" y="11084"/>
                    <a:pt x="94313" y="8433"/>
                    <a:pt x="92779" y="7951"/>
                  </a:cubicBezTo>
                  <a:cubicBezTo>
                    <a:pt x="91437" y="7469"/>
                    <a:pt x="91054" y="7228"/>
                    <a:pt x="90287" y="6506"/>
                  </a:cubicBezTo>
                  <a:cubicBezTo>
                    <a:pt x="89520" y="5783"/>
                    <a:pt x="89137" y="5301"/>
                    <a:pt x="88178" y="4819"/>
                  </a:cubicBezTo>
                  <a:cubicBezTo>
                    <a:pt x="86837" y="4096"/>
                    <a:pt x="84920" y="5301"/>
                    <a:pt x="84345" y="3855"/>
                  </a:cubicBezTo>
                  <a:cubicBezTo>
                    <a:pt x="84153" y="3373"/>
                    <a:pt x="83961" y="3373"/>
                    <a:pt x="83769" y="2891"/>
                  </a:cubicBezTo>
                  <a:cubicBezTo>
                    <a:pt x="82619" y="1686"/>
                    <a:pt x="81469" y="3373"/>
                    <a:pt x="79936" y="3373"/>
                  </a:cubicBezTo>
                  <a:cubicBezTo>
                    <a:pt x="78785" y="3373"/>
                    <a:pt x="78977" y="1445"/>
                    <a:pt x="76869" y="3132"/>
                  </a:cubicBezTo>
                  <a:cubicBezTo>
                    <a:pt x="75527" y="4337"/>
                    <a:pt x="72843" y="5542"/>
                    <a:pt x="72843" y="5542"/>
                  </a:cubicBezTo>
                  <a:cubicBezTo>
                    <a:pt x="71693" y="7710"/>
                    <a:pt x="71693" y="7710"/>
                    <a:pt x="71693" y="7710"/>
                  </a:cubicBezTo>
                  <a:cubicBezTo>
                    <a:pt x="0" y="6987"/>
                    <a:pt x="0" y="6987"/>
                    <a:pt x="0" y="6987"/>
                  </a:cubicBezTo>
                  <a:cubicBezTo>
                    <a:pt x="0" y="67951"/>
                    <a:pt x="0" y="67951"/>
                    <a:pt x="0" y="67951"/>
                  </a:cubicBezTo>
                  <a:cubicBezTo>
                    <a:pt x="191" y="67951"/>
                    <a:pt x="191" y="67951"/>
                    <a:pt x="191" y="67951"/>
                  </a:cubicBezTo>
                  <a:cubicBezTo>
                    <a:pt x="2108" y="68674"/>
                    <a:pt x="2108" y="68674"/>
                    <a:pt x="2108" y="68674"/>
                  </a:cubicBezTo>
                  <a:cubicBezTo>
                    <a:pt x="2108" y="68674"/>
                    <a:pt x="3258" y="69638"/>
                    <a:pt x="4025" y="69879"/>
                  </a:cubicBezTo>
                  <a:cubicBezTo>
                    <a:pt x="5175" y="70120"/>
                    <a:pt x="6134" y="69397"/>
                    <a:pt x="7092" y="69879"/>
                  </a:cubicBezTo>
                  <a:cubicBezTo>
                    <a:pt x="7859" y="70120"/>
                    <a:pt x="8242" y="70602"/>
                    <a:pt x="8817" y="71325"/>
                  </a:cubicBezTo>
                  <a:cubicBezTo>
                    <a:pt x="9584" y="72048"/>
                    <a:pt x="10159" y="72289"/>
                    <a:pt x="10734" y="73253"/>
                  </a:cubicBezTo>
                  <a:cubicBezTo>
                    <a:pt x="11309" y="74457"/>
                    <a:pt x="10926" y="75662"/>
                    <a:pt x="11309" y="76626"/>
                  </a:cubicBezTo>
                  <a:cubicBezTo>
                    <a:pt x="11501" y="77590"/>
                    <a:pt x="11501" y="78072"/>
                    <a:pt x="12076" y="78795"/>
                  </a:cubicBezTo>
                  <a:cubicBezTo>
                    <a:pt x="12651" y="79759"/>
                    <a:pt x="13418" y="80481"/>
                    <a:pt x="14376" y="80240"/>
                  </a:cubicBezTo>
                  <a:cubicBezTo>
                    <a:pt x="14952" y="80000"/>
                    <a:pt x="15143" y="79036"/>
                    <a:pt x="15718" y="78795"/>
                  </a:cubicBezTo>
                  <a:cubicBezTo>
                    <a:pt x="16677" y="78554"/>
                    <a:pt x="17060" y="79518"/>
                    <a:pt x="18019" y="80000"/>
                  </a:cubicBezTo>
                  <a:cubicBezTo>
                    <a:pt x="18977" y="80481"/>
                    <a:pt x="19744" y="80481"/>
                    <a:pt x="20319" y="81686"/>
                  </a:cubicBezTo>
                  <a:cubicBezTo>
                    <a:pt x="21086" y="82891"/>
                    <a:pt x="19936" y="84096"/>
                    <a:pt x="20702" y="85301"/>
                  </a:cubicBezTo>
                  <a:cubicBezTo>
                    <a:pt x="21086" y="86024"/>
                    <a:pt x="21469" y="86265"/>
                    <a:pt x="22044" y="86506"/>
                  </a:cubicBezTo>
                  <a:cubicBezTo>
                    <a:pt x="22619" y="86506"/>
                    <a:pt x="24153" y="87710"/>
                    <a:pt x="25303" y="88915"/>
                  </a:cubicBezTo>
                  <a:cubicBezTo>
                    <a:pt x="26453" y="90120"/>
                    <a:pt x="26837" y="91325"/>
                    <a:pt x="27987" y="92530"/>
                  </a:cubicBezTo>
                  <a:cubicBezTo>
                    <a:pt x="28753" y="93253"/>
                    <a:pt x="29329" y="93734"/>
                    <a:pt x="30095" y="94457"/>
                  </a:cubicBezTo>
                  <a:cubicBezTo>
                    <a:pt x="31629" y="95662"/>
                    <a:pt x="32971" y="97590"/>
                    <a:pt x="34121" y="97108"/>
                  </a:cubicBezTo>
                  <a:cubicBezTo>
                    <a:pt x="34121" y="97108"/>
                    <a:pt x="34888" y="97831"/>
                    <a:pt x="35846" y="98313"/>
                  </a:cubicBezTo>
                  <a:cubicBezTo>
                    <a:pt x="36805" y="98554"/>
                    <a:pt x="36038" y="96867"/>
                    <a:pt x="36996" y="97108"/>
                  </a:cubicBezTo>
                  <a:cubicBezTo>
                    <a:pt x="36996" y="96626"/>
                    <a:pt x="37571" y="95180"/>
                    <a:pt x="37380" y="95180"/>
                  </a:cubicBezTo>
                  <a:cubicBezTo>
                    <a:pt x="36996" y="94457"/>
                    <a:pt x="38913" y="94939"/>
                    <a:pt x="39680" y="94939"/>
                  </a:cubicBezTo>
                  <a:cubicBezTo>
                    <a:pt x="42172" y="95421"/>
                    <a:pt x="40830" y="94698"/>
                    <a:pt x="41597" y="94939"/>
                  </a:cubicBezTo>
                  <a:cubicBezTo>
                    <a:pt x="42747" y="94939"/>
                    <a:pt x="43322" y="95662"/>
                    <a:pt x="44472" y="96144"/>
                  </a:cubicBezTo>
                  <a:cubicBezTo>
                    <a:pt x="45431" y="96626"/>
                    <a:pt x="46006" y="96867"/>
                    <a:pt x="46964" y="97108"/>
                  </a:cubicBezTo>
                  <a:cubicBezTo>
                    <a:pt x="47539" y="97590"/>
                    <a:pt x="47731" y="97831"/>
                    <a:pt x="48498" y="98072"/>
                  </a:cubicBezTo>
                  <a:cubicBezTo>
                    <a:pt x="50031" y="98313"/>
                    <a:pt x="48881" y="98554"/>
                    <a:pt x="51565" y="99518"/>
                  </a:cubicBezTo>
                  <a:cubicBezTo>
                    <a:pt x="53674" y="100481"/>
                    <a:pt x="52523" y="98554"/>
                    <a:pt x="53290" y="97590"/>
                  </a:cubicBezTo>
                  <a:cubicBezTo>
                    <a:pt x="53674" y="96626"/>
                    <a:pt x="54057" y="97108"/>
                    <a:pt x="54632" y="97108"/>
                  </a:cubicBezTo>
                  <a:cubicBezTo>
                    <a:pt x="55782" y="96626"/>
                    <a:pt x="56166" y="95421"/>
                    <a:pt x="57316" y="95421"/>
                  </a:cubicBezTo>
                  <a:cubicBezTo>
                    <a:pt x="58849" y="95421"/>
                    <a:pt x="60575" y="97590"/>
                    <a:pt x="60766" y="99518"/>
                  </a:cubicBezTo>
                  <a:cubicBezTo>
                    <a:pt x="60958" y="101927"/>
                    <a:pt x="58466" y="101445"/>
                    <a:pt x="58849" y="103614"/>
                  </a:cubicBezTo>
                  <a:cubicBezTo>
                    <a:pt x="58849" y="103855"/>
                    <a:pt x="59616" y="105542"/>
                    <a:pt x="60000" y="106506"/>
                  </a:cubicBezTo>
                  <a:cubicBezTo>
                    <a:pt x="60191" y="107469"/>
                    <a:pt x="59808" y="107951"/>
                    <a:pt x="60000" y="108192"/>
                  </a:cubicBezTo>
                  <a:cubicBezTo>
                    <a:pt x="60383" y="109156"/>
                    <a:pt x="60958" y="107951"/>
                    <a:pt x="60958" y="107951"/>
                  </a:cubicBezTo>
                  <a:cubicBezTo>
                    <a:pt x="79169" y="120000"/>
                    <a:pt x="79169" y="120000"/>
                    <a:pt x="79169" y="120000"/>
                  </a:cubicBezTo>
                  <a:cubicBezTo>
                    <a:pt x="79169" y="120000"/>
                    <a:pt x="79169" y="120000"/>
                    <a:pt x="79169" y="120000"/>
                  </a:cubicBezTo>
                  <a:close/>
                  <a:moveTo>
                    <a:pt x="70734" y="92048"/>
                  </a:moveTo>
                  <a:cubicBezTo>
                    <a:pt x="70734" y="91325"/>
                    <a:pt x="69968" y="91084"/>
                    <a:pt x="70159" y="90120"/>
                  </a:cubicBezTo>
                  <a:cubicBezTo>
                    <a:pt x="70159" y="88915"/>
                    <a:pt x="71118" y="88433"/>
                    <a:pt x="72076" y="87710"/>
                  </a:cubicBezTo>
                  <a:cubicBezTo>
                    <a:pt x="73035" y="86987"/>
                    <a:pt x="74185" y="85783"/>
                    <a:pt x="75335" y="86746"/>
                  </a:cubicBezTo>
                  <a:cubicBezTo>
                    <a:pt x="75718" y="87228"/>
                    <a:pt x="75527" y="87951"/>
                    <a:pt x="75910" y="88433"/>
                  </a:cubicBezTo>
                  <a:cubicBezTo>
                    <a:pt x="76293" y="88915"/>
                    <a:pt x="77060" y="88674"/>
                    <a:pt x="77252" y="89397"/>
                  </a:cubicBezTo>
                  <a:cubicBezTo>
                    <a:pt x="77635" y="90602"/>
                    <a:pt x="75335" y="89156"/>
                    <a:pt x="74568" y="90120"/>
                  </a:cubicBezTo>
                  <a:cubicBezTo>
                    <a:pt x="74185" y="90843"/>
                    <a:pt x="74568" y="91566"/>
                    <a:pt x="74376" y="92048"/>
                  </a:cubicBezTo>
                  <a:cubicBezTo>
                    <a:pt x="73993" y="93012"/>
                    <a:pt x="72651" y="92771"/>
                    <a:pt x="73035" y="93734"/>
                  </a:cubicBezTo>
                  <a:cubicBezTo>
                    <a:pt x="73226" y="94698"/>
                    <a:pt x="74376" y="96385"/>
                    <a:pt x="72460" y="96626"/>
                  </a:cubicBezTo>
                  <a:cubicBezTo>
                    <a:pt x="71693" y="96626"/>
                    <a:pt x="71118" y="95903"/>
                    <a:pt x="70926" y="94939"/>
                  </a:cubicBezTo>
                  <a:cubicBezTo>
                    <a:pt x="70926" y="94216"/>
                    <a:pt x="70351" y="94216"/>
                    <a:pt x="70159" y="93734"/>
                  </a:cubicBezTo>
                  <a:cubicBezTo>
                    <a:pt x="70159" y="93012"/>
                    <a:pt x="70734" y="92771"/>
                    <a:pt x="70734" y="92048"/>
                  </a:cubicBezTo>
                  <a:close/>
                </a:path>
              </a:pathLst>
            </a:custGeom>
            <a:solidFill>
              <a:schemeClr val="dk2"/>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325" name="Shape 3325"/>
            <p:cNvSpPr/>
            <p:nvPr/>
          </p:nvSpPr>
          <p:spPr>
            <a:xfrm>
              <a:off x="-1649" y="258"/>
              <a:ext cx="1200" cy="1800"/>
            </a:xfrm>
            <a:custGeom>
              <a:avLst/>
              <a:gdLst/>
              <a:ahLst/>
              <a:cxnLst/>
              <a:rect l="0" t="0" r="0" b="0"/>
              <a:pathLst>
                <a:path w="120000" h="120000" extrusionOk="0">
                  <a:moveTo>
                    <a:pt x="97622" y="147"/>
                  </a:moveTo>
                  <a:cubicBezTo>
                    <a:pt x="97622" y="294"/>
                    <a:pt x="97622" y="294"/>
                    <a:pt x="97622" y="294"/>
                  </a:cubicBezTo>
                  <a:cubicBezTo>
                    <a:pt x="96885" y="588"/>
                    <a:pt x="97377" y="1177"/>
                    <a:pt x="96885" y="1619"/>
                  </a:cubicBezTo>
                  <a:cubicBezTo>
                    <a:pt x="96639" y="1766"/>
                    <a:pt x="95901" y="1766"/>
                    <a:pt x="95409" y="2061"/>
                  </a:cubicBezTo>
                  <a:cubicBezTo>
                    <a:pt x="95409" y="2208"/>
                    <a:pt x="95163" y="2797"/>
                    <a:pt x="95901" y="2503"/>
                  </a:cubicBezTo>
                  <a:cubicBezTo>
                    <a:pt x="96639" y="2355"/>
                    <a:pt x="98114" y="1030"/>
                    <a:pt x="98114" y="441"/>
                  </a:cubicBezTo>
                  <a:cubicBezTo>
                    <a:pt x="98360" y="294"/>
                    <a:pt x="97868" y="0"/>
                    <a:pt x="97868" y="147"/>
                  </a:cubicBezTo>
                  <a:cubicBezTo>
                    <a:pt x="97622" y="147"/>
                    <a:pt x="97622" y="147"/>
                    <a:pt x="97622" y="147"/>
                  </a:cubicBezTo>
                  <a:cubicBezTo>
                    <a:pt x="97622" y="147"/>
                    <a:pt x="97622" y="147"/>
                    <a:pt x="97622" y="147"/>
                  </a:cubicBezTo>
                  <a:close/>
                  <a:moveTo>
                    <a:pt x="43524" y="588"/>
                  </a:moveTo>
                  <a:cubicBezTo>
                    <a:pt x="43524" y="588"/>
                    <a:pt x="43278" y="883"/>
                    <a:pt x="43524" y="1030"/>
                  </a:cubicBezTo>
                  <a:cubicBezTo>
                    <a:pt x="44262" y="1325"/>
                    <a:pt x="44262" y="1325"/>
                    <a:pt x="44262" y="1325"/>
                  </a:cubicBezTo>
                  <a:cubicBezTo>
                    <a:pt x="44262" y="1325"/>
                    <a:pt x="44508" y="2061"/>
                    <a:pt x="43770" y="1766"/>
                  </a:cubicBezTo>
                  <a:cubicBezTo>
                    <a:pt x="44016" y="1914"/>
                    <a:pt x="44262" y="2061"/>
                    <a:pt x="44016" y="2208"/>
                  </a:cubicBezTo>
                  <a:cubicBezTo>
                    <a:pt x="44262" y="2208"/>
                    <a:pt x="45000" y="2355"/>
                    <a:pt x="45491" y="2355"/>
                  </a:cubicBezTo>
                  <a:cubicBezTo>
                    <a:pt x="45491" y="2061"/>
                    <a:pt x="45737" y="2061"/>
                    <a:pt x="45737" y="1914"/>
                  </a:cubicBezTo>
                  <a:cubicBezTo>
                    <a:pt x="45000" y="1766"/>
                    <a:pt x="45000" y="1766"/>
                    <a:pt x="45000" y="1766"/>
                  </a:cubicBezTo>
                  <a:cubicBezTo>
                    <a:pt x="44754" y="1325"/>
                    <a:pt x="44754" y="736"/>
                    <a:pt x="45491" y="588"/>
                  </a:cubicBezTo>
                  <a:cubicBezTo>
                    <a:pt x="44262" y="588"/>
                    <a:pt x="44016" y="588"/>
                    <a:pt x="43524" y="588"/>
                  </a:cubicBezTo>
                  <a:close/>
                  <a:moveTo>
                    <a:pt x="15000" y="1766"/>
                  </a:moveTo>
                  <a:cubicBezTo>
                    <a:pt x="15491" y="2797"/>
                    <a:pt x="15983" y="3386"/>
                    <a:pt x="16475" y="4269"/>
                  </a:cubicBezTo>
                  <a:cubicBezTo>
                    <a:pt x="17213" y="5300"/>
                    <a:pt x="17213" y="5300"/>
                    <a:pt x="18688" y="5742"/>
                  </a:cubicBezTo>
                  <a:cubicBezTo>
                    <a:pt x="18934" y="6036"/>
                    <a:pt x="18934" y="6036"/>
                    <a:pt x="18934" y="6036"/>
                  </a:cubicBezTo>
                  <a:cubicBezTo>
                    <a:pt x="18442" y="6036"/>
                    <a:pt x="17950" y="6184"/>
                    <a:pt x="17950" y="6036"/>
                  </a:cubicBezTo>
                  <a:cubicBezTo>
                    <a:pt x="17704" y="6036"/>
                    <a:pt x="17950" y="5595"/>
                    <a:pt x="17704" y="5595"/>
                  </a:cubicBezTo>
                  <a:cubicBezTo>
                    <a:pt x="17459" y="5447"/>
                    <a:pt x="17213" y="5595"/>
                    <a:pt x="16967" y="5595"/>
                  </a:cubicBezTo>
                  <a:cubicBezTo>
                    <a:pt x="15983" y="5300"/>
                    <a:pt x="15491" y="3533"/>
                    <a:pt x="15000" y="2944"/>
                  </a:cubicBezTo>
                  <a:cubicBezTo>
                    <a:pt x="14754" y="3092"/>
                    <a:pt x="14754" y="2944"/>
                    <a:pt x="14262" y="2944"/>
                  </a:cubicBezTo>
                  <a:cubicBezTo>
                    <a:pt x="14262" y="3092"/>
                    <a:pt x="14016" y="3386"/>
                    <a:pt x="14016" y="3386"/>
                  </a:cubicBezTo>
                  <a:cubicBezTo>
                    <a:pt x="13278" y="3680"/>
                    <a:pt x="12049" y="4269"/>
                    <a:pt x="13032" y="5300"/>
                  </a:cubicBezTo>
                  <a:cubicBezTo>
                    <a:pt x="13032" y="5447"/>
                    <a:pt x="13770" y="5447"/>
                    <a:pt x="14016" y="5742"/>
                  </a:cubicBezTo>
                  <a:cubicBezTo>
                    <a:pt x="14016" y="6036"/>
                    <a:pt x="13524" y="6184"/>
                    <a:pt x="13770" y="6331"/>
                  </a:cubicBezTo>
                  <a:cubicBezTo>
                    <a:pt x="13032" y="6478"/>
                    <a:pt x="12540" y="6331"/>
                    <a:pt x="12049" y="6478"/>
                  </a:cubicBezTo>
                  <a:cubicBezTo>
                    <a:pt x="11803" y="6625"/>
                    <a:pt x="11803" y="6920"/>
                    <a:pt x="11803" y="6920"/>
                  </a:cubicBezTo>
                  <a:cubicBezTo>
                    <a:pt x="11803" y="6920"/>
                    <a:pt x="11311" y="7361"/>
                    <a:pt x="12049" y="7509"/>
                  </a:cubicBezTo>
                  <a:cubicBezTo>
                    <a:pt x="12049" y="7656"/>
                    <a:pt x="12049" y="7656"/>
                    <a:pt x="12049" y="7656"/>
                  </a:cubicBezTo>
                  <a:cubicBezTo>
                    <a:pt x="13032" y="7509"/>
                    <a:pt x="14016" y="7509"/>
                    <a:pt x="14754" y="7361"/>
                  </a:cubicBezTo>
                  <a:cubicBezTo>
                    <a:pt x="15000" y="7067"/>
                    <a:pt x="15000" y="7067"/>
                    <a:pt x="15000" y="7067"/>
                  </a:cubicBezTo>
                  <a:cubicBezTo>
                    <a:pt x="16229" y="6920"/>
                    <a:pt x="16721" y="7361"/>
                    <a:pt x="17950" y="7214"/>
                  </a:cubicBezTo>
                  <a:cubicBezTo>
                    <a:pt x="17950" y="7214"/>
                    <a:pt x="19672" y="6920"/>
                    <a:pt x="20163" y="6773"/>
                  </a:cubicBezTo>
                  <a:cubicBezTo>
                    <a:pt x="20163" y="6773"/>
                    <a:pt x="20409" y="6478"/>
                    <a:pt x="20409" y="6331"/>
                  </a:cubicBezTo>
                  <a:cubicBezTo>
                    <a:pt x="19918" y="6184"/>
                    <a:pt x="19426" y="6036"/>
                    <a:pt x="18934" y="5742"/>
                  </a:cubicBezTo>
                  <a:cubicBezTo>
                    <a:pt x="19180" y="5889"/>
                    <a:pt x="19672" y="5742"/>
                    <a:pt x="19918" y="5742"/>
                  </a:cubicBezTo>
                  <a:cubicBezTo>
                    <a:pt x="20163" y="5889"/>
                    <a:pt x="21393" y="6478"/>
                    <a:pt x="21393" y="6478"/>
                  </a:cubicBezTo>
                  <a:cubicBezTo>
                    <a:pt x="21639" y="6773"/>
                    <a:pt x="21639" y="7067"/>
                    <a:pt x="21885" y="7214"/>
                  </a:cubicBezTo>
                  <a:cubicBezTo>
                    <a:pt x="22131" y="7361"/>
                    <a:pt x="22868" y="7214"/>
                    <a:pt x="23114" y="7214"/>
                  </a:cubicBezTo>
                  <a:cubicBezTo>
                    <a:pt x="23360" y="7214"/>
                    <a:pt x="23360" y="7509"/>
                    <a:pt x="23360" y="7656"/>
                  </a:cubicBezTo>
                  <a:cubicBezTo>
                    <a:pt x="23360" y="7656"/>
                    <a:pt x="23852" y="7656"/>
                    <a:pt x="24098" y="7656"/>
                  </a:cubicBezTo>
                  <a:cubicBezTo>
                    <a:pt x="24344" y="7214"/>
                    <a:pt x="24344" y="7067"/>
                    <a:pt x="25081" y="6773"/>
                  </a:cubicBezTo>
                  <a:cubicBezTo>
                    <a:pt x="25327" y="6625"/>
                    <a:pt x="25819" y="6773"/>
                    <a:pt x="26065" y="6625"/>
                  </a:cubicBezTo>
                  <a:cubicBezTo>
                    <a:pt x="26311" y="6625"/>
                    <a:pt x="27049" y="5889"/>
                    <a:pt x="27049" y="5742"/>
                  </a:cubicBezTo>
                  <a:cubicBezTo>
                    <a:pt x="27295" y="5742"/>
                    <a:pt x="27786" y="5889"/>
                    <a:pt x="28032" y="5742"/>
                  </a:cubicBezTo>
                  <a:cubicBezTo>
                    <a:pt x="28278" y="5742"/>
                    <a:pt x="28278" y="5300"/>
                    <a:pt x="28524" y="5300"/>
                  </a:cubicBezTo>
                  <a:cubicBezTo>
                    <a:pt x="29016" y="5006"/>
                    <a:pt x="29754" y="5006"/>
                    <a:pt x="30000" y="4858"/>
                  </a:cubicBezTo>
                  <a:cubicBezTo>
                    <a:pt x="30245" y="4564"/>
                    <a:pt x="30000" y="4269"/>
                    <a:pt x="30245" y="4122"/>
                  </a:cubicBezTo>
                  <a:cubicBezTo>
                    <a:pt x="30245" y="4122"/>
                    <a:pt x="30983" y="3828"/>
                    <a:pt x="31229" y="3828"/>
                  </a:cubicBezTo>
                  <a:cubicBezTo>
                    <a:pt x="31229" y="3533"/>
                    <a:pt x="31229" y="3533"/>
                    <a:pt x="31229" y="3533"/>
                  </a:cubicBezTo>
                  <a:cubicBezTo>
                    <a:pt x="30245" y="3092"/>
                    <a:pt x="29508" y="2355"/>
                    <a:pt x="28524" y="1766"/>
                  </a:cubicBezTo>
                  <a:cubicBezTo>
                    <a:pt x="27295" y="2355"/>
                    <a:pt x="28032" y="2061"/>
                    <a:pt x="27295" y="2944"/>
                  </a:cubicBezTo>
                  <a:cubicBezTo>
                    <a:pt x="26803" y="2797"/>
                    <a:pt x="27049" y="2797"/>
                    <a:pt x="26803" y="2355"/>
                  </a:cubicBezTo>
                  <a:cubicBezTo>
                    <a:pt x="26803" y="2503"/>
                    <a:pt x="26065" y="2355"/>
                    <a:pt x="25819" y="2355"/>
                  </a:cubicBezTo>
                  <a:cubicBezTo>
                    <a:pt x="25819" y="2797"/>
                    <a:pt x="25819" y="2797"/>
                    <a:pt x="25819" y="2797"/>
                  </a:cubicBezTo>
                  <a:cubicBezTo>
                    <a:pt x="25819" y="3092"/>
                    <a:pt x="25819" y="3239"/>
                    <a:pt x="25819" y="3533"/>
                  </a:cubicBezTo>
                  <a:cubicBezTo>
                    <a:pt x="24836" y="3533"/>
                    <a:pt x="25081" y="3533"/>
                    <a:pt x="24344" y="3533"/>
                  </a:cubicBezTo>
                  <a:cubicBezTo>
                    <a:pt x="24098" y="3386"/>
                    <a:pt x="24098" y="3092"/>
                    <a:pt x="24098" y="3092"/>
                  </a:cubicBezTo>
                  <a:cubicBezTo>
                    <a:pt x="23114" y="3092"/>
                    <a:pt x="23360" y="3533"/>
                    <a:pt x="22868" y="3680"/>
                  </a:cubicBezTo>
                  <a:cubicBezTo>
                    <a:pt x="22622" y="3828"/>
                    <a:pt x="21639" y="3975"/>
                    <a:pt x="21147" y="4122"/>
                  </a:cubicBezTo>
                  <a:cubicBezTo>
                    <a:pt x="21147" y="4564"/>
                    <a:pt x="21147" y="4564"/>
                    <a:pt x="21147" y="4564"/>
                  </a:cubicBezTo>
                  <a:cubicBezTo>
                    <a:pt x="21147" y="4564"/>
                    <a:pt x="20655" y="4417"/>
                    <a:pt x="20409" y="4564"/>
                  </a:cubicBezTo>
                  <a:cubicBezTo>
                    <a:pt x="19918" y="3239"/>
                    <a:pt x="20655" y="3533"/>
                    <a:pt x="18688" y="3828"/>
                  </a:cubicBezTo>
                  <a:cubicBezTo>
                    <a:pt x="18934" y="3533"/>
                    <a:pt x="18934" y="3386"/>
                    <a:pt x="19426" y="3092"/>
                  </a:cubicBezTo>
                  <a:cubicBezTo>
                    <a:pt x="19180" y="3092"/>
                    <a:pt x="18934" y="2797"/>
                    <a:pt x="18934" y="2797"/>
                  </a:cubicBezTo>
                  <a:cubicBezTo>
                    <a:pt x="18934" y="2797"/>
                    <a:pt x="18196" y="2944"/>
                    <a:pt x="17950" y="2944"/>
                  </a:cubicBezTo>
                  <a:cubicBezTo>
                    <a:pt x="17459" y="2503"/>
                    <a:pt x="16967" y="2061"/>
                    <a:pt x="16229" y="1914"/>
                  </a:cubicBezTo>
                  <a:cubicBezTo>
                    <a:pt x="15737" y="1766"/>
                    <a:pt x="15491" y="1766"/>
                    <a:pt x="15000" y="1766"/>
                  </a:cubicBezTo>
                  <a:close/>
                  <a:moveTo>
                    <a:pt x="92213" y="4269"/>
                  </a:moveTo>
                  <a:cubicBezTo>
                    <a:pt x="91967" y="4269"/>
                    <a:pt x="91721" y="4564"/>
                    <a:pt x="91475" y="4711"/>
                  </a:cubicBezTo>
                  <a:cubicBezTo>
                    <a:pt x="91475" y="4711"/>
                    <a:pt x="91721" y="4858"/>
                    <a:pt x="91475" y="5006"/>
                  </a:cubicBezTo>
                  <a:cubicBezTo>
                    <a:pt x="91967" y="4858"/>
                    <a:pt x="91721" y="4711"/>
                    <a:pt x="92213" y="4858"/>
                  </a:cubicBezTo>
                  <a:cubicBezTo>
                    <a:pt x="92459" y="4564"/>
                    <a:pt x="92459" y="4122"/>
                    <a:pt x="92213" y="4269"/>
                  </a:cubicBezTo>
                  <a:close/>
                  <a:moveTo>
                    <a:pt x="55573" y="5889"/>
                  </a:moveTo>
                  <a:cubicBezTo>
                    <a:pt x="55819" y="6184"/>
                    <a:pt x="55819" y="6184"/>
                    <a:pt x="55819" y="6184"/>
                  </a:cubicBezTo>
                  <a:cubicBezTo>
                    <a:pt x="55573" y="6036"/>
                    <a:pt x="55819" y="5889"/>
                    <a:pt x="55573" y="5889"/>
                  </a:cubicBezTo>
                  <a:close/>
                  <a:moveTo>
                    <a:pt x="86803" y="6036"/>
                  </a:moveTo>
                  <a:cubicBezTo>
                    <a:pt x="84344" y="6920"/>
                    <a:pt x="84344" y="6920"/>
                    <a:pt x="84344" y="6920"/>
                  </a:cubicBezTo>
                  <a:cubicBezTo>
                    <a:pt x="84098" y="7214"/>
                    <a:pt x="84344" y="7361"/>
                    <a:pt x="84098" y="7656"/>
                  </a:cubicBezTo>
                  <a:cubicBezTo>
                    <a:pt x="84098" y="7656"/>
                    <a:pt x="84590" y="7656"/>
                    <a:pt x="84836" y="7656"/>
                  </a:cubicBezTo>
                  <a:cubicBezTo>
                    <a:pt x="84836" y="7656"/>
                    <a:pt x="85327" y="7214"/>
                    <a:pt x="85573" y="7214"/>
                  </a:cubicBezTo>
                  <a:cubicBezTo>
                    <a:pt x="87049" y="6773"/>
                    <a:pt x="86557" y="7067"/>
                    <a:pt x="87295" y="6036"/>
                  </a:cubicBezTo>
                  <a:cubicBezTo>
                    <a:pt x="86803" y="6036"/>
                    <a:pt x="86803" y="6036"/>
                    <a:pt x="86803" y="6036"/>
                  </a:cubicBezTo>
                  <a:cubicBezTo>
                    <a:pt x="86803" y="6036"/>
                    <a:pt x="86803" y="6036"/>
                    <a:pt x="86803" y="6036"/>
                  </a:cubicBezTo>
                  <a:close/>
                  <a:moveTo>
                    <a:pt x="82377" y="8098"/>
                  </a:moveTo>
                  <a:cubicBezTo>
                    <a:pt x="82377" y="8245"/>
                    <a:pt x="82377" y="8245"/>
                    <a:pt x="82377" y="8245"/>
                  </a:cubicBezTo>
                  <a:cubicBezTo>
                    <a:pt x="81639" y="8392"/>
                    <a:pt x="81393" y="8539"/>
                    <a:pt x="80409" y="8687"/>
                  </a:cubicBezTo>
                  <a:cubicBezTo>
                    <a:pt x="80409" y="8981"/>
                    <a:pt x="80409" y="8981"/>
                    <a:pt x="80409" y="8981"/>
                  </a:cubicBezTo>
                  <a:cubicBezTo>
                    <a:pt x="80655" y="8981"/>
                    <a:pt x="81147" y="8981"/>
                    <a:pt x="81393" y="8981"/>
                  </a:cubicBezTo>
                  <a:cubicBezTo>
                    <a:pt x="81885" y="8834"/>
                    <a:pt x="84098" y="7950"/>
                    <a:pt x="82377" y="8098"/>
                  </a:cubicBezTo>
                  <a:close/>
                  <a:moveTo>
                    <a:pt x="28032" y="10453"/>
                  </a:moveTo>
                  <a:cubicBezTo>
                    <a:pt x="28278" y="10453"/>
                    <a:pt x="28524" y="11190"/>
                    <a:pt x="28032" y="11042"/>
                  </a:cubicBezTo>
                  <a:cubicBezTo>
                    <a:pt x="28032" y="11042"/>
                    <a:pt x="27786" y="10306"/>
                    <a:pt x="28032" y="10453"/>
                  </a:cubicBezTo>
                  <a:close/>
                  <a:moveTo>
                    <a:pt x="43770" y="12220"/>
                  </a:moveTo>
                  <a:cubicBezTo>
                    <a:pt x="44016" y="12220"/>
                    <a:pt x="44262" y="12515"/>
                    <a:pt x="43770" y="12515"/>
                  </a:cubicBezTo>
                  <a:cubicBezTo>
                    <a:pt x="43770" y="12515"/>
                    <a:pt x="43278" y="12073"/>
                    <a:pt x="43770" y="12220"/>
                  </a:cubicBezTo>
                  <a:close/>
                  <a:moveTo>
                    <a:pt x="20655" y="13987"/>
                  </a:moveTo>
                  <a:cubicBezTo>
                    <a:pt x="21147" y="13987"/>
                    <a:pt x="21393" y="14282"/>
                    <a:pt x="20409" y="14282"/>
                  </a:cubicBezTo>
                  <a:cubicBezTo>
                    <a:pt x="20655" y="14134"/>
                    <a:pt x="20163" y="13987"/>
                    <a:pt x="20655" y="13987"/>
                  </a:cubicBezTo>
                  <a:close/>
                  <a:moveTo>
                    <a:pt x="12540" y="18257"/>
                  </a:moveTo>
                  <a:cubicBezTo>
                    <a:pt x="12786" y="18552"/>
                    <a:pt x="12786" y="18552"/>
                    <a:pt x="12786" y="18552"/>
                  </a:cubicBezTo>
                  <a:cubicBezTo>
                    <a:pt x="13524" y="18699"/>
                    <a:pt x="13032" y="18404"/>
                    <a:pt x="12540" y="18257"/>
                  </a:cubicBezTo>
                  <a:close/>
                  <a:moveTo>
                    <a:pt x="90983" y="19288"/>
                  </a:moveTo>
                  <a:cubicBezTo>
                    <a:pt x="91229" y="19730"/>
                    <a:pt x="91229" y="20024"/>
                    <a:pt x="91475" y="20613"/>
                  </a:cubicBezTo>
                  <a:cubicBezTo>
                    <a:pt x="91967" y="20613"/>
                    <a:pt x="91967" y="20613"/>
                    <a:pt x="91967" y="20613"/>
                  </a:cubicBezTo>
                  <a:cubicBezTo>
                    <a:pt x="92459" y="19582"/>
                    <a:pt x="92459" y="19877"/>
                    <a:pt x="90983" y="19288"/>
                  </a:cubicBezTo>
                  <a:close/>
                  <a:moveTo>
                    <a:pt x="90491" y="21055"/>
                  </a:moveTo>
                  <a:cubicBezTo>
                    <a:pt x="90000" y="21202"/>
                    <a:pt x="90737" y="21349"/>
                    <a:pt x="90737" y="21349"/>
                  </a:cubicBezTo>
                  <a:cubicBezTo>
                    <a:pt x="90737" y="21349"/>
                    <a:pt x="91229" y="20907"/>
                    <a:pt x="90491" y="21055"/>
                  </a:cubicBezTo>
                  <a:close/>
                  <a:moveTo>
                    <a:pt x="92950" y="21791"/>
                  </a:moveTo>
                  <a:cubicBezTo>
                    <a:pt x="92704" y="21791"/>
                    <a:pt x="92704" y="22233"/>
                    <a:pt x="92459" y="22674"/>
                  </a:cubicBezTo>
                  <a:cubicBezTo>
                    <a:pt x="91475" y="22674"/>
                    <a:pt x="91475" y="22822"/>
                    <a:pt x="91967" y="22822"/>
                  </a:cubicBezTo>
                  <a:cubicBezTo>
                    <a:pt x="91967" y="22822"/>
                    <a:pt x="91967" y="23263"/>
                    <a:pt x="91967" y="23411"/>
                  </a:cubicBezTo>
                  <a:cubicBezTo>
                    <a:pt x="92213" y="23411"/>
                    <a:pt x="92213" y="23411"/>
                    <a:pt x="92213" y="23411"/>
                  </a:cubicBezTo>
                  <a:cubicBezTo>
                    <a:pt x="92459" y="23263"/>
                    <a:pt x="92459" y="23263"/>
                    <a:pt x="92459" y="23263"/>
                  </a:cubicBezTo>
                  <a:cubicBezTo>
                    <a:pt x="91967" y="22969"/>
                    <a:pt x="93442" y="23263"/>
                    <a:pt x="92704" y="23411"/>
                  </a:cubicBezTo>
                  <a:cubicBezTo>
                    <a:pt x="93196" y="23411"/>
                    <a:pt x="93196" y="23411"/>
                    <a:pt x="93196" y="23411"/>
                  </a:cubicBezTo>
                  <a:cubicBezTo>
                    <a:pt x="93196" y="23411"/>
                    <a:pt x="93442" y="21791"/>
                    <a:pt x="92950" y="21791"/>
                  </a:cubicBezTo>
                  <a:close/>
                  <a:moveTo>
                    <a:pt x="97868" y="21938"/>
                  </a:moveTo>
                  <a:cubicBezTo>
                    <a:pt x="98114" y="22085"/>
                    <a:pt x="98360" y="22085"/>
                    <a:pt x="98360" y="22233"/>
                  </a:cubicBezTo>
                  <a:cubicBezTo>
                    <a:pt x="98360" y="22380"/>
                    <a:pt x="98360" y="22822"/>
                    <a:pt x="98360" y="23116"/>
                  </a:cubicBezTo>
                  <a:cubicBezTo>
                    <a:pt x="98114" y="23116"/>
                    <a:pt x="97868" y="23411"/>
                    <a:pt x="97622" y="23411"/>
                  </a:cubicBezTo>
                  <a:cubicBezTo>
                    <a:pt x="97131" y="23411"/>
                    <a:pt x="97131" y="23116"/>
                    <a:pt x="97131" y="23116"/>
                  </a:cubicBezTo>
                  <a:cubicBezTo>
                    <a:pt x="96885" y="23116"/>
                    <a:pt x="96393" y="23263"/>
                    <a:pt x="95901" y="23263"/>
                  </a:cubicBezTo>
                  <a:cubicBezTo>
                    <a:pt x="96147" y="24294"/>
                    <a:pt x="96147" y="25030"/>
                    <a:pt x="96639" y="25914"/>
                  </a:cubicBezTo>
                  <a:cubicBezTo>
                    <a:pt x="96147" y="26061"/>
                    <a:pt x="95901" y="26061"/>
                    <a:pt x="95409" y="26208"/>
                  </a:cubicBezTo>
                  <a:cubicBezTo>
                    <a:pt x="95163" y="26208"/>
                    <a:pt x="95163" y="26503"/>
                    <a:pt x="95163" y="26650"/>
                  </a:cubicBezTo>
                  <a:cubicBezTo>
                    <a:pt x="95409" y="26503"/>
                    <a:pt x="95901" y="26650"/>
                    <a:pt x="96147" y="26650"/>
                  </a:cubicBezTo>
                  <a:cubicBezTo>
                    <a:pt x="96147" y="26503"/>
                    <a:pt x="96393" y="26355"/>
                    <a:pt x="96393" y="26355"/>
                  </a:cubicBezTo>
                  <a:cubicBezTo>
                    <a:pt x="97622" y="26208"/>
                    <a:pt x="101311" y="27239"/>
                    <a:pt x="102786" y="26797"/>
                  </a:cubicBezTo>
                  <a:cubicBezTo>
                    <a:pt x="102786" y="25619"/>
                    <a:pt x="102786" y="25619"/>
                    <a:pt x="102786" y="25619"/>
                  </a:cubicBezTo>
                  <a:cubicBezTo>
                    <a:pt x="102295" y="25472"/>
                    <a:pt x="102295" y="25914"/>
                    <a:pt x="102295" y="26061"/>
                  </a:cubicBezTo>
                  <a:cubicBezTo>
                    <a:pt x="100819" y="25766"/>
                    <a:pt x="99590" y="25914"/>
                    <a:pt x="100081" y="24441"/>
                  </a:cubicBezTo>
                  <a:cubicBezTo>
                    <a:pt x="100327" y="24147"/>
                    <a:pt x="101311" y="23852"/>
                    <a:pt x="101557" y="23705"/>
                  </a:cubicBezTo>
                  <a:cubicBezTo>
                    <a:pt x="101803" y="23558"/>
                    <a:pt x="101803" y="23263"/>
                    <a:pt x="102049" y="22969"/>
                  </a:cubicBezTo>
                  <a:cubicBezTo>
                    <a:pt x="101557" y="22822"/>
                    <a:pt x="101065" y="22969"/>
                    <a:pt x="100819" y="22822"/>
                  </a:cubicBezTo>
                  <a:cubicBezTo>
                    <a:pt x="100573" y="22969"/>
                    <a:pt x="100327" y="23263"/>
                    <a:pt x="100081" y="23411"/>
                  </a:cubicBezTo>
                  <a:cubicBezTo>
                    <a:pt x="99590" y="22085"/>
                    <a:pt x="99590" y="22380"/>
                    <a:pt x="97868" y="21938"/>
                  </a:cubicBezTo>
                  <a:close/>
                  <a:moveTo>
                    <a:pt x="7131" y="27680"/>
                  </a:moveTo>
                  <a:cubicBezTo>
                    <a:pt x="6885" y="27828"/>
                    <a:pt x="6885" y="28269"/>
                    <a:pt x="6639" y="28269"/>
                  </a:cubicBezTo>
                  <a:cubicBezTo>
                    <a:pt x="6147" y="28417"/>
                    <a:pt x="6393" y="28122"/>
                    <a:pt x="6393" y="28122"/>
                  </a:cubicBezTo>
                  <a:cubicBezTo>
                    <a:pt x="6639" y="27975"/>
                    <a:pt x="6885" y="27828"/>
                    <a:pt x="7131" y="27680"/>
                  </a:cubicBezTo>
                  <a:close/>
                  <a:moveTo>
                    <a:pt x="7868" y="31067"/>
                  </a:moveTo>
                  <a:cubicBezTo>
                    <a:pt x="7868" y="31214"/>
                    <a:pt x="7622" y="31509"/>
                    <a:pt x="7868" y="31950"/>
                  </a:cubicBezTo>
                  <a:cubicBezTo>
                    <a:pt x="7868" y="31950"/>
                    <a:pt x="8852" y="31656"/>
                    <a:pt x="8360" y="31656"/>
                  </a:cubicBezTo>
                  <a:cubicBezTo>
                    <a:pt x="7868" y="31067"/>
                    <a:pt x="7868" y="31067"/>
                    <a:pt x="7868" y="31067"/>
                  </a:cubicBezTo>
                  <a:close/>
                  <a:moveTo>
                    <a:pt x="6639" y="31361"/>
                  </a:moveTo>
                  <a:cubicBezTo>
                    <a:pt x="6393" y="31803"/>
                    <a:pt x="6393" y="32245"/>
                    <a:pt x="6393" y="32687"/>
                  </a:cubicBezTo>
                  <a:cubicBezTo>
                    <a:pt x="7131" y="32834"/>
                    <a:pt x="7131" y="32834"/>
                    <a:pt x="7131" y="32834"/>
                  </a:cubicBezTo>
                  <a:cubicBezTo>
                    <a:pt x="6639" y="32981"/>
                    <a:pt x="7377" y="32981"/>
                    <a:pt x="7622" y="32981"/>
                  </a:cubicBezTo>
                  <a:cubicBezTo>
                    <a:pt x="7377" y="32687"/>
                    <a:pt x="7868" y="31803"/>
                    <a:pt x="7377" y="31509"/>
                  </a:cubicBezTo>
                  <a:cubicBezTo>
                    <a:pt x="7131" y="31509"/>
                    <a:pt x="6639" y="31509"/>
                    <a:pt x="6639" y="31361"/>
                  </a:cubicBezTo>
                  <a:close/>
                  <a:moveTo>
                    <a:pt x="7131" y="34601"/>
                  </a:moveTo>
                  <a:cubicBezTo>
                    <a:pt x="7377" y="34748"/>
                    <a:pt x="8852" y="34748"/>
                    <a:pt x="7868" y="34895"/>
                  </a:cubicBezTo>
                  <a:cubicBezTo>
                    <a:pt x="7868" y="35042"/>
                    <a:pt x="7868" y="35042"/>
                    <a:pt x="7868" y="35042"/>
                  </a:cubicBezTo>
                  <a:cubicBezTo>
                    <a:pt x="8360" y="35190"/>
                    <a:pt x="8360" y="35337"/>
                    <a:pt x="7868" y="35337"/>
                  </a:cubicBezTo>
                  <a:cubicBezTo>
                    <a:pt x="7622" y="35190"/>
                    <a:pt x="6639" y="34601"/>
                    <a:pt x="7131" y="34601"/>
                  </a:cubicBezTo>
                  <a:close/>
                  <a:moveTo>
                    <a:pt x="99836" y="36662"/>
                  </a:moveTo>
                  <a:cubicBezTo>
                    <a:pt x="99590" y="36957"/>
                    <a:pt x="99590" y="36957"/>
                    <a:pt x="99590" y="36957"/>
                  </a:cubicBezTo>
                  <a:cubicBezTo>
                    <a:pt x="99836" y="36957"/>
                    <a:pt x="100081" y="36957"/>
                    <a:pt x="100327" y="37104"/>
                  </a:cubicBezTo>
                  <a:cubicBezTo>
                    <a:pt x="100327" y="37104"/>
                    <a:pt x="101065" y="36515"/>
                    <a:pt x="99836" y="36662"/>
                  </a:cubicBezTo>
                  <a:close/>
                  <a:moveTo>
                    <a:pt x="104754" y="36809"/>
                  </a:moveTo>
                  <a:cubicBezTo>
                    <a:pt x="104754" y="36957"/>
                    <a:pt x="105000" y="37840"/>
                    <a:pt x="104508" y="37987"/>
                  </a:cubicBezTo>
                  <a:cubicBezTo>
                    <a:pt x="105245" y="38134"/>
                    <a:pt x="104754" y="38282"/>
                    <a:pt x="105000" y="38282"/>
                  </a:cubicBezTo>
                  <a:cubicBezTo>
                    <a:pt x="105737" y="38429"/>
                    <a:pt x="105737" y="38134"/>
                    <a:pt x="105983" y="38134"/>
                  </a:cubicBezTo>
                  <a:cubicBezTo>
                    <a:pt x="105737" y="37987"/>
                    <a:pt x="105737" y="37987"/>
                    <a:pt x="105737" y="37987"/>
                  </a:cubicBezTo>
                  <a:cubicBezTo>
                    <a:pt x="105491" y="37987"/>
                    <a:pt x="105983" y="37840"/>
                    <a:pt x="105491" y="37840"/>
                  </a:cubicBezTo>
                  <a:cubicBezTo>
                    <a:pt x="105491" y="37546"/>
                    <a:pt x="105983" y="37693"/>
                    <a:pt x="105737" y="37251"/>
                  </a:cubicBezTo>
                  <a:cubicBezTo>
                    <a:pt x="105737" y="37104"/>
                    <a:pt x="105245" y="36957"/>
                    <a:pt x="105245" y="36809"/>
                  </a:cubicBezTo>
                  <a:cubicBezTo>
                    <a:pt x="104754" y="36809"/>
                    <a:pt x="104754" y="36809"/>
                    <a:pt x="104754" y="36809"/>
                  </a:cubicBezTo>
                  <a:cubicBezTo>
                    <a:pt x="104754" y="36809"/>
                    <a:pt x="104754" y="36809"/>
                    <a:pt x="104754" y="36809"/>
                  </a:cubicBezTo>
                  <a:close/>
                  <a:moveTo>
                    <a:pt x="102295" y="37251"/>
                  </a:moveTo>
                  <a:cubicBezTo>
                    <a:pt x="102786" y="38282"/>
                    <a:pt x="102786" y="38282"/>
                    <a:pt x="103278" y="37398"/>
                  </a:cubicBezTo>
                  <a:cubicBezTo>
                    <a:pt x="103032" y="37398"/>
                    <a:pt x="102295" y="37251"/>
                    <a:pt x="102295" y="37251"/>
                  </a:cubicBezTo>
                  <a:close/>
                  <a:moveTo>
                    <a:pt x="101065" y="37693"/>
                  </a:moveTo>
                  <a:cubicBezTo>
                    <a:pt x="100819" y="37987"/>
                    <a:pt x="100819" y="37987"/>
                    <a:pt x="100819" y="37987"/>
                  </a:cubicBezTo>
                  <a:cubicBezTo>
                    <a:pt x="101065" y="37987"/>
                    <a:pt x="101065" y="38134"/>
                    <a:pt x="101311" y="38134"/>
                  </a:cubicBezTo>
                  <a:cubicBezTo>
                    <a:pt x="101311" y="38134"/>
                    <a:pt x="101803" y="37398"/>
                    <a:pt x="101065" y="37693"/>
                  </a:cubicBezTo>
                  <a:close/>
                  <a:moveTo>
                    <a:pt x="120000" y="118527"/>
                  </a:moveTo>
                  <a:cubicBezTo>
                    <a:pt x="120000" y="118527"/>
                    <a:pt x="118770" y="95705"/>
                    <a:pt x="120000" y="118380"/>
                  </a:cubicBezTo>
                  <a:cubicBezTo>
                    <a:pt x="120000" y="118380"/>
                    <a:pt x="117786" y="78478"/>
                    <a:pt x="118770" y="44760"/>
                  </a:cubicBezTo>
                  <a:cubicBezTo>
                    <a:pt x="118770" y="44760"/>
                    <a:pt x="118770" y="44760"/>
                    <a:pt x="118770" y="44760"/>
                  </a:cubicBezTo>
                  <a:cubicBezTo>
                    <a:pt x="117786" y="44319"/>
                    <a:pt x="116557" y="43730"/>
                    <a:pt x="116311" y="43730"/>
                  </a:cubicBezTo>
                  <a:cubicBezTo>
                    <a:pt x="116311" y="43582"/>
                    <a:pt x="116311" y="43288"/>
                    <a:pt x="116065" y="43141"/>
                  </a:cubicBezTo>
                  <a:cubicBezTo>
                    <a:pt x="116065" y="42993"/>
                    <a:pt x="115327" y="42846"/>
                    <a:pt x="115327" y="42699"/>
                  </a:cubicBezTo>
                  <a:cubicBezTo>
                    <a:pt x="115081" y="42552"/>
                    <a:pt x="115327" y="42404"/>
                    <a:pt x="115327" y="42257"/>
                  </a:cubicBezTo>
                  <a:cubicBezTo>
                    <a:pt x="114836" y="42110"/>
                    <a:pt x="115081" y="42552"/>
                    <a:pt x="114836" y="42404"/>
                  </a:cubicBezTo>
                  <a:cubicBezTo>
                    <a:pt x="114590" y="42404"/>
                    <a:pt x="114098" y="41963"/>
                    <a:pt x="113852" y="41815"/>
                  </a:cubicBezTo>
                  <a:cubicBezTo>
                    <a:pt x="112868" y="41668"/>
                    <a:pt x="112377" y="41963"/>
                    <a:pt x="111639" y="41668"/>
                  </a:cubicBezTo>
                  <a:cubicBezTo>
                    <a:pt x="110901" y="41668"/>
                    <a:pt x="110655" y="41079"/>
                    <a:pt x="110163" y="40932"/>
                  </a:cubicBezTo>
                  <a:cubicBezTo>
                    <a:pt x="109672" y="40638"/>
                    <a:pt x="108688" y="40490"/>
                    <a:pt x="108442" y="40196"/>
                  </a:cubicBezTo>
                  <a:cubicBezTo>
                    <a:pt x="108442" y="39901"/>
                    <a:pt x="108442" y="39901"/>
                    <a:pt x="108442" y="39901"/>
                  </a:cubicBezTo>
                  <a:cubicBezTo>
                    <a:pt x="107704" y="39754"/>
                    <a:pt x="107459" y="40049"/>
                    <a:pt x="106721" y="40049"/>
                  </a:cubicBezTo>
                  <a:cubicBezTo>
                    <a:pt x="106229" y="40049"/>
                    <a:pt x="105737" y="39460"/>
                    <a:pt x="105737" y="39460"/>
                  </a:cubicBezTo>
                  <a:cubicBezTo>
                    <a:pt x="102049" y="39165"/>
                    <a:pt x="102049" y="39165"/>
                    <a:pt x="102049" y="39165"/>
                  </a:cubicBezTo>
                  <a:cubicBezTo>
                    <a:pt x="101803" y="39607"/>
                    <a:pt x="101803" y="39607"/>
                    <a:pt x="101803" y="39607"/>
                  </a:cubicBezTo>
                  <a:cubicBezTo>
                    <a:pt x="101311" y="39754"/>
                    <a:pt x="100819" y="39754"/>
                    <a:pt x="100573" y="39901"/>
                  </a:cubicBezTo>
                  <a:cubicBezTo>
                    <a:pt x="100573" y="39754"/>
                    <a:pt x="100081" y="39312"/>
                    <a:pt x="100081" y="39165"/>
                  </a:cubicBezTo>
                  <a:cubicBezTo>
                    <a:pt x="100081" y="38723"/>
                    <a:pt x="100573" y="38576"/>
                    <a:pt x="100327" y="38282"/>
                  </a:cubicBezTo>
                  <a:cubicBezTo>
                    <a:pt x="100081" y="37693"/>
                    <a:pt x="97377" y="37104"/>
                    <a:pt x="96885" y="36662"/>
                  </a:cubicBezTo>
                  <a:cubicBezTo>
                    <a:pt x="96393" y="36368"/>
                    <a:pt x="96393" y="35926"/>
                    <a:pt x="96147" y="35337"/>
                  </a:cubicBezTo>
                  <a:cubicBezTo>
                    <a:pt x="95901" y="35042"/>
                    <a:pt x="95901" y="35042"/>
                    <a:pt x="95901" y="35042"/>
                  </a:cubicBezTo>
                  <a:cubicBezTo>
                    <a:pt x="94918" y="34748"/>
                    <a:pt x="92704" y="35042"/>
                    <a:pt x="91721" y="34748"/>
                  </a:cubicBezTo>
                  <a:cubicBezTo>
                    <a:pt x="91475" y="34748"/>
                    <a:pt x="91475" y="34453"/>
                    <a:pt x="91475" y="34159"/>
                  </a:cubicBezTo>
                  <a:cubicBezTo>
                    <a:pt x="90983" y="34012"/>
                    <a:pt x="90491" y="34012"/>
                    <a:pt x="90245" y="33865"/>
                  </a:cubicBezTo>
                  <a:cubicBezTo>
                    <a:pt x="90000" y="33717"/>
                    <a:pt x="89754" y="33423"/>
                    <a:pt x="89754" y="33423"/>
                  </a:cubicBezTo>
                  <a:cubicBezTo>
                    <a:pt x="89508" y="33423"/>
                    <a:pt x="89262" y="33276"/>
                    <a:pt x="89016" y="33423"/>
                  </a:cubicBezTo>
                  <a:cubicBezTo>
                    <a:pt x="88524" y="33423"/>
                    <a:pt x="87786" y="33865"/>
                    <a:pt x="87295" y="34159"/>
                  </a:cubicBezTo>
                  <a:cubicBezTo>
                    <a:pt x="87540" y="32098"/>
                    <a:pt x="86557" y="33276"/>
                    <a:pt x="84836" y="32392"/>
                  </a:cubicBezTo>
                  <a:cubicBezTo>
                    <a:pt x="84590" y="32245"/>
                    <a:pt x="84590" y="31950"/>
                    <a:pt x="84344" y="31803"/>
                  </a:cubicBezTo>
                  <a:cubicBezTo>
                    <a:pt x="84344" y="31803"/>
                    <a:pt x="84836" y="31509"/>
                    <a:pt x="84590" y="31361"/>
                  </a:cubicBezTo>
                  <a:cubicBezTo>
                    <a:pt x="83852" y="31214"/>
                    <a:pt x="83360" y="31656"/>
                    <a:pt x="82868" y="31509"/>
                  </a:cubicBezTo>
                  <a:cubicBezTo>
                    <a:pt x="82868" y="31214"/>
                    <a:pt x="82868" y="31214"/>
                    <a:pt x="82868" y="31214"/>
                  </a:cubicBezTo>
                  <a:cubicBezTo>
                    <a:pt x="82622" y="31214"/>
                    <a:pt x="82377" y="31214"/>
                    <a:pt x="82131" y="31214"/>
                  </a:cubicBezTo>
                  <a:cubicBezTo>
                    <a:pt x="82131" y="30920"/>
                    <a:pt x="82131" y="30920"/>
                    <a:pt x="82131" y="30920"/>
                  </a:cubicBezTo>
                  <a:cubicBezTo>
                    <a:pt x="82131" y="30920"/>
                    <a:pt x="83114" y="31067"/>
                    <a:pt x="82868" y="31067"/>
                  </a:cubicBezTo>
                  <a:cubicBezTo>
                    <a:pt x="83114" y="30920"/>
                    <a:pt x="83360" y="30478"/>
                    <a:pt x="83606" y="30478"/>
                  </a:cubicBezTo>
                  <a:cubicBezTo>
                    <a:pt x="84344" y="30184"/>
                    <a:pt x="84590" y="30478"/>
                    <a:pt x="85327" y="30184"/>
                  </a:cubicBezTo>
                  <a:cubicBezTo>
                    <a:pt x="85819" y="29889"/>
                    <a:pt x="85327" y="29300"/>
                    <a:pt x="85573" y="28858"/>
                  </a:cubicBezTo>
                  <a:cubicBezTo>
                    <a:pt x="85819" y="28564"/>
                    <a:pt x="86803" y="28417"/>
                    <a:pt x="87049" y="28122"/>
                  </a:cubicBezTo>
                  <a:cubicBezTo>
                    <a:pt x="87540" y="27533"/>
                    <a:pt x="87295" y="27092"/>
                    <a:pt x="87540" y="26355"/>
                  </a:cubicBezTo>
                  <a:cubicBezTo>
                    <a:pt x="87786" y="26355"/>
                    <a:pt x="87786" y="26355"/>
                    <a:pt x="87786" y="26355"/>
                  </a:cubicBezTo>
                  <a:cubicBezTo>
                    <a:pt x="87295" y="26208"/>
                    <a:pt x="89016" y="26503"/>
                    <a:pt x="89016" y="26503"/>
                  </a:cubicBezTo>
                  <a:cubicBezTo>
                    <a:pt x="89016" y="26061"/>
                    <a:pt x="89016" y="26061"/>
                    <a:pt x="89016" y="26061"/>
                  </a:cubicBezTo>
                  <a:cubicBezTo>
                    <a:pt x="89508" y="25914"/>
                    <a:pt x="89754" y="25914"/>
                    <a:pt x="90245" y="25766"/>
                  </a:cubicBezTo>
                  <a:cubicBezTo>
                    <a:pt x="89508" y="25177"/>
                    <a:pt x="89016" y="24883"/>
                    <a:pt x="88770" y="24147"/>
                  </a:cubicBezTo>
                  <a:cubicBezTo>
                    <a:pt x="89016" y="24147"/>
                    <a:pt x="89508" y="23852"/>
                    <a:pt x="89754" y="23705"/>
                  </a:cubicBezTo>
                  <a:cubicBezTo>
                    <a:pt x="89754" y="23558"/>
                    <a:pt x="89508" y="23558"/>
                    <a:pt x="89754" y="23411"/>
                  </a:cubicBezTo>
                  <a:cubicBezTo>
                    <a:pt x="89754" y="23263"/>
                    <a:pt x="90245" y="23116"/>
                    <a:pt x="90491" y="22969"/>
                  </a:cubicBezTo>
                  <a:cubicBezTo>
                    <a:pt x="90491" y="22674"/>
                    <a:pt x="90245" y="22085"/>
                    <a:pt x="90491" y="21791"/>
                  </a:cubicBezTo>
                  <a:cubicBezTo>
                    <a:pt x="89262" y="22233"/>
                    <a:pt x="89262" y="22233"/>
                    <a:pt x="89262" y="22233"/>
                  </a:cubicBezTo>
                  <a:cubicBezTo>
                    <a:pt x="89262" y="22822"/>
                    <a:pt x="89262" y="22822"/>
                    <a:pt x="89262" y="22822"/>
                  </a:cubicBezTo>
                  <a:cubicBezTo>
                    <a:pt x="89016" y="22822"/>
                    <a:pt x="88524" y="22674"/>
                    <a:pt x="88278" y="22822"/>
                  </a:cubicBezTo>
                  <a:cubicBezTo>
                    <a:pt x="88278" y="22822"/>
                    <a:pt x="88770" y="22233"/>
                    <a:pt x="88524" y="22085"/>
                  </a:cubicBezTo>
                  <a:cubicBezTo>
                    <a:pt x="88032" y="22085"/>
                    <a:pt x="88032" y="22085"/>
                    <a:pt x="88032" y="22085"/>
                  </a:cubicBezTo>
                  <a:cubicBezTo>
                    <a:pt x="88032" y="21938"/>
                    <a:pt x="88278" y="20024"/>
                    <a:pt x="88278" y="20024"/>
                  </a:cubicBezTo>
                  <a:cubicBezTo>
                    <a:pt x="88524" y="19877"/>
                    <a:pt x="89016" y="20024"/>
                    <a:pt x="89262" y="19877"/>
                  </a:cubicBezTo>
                  <a:cubicBezTo>
                    <a:pt x="89016" y="19730"/>
                    <a:pt x="88770" y="19877"/>
                    <a:pt x="88524" y="19730"/>
                  </a:cubicBezTo>
                  <a:cubicBezTo>
                    <a:pt x="88278" y="19435"/>
                    <a:pt x="88524" y="19288"/>
                    <a:pt x="88278" y="18993"/>
                  </a:cubicBezTo>
                  <a:cubicBezTo>
                    <a:pt x="90737" y="18552"/>
                    <a:pt x="90737" y="18846"/>
                    <a:pt x="91229" y="17226"/>
                  </a:cubicBezTo>
                  <a:cubicBezTo>
                    <a:pt x="91475" y="17226"/>
                    <a:pt x="91475" y="17226"/>
                    <a:pt x="91475" y="17226"/>
                  </a:cubicBezTo>
                  <a:cubicBezTo>
                    <a:pt x="91721" y="17521"/>
                    <a:pt x="91721" y="18110"/>
                    <a:pt x="91721" y="18257"/>
                  </a:cubicBezTo>
                  <a:cubicBezTo>
                    <a:pt x="91721" y="18257"/>
                    <a:pt x="92213" y="18110"/>
                    <a:pt x="92213" y="17815"/>
                  </a:cubicBezTo>
                  <a:cubicBezTo>
                    <a:pt x="92704" y="17963"/>
                    <a:pt x="92459" y="17963"/>
                    <a:pt x="92950" y="17963"/>
                  </a:cubicBezTo>
                  <a:cubicBezTo>
                    <a:pt x="93196" y="17815"/>
                    <a:pt x="93196" y="17668"/>
                    <a:pt x="93196" y="17668"/>
                  </a:cubicBezTo>
                  <a:cubicBezTo>
                    <a:pt x="94180" y="17226"/>
                    <a:pt x="93688" y="18404"/>
                    <a:pt x="93688" y="18846"/>
                  </a:cubicBezTo>
                  <a:cubicBezTo>
                    <a:pt x="94426" y="19141"/>
                    <a:pt x="94426" y="19141"/>
                    <a:pt x="94426" y="19141"/>
                  </a:cubicBezTo>
                  <a:cubicBezTo>
                    <a:pt x="94426" y="18846"/>
                    <a:pt x="94918" y="18699"/>
                    <a:pt x="95163" y="18404"/>
                  </a:cubicBezTo>
                  <a:cubicBezTo>
                    <a:pt x="94426" y="18552"/>
                    <a:pt x="95409" y="17963"/>
                    <a:pt x="95655" y="17963"/>
                  </a:cubicBezTo>
                  <a:cubicBezTo>
                    <a:pt x="96147" y="17963"/>
                    <a:pt x="96147" y="18257"/>
                    <a:pt x="96639" y="18110"/>
                  </a:cubicBezTo>
                  <a:cubicBezTo>
                    <a:pt x="96885" y="17963"/>
                    <a:pt x="96639" y="17668"/>
                    <a:pt x="96885" y="17374"/>
                  </a:cubicBezTo>
                  <a:cubicBezTo>
                    <a:pt x="97377" y="17374"/>
                    <a:pt x="97377" y="17374"/>
                    <a:pt x="97377" y="17374"/>
                  </a:cubicBezTo>
                  <a:cubicBezTo>
                    <a:pt x="97868" y="17079"/>
                    <a:pt x="96639" y="17079"/>
                    <a:pt x="96639" y="16932"/>
                  </a:cubicBezTo>
                  <a:cubicBezTo>
                    <a:pt x="96393" y="16932"/>
                    <a:pt x="96639" y="16638"/>
                    <a:pt x="96639" y="16490"/>
                  </a:cubicBezTo>
                  <a:cubicBezTo>
                    <a:pt x="97131" y="16490"/>
                    <a:pt x="97131" y="16490"/>
                    <a:pt x="97131" y="16490"/>
                  </a:cubicBezTo>
                  <a:cubicBezTo>
                    <a:pt x="97131" y="16196"/>
                    <a:pt x="97131" y="16196"/>
                    <a:pt x="97377" y="16049"/>
                  </a:cubicBezTo>
                  <a:cubicBezTo>
                    <a:pt x="97622" y="16049"/>
                    <a:pt x="98114" y="16196"/>
                    <a:pt x="98360" y="16343"/>
                  </a:cubicBezTo>
                  <a:cubicBezTo>
                    <a:pt x="98360" y="16049"/>
                    <a:pt x="98360" y="15754"/>
                    <a:pt x="98360" y="15607"/>
                  </a:cubicBezTo>
                  <a:cubicBezTo>
                    <a:pt x="97377" y="15312"/>
                    <a:pt x="96639" y="15165"/>
                    <a:pt x="95655" y="14871"/>
                  </a:cubicBezTo>
                  <a:cubicBezTo>
                    <a:pt x="95655" y="14282"/>
                    <a:pt x="95655" y="14282"/>
                    <a:pt x="95655" y="14282"/>
                  </a:cubicBezTo>
                  <a:cubicBezTo>
                    <a:pt x="95901" y="14282"/>
                    <a:pt x="95901" y="14429"/>
                    <a:pt x="96147" y="14576"/>
                  </a:cubicBezTo>
                  <a:cubicBezTo>
                    <a:pt x="96639" y="14576"/>
                    <a:pt x="96639" y="14576"/>
                    <a:pt x="96639" y="14576"/>
                  </a:cubicBezTo>
                  <a:cubicBezTo>
                    <a:pt x="96639" y="14576"/>
                    <a:pt x="96393" y="13840"/>
                    <a:pt x="96639" y="13840"/>
                  </a:cubicBezTo>
                  <a:cubicBezTo>
                    <a:pt x="96639" y="13840"/>
                    <a:pt x="97131" y="13840"/>
                    <a:pt x="97377" y="13840"/>
                  </a:cubicBezTo>
                  <a:cubicBezTo>
                    <a:pt x="97377" y="14134"/>
                    <a:pt x="96885" y="14134"/>
                    <a:pt x="97622" y="14429"/>
                  </a:cubicBezTo>
                  <a:cubicBezTo>
                    <a:pt x="97622" y="13987"/>
                    <a:pt x="97622" y="13398"/>
                    <a:pt x="98360" y="13104"/>
                  </a:cubicBezTo>
                  <a:cubicBezTo>
                    <a:pt x="98852" y="13104"/>
                    <a:pt x="98852" y="13104"/>
                    <a:pt x="98852" y="13104"/>
                  </a:cubicBezTo>
                  <a:cubicBezTo>
                    <a:pt x="99344" y="12809"/>
                    <a:pt x="99344" y="12368"/>
                    <a:pt x="99590" y="12073"/>
                  </a:cubicBezTo>
                  <a:cubicBezTo>
                    <a:pt x="99344" y="12073"/>
                    <a:pt x="99344" y="12073"/>
                    <a:pt x="98852" y="12220"/>
                  </a:cubicBezTo>
                  <a:cubicBezTo>
                    <a:pt x="98852" y="11926"/>
                    <a:pt x="98852" y="11926"/>
                    <a:pt x="98852" y="11926"/>
                  </a:cubicBezTo>
                  <a:cubicBezTo>
                    <a:pt x="99590" y="11631"/>
                    <a:pt x="99590" y="11631"/>
                    <a:pt x="99590" y="11631"/>
                  </a:cubicBezTo>
                  <a:cubicBezTo>
                    <a:pt x="99836" y="11190"/>
                    <a:pt x="99098" y="10895"/>
                    <a:pt x="99590" y="10748"/>
                  </a:cubicBezTo>
                  <a:cubicBezTo>
                    <a:pt x="100081" y="10601"/>
                    <a:pt x="102049" y="10601"/>
                    <a:pt x="102295" y="10601"/>
                  </a:cubicBezTo>
                  <a:cubicBezTo>
                    <a:pt x="102295" y="10306"/>
                    <a:pt x="102049" y="10306"/>
                    <a:pt x="102049" y="10012"/>
                  </a:cubicBezTo>
                  <a:cubicBezTo>
                    <a:pt x="102049" y="10159"/>
                    <a:pt x="102295" y="10012"/>
                    <a:pt x="102540" y="9865"/>
                  </a:cubicBezTo>
                  <a:cubicBezTo>
                    <a:pt x="102295" y="9865"/>
                    <a:pt x="102540" y="9570"/>
                    <a:pt x="102540" y="9423"/>
                  </a:cubicBezTo>
                  <a:cubicBezTo>
                    <a:pt x="102295" y="8981"/>
                    <a:pt x="101311" y="8981"/>
                    <a:pt x="100819" y="8834"/>
                  </a:cubicBezTo>
                  <a:cubicBezTo>
                    <a:pt x="100081" y="9423"/>
                    <a:pt x="100081" y="9423"/>
                    <a:pt x="100081" y="9423"/>
                  </a:cubicBezTo>
                  <a:cubicBezTo>
                    <a:pt x="99344" y="9423"/>
                    <a:pt x="99590" y="8834"/>
                    <a:pt x="99590" y="8834"/>
                  </a:cubicBezTo>
                  <a:cubicBezTo>
                    <a:pt x="99590" y="8834"/>
                    <a:pt x="98606" y="8981"/>
                    <a:pt x="98852" y="9128"/>
                  </a:cubicBezTo>
                  <a:cubicBezTo>
                    <a:pt x="98360" y="9128"/>
                    <a:pt x="98360" y="9128"/>
                    <a:pt x="98360" y="9128"/>
                  </a:cubicBezTo>
                  <a:cubicBezTo>
                    <a:pt x="98852" y="9717"/>
                    <a:pt x="99098" y="9865"/>
                    <a:pt x="99344" y="10453"/>
                  </a:cubicBezTo>
                  <a:cubicBezTo>
                    <a:pt x="98606" y="10453"/>
                    <a:pt x="98360" y="10453"/>
                    <a:pt x="97622" y="10306"/>
                  </a:cubicBezTo>
                  <a:cubicBezTo>
                    <a:pt x="97377" y="9865"/>
                    <a:pt x="97622" y="7803"/>
                    <a:pt x="97131" y="7950"/>
                  </a:cubicBezTo>
                  <a:cubicBezTo>
                    <a:pt x="96639" y="7656"/>
                    <a:pt x="96393" y="7509"/>
                    <a:pt x="96147" y="7214"/>
                  </a:cubicBezTo>
                  <a:cubicBezTo>
                    <a:pt x="96147" y="7214"/>
                    <a:pt x="95901" y="7509"/>
                    <a:pt x="95655" y="7361"/>
                  </a:cubicBezTo>
                  <a:cubicBezTo>
                    <a:pt x="95655" y="6920"/>
                    <a:pt x="95655" y="6920"/>
                    <a:pt x="95655" y="6920"/>
                  </a:cubicBezTo>
                  <a:cubicBezTo>
                    <a:pt x="93934" y="6920"/>
                    <a:pt x="93934" y="7509"/>
                    <a:pt x="93442" y="7803"/>
                  </a:cubicBezTo>
                  <a:cubicBezTo>
                    <a:pt x="93196" y="7950"/>
                    <a:pt x="92459" y="7950"/>
                    <a:pt x="91967" y="8098"/>
                  </a:cubicBezTo>
                  <a:cubicBezTo>
                    <a:pt x="91967" y="8098"/>
                    <a:pt x="92213" y="8539"/>
                    <a:pt x="91967" y="8687"/>
                  </a:cubicBezTo>
                  <a:cubicBezTo>
                    <a:pt x="91967" y="8687"/>
                    <a:pt x="91229" y="8834"/>
                    <a:pt x="90983" y="8981"/>
                  </a:cubicBezTo>
                  <a:cubicBezTo>
                    <a:pt x="90983" y="9423"/>
                    <a:pt x="90983" y="9423"/>
                    <a:pt x="90983" y="9423"/>
                  </a:cubicBezTo>
                  <a:cubicBezTo>
                    <a:pt x="91721" y="9128"/>
                    <a:pt x="92213" y="9423"/>
                    <a:pt x="93196" y="9423"/>
                  </a:cubicBezTo>
                  <a:cubicBezTo>
                    <a:pt x="92950" y="10012"/>
                    <a:pt x="92704" y="10601"/>
                    <a:pt x="92213" y="11190"/>
                  </a:cubicBezTo>
                  <a:cubicBezTo>
                    <a:pt x="92213" y="11190"/>
                    <a:pt x="91721" y="11779"/>
                    <a:pt x="91475" y="11779"/>
                  </a:cubicBezTo>
                  <a:cubicBezTo>
                    <a:pt x="91475" y="12073"/>
                    <a:pt x="91475" y="12073"/>
                    <a:pt x="91475" y="12073"/>
                  </a:cubicBezTo>
                  <a:cubicBezTo>
                    <a:pt x="91229" y="12073"/>
                    <a:pt x="91229" y="12073"/>
                    <a:pt x="91229" y="12073"/>
                  </a:cubicBezTo>
                  <a:cubicBezTo>
                    <a:pt x="91229" y="11779"/>
                    <a:pt x="91229" y="11484"/>
                    <a:pt x="91229" y="11337"/>
                  </a:cubicBezTo>
                  <a:cubicBezTo>
                    <a:pt x="90983" y="11337"/>
                    <a:pt x="90491" y="11190"/>
                    <a:pt x="90491" y="11190"/>
                  </a:cubicBezTo>
                  <a:cubicBezTo>
                    <a:pt x="90245" y="11484"/>
                    <a:pt x="90245" y="11337"/>
                    <a:pt x="89754" y="11337"/>
                  </a:cubicBezTo>
                  <a:cubicBezTo>
                    <a:pt x="89754" y="11631"/>
                    <a:pt x="89754" y="12073"/>
                    <a:pt x="89754" y="12515"/>
                  </a:cubicBezTo>
                  <a:cubicBezTo>
                    <a:pt x="89262" y="12515"/>
                    <a:pt x="89262" y="12515"/>
                    <a:pt x="89262" y="12515"/>
                  </a:cubicBezTo>
                  <a:cubicBezTo>
                    <a:pt x="88770" y="12073"/>
                    <a:pt x="88770" y="11779"/>
                    <a:pt x="88524" y="11337"/>
                  </a:cubicBezTo>
                  <a:cubicBezTo>
                    <a:pt x="88278" y="11042"/>
                    <a:pt x="88278" y="9423"/>
                    <a:pt x="88278" y="9570"/>
                  </a:cubicBezTo>
                  <a:cubicBezTo>
                    <a:pt x="88524" y="9423"/>
                    <a:pt x="88278" y="9128"/>
                    <a:pt x="88524" y="8981"/>
                  </a:cubicBezTo>
                  <a:cubicBezTo>
                    <a:pt x="88524" y="8834"/>
                    <a:pt x="89262" y="8834"/>
                    <a:pt x="89262" y="8834"/>
                  </a:cubicBezTo>
                  <a:cubicBezTo>
                    <a:pt x="89508" y="8392"/>
                    <a:pt x="88770" y="8539"/>
                    <a:pt x="89016" y="8245"/>
                  </a:cubicBezTo>
                  <a:cubicBezTo>
                    <a:pt x="88770" y="8245"/>
                    <a:pt x="88524" y="8245"/>
                    <a:pt x="88278" y="8245"/>
                  </a:cubicBezTo>
                  <a:cubicBezTo>
                    <a:pt x="87786" y="8687"/>
                    <a:pt x="87540" y="8687"/>
                    <a:pt x="87540" y="8687"/>
                  </a:cubicBezTo>
                  <a:cubicBezTo>
                    <a:pt x="87295" y="8981"/>
                    <a:pt x="87295" y="9717"/>
                    <a:pt x="87295" y="9865"/>
                  </a:cubicBezTo>
                  <a:cubicBezTo>
                    <a:pt x="87049" y="9865"/>
                    <a:pt x="86803" y="10012"/>
                    <a:pt x="86803" y="9717"/>
                  </a:cubicBezTo>
                  <a:cubicBezTo>
                    <a:pt x="86803" y="9717"/>
                    <a:pt x="86065" y="10012"/>
                    <a:pt x="85819" y="10012"/>
                  </a:cubicBezTo>
                  <a:cubicBezTo>
                    <a:pt x="85819" y="9423"/>
                    <a:pt x="85819" y="8981"/>
                    <a:pt x="85573" y="8392"/>
                  </a:cubicBezTo>
                  <a:cubicBezTo>
                    <a:pt x="85819" y="8245"/>
                    <a:pt x="86311" y="8392"/>
                    <a:pt x="86557" y="8245"/>
                  </a:cubicBezTo>
                  <a:cubicBezTo>
                    <a:pt x="86803" y="8098"/>
                    <a:pt x="86803" y="7803"/>
                    <a:pt x="87049" y="7656"/>
                  </a:cubicBezTo>
                  <a:cubicBezTo>
                    <a:pt x="86311" y="7803"/>
                    <a:pt x="85327" y="7656"/>
                    <a:pt x="84836" y="7950"/>
                  </a:cubicBezTo>
                  <a:cubicBezTo>
                    <a:pt x="84344" y="8098"/>
                    <a:pt x="84098" y="8687"/>
                    <a:pt x="83852" y="8834"/>
                  </a:cubicBezTo>
                  <a:cubicBezTo>
                    <a:pt x="82377" y="9423"/>
                    <a:pt x="80409" y="9128"/>
                    <a:pt x="79180" y="8981"/>
                  </a:cubicBezTo>
                  <a:cubicBezTo>
                    <a:pt x="78934" y="9423"/>
                    <a:pt x="78934" y="9423"/>
                    <a:pt x="78934" y="9423"/>
                  </a:cubicBezTo>
                  <a:cubicBezTo>
                    <a:pt x="78934" y="9570"/>
                    <a:pt x="80163" y="10159"/>
                    <a:pt x="79180" y="9865"/>
                  </a:cubicBezTo>
                  <a:cubicBezTo>
                    <a:pt x="78934" y="9570"/>
                    <a:pt x="78934" y="9570"/>
                    <a:pt x="78934" y="9570"/>
                  </a:cubicBezTo>
                  <a:cubicBezTo>
                    <a:pt x="78442" y="9423"/>
                    <a:pt x="77950" y="9570"/>
                    <a:pt x="77459" y="9423"/>
                  </a:cubicBezTo>
                  <a:cubicBezTo>
                    <a:pt x="77459" y="9128"/>
                    <a:pt x="77459" y="9128"/>
                    <a:pt x="77459" y="9128"/>
                  </a:cubicBezTo>
                  <a:cubicBezTo>
                    <a:pt x="77459" y="8981"/>
                    <a:pt x="76967" y="8981"/>
                    <a:pt x="76721" y="8981"/>
                  </a:cubicBezTo>
                  <a:cubicBezTo>
                    <a:pt x="75983" y="8687"/>
                    <a:pt x="75737" y="7950"/>
                    <a:pt x="74016" y="8392"/>
                  </a:cubicBezTo>
                  <a:cubicBezTo>
                    <a:pt x="73524" y="9128"/>
                    <a:pt x="73524" y="9128"/>
                    <a:pt x="73524" y="9128"/>
                  </a:cubicBezTo>
                  <a:cubicBezTo>
                    <a:pt x="73032" y="9128"/>
                    <a:pt x="73032" y="9128"/>
                    <a:pt x="73032" y="9128"/>
                  </a:cubicBezTo>
                  <a:cubicBezTo>
                    <a:pt x="73032" y="8687"/>
                    <a:pt x="73278" y="7950"/>
                    <a:pt x="73278" y="7361"/>
                  </a:cubicBezTo>
                  <a:cubicBezTo>
                    <a:pt x="72786" y="7361"/>
                    <a:pt x="72786" y="7509"/>
                    <a:pt x="72786" y="7214"/>
                  </a:cubicBezTo>
                  <a:cubicBezTo>
                    <a:pt x="72540" y="7361"/>
                    <a:pt x="72295" y="7214"/>
                    <a:pt x="72049" y="7361"/>
                  </a:cubicBezTo>
                  <a:cubicBezTo>
                    <a:pt x="71557" y="7656"/>
                    <a:pt x="71557" y="8392"/>
                    <a:pt x="71557" y="8687"/>
                  </a:cubicBezTo>
                  <a:cubicBezTo>
                    <a:pt x="71311" y="8539"/>
                    <a:pt x="70819" y="8245"/>
                    <a:pt x="70819" y="8245"/>
                  </a:cubicBezTo>
                  <a:cubicBezTo>
                    <a:pt x="70081" y="8098"/>
                    <a:pt x="69836" y="8539"/>
                    <a:pt x="68852" y="8539"/>
                  </a:cubicBezTo>
                  <a:cubicBezTo>
                    <a:pt x="68852" y="8539"/>
                    <a:pt x="68606" y="8098"/>
                    <a:pt x="68360" y="8098"/>
                  </a:cubicBezTo>
                  <a:cubicBezTo>
                    <a:pt x="67622" y="7803"/>
                    <a:pt x="67131" y="7950"/>
                    <a:pt x="66393" y="7656"/>
                  </a:cubicBezTo>
                  <a:cubicBezTo>
                    <a:pt x="66147" y="7656"/>
                    <a:pt x="66393" y="8098"/>
                    <a:pt x="66639" y="8245"/>
                  </a:cubicBezTo>
                  <a:cubicBezTo>
                    <a:pt x="66393" y="8245"/>
                    <a:pt x="66147" y="8098"/>
                    <a:pt x="65901" y="8245"/>
                  </a:cubicBezTo>
                  <a:cubicBezTo>
                    <a:pt x="65655" y="8245"/>
                    <a:pt x="65409" y="8687"/>
                    <a:pt x="65163" y="8834"/>
                  </a:cubicBezTo>
                  <a:cubicBezTo>
                    <a:pt x="65163" y="7950"/>
                    <a:pt x="64672" y="7214"/>
                    <a:pt x="63934" y="6478"/>
                  </a:cubicBezTo>
                  <a:cubicBezTo>
                    <a:pt x="63196" y="7214"/>
                    <a:pt x="62950" y="7214"/>
                    <a:pt x="61967" y="7509"/>
                  </a:cubicBezTo>
                  <a:cubicBezTo>
                    <a:pt x="61229" y="7214"/>
                    <a:pt x="61229" y="7067"/>
                    <a:pt x="60983" y="6773"/>
                  </a:cubicBezTo>
                  <a:cubicBezTo>
                    <a:pt x="60983" y="6625"/>
                    <a:pt x="61967" y="6184"/>
                    <a:pt x="61967" y="5889"/>
                  </a:cubicBezTo>
                  <a:cubicBezTo>
                    <a:pt x="62213" y="5742"/>
                    <a:pt x="61967" y="5742"/>
                    <a:pt x="61967" y="5595"/>
                  </a:cubicBezTo>
                  <a:cubicBezTo>
                    <a:pt x="61475" y="5595"/>
                    <a:pt x="61229" y="5595"/>
                    <a:pt x="60983" y="5742"/>
                  </a:cubicBezTo>
                  <a:cubicBezTo>
                    <a:pt x="60245" y="5889"/>
                    <a:pt x="60000" y="6625"/>
                    <a:pt x="59016" y="6773"/>
                  </a:cubicBezTo>
                  <a:cubicBezTo>
                    <a:pt x="58524" y="6920"/>
                    <a:pt x="58524" y="6625"/>
                    <a:pt x="58032" y="6625"/>
                  </a:cubicBezTo>
                  <a:cubicBezTo>
                    <a:pt x="57786" y="6625"/>
                    <a:pt x="57540" y="6920"/>
                    <a:pt x="57049" y="6920"/>
                  </a:cubicBezTo>
                  <a:cubicBezTo>
                    <a:pt x="57049" y="6625"/>
                    <a:pt x="57049" y="6625"/>
                    <a:pt x="57049" y="6625"/>
                  </a:cubicBezTo>
                  <a:cubicBezTo>
                    <a:pt x="56557" y="6625"/>
                    <a:pt x="56803" y="6920"/>
                    <a:pt x="56065" y="6773"/>
                  </a:cubicBezTo>
                  <a:cubicBezTo>
                    <a:pt x="55819" y="6478"/>
                    <a:pt x="55819" y="6478"/>
                    <a:pt x="55819" y="6478"/>
                  </a:cubicBezTo>
                  <a:cubicBezTo>
                    <a:pt x="55327" y="6331"/>
                    <a:pt x="55573" y="6773"/>
                    <a:pt x="55327" y="6625"/>
                  </a:cubicBezTo>
                  <a:cubicBezTo>
                    <a:pt x="55081" y="6331"/>
                    <a:pt x="55081" y="6331"/>
                    <a:pt x="55081" y="6331"/>
                  </a:cubicBezTo>
                  <a:cubicBezTo>
                    <a:pt x="54590" y="6331"/>
                    <a:pt x="54098" y="6478"/>
                    <a:pt x="53606" y="6331"/>
                  </a:cubicBezTo>
                  <a:cubicBezTo>
                    <a:pt x="53360" y="6331"/>
                    <a:pt x="51885" y="5742"/>
                    <a:pt x="51639" y="5742"/>
                  </a:cubicBezTo>
                  <a:cubicBezTo>
                    <a:pt x="51393" y="5447"/>
                    <a:pt x="51885" y="5006"/>
                    <a:pt x="51639" y="4858"/>
                  </a:cubicBezTo>
                  <a:cubicBezTo>
                    <a:pt x="49180" y="3680"/>
                    <a:pt x="49180" y="3680"/>
                    <a:pt x="49180" y="3680"/>
                  </a:cubicBezTo>
                  <a:cubicBezTo>
                    <a:pt x="48196" y="3533"/>
                    <a:pt x="47459" y="3680"/>
                    <a:pt x="47213" y="4122"/>
                  </a:cubicBezTo>
                  <a:cubicBezTo>
                    <a:pt x="47213" y="4417"/>
                    <a:pt x="47213" y="4417"/>
                    <a:pt x="47213" y="4417"/>
                  </a:cubicBezTo>
                  <a:cubicBezTo>
                    <a:pt x="46967" y="4417"/>
                    <a:pt x="46229" y="4269"/>
                    <a:pt x="45983" y="4417"/>
                  </a:cubicBezTo>
                  <a:cubicBezTo>
                    <a:pt x="45737" y="4122"/>
                    <a:pt x="45737" y="4417"/>
                    <a:pt x="45491" y="4269"/>
                  </a:cubicBezTo>
                  <a:cubicBezTo>
                    <a:pt x="45491" y="4122"/>
                    <a:pt x="45737" y="3828"/>
                    <a:pt x="45491" y="3680"/>
                  </a:cubicBezTo>
                  <a:cubicBezTo>
                    <a:pt x="45000" y="3386"/>
                    <a:pt x="43524" y="3092"/>
                    <a:pt x="43278" y="2797"/>
                  </a:cubicBezTo>
                  <a:cubicBezTo>
                    <a:pt x="43032" y="2650"/>
                    <a:pt x="42786" y="2208"/>
                    <a:pt x="42786" y="2208"/>
                  </a:cubicBezTo>
                  <a:cubicBezTo>
                    <a:pt x="42540" y="2208"/>
                    <a:pt x="42049" y="2503"/>
                    <a:pt x="42049" y="2503"/>
                  </a:cubicBezTo>
                  <a:cubicBezTo>
                    <a:pt x="41803" y="2650"/>
                    <a:pt x="41311" y="2503"/>
                    <a:pt x="41311" y="2503"/>
                  </a:cubicBezTo>
                  <a:cubicBezTo>
                    <a:pt x="41311" y="2503"/>
                    <a:pt x="41557" y="1914"/>
                    <a:pt x="41557" y="1766"/>
                  </a:cubicBezTo>
                  <a:cubicBezTo>
                    <a:pt x="41065" y="1619"/>
                    <a:pt x="41065" y="1914"/>
                    <a:pt x="41065" y="1619"/>
                  </a:cubicBezTo>
                  <a:cubicBezTo>
                    <a:pt x="40573" y="1619"/>
                    <a:pt x="40573" y="1619"/>
                    <a:pt x="40573" y="1619"/>
                  </a:cubicBezTo>
                  <a:cubicBezTo>
                    <a:pt x="40327" y="1619"/>
                    <a:pt x="40573" y="2061"/>
                    <a:pt x="40327" y="2208"/>
                  </a:cubicBezTo>
                  <a:cubicBezTo>
                    <a:pt x="39590" y="2208"/>
                    <a:pt x="39590" y="2208"/>
                    <a:pt x="39590" y="2208"/>
                  </a:cubicBezTo>
                  <a:cubicBezTo>
                    <a:pt x="39836" y="2355"/>
                    <a:pt x="39590" y="2355"/>
                    <a:pt x="39344" y="2503"/>
                  </a:cubicBezTo>
                  <a:cubicBezTo>
                    <a:pt x="39590" y="2503"/>
                    <a:pt x="39590" y="2503"/>
                    <a:pt x="39590" y="2503"/>
                  </a:cubicBezTo>
                  <a:cubicBezTo>
                    <a:pt x="39344" y="3092"/>
                    <a:pt x="40327" y="2797"/>
                    <a:pt x="39098" y="3239"/>
                  </a:cubicBezTo>
                  <a:cubicBezTo>
                    <a:pt x="38852" y="2944"/>
                    <a:pt x="37868" y="2208"/>
                    <a:pt x="37868" y="1914"/>
                  </a:cubicBezTo>
                  <a:cubicBezTo>
                    <a:pt x="37622" y="1766"/>
                    <a:pt x="37868" y="1472"/>
                    <a:pt x="37868" y="1325"/>
                  </a:cubicBezTo>
                  <a:cubicBezTo>
                    <a:pt x="37622" y="1177"/>
                    <a:pt x="37131" y="1177"/>
                    <a:pt x="37131" y="1177"/>
                  </a:cubicBezTo>
                  <a:cubicBezTo>
                    <a:pt x="36393" y="2208"/>
                    <a:pt x="36639" y="2061"/>
                    <a:pt x="34918" y="1914"/>
                  </a:cubicBezTo>
                  <a:cubicBezTo>
                    <a:pt x="34672" y="2061"/>
                    <a:pt x="34426" y="2208"/>
                    <a:pt x="34180" y="2355"/>
                  </a:cubicBezTo>
                  <a:cubicBezTo>
                    <a:pt x="32704" y="3239"/>
                    <a:pt x="34672" y="2797"/>
                    <a:pt x="35901" y="3092"/>
                  </a:cubicBezTo>
                  <a:cubicBezTo>
                    <a:pt x="36639" y="3828"/>
                    <a:pt x="36639" y="3828"/>
                    <a:pt x="36639" y="3828"/>
                  </a:cubicBezTo>
                  <a:cubicBezTo>
                    <a:pt x="37131" y="3975"/>
                    <a:pt x="37622" y="3828"/>
                    <a:pt x="38114" y="3975"/>
                  </a:cubicBezTo>
                  <a:cubicBezTo>
                    <a:pt x="37868" y="4417"/>
                    <a:pt x="38114" y="4564"/>
                    <a:pt x="37868" y="4858"/>
                  </a:cubicBezTo>
                  <a:cubicBezTo>
                    <a:pt x="40819" y="3828"/>
                    <a:pt x="42049" y="3975"/>
                    <a:pt x="44754" y="5006"/>
                  </a:cubicBezTo>
                  <a:cubicBezTo>
                    <a:pt x="44508" y="5153"/>
                    <a:pt x="45000" y="5300"/>
                    <a:pt x="45000" y="5300"/>
                  </a:cubicBezTo>
                  <a:cubicBezTo>
                    <a:pt x="45491" y="5742"/>
                    <a:pt x="44754" y="5889"/>
                    <a:pt x="44262" y="6036"/>
                  </a:cubicBezTo>
                  <a:cubicBezTo>
                    <a:pt x="44016" y="6184"/>
                    <a:pt x="44508" y="6478"/>
                    <a:pt x="44508" y="6478"/>
                  </a:cubicBezTo>
                  <a:cubicBezTo>
                    <a:pt x="45491" y="7361"/>
                    <a:pt x="44754" y="7656"/>
                    <a:pt x="45491" y="8539"/>
                  </a:cubicBezTo>
                  <a:cubicBezTo>
                    <a:pt x="45737" y="8687"/>
                    <a:pt x="46475" y="9128"/>
                    <a:pt x="46721" y="9423"/>
                  </a:cubicBezTo>
                  <a:cubicBezTo>
                    <a:pt x="46229" y="9423"/>
                    <a:pt x="45491" y="9423"/>
                    <a:pt x="44754" y="9423"/>
                  </a:cubicBezTo>
                  <a:cubicBezTo>
                    <a:pt x="44754" y="9128"/>
                    <a:pt x="44754" y="9128"/>
                    <a:pt x="44754" y="9128"/>
                  </a:cubicBezTo>
                  <a:cubicBezTo>
                    <a:pt x="43524" y="8981"/>
                    <a:pt x="43278" y="10012"/>
                    <a:pt x="43770" y="10748"/>
                  </a:cubicBezTo>
                  <a:cubicBezTo>
                    <a:pt x="43770" y="10748"/>
                    <a:pt x="44262" y="10895"/>
                    <a:pt x="43770" y="10895"/>
                  </a:cubicBezTo>
                  <a:cubicBezTo>
                    <a:pt x="43524" y="10895"/>
                    <a:pt x="43278" y="11631"/>
                    <a:pt x="43524" y="11926"/>
                  </a:cubicBezTo>
                  <a:cubicBezTo>
                    <a:pt x="43524" y="11926"/>
                    <a:pt x="44016" y="12073"/>
                    <a:pt x="43770" y="12220"/>
                  </a:cubicBezTo>
                  <a:cubicBezTo>
                    <a:pt x="43278" y="12220"/>
                    <a:pt x="43278" y="12220"/>
                    <a:pt x="43278" y="12220"/>
                  </a:cubicBezTo>
                  <a:cubicBezTo>
                    <a:pt x="43278" y="12220"/>
                    <a:pt x="43524" y="11631"/>
                    <a:pt x="43032" y="11631"/>
                  </a:cubicBezTo>
                  <a:cubicBezTo>
                    <a:pt x="43032" y="11631"/>
                    <a:pt x="43278" y="10895"/>
                    <a:pt x="43524" y="10748"/>
                  </a:cubicBezTo>
                  <a:cubicBezTo>
                    <a:pt x="43032" y="10601"/>
                    <a:pt x="43032" y="10453"/>
                    <a:pt x="43032" y="10159"/>
                  </a:cubicBezTo>
                  <a:cubicBezTo>
                    <a:pt x="42786" y="10159"/>
                    <a:pt x="42295" y="10159"/>
                    <a:pt x="42295" y="10159"/>
                  </a:cubicBezTo>
                  <a:cubicBezTo>
                    <a:pt x="42049" y="10601"/>
                    <a:pt x="42049" y="10748"/>
                    <a:pt x="42049" y="11042"/>
                  </a:cubicBezTo>
                  <a:cubicBezTo>
                    <a:pt x="41803" y="10453"/>
                    <a:pt x="41557" y="10306"/>
                    <a:pt x="41557" y="9570"/>
                  </a:cubicBezTo>
                  <a:cubicBezTo>
                    <a:pt x="41065" y="9570"/>
                    <a:pt x="41065" y="9570"/>
                    <a:pt x="41065" y="9570"/>
                  </a:cubicBezTo>
                  <a:cubicBezTo>
                    <a:pt x="41065" y="9865"/>
                    <a:pt x="40819" y="9865"/>
                    <a:pt x="40573" y="9865"/>
                  </a:cubicBezTo>
                  <a:cubicBezTo>
                    <a:pt x="41065" y="9865"/>
                    <a:pt x="40573" y="10601"/>
                    <a:pt x="40573" y="10601"/>
                  </a:cubicBezTo>
                  <a:cubicBezTo>
                    <a:pt x="39098" y="10601"/>
                    <a:pt x="38360" y="10748"/>
                    <a:pt x="36639" y="10748"/>
                  </a:cubicBezTo>
                  <a:cubicBezTo>
                    <a:pt x="36393" y="10601"/>
                    <a:pt x="36147" y="10159"/>
                    <a:pt x="35901" y="10012"/>
                  </a:cubicBezTo>
                  <a:cubicBezTo>
                    <a:pt x="35655" y="10012"/>
                    <a:pt x="35409" y="10159"/>
                    <a:pt x="35163" y="10012"/>
                  </a:cubicBezTo>
                  <a:cubicBezTo>
                    <a:pt x="34672" y="10159"/>
                    <a:pt x="34180" y="10601"/>
                    <a:pt x="33688" y="10748"/>
                  </a:cubicBezTo>
                  <a:cubicBezTo>
                    <a:pt x="33196" y="10895"/>
                    <a:pt x="32213" y="10895"/>
                    <a:pt x="31967" y="10895"/>
                  </a:cubicBezTo>
                  <a:cubicBezTo>
                    <a:pt x="31967" y="10601"/>
                    <a:pt x="31967" y="10601"/>
                    <a:pt x="31967" y="10601"/>
                  </a:cubicBezTo>
                  <a:cubicBezTo>
                    <a:pt x="31721" y="10601"/>
                    <a:pt x="28278" y="9128"/>
                    <a:pt x="27786" y="8981"/>
                  </a:cubicBezTo>
                  <a:cubicBezTo>
                    <a:pt x="27786" y="8981"/>
                    <a:pt x="27786" y="10306"/>
                    <a:pt x="27786" y="10453"/>
                  </a:cubicBezTo>
                  <a:cubicBezTo>
                    <a:pt x="27540" y="10306"/>
                    <a:pt x="27049" y="10306"/>
                    <a:pt x="26803" y="10159"/>
                  </a:cubicBezTo>
                  <a:cubicBezTo>
                    <a:pt x="26803" y="10159"/>
                    <a:pt x="26557" y="9865"/>
                    <a:pt x="26557" y="9717"/>
                  </a:cubicBezTo>
                  <a:cubicBezTo>
                    <a:pt x="26311" y="9717"/>
                    <a:pt x="25819" y="9570"/>
                    <a:pt x="25327" y="9570"/>
                  </a:cubicBezTo>
                  <a:cubicBezTo>
                    <a:pt x="25081" y="9570"/>
                    <a:pt x="24590" y="9865"/>
                    <a:pt x="24590" y="9865"/>
                  </a:cubicBezTo>
                  <a:cubicBezTo>
                    <a:pt x="24344" y="10306"/>
                    <a:pt x="24344" y="10601"/>
                    <a:pt x="24344" y="11042"/>
                  </a:cubicBezTo>
                  <a:cubicBezTo>
                    <a:pt x="22377" y="11042"/>
                    <a:pt x="22868" y="11042"/>
                    <a:pt x="21885" y="11779"/>
                  </a:cubicBezTo>
                  <a:cubicBezTo>
                    <a:pt x="22868" y="12073"/>
                    <a:pt x="23360" y="12220"/>
                    <a:pt x="23852" y="12809"/>
                  </a:cubicBezTo>
                  <a:cubicBezTo>
                    <a:pt x="24590" y="13251"/>
                    <a:pt x="24590" y="13104"/>
                    <a:pt x="23360" y="13104"/>
                  </a:cubicBezTo>
                  <a:cubicBezTo>
                    <a:pt x="23360" y="13104"/>
                    <a:pt x="23852" y="13987"/>
                    <a:pt x="23360" y="13840"/>
                  </a:cubicBezTo>
                  <a:cubicBezTo>
                    <a:pt x="23114" y="13840"/>
                    <a:pt x="23114" y="13546"/>
                    <a:pt x="22868" y="13398"/>
                  </a:cubicBezTo>
                  <a:cubicBezTo>
                    <a:pt x="22622" y="13398"/>
                    <a:pt x="21393" y="13251"/>
                    <a:pt x="21147" y="13104"/>
                  </a:cubicBezTo>
                  <a:cubicBezTo>
                    <a:pt x="21147" y="12515"/>
                    <a:pt x="21147" y="12515"/>
                    <a:pt x="21147" y="12515"/>
                  </a:cubicBezTo>
                  <a:cubicBezTo>
                    <a:pt x="20409" y="12368"/>
                    <a:pt x="20409" y="12368"/>
                    <a:pt x="20409" y="12368"/>
                  </a:cubicBezTo>
                  <a:cubicBezTo>
                    <a:pt x="20163" y="12368"/>
                    <a:pt x="20655" y="12515"/>
                    <a:pt x="20655" y="12515"/>
                  </a:cubicBezTo>
                  <a:cubicBezTo>
                    <a:pt x="20163" y="12515"/>
                    <a:pt x="20163" y="12515"/>
                    <a:pt x="20163" y="12515"/>
                  </a:cubicBezTo>
                  <a:cubicBezTo>
                    <a:pt x="19426" y="12220"/>
                    <a:pt x="19426" y="12220"/>
                    <a:pt x="19426" y="12220"/>
                  </a:cubicBezTo>
                  <a:cubicBezTo>
                    <a:pt x="18934" y="13104"/>
                    <a:pt x="18196" y="13546"/>
                    <a:pt x="19918" y="14282"/>
                  </a:cubicBezTo>
                  <a:cubicBezTo>
                    <a:pt x="18442" y="14282"/>
                    <a:pt x="18196" y="14282"/>
                    <a:pt x="16967" y="13693"/>
                  </a:cubicBezTo>
                  <a:cubicBezTo>
                    <a:pt x="16721" y="13840"/>
                    <a:pt x="16721" y="14134"/>
                    <a:pt x="16475" y="14282"/>
                  </a:cubicBezTo>
                  <a:cubicBezTo>
                    <a:pt x="15737" y="14282"/>
                    <a:pt x="15737" y="14282"/>
                    <a:pt x="15737" y="14282"/>
                  </a:cubicBezTo>
                  <a:cubicBezTo>
                    <a:pt x="15737" y="14723"/>
                    <a:pt x="15737" y="15018"/>
                    <a:pt x="15491" y="15460"/>
                  </a:cubicBezTo>
                  <a:cubicBezTo>
                    <a:pt x="15000" y="15460"/>
                    <a:pt x="15245" y="15460"/>
                    <a:pt x="14262" y="15460"/>
                  </a:cubicBezTo>
                  <a:cubicBezTo>
                    <a:pt x="14016" y="15901"/>
                    <a:pt x="13032" y="17374"/>
                    <a:pt x="13278" y="17963"/>
                  </a:cubicBezTo>
                  <a:cubicBezTo>
                    <a:pt x="13524" y="18110"/>
                    <a:pt x="13524" y="18110"/>
                    <a:pt x="13524" y="18110"/>
                  </a:cubicBezTo>
                  <a:cubicBezTo>
                    <a:pt x="13770" y="18257"/>
                    <a:pt x="13770" y="18699"/>
                    <a:pt x="14016" y="18846"/>
                  </a:cubicBezTo>
                  <a:cubicBezTo>
                    <a:pt x="14262" y="18846"/>
                    <a:pt x="15737" y="19288"/>
                    <a:pt x="15737" y="19288"/>
                  </a:cubicBezTo>
                  <a:cubicBezTo>
                    <a:pt x="15983" y="19582"/>
                    <a:pt x="15737" y="19877"/>
                    <a:pt x="15737" y="19877"/>
                  </a:cubicBezTo>
                  <a:cubicBezTo>
                    <a:pt x="15983" y="20171"/>
                    <a:pt x="16967" y="20171"/>
                    <a:pt x="16967" y="20319"/>
                  </a:cubicBezTo>
                  <a:cubicBezTo>
                    <a:pt x="16967" y="20466"/>
                    <a:pt x="16721" y="20760"/>
                    <a:pt x="16967" y="20907"/>
                  </a:cubicBezTo>
                  <a:cubicBezTo>
                    <a:pt x="16721" y="20907"/>
                    <a:pt x="16475" y="20907"/>
                    <a:pt x="16229" y="20907"/>
                  </a:cubicBezTo>
                  <a:cubicBezTo>
                    <a:pt x="15983" y="20907"/>
                    <a:pt x="16229" y="20613"/>
                    <a:pt x="15983" y="20466"/>
                  </a:cubicBezTo>
                  <a:cubicBezTo>
                    <a:pt x="15737" y="20466"/>
                    <a:pt x="15737" y="20319"/>
                    <a:pt x="15491" y="20171"/>
                  </a:cubicBezTo>
                  <a:cubicBezTo>
                    <a:pt x="14754" y="20466"/>
                    <a:pt x="14508" y="20466"/>
                    <a:pt x="14016" y="20466"/>
                  </a:cubicBezTo>
                  <a:cubicBezTo>
                    <a:pt x="14016" y="20613"/>
                    <a:pt x="14016" y="20613"/>
                    <a:pt x="14016" y="20613"/>
                  </a:cubicBezTo>
                  <a:cubicBezTo>
                    <a:pt x="13770" y="20613"/>
                    <a:pt x="13278" y="20613"/>
                    <a:pt x="13278" y="20613"/>
                  </a:cubicBezTo>
                  <a:cubicBezTo>
                    <a:pt x="13032" y="20760"/>
                    <a:pt x="13032" y="21055"/>
                    <a:pt x="13032" y="21055"/>
                  </a:cubicBezTo>
                  <a:cubicBezTo>
                    <a:pt x="12786" y="21055"/>
                    <a:pt x="12049" y="21055"/>
                    <a:pt x="11803" y="21055"/>
                  </a:cubicBezTo>
                  <a:cubicBezTo>
                    <a:pt x="11557" y="20760"/>
                    <a:pt x="11311" y="20466"/>
                    <a:pt x="11065" y="20171"/>
                  </a:cubicBezTo>
                  <a:cubicBezTo>
                    <a:pt x="9344" y="20613"/>
                    <a:pt x="8114" y="20907"/>
                    <a:pt x="9836" y="21791"/>
                  </a:cubicBezTo>
                  <a:cubicBezTo>
                    <a:pt x="8114" y="22822"/>
                    <a:pt x="9836" y="21791"/>
                    <a:pt x="9098" y="23263"/>
                  </a:cubicBezTo>
                  <a:cubicBezTo>
                    <a:pt x="9098" y="23411"/>
                    <a:pt x="6639" y="24147"/>
                    <a:pt x="8360" y="24294"/>
                  </a:cubicBezTo>
                  <a:cubicBezTo>
                    <a:pt x="8606" y="24736"/>
                    <a:pt x="8360" y="24883"/>
                    <a:pt x="8606" y="25177"/>
                  </a:cubicBezTo>
                  <a:cubicBezTo>
                    <a:pt x="8606" y="25177"/>
                    <a:pt x="8114" y="25325"/>
                    <a:pt x="7868" y="25325"/>
                  </a:cubicBezTo>
                  <a:cubicBezTo>
                    <a:pt x="7868" y="25030"/>
                    <a:pt x="7868" y="25030"/>
                    <a:pt x="7868" y="25030"/>
                  </a:cubicBezTo>
                  <a:cubicBezTo>
                    <a:pt x="7622" y="25030"/>
                    <a:pt x="7131" y="25030"/>
                    <a:pt x="7131" y="25030"/>
                  </a:cubicBezTo>
                  <a:cubicBezTo>
                    <a:pt x="6885" y="25472"/>
                    <a:pt x="6885" y="25766"/>
                    <a:pt x="6885" y="26208"/>
                  </a:cubicBezTo>
                  <a:cubicBezTo>
                    <a:pt x="6393" y="26061"/>
                    <a:pt x="6393" y="26061"/>
                    <a:pt x="6393" y="26061"/>
                  </a:cubicBezTo>
                  <a:cubicBezTo>
                    <a:pt x="6147" y="25766"/>
                    <a:pt x="6393" y="25619"/>
                    <a:pt x="6393" y="25325"/>
                  </a:cubicBezTo>
                  <a:cubicBezTo>
                    <a:pt x="6393" y="25177"/>
                    <a:pt x="5655" y="25030"/>
                    <a:pt x="5655" y="24883"/>
                  </a:cubicBezTo>
                  <a:cubicBezTo>
                    <a:pt x="4918" y="26061"/>
                    <a:pt x="4180" y="27092"/>
                    <a:pt x="3196" y="28122"/>
                  </a:cubicBezTo>
                  <a:cubicBezTo>
                    <a:pt x="3688" y="28122"/>
                    <a:pt x="5409" y="28269"/>
                    <a:pt x="4918" y="28122"/>
                  </a:cubicBezTo>
                  <a:cubicBezTo>
                    <a:pt x="5409" y="28269"/>
                    <a:pt x="5163" y="28269"/>
                    <a:pt x="5163" y="28564"/>
                  </a:cubicBezTo>
                  <a:cubicBezTo>
                    <a:pt x="6639" y="28417"/>
                    <a:pt x="6393" y="28564"/>
                    <a:pt x="7868" y="28269"/>
                  </a:cubicBezTo>
                  <a:cubicBezTo>
                    <a:pt x="7868" y="28564"/>
                    <a:pt x="7868" y="28711"/>
                    <a:pt x="7868" y="29006"/>
                  </a:cubicBezTo>
                  <a:cubicBezTo>
                    <a:pt x="7622" y="29006"/>
                    <a:pt x="6639" y="28858"/>
                    <a:pt x="7622" y="28858"/>
                  </a:cubicBezTo>
                  <a:cubicBezTo>
                    <a:pt x="8114" y="28858"/>
                    <a:pt x="7131" y="28564"/>
                    <a:pt x="7131" y="28564"/>
                  </a:cubicBezTo>
                  <a:cubicBezTo>
                    <a:pt x="6393" y="28858"/>
                    <a:pt x="5901" y="29153"/>
                    <a:pt x="5409" y="29447"/>
                  </a:cubicBezTo>
                  <a:cubicBezTo>
                    <a:pt x="5409" y="29447"/>
                    <a:pt x="5901" y="29742"/>
                    <a:pt x="5901" y="29889"/>
                  </a:cubicBezTo>
                  <a:cubicBezTo>
                    <a:pt x="6147" y="29742"/>
                    <a:pt x="6393" y="29742"/>
                    <a:pt x="6639" y="29742"/>
                  </a:cubicBezTo>
                  <a:cubicBezTo>
                    <a:pt x="6885" y="29447"/>
                    <a:pt x="7131" y="29300"/>
                    <a:pt x="7377" y="29153"/>
                  </a:cubicBezTo>
                  <a:cubicBezTo>
                    <a:pt x="6885" y="29595"/>
                    <a:pt x="6885" y="29742"/>
                    <a:pt x="6639" y="30331"/>
                  </a:cubicBezTo>
                  <a:cubicBezTo>
                    <a:pt x="7131" y="30331"/>
                    <a:pt x="7377" y="30036"/>
                    <a:pt x="7622" y="30184"/>
                  </a:cubicBezTo>
                  <a:cubicBezTo>
                    <a:pt x="7868" y="30184"/>
                    <a:pt x="6885" y="30920"/>
                    <a:pt x="8606" y="30625"/>
                  </a:cubicBezTo>
                  <a:cubicBezTo>
                    <a:pt x="9098" y="30478"/>
                    <a:pt x="9590" y="30184"/>
                    <a:pt x="10081" y="30036"/>
                  </a:cubicBezTo>
                  <a:cubicBezTo>
                    <a:pt x="10081" y="29742"/>
                    <a:pt x="10081" y="29742"/>
                    <a:pt x="10081" y="29742"/>
                  </a:cubicBezTo>
                  <a:cubicBezTo>
                    <a:pt x="10573" y="29595"/>
                    <a:pt x="10573" y="29889"/>
                    <a:pt x="11065" y="29889"/>
                  </a:cubicBezTo>
                  <a:cubicBezTo>
                    <a:pt x="11065" y="30184"/>
                    <a:pt x="11065" y="30184"/>
                    <a:pt x="11065" y="30184"/>
                  </a:cubicBezTo>
                  <a:cubicBezTo>
                    <a:pt x="10081" y="30478"/>
                    <a:pt x="10327" y="30478"/>
                    <a:pt x="9590" y="30920"/>
                  </a:cubicBezTo>
                  <a:cubicBezTo>
                    <a:pt x="9344" y="30920"/>
                    <a:pt x="9344" y="30773"/>
                    <a:pt x="9098" y="30625"/>
                  </a:cubicBezTo>
                  <a:cubicBezTo>
                    <a:pt x="8606" y="30625"/>
                    <a:pt x="8360" y="30920"/>
                    <a:pt x="8114" y="30773"/>
                  </a:cubicBezTo>
                  <a:cubicBezTo>
                    <a:pt x="8360" y="31214"/>
                    <a:pt x="8606" y="31509"/>
                    <a:pt x="8606" y="31950"/>
                  </a:cubicBezTo>
                  <a:cubicBezTo>
                    <a:pt x="8606" y="31950"/>
                    <a:pt x="8360" y="32539"/>
                    <a:pt x="8360" y="32834"/>
                  </a:cubicBezTo>
                  <a:cubicBezTo>
                    <a:pt x="8360" y="32834"/>
                    <a:pt x="9098" y="33276"/>
                    <a:pt x="9098" y="33423"/>
                  </a:cubicBezTo>
                  <a:cubicBezTo>
                    <a:pt x="9098" y="33570"/>
                    <a:pt x="9098" y="33865"/>
                    <a:pt x="9098" y="34012"/>
                  </a:cubicBezTo>
                  <a:cubicBezTo>
                    <a:pt x="9344" y="34306"/>
                    <a:pt x="11557" y="35190"/>
                    <a:pt x="12786" y="35042"/>
                  </a:cubicBezTo>
                  <a:cubicBezTo>
                    <a:pt x="13278" y="34748"/>
                    <a:pt x="13278" y="34748"/>
                    <a:pt x="13278" y="34748"/>
                  </a:cubicBezTo>
                  <a:cubicBezTo>
                    <a:pt x="13770" y="34748"/>
                    <a:pt x="15000" y="34895"/>
                    <a:pt x="15000" y="34895"/>
                  </a:cubicBezTo>
                  <a:cubicBezTo>
                    <a:pt x="14508" y="34895"/>
                    <a:pt x="14508" y="35190"/>
                    <a:pt x="14016" y="35190"/>
                  </a:cubicBezTo>
                  <a:cubicBezTo>
                    <a:pt x="13524" y="35337"/>
                    <a:pt x="10327" y="35337"/>
                    <a:pt x="9344" y="35042"/>
                  </a:cubicBezTo>
                  <a:cubicBezTo>
                    <a:pt x="7868" y="34748"/>
                    <a:pt x="8852" y="34453"/>
                    <a:pt x="8360" y="34159"/>
                  </a:cubicBezTo>
                  <a:cubicBezTo>
                    <a:pt x="7868" y="33570"/>
                    <a:pt x="7131" y="33717"/>
                    <a:pt x="6885" y="33717"/>
                  </a:cubicBezTo>
                  <a:cubicBezTo>
                    <a:pt x="6639" y="33570"/>
                    <a:pt x="6147" y="33276"/>
                    <a:pt x="5901" y="33276"/>
                  </a:cubicBezTo>
                  <a:cubicBezTo>
                    <a:pt x="5655" y="33423"/>
                    <a:pt x="5655" y="33717"/>
                    <a:pt x="5409" y="33865"/>
                  </a:cubicBezTo>
                  <a:cubicBezTo>
                    <a:pt x="5409" y="33570"/>
                    <a:pt x="4672" y="33128"/>
                    <a:pt x="5655" y="33128"/>
                  </a:cubicBezTo>
                  <a:cubicBezTo>
                    <a:pt x="5655" y="32834"/>
                    <a:pt x="5655" y="32834"/>
                    <a:pt x="5655" y="32834"/>
                  </a:cubicBezTo>
                  <a:cubicBezTo>
                    <a:pt x="5163" y="32834"/>
                    <a:pt x="5163" y="32834"/>
                    <a:pt x="5163" y="32834"/>
                  </a:cubicBezTo>
                  <a:cubicBezTo>
                    <a:pt x="4426" y="31950"/>
                    <a:pt x="4426" y="31950"/>
                    <a:pt x="4426" y="31950"/>
                  </a:cubicBezTo>
                  <a:cubicBezTo>
                    <a:pt x="2704" y="32098"/>
                    <a:pt x="3196" y="32098"/>
                    <a:pt x="1967" y="31361"/>
                  </a:cubicBezTo>
                  <a:cubicBezTo>
                    <a:pt x="1721" y="31509"/>
                    <a:pt x="983" y="31803"/>
                    <a:pt x="983" y="31803"/>
                  </a:cubicBezTo>
                  <a:cubicBezTo>
                    <a:pt x="245" y="31950"/>
                    <a:pt x="245" y="31803"/>
                    <a:pt x="0" y="31656"/>
                  </a:cubicBezTo>
                  <a:cubicBezTo>
                    <a:pt x="245" y="35042"/>
                    <a:pt x="3442" y="85251"/>
                    <a:pt x="7868" y="120000"/>
                  </a:cubicBezTo>
                  <a:cubicBezTo>
                    <a:pt x="52377" y="119116"/>
                    <a:pt x="77704" y="118527"/>
                    <a:pt x="120000" y="118527"/>
                  </a:cubicBezTo>
                  <a:close/>
                </a:path>
              </a:pathLst>
            </a:custGeom>
            <a:solidFill>
              <a:schemeClr val="dk2"/>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326" name="Shape 3326"/>
            <p:cNvSpPr/>
            <p:nvPr/>
          </p:nvSpPr>
          <p:spPr>
            <a:xfrm>
              <a:off x="-3300" y="423"/>
              <a:ext cx="1800" cy="2700"/>
            </a:xfrm>
            <a:custGeom>
              <a:avLst/>
              <a:gdLst/>
              <a:ahLst/>
              <a:cxnLst/>
              <a:rect l="0" t="0" r="0" b="0"/>
              <a:pathLst>
                <a:path w="120000" h="120000" extrusionOk="0">
                  <a:moveTo>
                    <a:pt x="120000" y="94941"/>
                  </a:moveTo>
                  <a:cubicBezTo>
                    <a:pt x="116911" y="65790"/>
                    <a:pt x="116911" y="65790"/>
                    <a:pt x="116911" y="65790"/>
                  </a:cubicBezTo>
                  <a:cubicBezTo>
                    <a:pt x="114264" y="42329"/>
                    <a:pt x="112205" y="8286"/>
                    <a:pt x="112058" y="5890"/>
                  </a:cubicBezTo>
                  <a:cubicBezTo>
                    <a:pt x="111911" y="5890"/>
                    <a:pt x="111911" y="5790"/>
                    <a:pt x="111764" y="5790"/>
                  </a:cubicBezTo>
                  <a:cubicBezTo>
                    <a:pt x="110882" y="5690"/>
                    <a:pt x="110441" y="6089"/>
                    <a:pt x="109411" y="5990"/>
                  </a:cubicBezTo>
                  <a:cubicBezTo>
                    <a:pt x="109117" y="5990"/>
                    <a:pt x="108970" y="5790"/>
                    <a:pt x="108529" y="5790"/>
                  </a:cubicBezTo>
                  <a:cubicBezTo>
                    <a:pt x="108088" y="6089"/>
                    <a:pt x="108088" y="6089"/>
                    <a:pt x="108088" y="6089"/>
                  </a:cubicBezTo>
                  <a:cubicBezTo>
                    <a:pt x="107794" y="6289"/>
                    <a:pt x="106470" y="6389"/>
                    <a:pt x="106911" y="6489"/>
                  </a:cubicBezTo>
                  <a:cubicBezTo>
                    <a:pt x="107058" y="6688"/>
                    <a:pt x="107058" y="6688"/>
                    <a:pt x="107058" y="6688"/>
                  </a:cubicBezTo>
                  <a:cubicBezTo>
                    <a:pt x="107647" y="6788"/>
                    <a:pt x="107941" y="6788"/>
                    <a:pt x="108529" y="6888"/>
                  </a:cubicBezTo>
                  <a:cubicBezTo>
                    <a:pt x="108529" y="7088"/>
                    <a:pt x="108529" y="7088"/>
                    <a:pt x="108529" y="7088"/>
                  </a:cubicBezTo>
                  <a:cubicBezTo>
                    <a:pt x="108088" y="7088"/>
                    <a:pt x="108529" y="6888"/>
                    <a:pt x="108235" y="6988"/>
                  </a:cubicBezTo>
                  <a:cubicBezTo>
                    <a:pt x="108235" y="6988"/>
                    <a:pt x="107941" y="7287"/>
                    <a:pt x="108235" y="7188"/>
                  </a:cubicBezTo>
                  <a:cubicBezTo>
                    <a:pt x="108382" y="7387"/>
                    <a:pt x="108382" y="7387"/>
                    <a:pt x="108382" y="7387"/>
                  </a:cubicBezTo>
                  <a:cubicBezTo>
                    <a:pt x="108235" y="7287"/>
                    <a:pt x="106176" y="6289"/>
                    <a:pt x="106617" y="6888"/>
                  </a:cubicBezTo>
                  <a:cubicBezTo>
                    <a:pt x="106764" y="7088"/>
                    <a:pt x="107352" y="7188"/>
                    <a:pt x="107500" y="7387"/>
                  </a:cubicBezTo>
                  <a:cubicBezTo>
                    <a:pt x="107352" y="7387"/>
                    <a:pt x="107352" y="7387"/>
                    <a:pt x="106911" y="7387"/>
                  </a:cubicBezTo>
                  <a:cubicBezTo>
                    <a:pt x="107058" y="7687"/>
                    <a:pt x="107058" y="7687"/>
                    <a:pt x="107058" y="7687"/>
                  </a:cubicBezTo>
                  <a:cubicBezTo>
                    <a:pt x="106764" y="7687"/>
                    <a:pt x="106911" y="7587"/>
                    <a:pt x="106764" y="7487"/>
                  </a:cubicBezTo>
                  <a:cubicBezTo>
                    <a:pt x="106176" y="7587"/>
                    <a:pt x="106176" y="7587"/>
                    <a:pt x="106176" y="7587"/>
                  </a:cubicBezTo>
                  <a:cubicBezTo>
                    <a:pt x="106176" y="7487"/>
                    <a:pt x="106029" y="7387"/>
                    <a:pt x="106029" y="7387"/>
                  </a:cubicBezTo>
                  <a:cubicBezTo>
                    <a:pt x="105735" y="7487"/>
                    <a:pt x="105588" y="7587"/>
                    <a:pt x="105441" y="7687"/>
                  </a:cubicBezTo>
                  <a:cubicBezTo>
                    <a:pt x="105735" y="8086"/>
                    <a:pt x="105735" y="8585"/>
                    <a:pt x="106029" y="8885"/>
                  </a:cubicBezTo>
                  <a:cubicBezTo>
                    <a:pt x="106029" y="8985"/>
                    <a:pt x="106617" y="9783"/>
                    <a:pt x="106176" y="9584"/>
                  </a:cubicBezTo>
                  <a:cubicBezTo>
                    <a:pt x="105882" y="9384"/>
                    <a:pt x="105588" y="9184"/>
                    <a:pt x="105441" y="8985"/>
                  </a:cubicBezTo>
                  <a:cubicBezTo>
                    <a:pt x="105147" y="8785"/>
                    <a:pt x="105000" y="8685"/>
                    <a:pt x="104852" y="8485"/>
                  </a:cubicBezTo>
                  <a:cubicBezTo>
                    <a:pt x="104705" y="8485"/>
                    <a:pt x="104264" y="8785"/>
                    <a:pt x="104705" y="8785"/>
                  </a:cubicBezTo>
                  <a:cubicBezTo>
                    <a:pt x="104705" y="8885"/>
                    <a:pt x="104705" y="9783"/>
                    <a:pt x="104705" y="9783"/>
                  </a:cubicBezTo>
                  <a:cubicBezTo>
                    <a:pt x="104705" y="9683"/>
                    <a:pt x="104264" y="9783"/>
                    <a:pt x="104264" y="9783"/>
                  </a:cubicBezTo>
                  <a:cubicBezTo>
                    <a:pt x="104117" y="9584"/>
                    <a:pt x="104558" y="9683"/>
                    <a:pt x="104411" y="9484"/>
                  </a:cubicBezTo>
                  <a:cubicBezTo>
                    <a:pt x="104411" y="9384"/>
                    <a:pt x="103970" y="9284"/>
                    <a:pt x="103823" y="9184"/>
                  </a:cubicBezTo>
                  <a:cubicBezTo>
                    <a:pt x="103823" y="9084"/>
                    <a:pt x="103970" y="8885"/>
                    <a:pt x="103970" y="8885"/>
                  </a:cubicBezTo>
                  <a:cubicBezTo>
                    <a:pt x="103235" y="8685"/>
                    <a:pt x="104117" y="7287"/>
                    <a:pt x="103676" y="7088"/>
                  </a:cubicBezTo>
                  <a:cubicBezTo>
                    <a:pt x="103823" y="6988"/>
                    <a:pt x="104264" y="6888"/>
                    <a:pt x="104264" y="6788"/>
                  </a:cubicBezTo>
                  <a:cubicBezTo>
                    <a:pt x="104411" y="6589"/>
                    <a:pt x="103970" y="6389"/>
                    <a:pt x="104117" y="6089"/>
                  </a:cubicBezTo>
                  <a:cubicBezTo>
                    <a:pt x="104264" y="6089"/>
                    <a:pt x="104264" y="6089"/>
                    <a:pt x="104264" y="6089"/>
                  </a:cubicBezTo>
                  <a:cubicBezTo>
                    <a:pt x="104411" y="5990"/>
                    <a:pt x="104852" y="5690"/>
                    <a:pt x="105000" y="5490"/>
                  </a:cubicBezTo>
                  <a:cubicBezTo>
                    <a:pt x="104852" y="5490"/>
                    <a:pt x="104411" y="5391"/>
                    <a:pt x="104264" y="5291"/>
                  </a:cubicBezTo>
                  <a:cubicBezTo>
                    <a:pt x="104117" y="5191"/>
                    <a:pt x="104264" y="4891"/>
                    <a:pt x="103970" y="4792"/>
                  </a:cubicBezTo>
                  <a:cubicBezTo>
                    <a:pt x="103823" y="4692"/>
                    <a:pt x="103529" y="4792"/>
                    <a:pt x="103382" y="4792"/>
                  </a:cubicBezTo>
                  <a:cubicBezTo>
                    <a:pt x="103382" y="4592"/>
                    <a:pt x="103382" y="4592"/>
                    <a:pt x="103382" y="4592"/>
                  </a:cubicBezTo>
                  <a:cubicBezTo>
                    <a:pt x="103088" y="4492"/>
                    <a:pt x="102794" y="4592"/>
                    <a:pt x="102647" y="4492"/>
                  </a:cubicBezTo>
                  <a:cubicBezTo>
                    <a:pt x="102500" y="4492"/>
                    <a:pt x="102500" y="4093"/>
                    <a:pt x="102500" y="4093"/>
                  </a:cubicBezTo>
                  <a:cubicBezTo>
                    <a:pt x="102205" y="3893"/>
                    <a:pt x="101764" y="3893"/>
                    <a:pt x="101617" y="3793"/>
                  </a:cubicBezTo>
                  <a:cubicBezTo>
                    <a:pt x="101470" y="3793"/>
                    <a:pt x="101617" y="3594"/>
                    <a:pt x="101617" y="3494"/>
                  </a:cubicBezTo>
                  <a:cubicBezTo>
                    <a:pt x="101470" y="3394"/>
                    <a:pt x="101029" y="3194"/>
                    <a:pt x="101029" y="2995"/>
                  </a:cubicBezTo>
                  <a:cubicBezTo>
                    <a:pt x="101029" y="2895"/>
                    <a:pt x="101029" y="2695"/>
                    <a:pt x="101029" y="2695"/>
                  </a:cubicBezTo>
                  <a:cubicBezTo>
                    <a:pt x="100882" y="2595"/>
                    <a:pt x="100588" y="2595"/>
                    <a:pt x="100441" y="2495"/>
                  </a:cubicBezTo>
                  <a:cubicBezTo>
                    <a:pt x="100294" y="2196"/>
                    <a:pt x="100294" y="1896"/>
                    <a:pt x="100000" y="1697"/>
                  </a:cubicBezTo>
                  <a:cubicBezTo>
                    <a:pt x="99705" y="1697"/>
                    <a:pt x="99705" y="1697"/>
                    <a:pt x="99705" y="1697"/>
                  </a:cubicBezTo>
                  <a:cubicBezTo>
                    <a:pt x="99705" y="1697"/>
                    <a:pt x="99705" y="1497"/>
                    <a:pt x="99558" y="1497"/>
                  </a:cubicBezTo>
                  <a:cubicBezTo>
                    <a:pt x="98970" y="1497"/>
                    <a:pt x="98970" y="1497"/>
                    <a:pt x="98235" y="1597"/>
                  </a:cubicBezTo>
                  <a:cubicBezTo>
                    <a:pt x="98088" y="1497"/>
                    <a:pt x="98235" y="1397"/>
                    <a:pt x="98088" y="1297"/>
                  </a:cubicBezTo>
                  <a:cubicBezTo>
                    <a:pt x="97794" y="1297"/>
                    <a:pt x="97500" y="1397"/>
                    <a:pt x="97352" y="1297"/>
                  </a:cubicBezTo>
                  <a:cubicBezTo>
                    <a:pt x="97205" y="1198"/>
                    <a:pt x="97205" y="898"/>
                    <a:pt x="96911" y="798"/>
                  </a:cubicBezTo>
                  <a:cubicBezTo>
                    <a:pt x="96764" y="798"/>
                    <a:pt x="96617" y="898"/>
                    <a:pt x="96470" y="798"/>
                  </a:cubicBezTo>
                  <a:cubicBezTo>
                    <a:pt x="96617" y="499"/>
                    <a:pt x="96617" y="499"/>
                    <a:pt x="96617" y="499"/>
                  </a:cubicBezTo>
                  <a:cubicBezTo>
                    <a:pt x="96617" y="499"/>
                    <a:pt x="96323" y="599"/>
                    <a:pt x="96176" y="499"/>
                  </a:cubicBezTo>
                  <a:cubicBezTo>
                    <a:pt x="96176" y="499"/>
                    <a:pt x="96029" y="299"/>
                    <a:pt x="95882" y="299"/>
                  </a:cubicBezTo>
                  <a:cubicBezTo>
                    <a:pt x="95735" y="199"/>
                    <a:pt x="95588" y="299"/>
                    <a:pt x="95441" y="299"/>
                  </a:cubicBezTo>
                  <a:cubicBezTo>
                    <a:pt x="95147" y="199"/>
                    <a:pt x="95294" y="0"/>
                    <a:pt x="95000" y="99"/>
                  </a:cubicBezTo>
                  <a:cubicBezTo>
                    <a:pt x="94852" y="99"/>
                    <a:pt x="94411" y="399"/>
                    <a:pt x="94264" y="399"/>
                  </a:cubicBezTo>
                  <a:cubicBezTo>
                    <a:pt x="94117" y="499"/>
                    <a:pt x="94117" y="499"/>
                    <a:pt x="93823" y="499"/>
                  </a:cubicBezTo>
                  <a:cubicBezTo>
                    <a:pt x="93823" y="599"/>
                    <a:pt x="93823" y="798"/>
                    <a:pt x="93970" y="798"/>
                  </a:cubicBezTo>
                  <a:cubicBezTo>
                    <a:pt x="94264" y="998"/>
                    <a:pt x="94705" y="998"/>
                    <a:pt x="95294" y="1098"/>
                  </a:cubicBezTo>
                  <a:cubicBezTo>
                    <a:pt x="95441" y="1297"/>
                    <a:pt x="95441" y="1297"/>
                    <a:pt x="95441" y="1297"/>
                  </a:cubicBezTo>
                  <a:cubicBezTo>
                    <a:pt x="94852" y="1198"/>
                    <a:pt x="94411" y="1198"/>
                    <a:pt x="93970" y="1098"/>
                  </a:cubicBezTo>
                  <a:cubicBezTo>
                    <a:pt x="94264" y="1297"/>
                    <a:pt x="93676" y="2396"/>
                    <a:pt x="93529" y="2695"/>
                  </a:cubicBezTo>
                  <a:cubicBezTo>
                    <a:pt x="93382" y="2595"/>
                    <a:pt x="93382" y="2595"/>
                    <a:pt x="93088" y="2595"/>
                  </a:cubicBezTo>
                  <a:cubicBezTo>
                    <a:pt x="92794" y="2595"/>
                    <a:pt x="92794" y="2595"/>
                    <a:pt x="92794" y="2595"/>
                  </a:cubicBezTo>
                  <a:cubicBezTo>
                    <a:pt x="92794" y="2595"/>
                    <a:pt x="93088" y="2296"/>
                    <a:pt x="92941" y="2296"/>
                  </a:cubicBezTo>
                  <a:cubicBezTo>
                    <a:pt x="92647" y="2196"/>
                    <a:pt x="92647" y="2396"/>
                    <a:pt x="92500" y="2495"/>
                  </a:cubicBezTo>
                  <a:cubicBezTo>
                    <a:pt x="92500" y="2396"/>
                    <a:pt x="92352" y="2495"/>
                    <a:pt x="92205" y="2595"/>
                  </a:cubicBezTo>
                  <a:cubicBezTo>
                    <a:pt x="92352" y="2595"/>
                    <a:pt x="92352" y="2096"/>
                    <a:pt x="92205" y="2096"/>
                  </a:cubicBezTo>
                  <a:cubicBezTo>
                    <a:pt x="92058" y="2096"/>
                    <a:pt x="92058" y="2096"/>
                    <a:pt x="92058" y="2096"/>
                  </a:cubicBezTo>
                  <a:cubicBezTo>
                    <a:pt x="92205" y="1996"/>
                    <a:pt x="92794" y="1397"/>
                    <a:pt x="92941" y="1397"/>
                  </a:cubicBezTo>
                  <a:cubicBezTo>
                    <a:pt x="93088" y="1397"/>
                    <a:pt x="92500" y="1297"/>
                    <a:pt x="92352" y="1297"/>
                  </a:cubicBezTo>
                  <a:cubicBezTo>
                    <a:pt x="91176" y="2096"/>
                    <a:pt x="91176" y="2096"/>
                    <a:pt x="91176" y="2096"/>
                  </a:cubicBezTo>
                  <a:cubicBezTo>
                    <a:pt x="91029" y="2196"/>
                    <a:pt x="90882" y="2895"/>
                    <a:pt x="91029" y="2995"/>
                  </a:cubicBezTo>
                  <a:cubicBezTo>
                    <a:pt x="91029" y="3094"/>
                    <a:pt x="90882" y="3394"/>
                    <a:pt x="91029" y="3394"/>
                  </a:cubicBezTo>
                  <a:cubicBezTo>
                    <a:pt x="90882" y="3394"/>
                    <a:pt x="90588" y="3394"/>
                    <a:pt x="90441" y="3394"/>
                  </a:cubicBezTo>
                  <a:cubicBezTo>
                    <a:pt x="90441" y="3094"/>
                    <a:pt x="90294" y="2995"/>
                    <a:pt x="90294" y="2595"/>
                  </a:cubicBezTo>
                  <a:cubicBezTo>
                    <a:pt x="90147" y="2495"/>
                    <a:pt x="90000" y="2595"/>
                    <a:pt x="89852" y="2495"/>
                  </a:cubicBezTo>
                  <a:cubicBezTo>
                    <a:pt x="89852" y="2495"/>
                    <a:pt x="90000" y="2196"/>
                    <a:pt x="90147" y="2396"/>
                  </a:cubicBezTo>
                  <a:cubicBezTo>
                    <a:pt x="90147" y="2196"/>
                    <a:pt x="90147" y="2196"/>
                    <a:pt x="90147" y="2196"/>
                  </a:cubicBezTo>
                  <a:cubicBezTo>
                    <a:pt x="90294" y="2296"/>
                    <a:pt x="90441" y="1996"/>
                    <a:pt x="90441" y="1996"/>
                  </a:cubicBezTo>
                  <a:cubicBezTo>
                    <a:pt x="90294" y="1896"/>
                    <a:pt x="90294" y="1896"/>
                    <a:pt x="90147" y="1896"/>
                  </a:cubicBezTo>
                  <a:cubicBezTo>
                    <a:pt x="90147" y="1896"/>
                    <a:pt x="90147" y="1797"/>
                    <a:pt x="90000" y="1697"/>
                  </a:cubicBezTo>
                  <a:cubicBezTo>
                    <a:pt x="89558" y="1198"/>
                    <a:pt x="90000" y="1697"/>
                    <a:pt x="89558" y="1697"/>
                  </a:cubicBezTo>
                  <a:cubicBezTo>
                    <a:pt x="89705" y="1697"/>
                    <a:pt x="89264" y="1497"/>
                    <a:pt x="89264" y="1497"/>
                  </a:cubicBezTo>
                  <a:cubicBezTo>
                    <a:pt x="89264" y="1597"/>
                    <a:pt x="88970" y="1697"/>
                    <a:pt x="88970" y="1896"/>
                  </a:cubicBezTo>
                  <a:cubicBezTo>
                    <a:pt x="88970" y="1996"/>
                    <a:pt x="88970" y="1996"/>
                    <a:pt x="88970" y="1996"/>
                  </a:cubicBezTo>
                  <a:cubicBezTo>
                    <a:pt x="89264" y="1996"/>
                    <a:pt x="89852" y="2396"/>
                    <a:pt x="89117" y="2296"/>
                  </a:cubicBezTo>
                  <a:cubicBezTo>
                    <a:pt x="88970" y="2096"/>
                    <a:pt x="88970" y="2096"/>
                    <a:pt x="88970" y="2096"/>
                  </a:cubicBezTo>
                  <a:cubicBezTo>
                    <a:pt x="88823" y="2096"/>
                    <a:pt x="88088" y="2196"/>
                    <a:pt x="88529" y="2296"/>
                  </a:cubicBezTo>
                  <a:cubicBezTo>
                    <a:pt x="88823" y="2396"/>
                    <a:pt x="88676" y="2595"/>
                    <a:pt x="88823" y="2695"/>
                  </a:cubicBezTo>
                  <a:cubicBezTo>
                    <a:pt x="88970" y="2695"/>
                    <a:pt x="89411" y="2695"/>
                    <a:pt x="89558" y="2695"/>
                  </a:cubicBezTo>
                  <a:cubicBezTo>
                    <a:pt x="89411" y="2695"/>
                    <a:pt x="89558" y="2895"/>
                    <a:pt x="89117" y="2795"/>
                  </a:cubicBezTo>
                  <a:cubicBezTo>
                    <a:pt x="89264" y="3094"/>
                    <a:pt x="89264" y="3094"/>
                    <a:pt x="89264" y="3094"/>
                  </a:cubicBezTo>
                  <a:cubicBezTo>
                    <a:pt x="89264" y="2995"/>
                    <a:pt x="89117" y="3294"/>
                    <a:pt x="89117" y="3294"/>
                  </a:cubicBezTo>
                  <a:cubicBezTo>
                    <a:pt x="89264" y="3594"/>
                    <a:pt x="90000" y="3993"/>
                    <a:pt x="89264" y="4193"/>
                  </a:cubicBezTo>
                  <a:cubicBezTo>
                    <a:pt x="88970" y="4292"/>
                    <a:pt x="89264" y="3893"/>
                    <a:pt x="89264" y="3793"/>
                  </a:cubicBezTo>
                  <a:cubicBezTo>
                    <a:pt x="88970" y="3893"/>
                    <a:pt x="89117" y="3993"/>
                    <a:pt x="88823" y="4193"/>
                  </a:cubicBezTo>
                  <a:cubicBezTo>
                    <a:pt x="88823" y="4193"/>
                    <a:pt x="89411" y="4193"/>
                    <a:pt x="89117" y="4292"/>
                  </a:cubicBezTo>
                  <a:cubicBezTo>
                    <a:pt x="88823" y="4093"/>
                    <a:pt x="88970" y="4592"/>
                    <a:pt x="88823" y="4592"/>
                  </a:cubicBezTo>
                  <a:cubicBezTo>
                    <a:pt x="89117" y="4692"/>
                    <a:pt x="89264" y="4792"/>
                    <a:pt x="89411" y="4991"/>
                  </a:cubicBezTo>
                  <a:cubicBezTo>
                    <a:pt x="88235" y="4991"/>
                    <a:pt x="88529" y="4891"/>
                    <a:pt x="88382" y="5690"/>
                  </a:cubicBezTo>
                  <a:cubicBezTo>
                    <a:pt x="88088" y="5690"/>
                    <a:pt x="88088" y="5590"/>
                    <a:pt x="87794" y="5690"/>
                  </a:cubicBezTo>
                  <a:cubicBezTo>
                    <a:pt x="87647" y="5690"/>
                    <a:pt x="87647" y="5490"/>
                    <a:pt x="87500" y="5391"/>
                  </a:cubicBezTo>
                  <a:cubicBezTo>
                    <a:pt x="87500" y="5291"/>
                    <a:pt x="87500" y="5191"/>
                    <a:pt x="87647" y="4792"/>
                  </a:cubicBezTo>
                  <a:cubicBezTo>
                    <a:pt x="87352" y="4692"/>
                    <a:pt x="87352" y="4692"/>
                    <a:pt x="87352" y="4692"/>
                  </a:cubicBezTo>
                  <a:cubicBezTo>
                    <a:pt x="87352" y="4692"/>
                    <a:pt x="87205" y="4792"/>
                    <a:pt x="86911" y="4792"/>
                  </a:cubicBezTo>
                  <a:cubicBezTo>
                    <a:pt x="87205" y="4692"/>
                    <a:pt x="86617" y="4492"/>
                    <a:pt x="86617" y="4492"/>
                  </a:cubicBezTo>
                  <a:cubicBezTo>
                    <a:pt x="86617" y="5191"/>
                    <a:pt x="86617" y="5590"/>
                    <a:pt x="86323" y="6089"/>
                  </a:cubicBezTo>
                  <a:cubicBezTo>
                    <a:pt x="86029" y="6089"/>
                    <a:pt x="86029" y="6089"/>
                    <a:pt x="86029" y="6089"/>
                  </a:cubicBezTo>
                  <a:cubicBezTo>
                    <a:pt x="86323" y="5790"/>
                    <a:pt x="86617" y="4792"/>
                    <a:pt x="86470" y="4492"/>
                  </a:cubicBezTo>
                  <a:cubicBezTo>
                    <a:pt x="86323" y="4292"/>
                    <a:pt x="86029" y="4292"/>
                    <a:pt x="85735" y="4193"/>
                  </a:cubicBezTo>
                  <a:cubicBezTo>
                    <a:pt x="85882" y="3693"/>
                    <a:pt x="85882" y="3494"/>
                    <a:pt x="86029" y="3094"/>
                  </a:cubicBezTo>
                  <a:cubicBezTo>
                    <a:pt x="85882" y="3094"/>
                    <a:pt x="85588" y="3194"/>
                    <a:pt x="85294" y="3094"/>
                  </a:cubicBezTo>
                  <a:cubicBezTo>
                    <a:pt x="85441" y="3294"/>
                    <a:pt x="85588" y="5091"/>
                    <a:pt x="85294" y="5191"/>
                  </a:cubicBezTo>
                  <a:cubicBezTo>
                    <a:pt x="85000" y="5091"/>
                    <a:pt x="85147" y="5091"/>
                    <a:pt x="85000" y="4991"/>
                  </a:cubicBezTo>
                  <a:cubicBezTo>
                    <a:pt x="84558" y="5091"/>
                    <a:pt x="84411" y="4991"/>
                    <a:pt x="84264" y="5091"/>
                  </a:cubicBezTo>
                  <a:cubicBezTo>
                    <a:pt x="84264" y="5291"/>
                    <a:pt x="84264" y="5291"/>
                    <a:pt x="84264" y="5291"/>
                  </a:cubicBezTo>
                  <a:cubicBezTo>
                    <a:pt x="84117" y="5391"/>
                    <a:pt x="83823" y="5291"/>
                    <a:pt x="83823" y="5291"/>
                  </a:cubicBezTo>
                  <a:cubicBezTo>
                    <a:pt x="83823" y="5490"/>
                    <a:pt x="83823" y="5490"/>
                    <a:pt x="83823" y="5490"/>
                  </a:cubicBezTo>
                  <a:cubicBezTo>
                    <a:pt x="83529" y="5590"/>
                    <a:pt x="83529" y="5391"/>
                    <a:pt x="83235" y="5391"/>
                  </a:cubicBezTo>
                  <a:cubicBezTo>
                    <a:pt x="83088" y="5490"/>
                    <a:pt x="82941" y="5790"/>
                    <a:pt x="82794" y="5790"/>
                  </a:cubicBezTo>
                  <a:cubicBezTo>
                    <a:pt x="82647" y="5890"/>
                    <a:pt x="82647" y="5690"/>
                    <a:pt x="82352" y="5690"/>
                  </a:cubicBezTo>
                  <a:cubicBezTo>
                    <a:pt x="82352" y="5690"/>
                    <a:pt x="82205" y="5890"/>
                    <a:pt x="82058" y="5890"/>
                  </a:cubicBezTo>
                  <a:cubicBezTo>
                    <a:pt x="82058" y="5990"/>
                    <a:pt x="82058" y="6289"/>
                    <a:pt x="82058" y="6389"/>
                  </a:cubicBezTo>
                  <a:cubicBezTo>
                    <a:pt x="81764" y="6389"/>
                    <a:pt x="81764" y="6389"/>
                    <a:pt x="81764" y="6389"/>
                  </a:cubicBezTo>
                  <a:cubicBezTo>
                    <a:pt x="81764" y="6788"/>
                    <a:pt x="82647" y="7787"/>
                    <a:pt x="83088" y="7886"/>
                  </a:cubicBezTo>
                  <a:cubicBezTo>
                    <a:pt x="83235" y="7986"/>
                    <a:pt x="83529" y="7886"/>
                    <a:pt x="83676" y="7886"/>
                  </a:cubicBezTo>
                  <a:cubicBezTo>
                    <a:pt x="83823" y="7986"/>
                    <a:pt x="83676" y="8286"/>
                    <a:pt x="83823" y="8286"/>
                  </a:cubicBezTo>
                  <a:cubicBezTo>
                    <a:pt x="83823" y="8386"/>
                    <a:pt x="85000" y="8286"/>
                    <a:pt x="85294" y="8485"/>
                  </a:cubicBezTo>
                  <a:cubicBezTo>
                    <a:pt x="85588" y="8685"/>
                    <a:pt x="85294" y="8785"/>
                    <a:pt x="85441" y="8885"/>
                  </a:cubicBezTo>
                  <a:cubicBezTo>
                    <a:pt x="85735" y="8985"/>
                    <a:pt x="85882" y="8885"/>
                    <a:pt x="86176" y="8985"/>
                  </a:cubicBezTo>
                  <a:cubicBezTo>
                    <a:pt x="86176" y="9184"/>
                    <a:pt x="86176" y="9384"/>
                    <a:pt x="86323" y="9683"/>
                  </a:cubicBezTo>
                  <a:cubicBezTo>
                    <a:pt x="86029" y="9683"/>
                    <a:pt x="86029" y="9683"/>
                    <a:pt x="86029" y="9683"/>
                  </a:cubicBezTo>
                  <a:cubicBezTo>
                    <a:pt x="86029" y="9584"/>
                    <a:pt x="86176" y="9384"/>
                    <a:pt x="86176" y="9284"/>
                  </a:cubicBezTo>
                  <a:cubicBezTo>
                    <a:pt x="85882" y="9184"/>
                    <a:pt x="86176" y="9184"/>
                    <a:pt x="86029" y="9084"/>
                  </a:cubicBezTo>
                  <a:cubicBezTo>
                    <a:pt x="85882" y="8985"/>
                    <a:pt x="85588" y="9084"/>
                    <a:pt x="85294" y="9084"/>
                  </a:cubicBezTo>
                  <a:cubicBezTo>
                    <a:pt x="85000" y="8985"/>
                    <a:pt x="85294" y="8785"/>
                    <a:pt x="84411" y="8685"/>
                  </a:cubicBezTo>
                  <a:cubicBezTo>
                    <a:pt x="84411" y="8685"/>
                    <a:pt x="83529" y="8785"/>
                    <a:pt x="83382" y="8785"/>
                  </a:cubicBezTo>
                  <a:cubicBezTo>
                    <a:pt x="83088" y="8785"/>
                    <a:pt x="82794" y="8485"/>
                    <a:pt x="82647" y="8386"/>
                  </a:cubicBezTo>
                  <a:cubicBezTo>
                    <a:pt x="82500" y="8485"/>
                    <a:pt x="82352" y="8585"/>
                    <a:pt x="82058" y="8585"/>
                  </a:cubicBezTo>
                  <a:cubicBezTo>
                    <a:pt x="82058" y="8585"/>
                    <a:pt x="82205" y="8386"/>
                    <a:pt x="81764" y="8386"/>
                  </a:cubicBezTo>
                  <a:cubicBezTo>
                    <a:pt x="81764" y="8286"/>
                    <a:pt x="81911" y="8086"/>
                    <a:pt x="81764" y="7986"/>
                  </a:cubicBezTo>
                  <a:cubicBezTo>
                    <a:pt x="81617" y="8086"/>
                    <a:pt x="81323" y="7986"/>
                    <a:pt x="81176" y="8086"/>
                  </a:cubicBezTo>
                  <a:cubicBezTo>
                    <a:pt x="81029" y="8186"/>
                    <a:pt x="81176" y="8485"/>
                    <a:pt x="81323" y="8485"/>
                  </a:cubicBezTo>
                  <a:cubicBezTo>
                    <a:pt x="80882" y="8585"/>
                    <a:pt x="80882" y="8585"/>
                    <a:pt x="80441" y="8585"/>
                  </a:cubicBezTo>
                  <a:cubicBezTo>
                    <a:pt x="80441" y="8785"/>
                    <a:pt x="80441" y="8785"/>
                    <a:pt x="80441" y="8785"/>
                  </a:cubicBezTo>
                  <a:cubicBezTo>
                    <a:pt x="80147" y="8785"/>
                    <a:pt x="80147" y="8785"/>
                    <a:pt x="80147" y="8785"/>
                  </a:cubicBezTo>
                  <a:cubicBezTo>
                    <a:pt x="80294" y="9084"/>
                    <a:pt x="80294" y="9084"/>
                    <a:pt x="80294" y="9084"/>
                  </a:cubicBezTo>
                  <a:cubicBezTo>
                    <a:pt x="80588" y="9084"/>
                    <a:pt x="80588" y="9084"/>
                    <a:pt x="80588" y="9084"/>
                  </a:cubicBezTo>
                  <a:cubicBezTo>
                    <a:pt x="80735" y="8785"/>
                    <a:pt x="80735" y="8785"/>
                    <a:pt x="80735" y="8785"/>
                  </a:cubicBezTo>
                  <a:cubicBezTo>
                    <a:pt x="81029" y="8785"/>
                    <a:pt x="81176" y="8885"/>
                    <a:pt x="81470" y="8885"/>
                  </a:cubicBezTo>
                  <a:cubicBezTo>
                    <a:pt x="80588" y="9284"/>
                    <a:pt x="80000" y="9584"/>
                    <a:pt x="81617" y="9584"/>
                  </a:cubicBezTo>
                  <a:cubicBezTo>
                    <a:pt x="81764" y="9683"/>
                    <a:pt x="81764" y="9983"/>
                    <a:pt x="81764" y="10183"/>
                  </a:cubicBezTo>
                  <a:cubicBezTo>
                    <a:pt x="82647" y="10482"/>
                    <a:pt x="82647" y="10482"/>
                    <a:pt x="83235" y="10782"/>
                  </a:cubicBezTo>
                  <a:cubicBezTo>
                    <a:pt x="82647" y="10582"/>
                    <a:pt x="82205" y="10482"/>
                    <a:pt x="81470" y="10282"/>
                  </a:cubicBezTo>
                  <a:cubicBezTo>
                    <a:pt x="81470" y="10382"/>
                    <a:pt x="81470" y="10582"/>
                    <a:pt x="81323" y="10582"/>
                  </a:cubicBezTo>
                  <a:cubicBezTo>
                    <a:pt x="81176" y="10682"/>
                    <a:pt x="81323" y="10382"/>
                    <a:pt x="81029" y="10482"/>
                  </a:cubicBezTo>
                  <a:cubicBezTo>
                    <a:pt x="80588" y="9983"/>
                    <a:pt x="80735" y="9883"/>
                    <a:pt x="80000" y="9683"/>
                  </a:cubicBezTo>
                  <a:cubicBezTo>
                    <a:pt x="79558" y="9484"/>
                    <a:pt x="79117" y="9484"/>
                    <a:pt x="78823" y="9384"/>
                  </a:cubicBezTo>
                  <a:cubicBezTo>
                    <a:pt x="78823" y="9384"/>
                    <a:pt x="78823" y="9584"/>
                    <a:pt x="78529" y="9584"/>
                  </a:cubicBezTo>
                  <a:cubicBezTo>
                    <a:pt x="78235" y="9184"/>
                    <a:pt x="78235" y="9184"/>
                    <a:pt x="78235" y="9184"/>
                  </a:cubicBezTo>
                  <a:cubicBezTo>
                    <a:pt x="78382" y="9683"/>
                    <a:pt x="78235" y="10183"/>
                    <a:pt x="78088" y="10482"/>
                  </a:cubicBezTo>
                  <a:cubicBezTo>
                    <a:pt x="77794" y="10482"/>
                    <a:pt x="77794" y="10482"/>
                    <a:pt x="77794" y="10482"/>
                  </a:cubicBezTo>
                  <a:cubicBezTo>
                    <a:pt x="77794" y="10482"/>
                    <a:pt x="77647" y="10782"/>
                    <a:pt x="77500" y="10881"/>
                  </a:cubicBezTo>
                  <a:cubicBezTo>
                    <a:pt x="77205" y="10782"/>
                    <a:pt x="77205" y="10981"/>
                    <a:pt x="77058" y="10981"/>
                  </a:cubicBezTo>
                  <a:cubicBezTo>
                    <a:pt x="77205" y="10682"/>
                    <a:pt x="77205" y="10682"/>
                    <a:pt x="77205" y="10682"/>
                  </a:cubicBezTo>
                  <a:cubicBezTo>
                    <a:pt x="75882" y="10482"/>
                    <a:pt x="76470" y="11480"/>
                    <a:pt x="76323" y="11580"/>
                  </a:cubicBezTo>
                  <a:cubicBezTo>
                    <a:pt x="76176" y="11580"/>
                    <a:pt x="75882" y="11580"/>
                    <a:pt x="75882" y="11680"/>
                  </a:cubicBezTo>
                  <a:cubicBezTo>
                    <a:pt x="75882" y="11880"/>
                    <a:pt x="75882" y="11880"/>
                    <a:pt x="75882" y="11880"/>
                  </a:cubicBezTo>
                  <a:cubicBezTo>
                    <a:pt x="76323" y="12079"/>
                    <a:pt x="76029" y="12279"/>
                    <a:pt x="76323" y="12579"/>
                  </a:cubicBezTo>
                  <a:cubicBezTo>
                    <a:pt x="76470" y="12778"/>
                    <a:pt x="76617" y="12579"/>
                    <a:pt x="76764" y="12579"/>
                  </a:cubicBezTo>
                  <a:cubicBezTo>
                    <a:pt x="76764" y="12778"/>
                    <a:pt x="76764" y="12878"/>
                    <a:pt x="77058" y="12878"/>
                  </a:cubicBezTo>
                  <a:cubicBezTo>
                    <a:pt x="76911" y="13078"/>
                    <a:pt x="76764" y="13078"/>
                    <a:pt x="76911" y="13277"/>
                  </a:cubicBezTo>
                  <a:cubicBezTo>
                    <a:pt x="77205" y="13277"/>
                    <a:pt x="77205" y="13277"/>
                    <a:pt x="77205" y="13277"/>
                  </a:cubicBezTo>
                  <a:cubicBezTo>
                    <a:pt x="77205" y="12978"/>
                    <a:pt x="77058" y="12878"/>
                    <a:pt x="77352" y="12579"/>
                  </a:cubicBezTo>
                  <a:cubicBezTo>
                    <a:pt x="77352" y="12579"/>
                    <a:pt x="77647" y="12479"/>
                    <a:pt x="77794" y="12479"/>
                  </a:cubicBezTo>
                  <a:cubicBezTo>
                    <a:pt x="77794" y="12279"/>
                    <a:pt x="77794" y="12279"/>
                    <a:pt x="77794" y="12279"/>
                  </a:cubicBezTo>
                  <a:cubicBezTo>
                    <a:pt x="77941" y="12179"/>
                    <a:pt x="78235" y="12179"/>
                    <a:pt x="78382" y="12079"/>
                  </a:cubicBezTo>
                  <a:cubicBezTo>
                    <a:pt x="78529" y="11880"/>
                    <a:pt x="78382" y="11780"/>
                    <a:pt x="78529" y="11580"/>
                  </a:cubicBezTo>
                  <a:cubicBezTo>
                    <a:pt x="78823" y="11580"/>
                    <a:pt x="78823" y="11580"/>
                    <a:pt x="78823" y="11580"/>
                  </a:cubicBezTo>
                  <a:cubicBezTo>
                    <a:pt x="79117" y="11580"/>
                    <a:pt x="78970" y="11780"/>
                    <a:pt x="79117" y="11980"/>
                  </a:cubicBezTo>
                  <a:cubicBezTo>
                    <a:pt x="79117" y="11980"/>
                    <a:pt x="78529" y="11980"/>
                    <a:pt x="78823" y="12079"/>
                  </a:cubicBezTo>
                  <a:cubicBezTo>
                    <a:pt x="78823" y="12079"/>
                    <a:pt x="78382" y="12179"/>
                    <a:pt x="78235" y="12279"/>
                  </a:cubicBezTo>
                  <a:cubicBezTo>
                    <a:pt x="78235" y="12279"/>
                    <a:pt x="78382" y="12479"/>
                    <a:pt x="78235" y="12579"/>
                  </a:cubicBezTo>
                  <a:cubicBezTo>
                    <a:pt x="78235" y="12678"/>
                    <a:pt x="77941" y="12878"/>
                    <a:pt x="77794" y="12878"/>
                  </a:cubicBezTo>
                  <a:cubicBezTo>
                    <a:pt x="77647" y="13178"/>
                    <a:pt x="77794" y="13477"/>
                    <a:pt x="77794" y="13777"/>
                  </a:cubicBezTo>
                  <a:cubicBezTo>
                    <a:pt x="77352" y="13777"/>
                    <a:pt x="77352" y="13577"/>
                    <a:pt x="77205" y="13577"/>
                  </a:cubicBezTo>
                  <a:cubicBezTo>
                    <a:pt x="77058" y="13976"/>
                    <a:pt x="77058" y="13976"/>
                    <a:pt x="77058" y="13976"/>
                  </a:cubicBezTo>
                  <a:cubicBezTo>
                    <a:pt x="77058" y="13976"/>
                    <a:pt x="76764" y="13876"/>
                    <a:pt x="76617" y="13876"/>
                  </a:cubicBezTo>
                  <a:cubicBezTo>
                    <a:pt x="76617" y="14076"/>
                    <a:pt x="76323" y="13976"/>
                    <a:pt x="76470" y="14276"/>
                  </a:cubicBezTo>
                  <a:cubicBezTo>
                    <a:pt x="76470" y="14475"/>
                    <a:pt x="77794" y="15074"/>
                    <a:pt x="78088" y="15074"/>
                  </a:cubicBezTo>
                  <a:cubicBezTo>
                    <a:pt x="75000" y="14475"/>
                    <a:pt x="77205" y="15574"/>
                    <a:pt x="77794" y="16272"/>
                  </a:cubicBezTo>
                  <a:cubicBezTo>
                    <a:pt x="77647" y="16173"/>
                    <a:pt x="77647" y="16372"/>
                    <a:pt x="77352" y="16272"/>
                  </a:cubicBezTo>
                  <a:cubicBezTo>
                    <a:pt x="77058" y="16173"/>
                    <a:pt x="76764" y="15873"/>
                    <a:pt x="76470" y="15773"/>
                  </a:cubicBezTo>
                  <a:cubicBezTo>
                    <a:pt x="76323" y="15773"/>
                    <a:pt x="75882" y="15873"/>
                    <a:pt x="76029" y="15873"/>
                  </a:cubicBezTo>
                  <a:cubicBezTo>
                    <a:pt x="76323" y="15873"/>
                    <a:pt x="76470" y="16472"/>
                    <a:pt x="76617" y="16672"/>
                  </a:cubicBezTo>
                  <a:cubicBezTo>
                    <a:pt x="76470" y="16572"/>
                    <a:pt x="76176" y="16572"/>
                    <a:pt x="76176" y="16472"/>
                  </a:cubicBezTo>
                  <a:cubicBezTo>
                    <a:pt x="75882" y="16073"/>
                    <a:pt x="76029" y="16073"/>
                    <a:pt x="76029" y="16073"/>
                  </a:cubicBezTo>
                  <a:cubicBezTo>
                    <a:pt x="76029" y="16073"/>
                    <a:pt x="75882" y="16073"/>
                    <a:pt x="75441" y="15973"/>
                  </a:cubicBezTo>
                  <a:cubicBezTo>
                    <a:pt x="75441" y="16073"/>
                    <a:pt x="75294" y="16173"/>
                    <a:pt x="75588" y="16173"/>
                  </a:cubicBezTo>
                  <a:cubicBezTo>
                    <a:pt x="75588" y="16572"/>
                    <a:pt x="75588" y="16572"/>
                    <a:pt x="75588" y="16572"/>
                  </a:cubicBezTo>
                  <a:cubicBezTo>
                    <a:pt x="75294" y="16472"/>
                    <a:pt x="75294" y="16472"/>
                    <a:pt x="75294" y="16472"/>
                  </a:cubicBezTo>
                  <a:cubicBezTo>
                    <a:pt x="75294" y="16372"/>
                    <a:pt x="75294" y="16173"/>
                    <a:pt x="75294" y="16073"/>
                  </a:cubicBezTo>
                  <a:cubicBezTo>
                    <a:pt x="75147" y="15673"/>
                    <a:pt x="74411" y="15574"/>
                    <a:pt x="73823" y="15474"/>
                  </a:cubicBezTo>
                  <a:cubicBezTo>
                    <a:pt x="73823" y="15474"/>
                    <a:pt x="73676" y="15174"/>
                    <a:pt x="73970" y="15274"/>
                  </a:cubicBezTo>
                  <a:cubicBezTo>
                    <a:pt x="73970" y="15274"/>
                    <a:pt x="73970" y="15074"/>
                    <a:pt x="74117" y="14875"/>
                  </a:cubicBezTo>
                  <a:cubicBezTo>
                    <a:pt x="74264" y="15174"/>
                    <a:pt x="73970" y="14675"/>
                    <a:pt x="73970" y="14675"/>
                  </a:cubicBezTo>
                  <a:cubicBezTo>
                    <a:pt x="73235" y="14675"/>
                    <a:pt x="73529" y="14475"/>
                    <a:pt x="74117" y="14575"/>
                  </a:cubicBezTo>
                  <a:cubicBezTo>
                    <a:pt x="74117" y="14575"/>
                    <a:pt x="74558" y="14875"/>
                    <a:pt x="74264" y="14575"/>
                  </a:cubicBezTo>
                  <a:cubicBezTo>
                    <a:pt x="74117" y="14376"/>
                    <a:pt x="73823" y="14376"/>
                    <a:pt x="73823" y="14276"/>
                  </a:cubicBezTo>
                  <a:cubicBezTo>
                    <a:pt x="73823" y="14276"/>
                    <a:pt x="73235" y="14575"/>
                    <a:pt x="73529" y="14575"/>
                  </a:cubicBezTo>
                  <a:cubicBezTo>
                    <a:pt x="73235" y="14575"/>
                    <a:pt x="73088" y="14475"/>
                    <a:pt x="72794" y="14575"/>
                  </a:cubicBezTo>
                  <a:cubicBezTo>
                    <a:pt x="72647" y="14575"/>
                    <a:pt x="72500" y="14775"/>
                    <a:pt x="72352" y="14875"/>
                  </a:cubicBezTo>
                  <a:cubicBezTo>
                    <a:pt x="72352" y="14875"/>
                    <a:pt x="72352" y="15673"/>
                    <a:pt x="72352" y="15474"/>
                  </a:cubicBezTo>
                  <a:cubicBezTo>
                    <a:pt x="72500" y="15474"/>
                    <a:pt x="72647" y="15673"/>
                    <a:pt x="72058" y="15574"/>
                  </a:cubicBezTo>
                  <a:cubicBezTo>
                    <a:pt x="72058" y="15374"/>
                    <a:pt x="72058" y="15374"/>
                    <a:pt x="72058" y="15374"/>
                  </a:cubicBezTo>
                  <a:cubicBezTo>
                    <a:pt x="71764" y="15374"/>
                    <a:pt x="71911" y="15474"/>
                    <a:pt x="71470" y="15374"/>
                  </a:cubicBezTo>
                  <a:cubicBezTo>
                    <a:pt x="71764" y="15574"/>
                    <a:pt x="72352" y="16173"/>
                    <a:pt x="72647" y="16272"/>
                  </a:cubicBezTo>
                  <a:cubicBezTo>
                    <a:pt x="73088" y="16372"/>
                    <a:pt x="72941" y="15973"/>
                    <a:pt x="72500" y="15773"/>
                  </a:cubicBezTo>
                  <a:cubicBezTo>
                    <a:pt x="72500" y="15773"/>
                    <a:pt x="72647" y="15673"/>
                    <a:pt x="72647" y="15574"/>
                  </a:cubicBezTo>
                  <a:cubicBezTo>
                    <a:pt x="72647" y="15673"/>
                    <a:pt x="73088" y="15773"/>
                    <a:pt x="73088" y="15773"/>
                  </a:cubicBezTo>
                  <a:cubicBezTo>
                    <a:pt x="73088" y="15973"/>
                    <a:pt x="72941" y="16272"/>
                    <a:pt x="72941" y="16272"/>
                  </a:cubicBezTo>
                  <a:cubicBezTo>
                    <a:pt x="72794" y="16372"/>
                    <a:pt x="73235" y="16472"/>
                    <a:pt x="72647" y="16672"/>
                  </a:cubicBezTo>
                  <a:cubicBezTo>
                    <a:pt x="72647" y="16772"/>
                    <a:pt x="72647" y="16772"/>
                    <a:pt x="72647" y="16772"/>
                  </a:cubicBezTo>
                  <a:cubicBezTo>
                    <a:pt x="72352" y="16672"/>
                    <a:pt x="72058" y="16772"/>
                    <a:pt x="71764" y="16772"/>
                  </a:cubicBezTo>
                  <a:cubicBezTo>
                    <a:pt x="71617" y="16572"/>
                    <a:pt x="71911" y="16472"/>
                    <a:pt x="71470" y="16472"/>
                  </a:cubicBezTo>
                  <a:cubicBezTo>
                    <a:pt x="71029" y="16372"/>
                    <a:pt x="71764" y="16772"/>
                    <a:pt x="71323" y="16772"/>
                  </a:cubicBezTo>
                  <a:cubicBezTo>
                    <a:pt x="71176" y="16772"/>
                    <a:pt x="71029" y="16672"/>
                    <a:pt x="70735" y="16672"/>
                  </a:cubicBezTo>
                  <a:cubicBezTo>
                    <a:pt x="70735" y="16871"/>
                    <a:pt x="70735" y="16971"/>
                    <a:pt x="70735" y="17171"/>
                  </a:cubicBezTo>
                  <a:cubicBezTo>
                    <a:pt x="70882" y="17371"/>
                    <a:pt x="72058" y="18069"/>
                    <a:pt x="72352" y="18069"/>
                  </a:cubicBezTo>
                  <a:cubicBezTo>
                    <a:pt x="72647" y="18069"/>
                    <a:pt x="72352" y="17970"/>
                    <a:pt x="72794" y="17970"/>
                  </a:cubicBezTo>
                  <a:cubicBezTo>
                    <a:pt x="73088" y="17870"/>
                    <a:pt x="73088" y="17870"/>
                    <a:pt x="73088" y="17870"/>
                  </a:cubicBezTo>
                  <a:cubicBezTo>
                    <a:pt x="73088" y="18069"/>
                    <a:pt x="72941" y="18768"/>
                    <a:pt x="72941" y="18768"/>
                  </a:cubicBezTo>
                  <a:cubicBezTo>
                    <a:pt x="73088" y="18868"/>
                    <a:pt x="73088" y="19068"/>
                    <a:pt x="73235" y="19168"/>
                  </a:cubicBezTo>
                  <a:cubicBezTo>
                    <a:pt x="73382" y="19267"/>
                    <a:pt x="73676" y="19267"/>
                    <a:pt x="73823" y="19367"/>
                  </a:cubicBezTo>
                  <a:cubicBezTo>
                    <a:pt x="73970" y="19467"/>
                    <a:pt x="74117" y="19667"/>
                    <a:pt x="73676" y="19667"/>
                  </a:cubicBezTo>
                  <a:cubicBezTo>
                    <a:pt x="73088" y="19567"/>
                    <a:pt x="72941" y="18868"/>
                    <a:pt x="72500" y="18868"/>
                  </a:cubicBezTo>
                  <a:cubicBezTo>
                    <a:pt x="72205" y="18768"/>
                    <a:pt x="72058" y="19367"/>
                    <a:pt x="72500" y="19367"/>
                  </a:cubicBezTo>
                  <a:cubicBezTo>
                    <a:pt x="72500" y="19367"/>
                    <a:pt x="72352" y="19567"/>
                    <a:pt x="72205" y="19467"/>
                  </a:cubicBezTo>
                  <a:cubicBezTo>
                    <a:pt x="72058" y="19168"/>
                    <a:pt x="71911" y="18768"/>
                    <a:pt x="71764" y="18569"/>
                  </a:cubicBezTo>
                  <a:cubicBezTo>
                    <a:pt x="71617" y="18569"/>
                    <a:pt x="71323" y="18469"/>
                    <a:pt x="71029" y="18369"/>
                  </a:cubicBezTo>
                  <a:cubicBezTo>
                    <a:pt x="71176" y="18668"/>
                    <a:pt x="70882" y="18868"/>
                    <a:pt x="71029" y="19267"/>
                  </a:cubicBezTo>
                  <a:cubicBezTo>
                    <a:pt x="71323" y="19767"/>
                    <a:pt x="72794" y="20665"/>
                    <a:pt x="73529" y="20965"/>
                  </a:cubicBezTo>
                  <a:cubicBezTo>
                    <a:pt x="73088" y="20965"/>
                    <a:pt x="72794" y="20965"/>
                    <a:pt x="72647" y="21064"/>
                  </a:cubicBezTo>
                  <a:cubicBezTo>
                    <a:pt x="72352" y="21164"/>
                    <a:pt x="72500" y="21264"/>
                    <a:pt x="72352" y="21464"/>
                  </a:cubicBezTo>
                  <a:cubicBezTo>
                    <a:pt x="72352" y="21564"/>
                    <a:pt x="72205" y="21863"/>
                    <a:pt x="72205" y="22063"/>
                  </a:cubicBezTo>
                  <a:cubicBezTo>
                    <a:pt x="72352" y="22462"/>
                    <a:pt x="73529" y="22662"/>
                    <a:pt x="73823" y="22861"/>
                  </a:cubicBezTo>
                  <a:cubicBezTo>
                    <a:pt x="74117" y="23261"/>
                    <a:pt x="73676" y="23560"/>
                    <a:pt x="73676" y="23960"/>
                  </a:cubicBezTo>
                  <a:cubicBezTo>
                    <a:pt x="73676" y="24059"/>
                    <a:pt x="73823" y="24059"/>
                    <a:pt x="73970" y="24159"/>
                  </a:cubicBezTo>
                  <a:cubicBezTo>
                    <a:pt x="74117" y="24459"/>
                    <a:pt x="73823" y="24858"/>
                    <a:pt x="73823" y="25058"/>
                  </a:cubicBezTo>
                  <a:cubicBezTo>
                    <a:pt x="73382" y="23560"/>
                    <a:pt x="71764" y="23161"/>
                    <a:pt x="70735" y="22163"/>
                  </a:cubicBezTo>
                  <a:cubicBezTo>
                    <a:pt x="70588" y="21963"/>
                    <a:pt x="70588" y="21663"/>
                    <a:pt x="70294" y="21464"/>
                  </a:cubicBezTo>
                  <a:cubicBezTo>
                    <a:pt x="70147" y="21464"/>
                    <a:pt x="69852" y="21364"/>
                    <a:pt x="69852" y="21364"/>
                  </a:cubicBezTo>
                  <a:cubicBezTo>
                    <a:pt x="69852" y="21164"/>
                    <a:pt x="69852" y="21164"/>
                    <a:pt x="69852" y="21164"/>
                  </a:cubicBezTo>
                  <a:cubicBezTo>
                    <a:pt x="69705" y="21064"/>
                    <a:pt x="68676" y="20266"/>
                    <a:pt x="68382" y="20066"/>
                  </a:cubicBezTo>
                  <a:cubicBezTo>
                    <a:pt x="68235" y="20166"/>
                    <a:pt x="68088" y="20266"/>
                    <a:pt x="67794" y="20166"/>
                  </a:cubicBezTo>
                  <a:cubicBezTo>
                    <a:pt x="67941" y="19267"/>
                    <a:pt x="67794" y="19068"/>
                    <a:pt x="67205" y="18369"/>
                  </a:cubicBezTo>
                  <a:cubicBezTo>
                    <a:pt x="67058" y="18469"/>
                    <a:pt x="66911" y="18569"/>
                    <a:pt x="66617" y="18569"/>
                  </a:cubicBezTo>
                  <a:cubicBezTo>
                    <a:pt x="67205" y="17371"/>
                    <a:pt x="66617" y="16073"/>
                    <a:pt x="66470" y="15074"/>
                  </a:cubicBezTo>
                  <a:cubicBezTo>
                    <a:pt x="66323" y="15174"/>
                    <a:pt x="66323" y="15374"/>
                    <a:pt x="66323" y="15374"/>
                  </a:cubicBezTo>
                  <a:cubicBezTo>
                    <a:pt x="65882" y="15474"/>
                    <a:pt x="65735" y="15374"/>
                    <a:pt x="65441" y="15474"/>
                  </a:cubicBezTo>
                  <a:cubicBezTo>
                    <a:pt x="65000" y="15673"/>
                    <a:pt x="65147" y="15973"/>
                    <a:pt x="64852" y="16272"/>
                  </a:cubicBezTo>
                  <a:cubicBezTo>
                    <a:pt x="64558" y="16272"/>
                    <a:pt x="64558" y="16272"/>
                    <a:pt x="64558" y="16272"/>
                  </a:cubicBezTo>
                  <a:cubicBezTo>
                    <a:pt x="64411" y="16572"/>
                    <a:pt x="64411" y="16672"/>
                    <a:pt x="64264" y="17171"/>
                  </a:cubicBezTo>
                  <a:cubicBezTo>
                    <a:pt x="64411" y="17171"/>
                    <a:pt x="65000" y="17171"/>
                    <a:pt x="64705" y="17071"/>
                  </a:cubicBezTo>
                  <a:cubicBezTo>
                    <a:pt x="64852" y="17071"/>
                    <a:pt x="65000" y="17071"/>
                    <a:pt x="65147" y="17071"/>
                  </a:cubicBezTo>
                  <a:cubicBezTo>
                    <a:pt x="65147" y="17271"/>
                    <a:pt x="65147" y="17271"/>
                    <a:pt x="65147" y="17271"/>
                  </a:cubicBezTo>
                  <a:cubicBezTo>
                    <a:pt x="64264" y="17371"/>
                    <a:pt x="64411" y="17371"/>
                    <a:pt x="63529" y="17271"/>
                  </a:cubicBezTo>
                  <a:cubicBezTo>
                    <a:pt x="63382" y="17271"/>
                    <a:pt x="62647" y="18269"/>
                    <a:pt x="63088" y="18369"/>
                  </a:cubicBezTo>
                  <a:cubicBezTo>
                    <a:pt x="62647" y="18469"/>
                    <a:pt x="62058" y="18569"/>
                    <a:pt x="61911" y="18968"/>
                  </a:cubicBezTo>
                  <a:cubicBezTo>
                    <a:pt x="61911" y="19068"/>
                    <a:pt x="61911" y="19267"/>
                    <a:pt x="61911" y="19367"/>
                  </a:cubicBezTo>
                  <a:cubicBezTo>
                    <a:pt x="61470" y="19467"/>
                    <a:pt x="61470" y="19467"/>
                    <a:pt x="61470" y="19467"/>
                  </a:cubicBezTo>
                  <a:cubicBezTo>
                    <a:pt x="61617" y="20066"/>
                    <a:pt x="61323" y="19866"/>
                    <a:pt x="62205" y="20266"/>
                  </a:cubicBezTo>
                  <a:cubicBezTo>
                    <a:pt x="62058" y="20366"/>
                    <a:pt x="61764" y="20465"/>
                    <a:pt x="61617" y="20465"/>
                  </a:cubicBezTo>
                  <a:cubicBezTo>
                    <a:pt x="61617" y="20665"/>
                    <a:pt x="61617" y="20665"/>
                    <a:pt x="61617" y="20665"/>
                  </a:cubicBezTo>
                  <a:cubicBezTo>
                    <a:pt x="61470" y="20765"/>
                    <a:pt x="61323" y="20565"/>
                    <a:pt x="61176" y="20665"/>
                  </a:cubicBezTo>
                  <a:cubicBezTo>
                    <a:pt x="61176" y="20565"/>
                    <a:pt x="61176" y="20465"/>
                    <a:pt x="61029" y="20366"/>
                  </a:cubicBezTo>
                  <a:cubicBezTo>
                    <a:pt x="60882" y="20366"/>
                    <a:pt x="60588" y="20465"/>
                    <a:pt x="60441" y="20366"/>
                  </a:cubicBezTo>
                  <a:cubicBezTo>
                    <a:pt x="60294" y="20865"/>
                    <a:pt x="60000" y="21564"/>
                    <a:pt x="60147" y="22163"/>
                  </a:cubicBezTo>
                  <a:cubicBezTo>
                    <a:pt x="60441" y="22163"/>
                    <a:pt x="60441" y="22163"/>
                    <a:pt x="60441" y="22163"/>
                  </a:cubicBezTo>
                  <a:cubicBezTo>
                    <a:pt x="60735" y="22562"/>
                    <a:pt x="61029" y="22762"/>
                    <a:pt x="61323" y="23161"/>
                  </a:cubicBezTo>
                  <a:cubicBezTo>
                    <a:pt x="61470" y="23261"/>
                    <a:pt x="61470" y="23560"/>
                    <a:pt x="61470" y="23660"/>
                  </a:cubicBezTo>
                  <a:cubicBezTo>
                    <a:pt x="61764" y="23560"/>
                    <a:pt x="61617" y="23860"/>
                    <a:pt x="61911" y="23860"/>
                  </a:cubicBezTo>
                  <a:cubicBezTo>
                    <a:pt x="62058" y="23860"/>
                    <a:pt x="62352" y="23361"/>
                    <a:pt x="62500" y="23361"/>
                  </a:cubicBezTo>
                  <a:cubicBezTo>
                    <a:pt x="62794" y="23361"/>
                    <a:pt x="62647" y="23460"/>
                    <a:pt x="62941" y="23460"/>
                  </a:cubicBezTo>
                  <a:cubicBezTo>
                    <a:pt x="62794" y="24059"/>
                    <a:pt x="62941" y="24559"/>
                    <a:pt x="62941" y="24958"/>
                  </a:cubicBezTo>
                  <a:cubicBezTo>
                    <a:pt x="63235" y="24858"/>
                    <a:pt x="62941" y="24858"/>
                    <a:pt x="63382" y="24858"/>
                  </a:cubicBezTo>
                  <a:cubicBezTo>
                    <a:pt x="63088" y="24958"/>
                    <a:pt x="63088" y="25058"/>
                    <a:pt x="63088" y="25158"/>
                  </a:cubicBezTo>
                  <a:cubicBezTo>
                    <a:pt x="62647" y="25158"/>
                    <a:pt x="62647" y="24958"/>
                    <a:pt x="62205" y="25058"/>
                  </a:cubicBezTo>
                  <a:cubicBezTo>
                    <a:pt x="62058" y="25158"/>
                    <a:pt x="62058" y="25357"/>
                    <a:pt x="62058" y="25357"/>
                  </a:cubicBezTo>
                  <a:cubicBezTo>
                    <a:pt x="61911" y="25457"/>
                    <a:pt x="61617" y="25357"/>
                    <a:pt x="61470" y="25457"/>
                  </a:cubicBezTo>
                  <a:cubicBezTo>
                    <a:pt x="61323" y="25557"/>
                    <a:pt x="61470" y="25757"/>
                    <a:pt x="61323" y="25757"/>
                  </a:cubicBezTo>
                  <a:cubicBezTo>
                    <a:pt x="61176" y="25856"/>
                    <a:pt x="61029" y="25757"/>
                    <a:pt x="60882" y="25757"/>
                  </a:cubicBezTo>
                  <a:cubicBezTo>
                    <a:pt x="60588" y="25856"/>
                    <a:pt x="60441" y="26455"/>
                    <a:pt x="60294" y="26855"/>
                  </a:cubicBezTo>
                  <a:cubicBezTo>
                    <a:pt x="60294" y="26855"/>
                    <a:pt x="59558" y="26855"/>
                    <a:pt x="59705" y="26855"/>
                  </a:cubicBezTo>
                  <a:cubicBezTo>
                    <a:pt x="59411" y="26855"/>
                    <a:pt x="59411" y="26855"/>
                    <a:pt x="59411" y="26855"/>
                  </a:cubicBezTo>
                  <a:cubicBezTo>
                    <a:pt x="59411" y="26955"/>
                    <a:pt x="59411" y="27254"/>
                    <a:pt x="59411" y="27254"/>
                  </a:cubicBezTo>
                  <a:cubicBezTo>
                    <a:pt x="59264" y="27354"/>
                    <a:pt x="59117" y="27354"/>
                    <a:pt x="58970" y="27354"/>
                  </a:cubicBezTo>
                  <a:cubicBezTo>
                    <a:pt x="58970" y="27554"/>
                    <a:pt x="58823" y="27554"/>
                    <a:pt x="58676" y="27554"/>
                  </a:cubicBezTo>
                  <a:cubicBezTo>
                    <a:pt x="58823" y="27853"/>
                    <a:pt x="58823" y="27953"/>
                    <a:pt x="58970" y="28252"/>
                  </a:cubicBezTo>
                  <a:cubicBezTo>
                    <a:pt x="58676" y="28252"/>
                    <a:pt x="58529" y="28153"/>
                    <a:pt x="58382" y="28153"/>
                  </a:cubicBezTo>
                  <a:cubicBezTo>
                    <a:pt x="58382" y="28252"/>
                    <a:pt x="58088" y="28352"/>
                    <a:pt x="58088" y="28352"/>
                  </a:cubicBezTo>
                  <a:cubicBezTo>
                    <a:pt x="58088" y="28452"/>
                    <a:pt x="58235" y="29151"/>
                    <a:pt x="58088" y="29550"/>
                  </a:cubicBezTo>
                  <a:cubicBezTo>
                    <a:pt x="57941" y="29850"/>
                    <a:pt x="57500" y="30349"/>
                    <a:pt x="57352" y="30648"/>
                  </a:cubicBezTo>
                  <a:cubicBezTo>
                    <a:pt x="57352" y="30748"/>
                    <a:pt x="57500" y="31048"/>
                    <a:pt x="57352" y="31148"/>
                  </a:cubicBezTo>
                  <a:cubicBezTo>
                    <a:pt x="57352" y="31148"/>
                    <a:pt x="56617" y="31447"/>
                    <a:pt x="56470" y="31547"/>
                  </a:cubicBezTo>
                  <a:cubicBezTo>
                    <a:pt x="56176" y="31647"/>
                    <a:pt x="56176" y="31946"/>
                    <a:pt x="56029" y="32046"/>
                  </a:cubicBezTo>
                  <a:cubicBezTo>
                    <a:pt x="55735" y="32246"/>
                    <a:pt x="55294" y="32246"/>
                    <a:pt x="55000" y="32346"/>
                  </a:cubicBezTo>
                  <a:cubicBezTo>
                    <a:pt x="54852" y="32445"/>
                    <a:pt x="55000" y="32745"/>
                    <a:pt x="54852" y="32845"/>
                  </a:cubicBezTo>
                  <a:cubicBezTo>
                    <a:pt x="54705" y="33044"/>
                    <a:pt x="53382" y="33444"/>
                    <a:pt x="53235" y="33544"/>
                  </a:cubicBezTo>
                  <a:cubicBezTo>
                    <a:pt x="53235" y="33743"/>
                    <a:pt x="53235" y="33743"/>
                    <a:pt x="53235" y="33743"/>
                  </a:cubicBezTo>
                  <a:cubicBezTo>
                    <a:pt x="52794" y="33943"/>
                    <a:pt x="51911" y="33943"/>
                    <a:pt x="51470" y="34143"/>
                  </a:cubicBezTo>
                  <a:cubicBezTo>
                    <a:pt x="51176" y="34143"/>
                    <a:pt x="50735" y="34642"/>
                    <a:pt x="50441" y="34642"/>
                  </a:cubicBezTo>
                  <a:cubicBezTo>
                    <a:pt x="50147" y="34742"/>
                    <a:pt x="50147" y="34542"/>
                    <a:pt x="49852" y="34542"/>
                  </a:cubicBezTo>
                  <a:cubicBezTo>
                    <a:pt x="49264" y="34642"/>
                    <a:pt x="48529" y="35141"/>
                    <a:pt x="47941" y="35141"/>
                  </a:cubicBezTo>
                  <a:cubicBezTo>
                    <a:pt x="47647" y="35141"/>
                    <a:pt x="47647" y="35041"/>
                    <a:pt x="47500" y="35041"/>
                  </a:cubicBezTo>
                  <a:cubicBezTo>
                    <a:pt x="47205" y="35141"/>
                    <a:pt x="47058" y="35440"/>
                    <a:pt x="46764" y="35440"/>
                  </a:cubicBezTo>
                  <a:cubicBezTo>
                    <a:pt x="46323" y="35540"/>
                    <a:pt x="46029" y="35241"/>
                    <a:pt x="45441" y="35341"/>
                  </a:cubicBezTo>
                  <a:cubicBezTo>
                    <a:pt x="45294" y="35540"/>
                    <a:pt x="45294" y="35540"/>
                    <a:pt x="45294" y="35540"/>
                  </a:cubicBezTo>
                  <a:cubicBezTo>
                    <a:pt x="44852" y="35640"/>
                    <a:pt x="44558" y="35540"/>
                    <a:pt x="44117" y="35640"/>
                  </a:cubicBezTo>
                  <a:cubicBezTo>
                    <a:pt x="43823" y="35940"/>
                    <a:pt x="43823" y="35940"/>
                    <a:pt x="43823" y="35940"/>
                  </a:cubicBezTo>
                  <a:cubicBezTo>
                    <a:pt x="43676" y="35940"/>
                    <a:pt x="43382" y="35940"/>
                    <a:pt x="43235" y="35940"/>
                  </a:cubicBezTo>
                  <a:cubicBezTo>
                    <a:pt x="43235" y="35940"/>
                    <a:pt x="42941" y="36239"/>
                    <a:pt x="42794" y="36239"/>
                  </a:cubicBezTo>
                  <a:cubicBezTo>
                    <a:pt x="42647" y="36239"/>
                    <a:pt x="42205" y="36239"/>
                    <a:pt x="41911" y="36339"/>
                  </a:cubicBezTo>
                  <a:cubicBezTo>
                    <a:pt x="41764" y="36339"/>
                    <a:pt x="41764" y="36638"/>
                    <a:pt x="41764" y="36738"/>
                  </a:cubicBezTo>
                  <a:cubicBezTo>
                    <a:pt x="41617" y="36638"/>
                    <a:pt x="41323" y="36738"/>
                    <a:pt x="41323" y="36738"/>
                  </a:cubicBezTo>
                  <a:cubicBezTo>
                    <a:pt x="41176" y="36539"/>
                    <a:pt x="41176" y="36539"/>
                    <a:pt x="41029" y="36439"/>
                  </a:cubicBezTo>
                  <a:cubicBezTo>
                    <a:pt x="41029" y="36339"/>
                    <a:pt x="41029" y="36339"/>
                    <a:pt x="41029" y="36339"/>
                  </a:cubicBezTo>
                  <a:cubicBezTo>
                    <a:pt x="40735" y="36339"/>
                    <a:pt x="40588" y="36539"/>
                    <a:pt x="40294" y="36439"/>
                  </a:cubicBezTo>
                  <a:cubicBezTo>
                    <a:pt x="40147" y="36439"/>
                    <a:pt x="40147" y="36039"/>
                    <a:pt x="40000" y="35940"/>
                  </a:cubicBezTo>
                  <a:cubicBezTo>
                    <a:pt x="39852" y="35840"/>
                    <a:pt x="39705" y="35940"/>
                    <a:pt x="39411" y="35840"/>
                  </a:cubicBezTo>
                  <a:cubicBezTo>
                    <a:pt x="39411" y="35840"/>
                    <a:pt x="39411" y="36139"/>
                    <a:pt x="39264" y="36139"/>
                  </a:cubicBezTo>
                  <a:cubicBezTo>
                    <a:pt x="38970" y="36239"/>
                    <a:pt x="39117" y="36139"/>
                    <a:pt x="38823" y="36039"/>
                  </a:cubicBezTo>
                  <a:cubicBezTo>
                    <a:pt x="38823" y="36139"/>
                    <a:pt x="38970" y="36339"/>
                    <a:pt x="38823" y="36439"/>
                  </a:cubicBezTo>
                  <a:cubicBezTo>
                    <a:pt x="38823" y="36539"/>
                    <a:pt x="38676" y="36439"/>
                    <a:pt x="38529" y="36539"/>
                  </a:cubicBezTo>
                  <a:cubicBezTo>
                    <a:pt x="38088" y="36738"/>
                    <a:pt x="37941" y="37138"/>
                    <a:pt x="37941" y="37537"/>
                  </a:cubicBezTo>
                  <a:cubicBezTo>
                    <a:pt x="37058" y="37637"/>
                    <a:pt x="36617" y="37537"/>
                    <a:pt x="35294" y="37737"/>
                  </a:cubicBezTo>
                  <a:cubicBezTo>
                    <a:pt x="34705" y="37936"/>
                    <a:pt x="34705" y="37936"/>
                    <a:pt x="34705" y="37936"/>
                  </a:cubicBezTo>
                  <a:cubicBezTo>
                    <a:pt x="34411" y="37936"/>
                    <a:pt x="34558" y="37737"/>
                    <a:pt x="34264" y="37836"/>
                  </a:cubicBezTo>
                  <a:cubicBezTo>
                    <a:pt x="34117" y="37836"/>
                    <a:pt x="33676" y="38036"/>
                    <a:pt x="33676" y="38036"/>
                  </a:cubicBezTo>
                  <a:cubicBezTo>
                    <a:pt x="33382" y="38136"/>
                    <a:pt x="33235" y="37936"/>
                    <a:pt x="33088" y="37936"/>
                  </a:cubicBezTo>
                  <a:cubicBezTo>
                    <a:pt x="33088" y="38036"/>
                    <a:pt x="31764" y="38735"/>
                    <a:pt x="31617" y="38735"/>
                  </a:cubicBezTo>
                  <a:cubicBezTo>
                    <a:pt x="31470" y="38935"/>
                    <a:pt x="31470" y="39134"/>
                    <a:pt x="31323" y="39334"/>
                  </a:cubicBezTo>
                  <a:cubicBezTo>
                    <a:pt x="30882" y="39534"/>
                    <a:pt x="30294" y="39633"/>
                    <a:pt x="29852" y="39833"/>
                  </a:cubicBezTo>
                  <a:cubicBezTo>
                    <a:pt x="29558" y="40133"/>
                    <a:pt x="29558" y="40133"/>
                    <a:pt x="29558" y="40133"/>
                  </a:cubicBezTo>
                  <a:cubicBezTo>
                    <a:pt x="29117" y="40133"/>
                    <a:pt x="29264" y="39833"/>
                    <a:pt x="28676" y="39933"/>
                  </a:cubicBezTo>
                  <a:cubicBezTo>
                    <a:pt x="28676" y="39933"/>
                    <a:pt x="28676" y="40133"/>
                    <a:pt x="28529" y="40232"/>
                  </a:cubicBezTo>
                  <a:cubicBezTo>
                    <a:pt x="28382" y="40232"/>
                    <a:pt x="28088" y="40133"/>
                    <a:pt x="27794" y="40232"/>
                  </a:cubicBezTo>
                  <a:cubicBezTo>
                    <a:pt x="27647" y="40332"/>
                    <a:pt x="27647" y="40332"/>
                    <a:pt x="27647" y="40332"/>
                  </a:cubicBezTo>
                  <a:cubicBezTo>
                    <a:pt x="27352" y="40432"/>
                    <a:pt x="27058" y="40332"/>
                    <a:pt x="26911" y="40332"/>
                  </a:cubicBezTo>
                  <a:cubicBezTo>
                    <a:pt x="26617" y="40532"/>
                    <a:pt x="26617" y="40532"/>
                    <a:pt x="26617" y="40532"/>
                  </a:cubicBezTo>
                  <a:cubicBezTo>
                    <a:pt x="26323" y="40532"/>
                    <a:pt x="26323" y="40532"/>
                    <a:pt x="26323" y="40532"/>
                  </a:cubicBezTo>
                  <a:cubicBezTo>
                    <a:pt x="26176" y="40232"/>
                    <a:pt x="26176" y="40133"/>
                    <a:pt x="26029" y="39833"/>
                  </a:cubicBezTo>
                  <a:cubicBezTo>
                    <a:pt x="25882" y="39833"/>
                    <a:pt x="25441" y="40133"/>
                    <a:pt x="25441" y="40133"/>
                  </a:cubicBezTo>
                  <a:cubicBezTo>
                    <a:pt x="25147" y="40133"/>
                    <a:pt x="24411" y="39933"/>
                    <a:pt x="24264" y="39933"/>
                  </a:cubicBezTo>
                  <a:cubicBezTo>
                    <a:pt x="23970" y="39933"/>
                    <a:pt x="23529" y="40033"/>
                    <a:pt x="23235" y="40133"/>
                  </a:cubicBezTo>
                  <a:cubicBezTo>
                    <a:pt x="23235" y="39933"/>
                    <a:pt x="23235" y="39633"/>
                    <a:pt x="23529" y="39633"/>
                  </a:cubicBezTo>
                  <a:cubicBezTo>
                    <a:pt x="23529" y="39434"/>
                    <a:pt x="23529" y="39034"/>
                    <a:pt x="23382" y="39034"/>
                  </a:cubicBezTo>
                  <a:cubicBezTo>
                    <a:pt x="23235" y="39134"/>
                    <a:pt x="23235" y="39134"/>
                    <a:pt x="23235" y="39134"/>
                  </a:cubicBezTo>
                  <a:cubicBezTo>
                    <a:pt x="22794" y="39334"/>
                    <a:pt x="22794" y="39633"/>
                    <a:pt x="22500" y="39833"/>
                  </a:cubicBezTo>
                  <a:cubicBezTo>
                    <a:pt x="22352" y="39933"/>
                    <a:pt x="22058" y="39933"/>
                    <a:pt x="21764" y="40033"/>
                  </a:cubicBezTo>
                  <a:cubicBezTo>
                    <a:pt x="21764" y="40033"/>
                    <a:pt x="21617" y="40232"/>
                    <a:pt x="21470" y="40332"/>
                  </a:cubicBezTo>
                  <a:cubicBezTo>
                    <a:pt x="21470" y="40332"/>
                    <a:pt x="21029" y="40133"/>
                    <a:pt x="20735" y="40332"/>
                  </a:cubicBezTo>
                  <a:cubicBezTo>
                    <a:pt x="20588" y="40332"/>
                    <a:pt x="20147" y="40931"/>
                    <a:pt x="20147" y="40931"/>
                  </a:cubicBezTo>
                  <a:cubicBezTo>
                    <a:pt x="20000" y="41031"/>
                    <a:pt x="19705" y="40931"/>
                    <a:pt x="19558" y="40931"/>
                  </a:cubicBezTo>
                  <a:cubicBezTo>
                    <a:pt x="19411" y="41031"/>
                    <a:pt x="19117" y="41430"/>
                    <a:pt x="18970" y="41430"/>
                  </a:cubicBezTo>
                  <a:cubicBezTo>
                    <a:pt x="18823" y="41430"/>
                    <a:pt x="18529" y="41231"/>
                    <a:pt x="18382" y="41430"/>
                  </a:cubicBezTo>
                  <a:cubicBezTo>
                    <a:pt x="18088" y="41630"/>
                    <a:pt x="18529" y="41730"/>
                    <a:pt x="18235" y="41930"/>
                  </a:cubicBezTo>
                  <a:cubicBezTo>
                    <a:pt x="18088" y="41930"/>
                    <a:pt x="17794" y="41930"/>
                    <a:pt x="17647" y="41930"/>
                  </a:cubicBezTo>
                  <a:cubicBezTo>
                    <a:pt x="17647" y="42129"/>
                    <a:pt x="17647" y="42129"/>
                    <a:pt x="17647" y="42129"/>
                  </a:cubicBezTo>
                  <a:cubicBezTo>
                    <a:pt x="17352" y="42229"/>
                    <a:pt x="17500" y="42229"/>
                    <a:pt x="17352" y="42429"/>
                  </a:cubicBezTo>
                  <a:cubicBezTo>
                    <a:pt x="17205" y="42329"/>
                    <a:pt x="16911" y="42329"/>
                    <a:pt x="16911" y="42329"/>
                  </a:cubicBezTo>
                  <a:cubicBezTo>
                    <a:pt x="16911" y="42229"/>
                    <a:pt x="16911" y="42229"/>
                    <a:pt x="16911" y="42229"/>
                  </a:cubicBezTo>
                  <a:cubicBezTo>
                    <a:pt x="16617" y="42229"/>
                    <a:pt x="16764" y="42329"/>
                    <a:pt x="16470" y="42329"/>
                  </a:cubicBezTo>
                  <a:cubicBezTo>
                    <a:pt x="16323" y="42529"/>
                    <a:pt x="16323" y="43028"/>
                    <a:pt x="16029" y="43128"/>
                  </a:cubicBezTo>
                  <a:cubicBezTo>
                    <a:pt x="15735" y="43327"/>
                    <a:pt x="15000" y="43427"/>
                    <a:pt x="14558" y="43527"/>
                  </a:cubicBezTo>
                  <a:cubicBezTo>
                    <a:pt x="14411" y="43627"/>
                    <a:pt x="14411" y="43926"/>
                    <a:pt x="14264" y="43926"/>
                  </a:cubicBezTo>
                  <a:cubicBezTo>
                    <a:pt x="14117" y="44026"/>
                    <a:pt x="13823" y="43826"/>
                    <a:pt x="13529" y="43926"/>
                  </a:cubicBezTo>
                  <a:cubicBezTo>
                    <a:pt x="13382" y="44026"/>
                    <a:pt x="12794" y="44925"/>
                    <a:pt x="12647" y="45024"/>
                  </a:cubicBezTo>
                  <a:cubicBezTo>
                    <a:pt x="12500" y="45024"/>
                    <a:pt x="12205" y="44925"/>
                    <a:pt x="12058" y="45024"/>
                  </a:cubicBezTo>
                  <a:cubicBezTo>
                    <a:pt x="11911" y="45024"/>
                    <a:pt x="12058" y="45324"/>
                    <a:pt x="11911" y="45324"/>
                  </a:cubicBezTo>
                  <a:cubicBezTo>
                    <a:pt x="11764" y="45424"/>
                    <a:pt x="11323" y="45324"/>
                    <a:pt x="11176" y="45324"/>
                  </a:cubicBezTo>
                  <a:cubicBezTo>
                    <a:pt x="11029" y="45623"/>
                    <a:pt x="11029" y="45623"/>
                    <a:pt x="11029" y="45623"/>
                  </a:cubicBezTo>
                  <a:cubicBezTo>
                    <a:pt x="10882" y="45823"/>
                    <a:pt x="10735" y="45623"/>
                    <a:pt x="10588" y="45623"/>
                  </a:cubicBezTo>
                  <a:cubicBezTo>
                    <a:pt x="10588" y="45723"/>
                    <a:pt x="10588" y="45923"/>
                    <a:pt x="10441" y="45923"/>
                  </a:cubicBezTo>
                  <a:cubicBezTo>
                    <a:pt x="10147" y="45923"/>
                    <a:pt x="10147" y="45923"/>
                    <a:pt x="10147" y="45923"/>
                  </a:cubicBezTo>
                  <a:cubicBezTo>
                    <a:pt x="10000" y="46023"/>
                    <a:pt x="9705" y="46422"/>
                    <a:pt x="9558" y="46522"/>
                  </a:cubicBezTo>
                  <a:cubicBezTo>
                    <a:pt x="9117" y="46722"/>
                    <a:pt x="8823" y="46622"/>
                    <a:pt x="8529" y="46821"/>
                  </a:cubicBezTo>
                  <a:cubicBezTo>
                    <a:pt x="8235" y="46921"/>
                    <a:pt x="8235" y="46921"/>
                    <a:pt x="8235" y="46921"/>
                  </a:cubicBezTo>
                  <a:cubicBezTo>
                    <a:pt x="8088" y="47021"/>
                    <a:pt x="8235" y="47321"/>
                    <a:pt x="8235" y="47520"/>
                  </a:cubicBezTo>
                  <a:cubicBezTo>
                    <a:pt x="8088" y="47920"/>
                    <a:pt x="7205" y="48419"/>
                    <a:pt x="7058" y="49018"/>
                  </a:cubicBezTo>
                  <a:cubicBezTo>
                    <a:pt x="7058" y="49417"/>
                    <a:pt x="7500" y="49417"/>
                    <a:pt x="7352" y="49717"/>
                  </a:cubicBezTo>
                  <a:cubicBezTo>
                    <a:pt x="6176" y="50815"/>
                    <a:pt x="6176" y="50815"/>
                    <a:pt x="6176" y="50815"/>
                  </a:cubicBezTo>
                  <a:cubicBezTo>
                    <a:pt x="6029" y="50915"/>
                    <a:pt x="5735" y="50815"/>
                    <a:pt x="5735" y="50915"/>
                  </a:cubicBezTo>
                  <a:cubicBezTo>
                    <a:pt x="5588" y="51014"/>
                    <a:pt x="5441" y="51314"/>
                    <a:pt x="5441" y="51414"/>
                  </a:cubicBezTo>
                  <a:cubicBezTo>
                    <a:pt x="5147" y="51314"/>
                    <a:pt x="5147" y="51314"/>
                    <a:pt x="4705" y="51314"/>
                  </a:cubicBezTo>
                  <a:cubicBezTo>
                    <a:pt x="5000" y="50815"/>
                    <a:pt x="5294" y="50515"/>
                    <a:pt x="4852" y="49916"/>
                  </a:cubicBezTo>
                  <a:cubicBezTo>
                    <a:pt x="4705" y="49717"/>
                    <a:pt x="4264" y="49517"/>
                    <a:pt x="4264" y="49417"/>
                  </a:cubicBezTo>
                  <a:cubicBezTo>
                    <a:pt x="4264" y="49118"/>
                    <a:pt x="4558" y="49118"/>
                    <a:pt x="4558" y="49018"/>
                  </a:cubicBezTo>
                  <a:cubicBezTo>
                    <a:pt x="4558" y="48818"/>
                    <a:pt x="4264" y="48319"/>
                    <a:pt x="4117" y="48019"/>
                  </a:cubicBezTo>
                  <a:cubicBezTo>
                    <a:pt x="3823" y="48219"/>
                    <a:pt x="3529" y="48219"/>
                    <a:pt x="3088" y="48319"/>
                  </a:cubicBezTo>
                  <a:cubicBezTo>
                    <a:pt x="3382" y="48419"/>
                    <a:pt x="3382" y="48718"/>
                    <a:pt x="3235" y="48918"/>
                  </a:cubicBezTo>
                  <a:cubicBezTo>
                    <a:pt x="3235" y="48918"/>
                    <a:pt x="3088" y="49617"/>
                    <a:pt x="2941" y="49916"/>
                  </a:cubicBezTo>
                  <a:cubicBezTo>
                    <a:pt x="2647" y="50016"/>
                    <a:pt x="2647" y="50016"/>
                    <a:pt x="2647" y="50016"/>
                  </a:cubicBezTo>
                  <a:cubicBezTo>
                    <a:pt x="2352" y="50615"/>
                    <a:pt x="2352" y="51613"/>
                    <a:pt x="2500" y="52212"/>
                  </a:cubicBezTo>
                  <a:cubicBezTo>
                    <a:pt x="2500" y="52212"/>
                    <a:pt x="2500" y="52312"/>
                    <a:pt x="2647" y="52412"/>
                  </a:cubicBezTo>
                  <a:cubicBezTo>
                    <a:pt x="2794" y="52712"/>
                    <a:pt x="3970" y="53510"/>
                    <a:pt x="3970" y="53610"/>
                  </a:cubicBezTo>
                  <a:cubicBezTo>
                    <a:pt x="4264" y="54109"/>
                    <a:pt x="3676" y="54209"/>
                    <a:pt x="3529" y="54409"/>
                  </a:cubicBezTo>
                  <a:cubicBezTo>
                    <a:pt x="3382" y="54908"/>
                    <a:pt x="3823" y="56106"/>
                    <a:pt x="4117" y="56306"/>
                  </a:cubicBezTo>
                  <a:cubicBezTo>
                    <a:pt x="4558" y="56505"/>
                    <a:pt x="3676" y="56905"/>
                    <a:pt x="3529" y="57004"/>
                  </a:cubicBezTo>
                  <a:cubicBezTo>
                    <a:pt x="3529" y="57004"/>
                    <a:pt x="3382" y="57304"/>
                    <a:pt x="3088" y="57304"/>
                  </a:cubicBezTo>
                  <a:cubicBezTo>
                    <a:pt x="3088" y="57304"/>
                    <a:pt x="3088" y="57304"/>
                    <a:pt x="3088" y="57304"/>
                  </a:cubicBezTo>
                  <a:cubicBezTo>
                    <a:pt x="2941" y="57404"/>
                    <a:pt x="3088" y="57603"/>
                    <a:pt x="3088" y="57703"/>
                  </a:cubicBezTo>
                  <a:cubicBezTo>
                    <a:pt x="2794" y="57703"/>
                    <a:pt x="2794" y="57703"/>
                    <a:pt x="2794" y="57703"/>
                  </a:cubicBezTo>
                  <a:cubicBezTo>
                    <a:pt x="2647" y="57903"/>
                    <a:pt x="2352" y="58103"/>
                    <a:pt x="2352" y="58202"/>
                  </a:cubicBezTo>
                  <a:cubicBezTo>
                    <a:pt x="2205" y="58302"/>
                    <a:pt x="2500" y="58801"/>
                    <a:pt x="2500" y="58801"/>
                  </a:cubicBezTo>
                  <a:cubicBezTo>
                    <a:pt x="2352" y="58801"/>
                    <a:pt x="2058" y="61198"/>
                    <a:pt x="2058" y="61597"/>
                  </a:cubicBezTo>
                  <a:cubicBezTo>
                    <a:pt x="2058" y="61797"/>
                    <a:pt x="2500" y="62396"/>
                    <a:pt x="2647" y="62495"/>
                  </a:cubicBezTo>
                  <a:cubicBezTo>
                    <a:pt x="2647" y="62695"/>
                    <a:pt x="2500" y="62995"/>
                    <a:pt x="2647" y="63094"/>
                  </a:cubicBezTo>
                  <a:cubicBezTo>
                    <a:pt x="2794" y="63394"/>
                    <a:pt x="3235" y="63194"/>
                    <a:pt x="3529" y="63394"/>
                  </a:cubicBezTo>
                  <a:cubicBezTo>
                    <a:pt x="3676" y="63394"/>
                    <a:pt x="4411" y="64093"/>
                    <a:pt x="4411" y="64093"/>
                  </a:cubicBezTo>
                  <a:cubicBezTo>
                    <a:pt x="4558" y="64292"/>
                    <a:pt x="4558" y="64492"/>
                    <a:pt x="4558" y="64692"/>
                  </a:cubicBezTo>
                  <a:cubicBezTo>
                    <a:pt x="5000" y="64792"/>
                    <a:pt x="5000" y="64792"/>
                    <a:pt x="5000" y="64792"/>
                  </a:cubicBezTo>
                  <a:cubicBezTo>
                    <a:pt x="5000" y="64991"/>
                    <a:pt x="4852" y="64891"/>
                    <a:pt x="4705" y="64891"/>
                  </a:cubicBezTo>
                  <a:cubicBezTo>
                    <a:pt x="4705" y="64991"/>
                    <a:pt x="5147" y="65990"/>
                    <a:pt x="5147" y="65990"/>
                  </a:cubicBezTo>
                  <a:cubicBezTo>
                    <a:pt x="5294" y="66089"/>
                    <a:pt x="5735" y="65990"/>
                    <a:pt x="6029" y="66089"/>
                  </a:cubicBezTo>
                  <a:cubicBezTo>
                    <a:pt x="6029" y="66089"/>
                    <a:pt x="6029" y="66389"/>
                    <a:pt x="6176" y="66489"/>
                  </a:cubicBezTo>
                  <a:cubicBezTo>
                    <a:pt x="6323" y="66589"/>
                    <a:pt x="6470" y="66489"/>
                    <a:pt x="6617" y="66589"/>
                  </a:cubicBezTo>
                  <a:cubicBezTo>
                    <a:pt x="7058" y="66688"/>
                    <a:pt x="6911" y="67088"/>
                    <a:pt x="7205" y="67387"/>
                  </a:cubicBezTo>
                  <a:cubicBezTo>
                    <a:pt x="7647" y="67487"/>
                    <a:pt x="7647" y="67487"/>
                    <a:pt x="7647" y="67487"/>
                  </a:cubicBezTo>
                  <a:cubicBezTo>
                    <a:pt x="7941" y="67587"/>
                    <a:pt x="7794" y="67886"/>
                    <a:pt x="7941" y="67986"/>
                  </a:cubicBezTo>
                  <a:cubicBezTo>
                    <a:pt x="8382" y="68386"/>
                    <a:pt x="8970" y="68785"/>
                    <a:pt x="9264" y="69284"/>
                  </a:cubicBezTo>
                  <a:cubicBezTo>
                    <a:pt x="9411" y="69384"/>
                    <a:pt x="9411" y="69384"/>
                    <a:pt x="9411" y="69384"/>
                  </a:cubicBezTo>
                  <a:cubicBezTo>
                    <a:pt x="9558" y="69484"/>
                    <a:pt x="9852" y="69484"/>
                    <a:pt x="10000" y="69584"/>
                  </a:cubicBezTo>
                  <a:cubicBezTo>
                    <a:pt x="10294" y="70183"/>
                    <a:pt x="9852" y="71181"/>
                    <a:pt x="10147" y="71880"/>
                  </a:cubicBezTo>
                  <a:cubicBezTo>
                    <a:pt x="10147" y="71980"/>
                    <a:pt x="10147" y="72279"/>
                    <a:pt x="10147" y="72379"/>
                  </a:cubicBezTo>
                  <a:cubicBezTo>
                    <a:pt x="8676" y="73178"/>
                    <a:pt x="8823" y="72678"/>
                    <a:pt x="8088" y="71680"/>
                  </a:cubicBezTo>
                  <a:cubicBezTo>
                    <a:pt x="7794" y="71680"/>
                    <a:pt x="7794" y="71680"/>
                    <a:pt x="7794" y="71680"/>
                  </a:cubicBezTo>
                  <a:cubicBezTo>
                    <a:pt x="7352" y="72479"/>
                    <a:pt x="7941" y="71880"/>
                    <a:pt x="6911" y="72279"/>
                  </a:cubicBezTo>
                  <a:cubicBezTo>
                    <a:pt x="6911" y="71880"/>
                    <a:pt x="6911" y="70881"/>
                    <a:pt x="6617" y="70582"/>
                  </a:cubicBezTo>
                  <a:cubicBezTo>
                    <a:pt x="6617" y="70582"/>
                    <a:pt x="6617" y="70582"/>
                    <a:pt x="6617" y="70582"/>
                  </a:cubicBezTo>
                  <a:cubicBezTo>
                    <a:pt x="6323" y="70482"/>
                    <a:pt x="5882" y="69983"/>
                    <a:pt x="5588" y="69983"/>
                  </a:cubicBezTo>
                  <a:cubicBezTo>
                    <a:pt x="5441" y="69983"/>
                    <a:pt x="5441" y="69983"/>
                    <a:pt x="5441" y="69983"/>
                  </a:cubicBezTo>
                  <a:cubicBezTo>
                    <a:pt x="5441" y="69983"/>
                    <a:pt x="5441" y="69783"/>
                    <a:pt x="5441" y="69683"/>
                  </a:cubicBezTo>
                  <a:cubicBezTo>
                    <a:pt x="5147" y="69683"/>
                    <a:pt x="5147" y="69683"/>
                    <a:pt x="5147" y="69683"/>
                  </a:cubicBezTo>
                  <a:cubicBezTo>
                    <a:pt x="5000" y="69584"/>
                    <a:pt x="5000" y="69284"/>
                    <a:pt x="4852" y="69184"/>
                  </a:cubicBezTo>
                  <a:cubicBezTo>
                    <a:pt x="4852" y="69184"/>
                    <a:pt x="4264" y="68985"/>
                    <a:pt x="4117" y="68985"/>
                  </a:cubicBezTo>
                  <a:cubicBezTo>
                    <a:pt x="4117" y="69184"/>
                    <a:pt x="3970" y="69084"/>
                    <a:pt x="3970" y="69384"/>
                  </a:cubicBezTo>
                  <a:cubicBezTo>
                    <a:pt x="3970" y="69683"/>
                    <a:pt x="4558" y="70083"/>
                    <a:pt x="4705" y="70282"/>
                  </a:cubicBezTo>
                  <a:cubicBezTo>
                    <a:pt x="4852" y="70582"/>
                    <a:pt x="4852" y="70981"/>
                    <a:pt x="4852" y="71181"/>
                  </a:cubicBezTo>
                  <a:cubicBezTo>
                    <a:pt x="4852" y="71181"/>
                    <a:pt x="5441" y="71081"/>
                    <a:pt x="5441" y="71181"/>
                  </a:cubicBezTo>
                  <a:cubicBezTo>
                    <a:pt x="5735" y="71381"/>
                    <a:pt x="5588" y="71780"/>
                    <a:pt x="6029" y="71980"/>
                  </a:cubicBezTo>
                  <a:cubicBezTo>
                    <a:pt x="7058" y="72479"/>
                    <a:pt x="7058" y="72479"/>
                    <a:pt x="7058" y="72479"/>
                  </a:cubicBezTo>
                  <a:cubicBezTo>
                    <a:pt x="7205" y="72579"/>
                    <a:pt x="7647" y="72479"/>
                    <a:pt x="7794" y="72379"/>
                  </a:cubicBezTo>
                  <a:cubicBezTo>
                    <a:pt x="7941" y="72579"/>
                    <a:pt x="8382" y="72878"/>
                    <a:pt x="8529" y="73078"/>
                  </a:cubicBezTo>
                  <a:cubicBezTo>
                    <a:pt x="8676" y="73477"/>
                    <a:pt x="8382" y="74176"/>
                    <a:pt x="8235" y="74376"/>
                  </a:cubicBezTo>
                  <a:cubicBezTo>
                    <a:pt x="8235" y="74475"/>
                    <a:pt x="7794" y="74575"/>
                    <a:pt x="7647" y="74575"/>
                  </a:cubicBezTo>
                  <a:cubicBezTo>
                    <a:pt x="7500" y="74475"/>
                    <a:pt x="7352" y="74276"/>
                    <a:pt x="7352" y="74276"/>
                  </a:cubicBezTo>
                  <a:cubicBezTo>
                    <a:pt x="7205" y="74276"/>
                    <a:pt x="7205" y="74276"/>
                    <a:pt x="7205" y="74276"/>
                  </a:cubicBezTo>
                  <a:cubicBezTo>
                    <a:pt x="7205" y="74176"/>
                    <a:pt x="6764" y="73876"/>
                    <a:pt x="6617" y="73677"/>
                  </a:cubicBezTo>
                  <a:cubicBezTo>
                    <a:pt x="6323" y="73677"/>
                    <a:pt x="6323" y="73677"/>
                    <a:pt x="6323" y="73677"/>
                  </a:cubicBezTo>
                  <a:cubicBezTo>
                    <a:pt x="6029" y="73477"/>
                    <a:pt x="6029" y="73277"/>
                    <a:pt x="5882" y="73078"/>
                  </a:cubicBezTo>
                  <a:cubicBezTo>
                    <a:pt x="5588" y="73078"/>
                    <a:pt x="5588" y="73078"/>
                    <a:pt x="5588" y="73078"/>
                  </a:cubicBezTo>
                  <a:cubicBezTo>
                    <a:pt x="5441" y="73078"/>
                    <a:pt x="5000" y="72678"/>
                    <a:pt x="5000" y="72579"/>
                  </a:cubicBezTo>
                  <a:cubicBezTo>
                    <a:pt x="5000" y="72678"/>
                    <a:pt x="4705" y="72878"/>
                    <a:pt x="5000" y="72978"/>
                  </a:cubicBezTo>
                  <a:cubicBezTo>
                    <a:pt x="5147" y="72978"/>
                    <a:pt x="5294" y="73277"/>
                    <a:pt x="4852" y="73178"/>
                  </a:cubicBezTo>
                  <a:cubicBezTo>
                    <a:pt x="4852" y="73178"/>
                    <a:pt x="4558" y="72878"/>
                    <a:pt x="4411" y="72878"/>
                  </a:cubicBezTo>
                  <a:cubicBezTo>
                    <a:pt x="4264" y="73078"/>
                    <a:pt x="4411" y="73078"/>
                    <a:pt x="4117" y="73178"/>
                  </a:cubicBezTo>
                  <a:cubicBezTo>
                    <a:pt x="4117" y="73377"/>
                    <a:pt x="4117" y="73377"/>
                    <a:pt x="4117" y="73377"/>
                  </a:cubicBezTo>
                  <a:cubicBezTo>
                    <a:pt x="4264" y="73477"/>
                    <a:pt x="4705" y="73577"/>
                    <a:pt x="4852" y="73677"/>
                  </a:cubicBezTo>
                  <a:cubicBezTo>
                    <a:pt x="5000" y="73777"/>
                    <a:pt x="5000" y="73976"/>
                    <a:pt x="5147" y="74076"/>
                  </a:cubicBezTo>
                  <a:cubicBezTo>
                    <a:pt x="5294" y="74176"/>
                    <a:pt x="5588" y="73976"/>
                    <a:pt x="5882" y="74176"/>
                  </a:cubicBezTo>
                  <a:cubicBezTo>
                    <a:pt x="6029" y="74176"/>
                    <a:pt x="6029" y="74475"/>
                    <a:pt x="6176" y="74575"/>
                  </a:cubicBezTo>
                  <a:cubicBezTo>
                    <a:pt x="6323" y="74675"/>
                    <a:pt x="6617" y="74675"/>
                    <a:pt x="6764" y="74775"/>
                  </a:cubicBezTo>
                  <a:cubicBezTo>
                    <a:pt x="7058" y="74875"/>
                    <a:pt x="6911" y="75174"/>
                    <a:pt x="7058" y="75274"/>
                  </a:cubicBezTo>
                  <a:cubicBezTo>
                    <a:pt x="7205" y="75374"/>
                    <a:pt x="7647" y="75574"/>
                    <a:pt x="7794" y="75673"/>
                  </a:cubicBezTo>
                  <a:cubicBezTo>
                    <a:pt x="8235" y="75973"/>
                    <a:pt x="8235" y="76272"/>
                    <a:pt x="8529" y="76772"/>
                  </a:cubicBezTo>
                  <a:cubicBezTo>
                    <a:pt x="8676" y="76871"/>
                    <a:pt x="9117" y="76971"/>
                    <a:pt x="9264" y="77071"/>
                  </a:cubicBezTo>
                  <a:cubicBezTo>
                    <a:pt x="9264" y="77171"/>
                    <a:pt x="9264" y="77371"/>
                    <a:pt x="9411" y="77470"/>
                  </a:cubicBezTo>
                  <a:cubicBezTo>
                    <a:pt x="9558" y="77570"/>
                    <a:pt x="9705" y="77570"/>
                    <a:pt x="10000" y="77670"/>
                  </a:cubicBezTo>
                  <a:cubicBezTo>
                    <a:pt x="10000" y="77770"/>
                    <a:pt x="11470" y="78968"/>
                    <a:pt x="11470" y="79068"/>
                  </a:cubicBezTo>
                  <a:cubicBezTo>
                    <a:pt x="11764" y="79367"/>
                    <a:pt x="11617" y="79767"/>
                    <a:pt x="11911" y="80166"/>
                  </a:cubicBezTo>
                  <a:cubicBezTo>
                    <a:pt x="12058" y="80166"/>
                    <a:pt x="12058" y="80166"/>
                    <a:pt x="12058" y="80166"/>
                  </a:cubicBezTo>
                  <a:cubicBezTo>
                    <a:pt x="12205" y="80166"/>
                    <a:pt x="12205" y="80366"/>
                    <a:pt x="12205" y="80465"/>
                  </a:cubicBezTo>
                  <a:cubicBezTo>
                    <a:pt x="12500" y="80465"/>
                    <a:pt x="12500" y="80465"/>
                    <a:pt x="12500" y="80465"/>
                  </a:cubicBezTo>
                  <a:cubicBezTo>
                    <a:pt x="12500" y="80765"/>
                    <a:pt x="11764" y="81164"/>
                    <a:pt x="12205" y="81863"/>
                  </a:cubicBezTo>
                  <a:cubicBezTo>
                    <a:pt x="12352" y="81863"/>
                    <a:pt x="12352" y="81863"/>
                    <a:pt x="12352" y="81863"/>
                  </a:cubicBezTo>
                  <a:cubicBezTo>
                    <a:pt x="12941" y="82163"/>
                    <a:pt x="13382" y="83161"/>
                    <a:pt x="13970" y="83560"/>
                  </a:cubicBezTo>
                  <a:cubicBezTo>
                    <a:pt x="14411" y="83760"/>
                    <a:pt x="15294" y="83760"/>
                    <a:pt x="15588" y="84059"/>
                  </a:cubicBezTo>
                  <a:cubicBezTo>
                    <a:pt x="15735" y="84259"/>
                    <a:pt x="15588" y="84359"/>
                    <a:pt x="15735" y="84459"/>
                  </a:cubicBezTo>
                  <a:cubicBezTo>
                    <a:pt x="16029" y="84559"/>
                    <a:pt x="16029" y="84559"/>
                    <a:pt x="16029" y="84559"/>
                  </a:cubicBezTo>
                  <a:cubicBezTo>
                    <a:pt x="16323" y="85058"/>
                    <a:pt x="16029" y="85757"/>
                    <a:pt x="16176" y="86256"/>
                  </a:cubicBezTo>
                  <a:cubicBezTo>
                    <a:pt x="16470" y="86356"/>
                    <a:pt x="16470" y="86356"/>
                    <a:pt x="16470" y="86356"/>
                  </a:cubicBezTo>
                  <a:cubicBezTo>
                    <a:pt x="16911" y="86755"/>
                    <a:pt x="17058" y="86655"/>
                    <a:pt x="17941" y="86755"/>
                  </a:cubicBezTo>
                  <a:cubicBezTo>
                    <a:pt x="18382" y="87454"/>
                    <a:pt x="18676" y="88053"/>
                    <a:pt x="19264" y="88452"/>
                  </a:cubicBezTo>
                  <a:cubicBezTo>
                    <a:pt x="19558" y="88652"/>
                    <a:pt x="20147" y="88752"/>
                    <a:pt x="20441" y="88951"/>
                  </a:cubicBezTo>
                  <a:cubicBezTo>
                    <a:pt x="20441" y="89550"/>
                    <a:pt x="20441" y="89550"/>
                    <a:pt x="20441" y="89550"/>
                  </a:cubicBezTo>
                  <a:cubicBezTo>
                    <a:pt x="20588" y="89850"/>
                    <a:pt x="21176" y="90549"/>
                    <a:pt x="21176" y="90848"/>
                  </a:cubicBezTo>
                  <a:cubicBezTo>
                    <a:pt x="21323" y="91148"/>
                    <a:pt x="21176" y="91647"/>
                    <a:pt x="21176" y="91946"/>
                  </a:cubicBezTo>
                  <a:cubicBezTo>
                    <a:pt x="21470" y="91946"/>
                    <a:pt x="21470" y="91946"/>
                    <a:pt x="21470" y="91946"/>
                  </a:cubicBezTo>
                  <a:cubicBezTo>
                    <a:pt x="21617" y="92046"/>
                    <a:pt x="21764" y="92246"/>
                    <a:pt x="21764" y="92346"/>
                  </a:cubicBezTo>
                  <a:cubicBezTo>
                    <a:pt x="22058" y="92945"/>
                    <a:pt x="21911" y="93444"/>
                    <a:pt x="22205" y="93943"/>
                  </a:cubicBezTo>
                  <a:cubicBezTo>
                    <a:pt x="22352" y="94342"/>
                    <a:pt x="22941" y="94542"/>
                    <a:pt x="23088" y="94841"/>
                  </a:cubicBezTo>
                  <a:cubicBezTo>
                    <a:pt x="23088" y="94941"/>
                    <a:pt x="23088" y="95041"/>
                    <a:pt x="23088" y="95141"/>
                  </a:cubicBezTo>
                  <a:cubicBezTo>
                    <a:pt x="23088" y="95341"/>
                    <a:pt x="23529" y="95540"/>
                    <a:pt x="23676" y="95740"/>
                  </a:cubicBezTo>
                  <a:cubicBezTo>
                    <a:pt x="23823" y="96139"/>
                    <a:pt x="23823" y="96539"/>
                    <a:pt x="24117" y="96838"/>
                  </a:cubicBezTo>
                  <a:cubicBezTo>
                    <a:pt x="24411" y="97138"/>
                    <a:pt x="25441" y="97337"/>
                    <a:pt x="25735" y="97737"/>
                  </a:cubicBezTo>
                  <a:cubicBezTo>
                    <a:pt x="26029" y="98136"/>
                    <a:pt x="25735" y="98635"/>
                    <a:pt x="26029" y="98935"/>
                  </a:cubicBezTo>
                  <a:cubicBezTo>
                    <a:pt x="26176" y="99134"/>
                    <a:pt x="26764" y="99334"/>
                    <a:pt x="27058" y="99534"/>
                  </a:cubicBezTo>
                  <a:cubicBezTo>
                    <a:pt x="27352" y="99833"/>
                    <a:pt x="27205" y="100232"/>
                    <a:pt x="27500" y="100632"/>
                  </a:cubicBezTo>
                  <a:cubicBezTo>
                    <a:pt x="27500" y="100831"/>
                    <a:pt x="28382" y="101031"/>
                    <a:pt x="28382" y="101231"/>
                  </a:cubicBezTo>
                  <a:cubicBezTo>
                    <a:pt x="28529" y="101331"/>
                    <a:pt x="28382" y="101530"/>
                    <a:pt x="28382" y="101730"/>
                  </a:cubicBezTo>
                  <a:cubicBezTo>
                    <a:pt x="28529" y="102129"/>
                    <a:pt x="28823" y="102529"/>
                    <a:pt x="28823" y="103227"/>
                  </a:cubicBezTo>
                  <a:cubicBezTo>
                    <a:pt x="29117" y="103128"/>
                    <a:pt x="28970" y="103128"/>
                    <a:pt x="28970" y="102828"/>
                  </a:cubicBezTo>
                  <a:cubicBezTo>
                    <a:pt x="29411" y="103028"/>
                    <a:pt x="29264" y="102628"/>
                    <a:pt x="29558" y="102728"/>
                  </a:cubicBezTo>
                  <a:cubicBezTo>
                    <a:pt x="29705" y="102728"/>
                    <a:pt x="29852" y="103028"/>
                    <a:pt x="30000" y="103128"/>
                  </a:cubicBezTo>
                  <a:cubicBezTo>
                    <a:pt x="30000" y="103327"/>
                    <a:pt x="30000" y="103327"/>
                    <a:pt x="30000" y="103327"/>
                  </a:cubicBezTo>
                  <a:cubicBezTo>
                    <a:pt x="29852" y="103227"/>
                    <a:pt x="29852" y="103227"/>
                    <a:pt x="29558" y="103227"/>
                  </a:cubicBezTo>
                  <a:cubicBezTo>
                    <a:pt x="29558" y="103527"/>
                    <a:pt x="29558" y="103527"/>
                    <a:pt x="29558" y="103527"/>
                  </a:cubicBezTo>
                  <a:cubicBezTo>
                    <a:pt x="29264" y="103627"/>
                    <a:pt x="29411" y="103327"/>
                    <a:pt x="28970" y="103427"/>
                  </a:cubicBezTo>
                  <a:cubicBezTo>
                    <a:pt x="29117" y="103727"/>
                    <a:pt x="28970" y="104026"/>
                    <a:pt x="29117" y="104425"/>
                  </a:cubicBezTo>
                  <a:cubicBezTo>
                    <a:pt x="29117" y="104425"/>
                    <a:pt x="29411" y="104425"/>
                    <a:pt x="29411" y="104525"/>
                  </a:cubicBezTo>
                  <a:cubicBezTo>
                    <a:pt x="29558" y="104525"/>
                    <a:pt x="29558" y="104525"/>
                    <a:pt x="29558" y="104525"/>
                  </a:cubicBezTo>
                  <a:cubicBezTo>
                    <a:pt x="29558" y="104825"/>
                    <a:pt x="29264" y="105124"/>
                    <a:pt x="29264" y="105424"/>
                  </a:cubicBezTo>
                  <a:cubicBezTo>
                    <a:pt x="29264" y="105524"/>
                    <a:pt x="29558" y="105524"/>
                    <a:pt x="29558" y="105823"/>
                  </a:cubicBezTo>
                  <a:cubicBezTo>
                    <a:pt x="29117" y="106123"/>
                    <a:pt x="29117" y="106123"/>
                    <a:pt x="29117" y="106123"/>
                  </a:cubicBezTo>
                  <a:cubicBezTo>
                    <a:pt x="29117" y="106322"/>
                    <a:pt x="29558" y="106622"/>
                    <a:pt x="28970" y="106622"/>
                  </a:cubicBezTo>
                  <a:cubicBezTo>
                    <a:pt x="28970" y="106821"/>
                    <a:pt x="28970" y="106821"/>
                    <a:pt x="28970" y="106821"/>
                  </a:cubicBezTo>
                  <a:cubicBezTo>
                    <a:pt x="29117" y="106921"/>
                    <a:pt x="29558" y="107021"/>
                    <a:pt x="29705" y="107121"/>
                  </a:cubicBezTo>
                  <a:cubicBezTo>
                    <a:pt x="30000" y="107420"/>
                    <a:pt x="30441" y="108618"/>
                    <a:pt x="30588" y="108918"/>
                  </a:cubicBezTo>
                  <a:cubicBezTo>
                    <a:pt x="30882" y="109916"/>
                    <a:pt x="30735" y="111613"/>
                    <a:pt x="30294" y="112412"/>
                  </a:cubicBezTo>
                  <a:cubicBezTo>
                    <a:pt x="30147" y="112612"/>
                    <a:pt x="29852" y="112712"/>
                    <a:pt x="29705" y="112811"/>
                  </a:cubicBezTo>
                  <a:cubicBezTo>
                    <a:pt x="29705" y="112911"/>
                    <a:pt x="29705" y="113111"/>
                    <a:pt x="29705" y="113211"/>
                  </a:cubicBezTo>
                  <a:cubicBezTo>
                    <a:pt x="29705" y="113311"/>
                    <a:pt x="29264" y="113510"/>
                    <a:pt x="29117" y="113610"/>
                  </a:cubicBezTo>
                  <a:cubicBezTo>
                    <a:pt x="28970" y="113710"/>
                    <a:pt x="29117" y="113910"/>
                    <a:pt x="28970" y="114109"/>
                  </a:cubicBezTo>
                  <a:cubicBezTo>
                    <a:pt x="28382" y="113910"/>
                    <a:pt x="28235" y="113810"/>
                    <a:pt x="27500" y="113710"/>
                  </a:cubicBezTo>
                  <a:cubicBezTo>
                    <a:pt x="27500" y="113910"/>
                    <a:pt x="27205" y="113810"/>
                    <a:pt x="27352" y="114109"/>
                  </a:cubicBezTo>
                  <a:cubicBezTo>
                    <a:pt x="27352" y="114209"/>
                    <a:pt x="27794" y="114309"/>
                    <a:pt x="28088" y="114309"/>
                  </a:cubicBezTo>
                  <a:cubicBezTo>
                    <a:pt x="28235" y="114608"/>
                    <a:pt x="28235" y="114708"/>
                    <a:pt x="28235" y="115008"/>
                  </a:cubicBezTo>
                  <a:cubicBezTo>
                    <a:pt x="28529" y="115607"/>
                    <a:pt x="28676" y="116006"/>
                    <a:pt x="28676" y="116605"/>
                  </a:cubicBezTo>
                  <a:cubicBezTo>
                    <a:pt x="29117" y="116705"/>
                    <a:pt x="28970" y="116505"/>
                    <a:pt x="29411" y="116605"/>
                  </a:cubicBezTo>
                  <a:cubicBezTo>
                    <a:pt x="29852" y="116905"/>
                    <a:pt x="29852" y="116905"/>
                    <a:pt x="29852" y="116905"/>
                  </a:cubicBezTo>
                  <a:cubicBezTo>
                    <a:pt x="30294" y="117104"/>
                    <a:pt x="30588" y="116905"/>
                    <a:pt x="31176" y="117004"/>
                  </a:cubicBezTo>
                  <a:cubicBezTo>
                    <a:pt x="32058" y="117404"/>
                    <a:pt x="32058" y="117404"/>
                    <a:pt x="32058" y="117404"/>
                  </a:cubicBezTo>
                  <a:cubicBezTo>
                    <a:pt x="32647" y="117504"/>
                    <a:pt x="32941" y="117404"/>
                    <a:pt x="33382" y="117504"/>
                  </a:cubicBezTo>
                  <a:cubicBezTo>
                    <a:pt x="33529" y="117504"/>
                    <a:pt x="33529" y="117803"/>
                    <a:pt x="33676" y="117803"/>
                  </a:cubicBezTo>
                  <a:cubicBezTo>
                    <a:pt x="33823" y="117803"/>
                    <a:pt x="34117" y="117703"/>
                    <a:pt x="34264" y="117803"/>
                  </a:cubicBezTo>
                  <a:cubicBezTo>
                    <a:pt x="34852" y="118103"/>
                    <a:pt x="35882" y="119101"/>
                    <a:pt x="36470" y="119301"/>
                  </a:cubicBezTo>
                  <a:cubicBezTo>
                    <a:pt x="37205" y="119500"/>
                    <a:pt x="37647" y="119301"/>
                    <a:pt x="38382" y="119301"/>
                  </a:cubicBezTo>
                  <a:cubicBezTo>
                    <a:pt x="38676" y="119301"/>
                    <a:pt x="39558" y="119500"/>
                    <a:pt x="40000" y="119500"/>
                  </a:cubicBezTo>
                  <a:cubicBezTo>
                    <a:pt x="40294" y="119500"/>
                    <a:pt x="40588" y="119400"/>
                    <a:pt x="40735" y="119400"/>
                  </a:cubicBezTo>
                  <a:cubicBezTo>
                    <a:pt x="41029" y="119500"/>
                    <a:pt x="41323" y="119800"/>
                    <a:pt x="41764" y="120000"/>
                  </a:cubicBezTo>
                  <a:cubicBezTo>
                    <a:pt x="41911" y="120000"/>
                    <a:pt x="42205" y="120000"/>
                    <a:pt x="42352" y="120000"/>
                  </a:cubicBezTo>
                  <a:cubicBezTo>
                    <a:pt x="42500" y="120000"/>
                    <a:pt x="42500" y="119800"/>
                    <a:pt x="42500" y="119700"/>
                  </a:cubicBezTo>
                  <a:cubicBezTo>
                    <a:pt x="42500" y="119700"/>
                    <a:pt x="43088" y="119700"/>
                    <a:pt x="42794" y="119800"/>
                  </a:cubicBezTo>
                  <a:cubicBezTo>
                    <a:pt x="43088" y="119900"/>
                    <a:pt x="43529" y="120000"/>
                    <a:pt x="43676" y="120000"/>
                  </a:cubicBezTo>
                  <a:cubicBezTo>
                    <a:pt x="43823" y="120000"/>
                    <a:pt x="44264" y="119700"/>
                    <a:pt x="44264" y="119700"/>
                  </a:cubicBezTo>
                  <a:cubicBezTo>
                    <a:pt x="44411" y="119700"/>
                    <a:pt x="44705" y="119800"/>
                    <a:pt x="45147" y="119800"/>
                  </a:cubicBezTo>
                  <a:cubicBezTo>
                    <a:pt x="45294" y="119800"/>
                    <a:pt x="45882" y="119500"/>
                    <a:pt x="46029" y="119500"/>
                  </a:cubicBezTo>
                  <a:cubicBezTo>
                    <a:pt x="46617" y="119500"/>
                    <a:pt x="46911" y="119800"/>
                    <a:pt x="47352" y="119800"/>
                  </a:cubicBezTo>
                  <a:cubicBezTo>
                    <a:pt x="47500" y="119800"/>
                    <a:pt x="47500" y="119600"/>
                    <a:pt x="47500" y="119500"/>
                  </a:cubicBezTo>
                  <a:cubicBezTo>
                    <a:pt x="47794" y="119500"/>
                    <a:pt x="48235" y="119600"/>
                    <a:pt x="48382" y="119600"/>
                  </a:cubicBezTo>
                  <a:cubicBezTo>
                    <a:pt x="48382" y="119600"/>
                    <a:pt x="48823" y="119301"/>
                    <a:pt x="48970" y="119301"/>
                  </a:cubicBezTo>
                  <a:cubicBezTo>
                    <a:pt x="49117" y="119301"/>
                    <a:pt x="49264" y="119600"/>
                    <a:pt x="49558" y="119500"/>
                  </a:cubicBezTo>
                  <a:cubicBezTo>
                    <a:pt x="49705" y="119500"/>
                    <a:pt x="50000" y="119201"/>
                    <a:pt x="50147" y="119101"/>
                  </a:cubicBezTo>
                  <a:cubicBezTo>
                    <a:pt x="50588" y="119001"/>
                    <a:pt x="50882" y="119201"/>
                    <a:pt x="51176" y="119001"/>
                  </a:cubicBezTo>
                  <a:cubicBezTo>
                    <a:pt x="51323" y="119001"/>
                    <a:pt x="51470" y="118702"/>
                    <a:pt x="51617" y="118702"/>
                  </a:cubicBezTo>
                  <a:cubicBezTo>
                    <a:pt x="51911" y="118602"/>
                    <a:pt x="52352" y="118801"/>
                    <a:pt x="52647" y="118702"/>
                  </a:cubicBezTo>
                  <a:cubicBezTo>
                    <a:pt x="52794" y="118602"/>
                    <a:pt x="52647" y="118202"/>
                    <a:pt x="52794" y="118103"/>
                  </a:cubicBezTo>
                  <a:cubicBezTo>
                    <a:pt x="53088" y="117903"/>
                    <a:pt x="54117" y="117803"/>
                    <a:pt x="54411" y="117603"/>
                  </a:cubicBezTo>
                  <a:cubicBezTo>
                    <a:pt x="55000" y="117304"/>
                    <a:pt x="55000" y="116705"/>
                    <a:pt x="55441" y="116206"/>
                  </a:cubicBezTo>
                  <a:cubicBezTo>
                    <a:pt x="56176" y="116206"/>
                    <a:pt x="56617" y="116206"/>
                    <a:pt x="57352" y="116106"/>
                  </a:cubicBezTo>
                  <a:cubicBezTo>
                    <a:pt x="56911" y="116106"/>
                    <a:pt x="58382" y="116206"/>
                    <a:pt x="58823" y="116106"/>
                  </a:cubicBezTo>
                  <a:cubicBezTo>
                    <a:pt x="58970" y="115806"/>
                    <a:pt x="58970" y="115806"/>
                    <a:pt x="58970" y="115806"/>
                  </a:cubicBezTo>
                  <a:cubicBezTo>
                    <a:pt x="59117" y="115707"/>
                    <a:pt x="59411" y="115707"/>
                    <a:pt x="59705" y="115607"/>
                  </a:cubicBezTo>
                  <a:cubicBezTo>
                    <a:pt x="59558" y="115407"/>
                    <a:pt x="59411" y="115407"/>
                    <a:pt x="59264" y="115307"/>
                  </a:cubicBezTo>
                  <a:cubicBezTo>
                    <a:pt x="59558" y="114908"/>
                    <a:pt x="59852" y="114509"/>
                    <a:pt x="60294" y="114209"/>
                  </a:cubicBezTo>
                  <a:cubicBezTo>
                    <a:pt x="60441" y="114209"/>
                    <a:pt x="60735" y="114309"/>
                    <a:pt x="60735" y="114209"/>
                  </a:cubicBezTo>
                  <a:cubicBezTo>
                    <a:pt x="61029" y="114209"/>
                    <a:pt x="61323" y="113910"/>
                    <a:pt x="61617" y="113910"/>
                  </a:cubicBezTo>
                  <a:cubicBezTo>
                    <a:pt x="62058" y="113810"/>
                    <a:pt x="62500" y="114009"/>
                    <a:pt x="63088" y="113910"/>
                  </a:cubicBezTo>
                  <a:cubicBezTo>
                    <a:pt x="63235" y="113710"/>
                    <a:pt x="63235" y="113710"/>
                    <a:pt x="63235" y="113710"/>
                  </a:cubicBezTo>
                  <a:cubicBezTo>
                    <a:pt x="63529" y="113610"/>
                    <a:pt x="63382" y="113810"/>
                    <a:pt x="63823" y="113810"/>
                  </a:cubicBezTo>
                  <a:cubicBezTo>
                    <a:pt x="64117" y="113610"/>
                    <a:pt x="64117" y="113610"/>
                    <a:pt x="64117" y="113610"/>
                  </a:cubicBezTo>
                  <a:cubicBezTo>
                    <a:pt x="64411" y="113510"/>
                    <a:pt x="64558" y="113710"/>
                    <a:pt x="64705" y="113710"/>
                  </a:cubicBezTo>
                  <a:cubicBezTo>
                    <a:pt x="64852" y="113710"/>
                    <a:pt x="65882" y="113211"/>
                    <a:pt x="65882" y="113211"/>
                  </a:cubicBezTo>
                  <a:cubicBezTo>
                    <a:pt x="66470" y="113111"/>
                    <a:pt x="66764" y="113211"/>
                    <a:pt x="67205" y="113011"/>
                  </a:cubicBezTo>
                  <a:cubicBezTo>
                    <a:pt x="67500" y="112911"/>
                    <a:pt x="67794" y="112512"/>
                    <a:pt x="68088" y="112512"/>
                  </a:cubicBezTo>
                  <a:cubicBezTo>
                    <a:pt x="68676" y="112512"/>
                    <a:pt x="68235" y="112712"/>
                    <a:pt x="68382" y="112811"/>
                  </a:cubicBezTo>
                  <a:cubicBezTo>
                    <a:pt x="68676" y="112811"/>
                    <a:pt x="68676" y="112811"/>
                    <a:pt x="68676" y="112811"/>
                  </a:cubicBezTo>
                  <a:cubicBezTo>
                    <a:pt x="68970" y="112712"/>
                    <a:pt x="69411" y="112412"/>
                    <a:pt x="69852" y="112312"/>
                  </a:cubicBezTo>
                  <a:cubicBezTo>
                    <a:pt x="70735" y="112312"/>
                    <a:pt x="70735" y="112612"/>
                    <a:pt x="71029" y="112612"/>
                  </a:cubicBezTo>
                  <a:cubicBezTo>
                    <a:pt x="71470" y="112712"/>
                    <a:pt x="71617" y="112612"/>
                    <a:pt x="72205" y="112612"/>
                  </a:cubicBezTo>
                  <a:cubicBezTo>
                    <a:pt x="72352" y="112312"/>
                    <a:pt x="72352" y="112312"/>
                    <a:pt x="72352" y="112312"/>
                  </a:cubicBezTo>
                  <a:cubicBezTo>
                    <a:pt x="72647" y="112312"/>
                    <a:pt x="72941" y="112412"/>
                    <a:pt x="73235" y="112312"/>
                  </a:cubicBezTo>
                  <a:cubicBezTo>
                    <a:pt x="73382" y="112512"/>
                    <a:pt x="73382" y="112512"/>
                    <a:pt x="73382" y="112512"/>
                  </a:cubicBezTo>
                  <a:cubicBezTo>
                    <a:pt x="73529" y="112612"/>
                    <a:pt x="73970" y="112412"/>
                    <a:pt x="74117" y="112512"/>
                  </a:cubicBezTo>
                  <a:cubicBezTo>
                    <a:pt x="74411" y="113410"/>
                    <a:pt x="74411" y="113410"/>
                    <a:pt x="74411" y="113410"/>
                  </a:cubicBezTo>
                  <a:cubicBezTo>
                    <a:pt x="74558" y="113311"/>
                    <a:pt x="74852" y="113410"/>
                    <a:pt x="75000" y="113410"/>
                  </a:cubicBezTo>
                  <a:cubicBezTo>
                    <a:pt x="75441" y="113311"/>
                    <a:pt x="75441" y="112712"/>
                    <a:pt x="76176" y="112712"/>
                  </a:cubicBezTo>
                  <a:cubicBezTo>
                    <a:pt x="76323" y="112712"/>
                    <a:pt x="76911" y="113011"/>
                    <a:pt x="77058" y="113011"/>
                  </a:cubicBezTo>
                  <a:cubicBezTo>
                    <a:pt x="77205" y="113011"/>
                    <a:pt x="77647" y="112612"/>
                    <a:pt x="77794" y="112512"/>
                  </a:cubicBezTo>
                  <a:cubicBezTo>
                    <a:pt x="78529" y="112412"/>
                    <a:pt x="78529" y="112612"/>
                    <a:pt x="79264" y="112512"/>
                  </a:cubicBezTo>
                  <a:cubicBezTo>
                    <a:pt x="79411" y="112512"/>
                    <a:pt x="79852" y="112212"/>
                    <a:pt x="80000" y="112212"/>
                  </a:cubicBezTo>
                  <a:cubicBezTo>
                    <a:pt x="80735" y="112212"/>
                    <a:pt x="81323" y="112811"/>
                    <a:pt x="81470" y="112811"/>
                  </a:cubicBezTo>
                  <a:cubicBezTo>
                    <a:pt x="81617" y="112811"/>
                    <a:pt x="81911" y="112811"/>
                    <a:pt x="82058" y="112811"/>
                  </a:cubicBezTo>
                  <a:cubicBezTo>
                    <a:pt x="82500" y="112712"/>
                    <a:pt x="82647" y="112412"/>
                    <a:pt x="82941" y="112113"/>
                  </a:cubicBezTo>
                  <a:cubicBezTo>
                    <a:pt x="83823" y="112212"/>
                    <a:pt x="84558" y="112312"/>
                    <a:pt x="85147" y="112013"/>
                  </a:cubicBezTo>
                  <a:cubicBezTo>
                    <a:pt x="85147" y="111813"/>
                    <a:pt x="85147" y="111813"/>
                    <a:pt x="85147" y="111813"/>
                  </a:cubicBezTo>
                  <a:cubicBezTo>
                    <a:pt x="85294" y="111813"/>
                    <a:pt x="85588" y="111613"/>
                    <a:pt x="85588" y="111613"/>
                  </a:cubicBezTo>
                  <a:cubicBezTo>
                    <a:pt x="85735" y="111514"/>
                    <a:pt x="85588" y="111014"/>
                    <a:pt x="85735" y="110715"/>
                  </a:cubicBezTo>
                  <a:cubicBezTo>
                    <a:pt x="85735" y="110615"/>
                    <a:pt x="86176" y="110415"/>
                    <a:pt x="86176" y="110316"/>
                  </a:cubicBezTo>
                  <a:cubicBezTo>
                    <a:pt x="86176" y="110216"/>
                    <a:pt x="86176" y="110016"/>
                    <a:pt x="86176" y="109916"/>
                  </a:cubicBezTo>
                  <a:cubicBezTo>
                    <a:pt x="86323" y="109816"/>
                    <a:pt x="86470" y="109916"/>
                    <a:pt x="86617" y="109816"/>
                  </a:cubicBezTo>
                  <a:cubicBezTo>
                    <a:pt x="86911" y="109717"/>
                    <a:pt x="86617" y="109617"/>
                    <a:pt x="86764" y="109317"/>
                  </a:cubicBezTo>
                  <a:cubicBezTo>
                    <a:pt x="87058" y="109317"/>
                    <a:pt x="87058" y="109317"/>
                    <a:pt x="87058" y="109317"/>
                  </a:cubicBezTo>
                  <a:cubicBezTo>
                    <a:pt x="87205" y="108818"/>
                    <a:pt x="86764" y="108618"/>
                    <a:pt x="86764" y="108319"/>
                  </a:cubicBezTo>
                  <a:cubicBezTo>
                    <a:pt x="87058" y="108219"/>
                    <a:pt x="87058" y="108219"/>
                    <a:pt x="87058" y="108219"/>
                  </a:cubicBezTo>
                  <a:cubicBezTo>
                    <a:pt x="87058" y="108119"/>
                    <a:pt x="87205" y="107720"/>
                    <a:pt x="87205" y="107720"/>
                  </a:cubicBezTo>
                  <a:cubicBezTo>
                    <a:pt x="87205" y="107520"/>
                    <a:pt x="86911" y="107221"/>
                    <a:pt x="87058" y="106921"/>
                  </a:cubicBezTo>
                  <a:cubicBezTo>
                    <a:pt x="87205" y="106322"/>
                    <a:pt x="88235" y="105024"/>
                    <a:pt x="88676" y="104625"/>
                  </a:cubicBezTo>
                  <a:cubicBezTo>
                    <a:pt x="88970" y="104625"/>
                    <a:pt x="88970" y="104625"/>
                    <a:pt x="88970" y="104625"/>
                  </a:cubicBezTo>
                  <a:cubicBezTo>
                    <a:pt x="89117" y="104625"/>
                    <a:pt x="89117" y="104425"/>
                    <a:pt x="89117" y="104425"/>
                  </a:cubicBezTo>
                  <a:cubicBezTo>
                    <a:pt x="89558" y="104126"/>
                    <a:pt x="90588" y="103727"/>
                    <a:pt x="91323" y="103727"/>
                  </a:cubicBezTo>
                  <a:cubicBezTo>
                    <a:pt x="91617" y="103727"/>
                    <a:pt x="92058" y="103826"/>
                    <a:pt x="92205" y="103826"/>
                  </a:cubicBezTo>
                  <a:cubicBezTo>
                    <a:pt x="92794" y="103727"/>
                    <a:pt x="92941" y="103028"/>
                    <a:pt x="93235" y="102728"/>
                  </a:cubicBezTo>
                  <a:cubicBezTo>
                    <a:pt x="93529" y="102529"/>
                    <a:pt x="94117" y="102529"/>
                    <a:pt x="94411" y="102329"/>
                  </a:cubicBezTo>
                  <a:cubicBezTo>
                    <a:pt x="94705" y="102229"/>
                    <a:pt x="94852" y="101830"/>
                    <a:pt x="95147" y="101730"/>
                  </a:cubicBezTo>
                  <a:cubicBezTo>
                    <a:pt x="95294" y="101530"/>
                    <a:pt x="95735" y="101530"/>
                    <a:pt x="95882" y="101430"/>
                  </a:cubicBezTo>
                  <a:cubicBezTo>
                    <a:pt x="96029" y="101331"/>
                    <a:pt x="96029" y="101131"/>
                    <a:pt x="96029" y="101131"/>
                  </a:cubicBezTo>
                  <a:cubicBezTo>
                    <a:pt x="96323" y="101031"/>
                    <a:pt x="96470" y="101131"/>
                    <a:pt x="96764" y="101031"/>
                  </a:cubicBezTo>
                  <a:cubicBezTo>
                    <a:pt x="96911" y="100931"/>
                    <a:pt x="96911" y="100732"/>
                    <a:pt x="97058" y="100632"/>
                  </a:cubicBezTo>
                  <a:cubicBezTo>
                    <a:pt x="97205" y="100532"/>
                    <a:pt x="97500" y="100632"/>
                    <a:pt x="97647" y="100532"/>
                  </a:cubicBezTo>
                  <a:cubicBezTo>
                    <a:pt x="98235" y="100232"/>
                    <a:pt x="98970" y="99833"/>
                    <a:pt x="99411" y="99534"/>
                  </a:cubicBezTo>
                  <a:cubicBezTo>
                    <a:pt x="99558" y="99434"/>
                    <a:pt x="99558" y="99234"/>
                    <a:pt x="99558" y="99234"/>
                  </a:cubicBezTo>
                  <a:cubicBezTo>
                    <a:pt x="99852" y="99034"/>
                    <a:pt x="100147" y="99134"/>
                    <a:pt x="100441" y="99034"/>
                  </a:cubicBezTo>
                  <a:cubicBezTo>
                    <a:pt x="100588" y="98935"/>
                    <a:pt x="100735" y="98735"/>
                    <a:pt x="100882" y="98735"/>
                  </a:cubicBezTo>
                  <a:cubicBezTo>
                    <a:pt x="101764" y="98535"/>
                    <a:pt x="102352" y="98735"/>
                    <a:pt x="102941" y="98835"/>
                  </a:cubicBezTo>
                  <a:cubicBezTo>
                    <a:pt x="104117" y="98935"/>
                    <a:pt x="105441" y="98635"/>
                    <a:pt x="106470" y="98535"/>
                  </a:cubicBezTo>
                  <a:cubicBezTo>
                    <a:pt x="106911" y="98336"/>
                    <a:pt x="106911" y="98336"/>
                    <a:pt x="106911" y="98336"/>
                  </a:cubicBezTo>
                  <a:cubicBezTo>
                    <a:pt x="107205" y="98336"/>
                    <a:pt x="107205" y="98535"/>
                    <a:pt x="107647" y="98535"/>
                  </a:cubicBezTo>
                  <a:cubicBezTo>
                    <a:pt x="107794" y="98535"/>
                    <a:pt x="108382" y="98236"/>
                    <a:pt x="108529" y="98236"/>
                  </a:cubicBezTo>
                  <a:cubicBezTo>
                    <a:pt x="109852" y="97936"/>
                    <a:pt x="110735" y="97637"/>
                    <a:pt x="112058" y="97237"/>
                  </a:cubicBezTo>
                  <a:cubicBezTo>
                    <a:pt x="112058" y="97237"/>
                    <a:pt x="112352" y="97038"/>
                    <a:pt x="112500" y="97038"/>
                  </a:cubicBezTo>
                  <a:cubicBezTo>
                    <a:pt x="112941" y="96938"/>
                    <a:pt x="113235" y="97038"/>
                    <a:pt x="113676" y="96938"/>
                  </a:cubicBezTo>
                  <a:cubicBezTo>
                    <a:pt x="113823" y="96838"/>
                    <a:pt x="114264" y="96638"/>
                    <a:pt x="114264" y="96638"/>
                  </a:cubicBezTo>
                  <a:cubicBezTo>
                    <a:pt x="114705" y="96539"/>
                    <a:pt x="115000" y="96539"/>
                    <a:pt x="115441" y="96439"/>
                  </a:cubicBezTo>
                  <a:cubicBezTo>
                    <a:pt x="115588" y="96339"/>
                    <a:pt x="115882" y="96139"/>
                    <a:pt x="116029" y="96039"/>
                  </a:cubicBezTo>
                  <a:cubicBezTo>
                    <a:pt x="116470" y="95940"/>
                    <a:pt x="116911" y="95940"/>
                    <a:pt x="117205" y="95740"/>
                  </a:cubicBezTo>
                  <a:cubicBezTo>
                    <a:pt x="117352" y="95740"/>
                    <a:pt x="117500" y="95540"/>
                    <a:pt x="117500" y="95440"/>
                  </a:cubicBezTo>
                  <a:cubicBezTo>
                    <a:pt x="117794" y="95341"/>
                    <a:pt x="117941" y="95440"/>
                    <a:pt x="118235" y="95341"/>
                  </a:cubicBezTo>
                  <a:cubicBezTo>
                    <a:pt x="118382" y="95341"/>
                    <a:pt x="118676" y="95041"/>
                    <a:pt x="118823" y="94941"/>
                  </a:cubicBezTo>
                  <a:cubicBezTo>
                    <a:pt x="119117" y="94841"/>
                    <a:pt x="119411" y="94941"/>
                    <a:pt x="120000" y="94941"/>
                  </a:cubicBezTo>
                  <a:close/>
                  <a:moveTo>
                    <a:pt x="5294" y="73078"/>
                  </a:moveTo>
                  <a:cubicBezTo>
                    <a:pt x="5441" y="73178"/>
                    <a:pt x="5441" y="73277"/>
                    <a:pt x="5147" y="73277"/>
                  </a:cubicBezTo>
                  <a:cubicBezTo>
                    <a:pt x="5147" y="73178"/>
                    <a:pt x="5000" y="73078"/>
                    <a:pt x="5294" y="73078"/>
                  </a:cubicBezTo>
                  <a:close/>
                  <a:moveTo>
                    <a:pt x="441" y="68785"/>
                  </a:moveTo>
                  <a:cubicBezTo>
                    <a:pt x="0" y="68985"/>
                    <a:pt x="735" y="69584"/>
                    <a:pt x="735" y="69683"/>
                  </a:cubicBezTo>
                  <a:cubicBezTo>
                    <a:pt x="882" y="69883"/>
                    <a:pt x="735" y="69983"/>
                    <a:pt x="882" y="70183"/>
                  </a:cubicBezTo>
                  <a:cubicBezTo>
                    <a:pt x="1176" y="70282"/>
                    <a:pt x="1176" y="70282"/>
                    <a:pt x="1176" y="70282"/>
                  </a:cubicBezTo>
                  <a:cubicBezTo>
                    <a:pt x="1176" y="70482"/>
                    <a:pt x="1029" y="70782"/>
                    <a:pt x="1176" y="71081"/>
                  </a:cubicBezTo>
                  <a:cubicBezTo>
                    <a:pt x="1470" y="71081"/>
                    <a:pt x="1470" y="71081"/>
                    <a:pt x="1470" y="71081"/>
                  </a:cubicBezTo>
                  <a:cubicBezTo>
                    <a:pt x="1470" y="71081"/>
                    <a:pt x="1470" y="71281"/>
                    <a:pt x="1617" y="71381"/>
                  </a:cubicBezTo>
                  <a:cubicBezTo>
                    <a:pt x="1764" y="71381"/>
                    <a:pt x="1911" y="71381"/>
                    <a:pt x="2058" y="71480"/>
                  </a:cubicBezTo>
                  <a:cubicBezTo>
                    <a:pt x="2352" y="71680"/>
                    <a:pt x="2500" y="72079"/>
                    <a:pt x="3088" y="72179"/>
                  </a:cubicBezTo>
                  <a:cubicBezTo>
                    <a:pt x="3235" y="72279"/>
                    <a:pt x="3382" y="72179"/>
                    <a:pt x="3529" y="72179"/>
                  </a:cubicBezTo>
                  <a:cubicBezTo>
                    <a:pt x="3529" y="72079"/>
                    <a:pt x="3676" y="72079"/>
                    <a:pt x="3529" y="71880"/>
                  </a:cubicBezTo>
                  <a:cubicBezTo>
                    <a:pt x="3529" y="71880"/>
                    <a:pt x="3235" y="71780"/>
                    <a:pt x="3088" y="71780"/>
                  </a:cubicBezTo>
                  <a:cubicBezTo>
                    <a:pt x="2941" y="71580"/>
                    <a:pt x="2794" y="71580"/>
                    <a:pt x="2647" y="71480"/>
                  </a:cubicBezTo>
                  <a:cubicBezTo>
                    <a:pt x="2205" y="71181"/>
                    <a:pt x="1911" y="70582"/>
                    <a:pt x="1764" y="70282"/>
                  </a:cubicBezTo>
                  <a:cubicBezTo>
                    <a:pt x="1617" y="70083"/>
                    <a:pt x="1470" y="69783"/>
                    <a:pt x="1323" y="69484"/>
                  </a:cubicBezTo>
                  <a:cubicBezTo>
                    <a:pt x="1176" y="69384"/>
                    <a:pt x="882" y="69284"/>
                    <a:pt x="735" y="69184"/>
                  </a:cubicBezTo>
                  <a:cubicBezTo>
                    <a:pt x="735" y="69084"/>
                    <a:pt x="882" y="68885"/>
                    <a:pt x="735" y="68785"/>
                  </a:cubicBezTo>
                  <a:cubicBezTo>
                    <a:pt x="441" y="68785"/>
                    <a:pt x="441" y="68785"/>
                    <a:pt x="441" y="68785"/>
                  </a:cubicBezTo>
                  <a:cubicBezTo>
                    <a:pt x="441" y="68785"/>
                    <a:pt x="441" y="68785"/>
                    <a:pt x="441" y="68785"/>
                  </a:cubicBezTo>
                  <a:close/>
                  <a:moveTo>
                    <a:pt x="588" y="66389"/>
                  </a:moveTo>
                  <a:cubicBezTo>
                    <a:pt x="588" y="66788"/>
                    <a:pt x="588" y="66988"/>
                    <a:pt x="588" y="67487"/>
                  </a:cubicBezTo>
                  <a:cubicBezTo>
                    <a:pt x="735" y="67487"/>
                    <a:pt x="882" y="67886"/>
                    <a:pt x="882" y="67886"/>
                  </a:cubicBezTo>
                  <a:cubicBezTo>
                    <a:pt x="882" y="66489"/>
                    <a:pt x="882" y="66489"/>
                    <a:pt x="882" y="66489"/>
                  </a:cubicBezTo>
                  <a:cubicBezTo>
                    <a:pt x="588" y="66389"/>
                    <a:pt x="588" y="66389"/>
                    <a:pt x="588" y="66389"/>
                  </a:cubicBezTo>
                  <a:cubicBezTo>
                    <a:pt x="588" y="66389"/>
                    <a:pt x="588" y="66389"/>
                    <a:pt x="588" y="66389"/>
                  </a:cubicBezTo>
                  <a:close/>
                  <a:moveTo>
                    <a:pt x="588" y="65590"/>
                  </a:moveTo>
                  <a:cubicBezTo>
                    <a:pt x="735" y="66089"/>
                    <a:pt x="735" y="67088"/>
                    <a:pt x="882" y="65590"/>
                  </a:cubicBezTo>
                  <a:cubicBezTo>
                    <a:pt x="588" y="65590"/>
                    <a:pt x="588" y="65590"/>
                    <a:pt x="588" y="65590"/>
                  </a:cubicBezTo>
                  <a:cubicBezTo>
                    <a:pt x="588" y="65590"/>
                    <a:pt x="588" y="65590"/>
                    <a:pt x="588" y="65590"/>
                  </a:cubicBezTo>
                  <a:close/>
                  <a:moveTo>
                    <a:pt x="4558" y="57504"/>
                  </a:moveTo>
                  <a:cubicBezTo>
                    <a:pt x="4705" y="57703"/>
                    <a:pt x="4705" y="57703"/>
                    <a:pt x="4852" y="57903"/>
                  </a:cubicBezTo>
                  <a:cubicBezTo>
                    <a:pt x="4852" y="57903"/>
                    <a:pt x="5000" y="58103"/>
                    <a:pt x="4852" y="58202"/>
                  </a:cubicBezTo>
                  <a:cubicBezTo>
                    <a:pt x="4558" y="58302"/>
                    <a:pt x="4558" y="58302"/>
                    <a:pt x="4558" y="58302"/>
                  </a:cubicBezTo>
                  <a:cubicBezTo>
                    <a:pt x="4558" y="59600"/>
                    <a:pt x="4558" y="59600"/>
                    <a:pt x="4558" y="59600"/>
                  </a:cubicBezTo>
                  <a:cubicBezTo>
                    <a:pt x="4558" y="59600"/>
                    <a:pt x="4852" y="59500"/>
                    <a:pt x="4852" y="59301"/>
                  </a:cubicBezTo>
                  <a:cubicBezTo>
                    <a:pt x="5588" y="59500"/>
                    <a:pt x="5735" y="59500"/>
                    <a:pt x="6323" y="59700"/>
                  </a:cubicBezTo>
                  <a:cubicBezTo>
                    <a:pt x="6323" y="59800"/>
                    <a:pt x="6029" y="59800"/>
                    <a:pt x="6029" y="59900"/>
                  </a:cubicBezTo>
                  <a:cubicBezTo>
                    <a:pt x="5882" y="60099"/>
                    <a:pt x="5882" y="60199"/>
                    <a:pt x="5735" y="60399"/>
                  </a:cubicBezTo>
                  <a:cubicBezTo>
                    <a:pt x="5294" y="60399"/>
                    <a:pt x="5294" y="60399"/>
                    <a:pt x="5294" y="60399"/>
                  </a:cubicBezTo>
                  <a:cubicBezTo>
                    <a:pt x="5294" y="60499"/>
                    <a:pt x="5441" y="60698"/>
                    <a:pt x="5294" y="60898"/>
                  </a:cubicBezTo>
                  <a:cubicBezTo>
                    <a:pt x="5294" y="60798"/>
                    <a:pt x="4852" y="60698"/>
                    <a:pt x="4852" y="60798"/>
                  </a:cubicBezTo>
                  <a:cubicBezTo>
                    <a:pt x="4558" y="61098"/>
                    <a:pt x="5000" y="61397"/>
                    <a:pt x="4852" y="61697"/>
                  </a:cubicBezTo>
                  <a:cubicBezTo>
                    <a:pt x="4705" y="61896"/>
                    <a:pt x="4264" y="61896"/>
                    <a:pt x="4117" y="61996"/>
                  </a:cubicBezTo>
                  <a:cubicBezTo>
                    <a:pt x="4264" y="62396"/>
                    <a:pt x="4264" y="62695"/>
                    <a:pt x="4411" y="62995"/>
                  </a:cubicBezTo>
                  <a:cubicBezTo>
                    <a:pt x="4264" y="62895"/>
                    <a:pt x="4411" y="63494"/>
                    <a:pt x="4411" y="63494"/>
                  </a:cubicBezTo>
                  <a:cubicBezTo>
                    <a:pt x="3676" y="63594"/>
                    <a:pt x="3676" y="62795"/>
                    <a:pt x="3529" y="62495"/>
                  </a:cubicBezTo>
                  <a:cubicBezTo>
                    <a:pt x="3235" y="62396"/>
                    <a:pt x="3235" y="62396"/>
                    <a:pt x="3235" y="62396"/>
                  </a:cubicBezTo>
                  <a:cubicBezTo>
                    <a:pt x="2941" y="61797"/>
                    <a:pt x="3235" y="61297"/>
                    <a:pt x="3088" y="60898"/>
                  </a:cubicBezTo>
                  <a:cubicBezTo>
                    <a:pt x="3088" y="60698"/>
                    <a:pt x="2647" y="60399"/>
                    <a:pt x="2794" y="60099"/>
                  </a:cubicBezTo>
                  <a:cubicBezTo>
                    <a:pt x="2794" y="59900"/>
                    <a:pt x="3529" y="59700"/>
                    <a:pt x="3676" y="59500"/>
                  </a:cubicBezTo>
                  <a:cubicBezTo>
                    <a:pt x="3823" y="59301"/>
                    <a:pt x="3529" y="59001"/>
                    <a:pt x="3676" y="58702"/>
                  </a:cubicBezTo>
                  <a:cubicBezTo>
                    <a:pt x="4117" y="58502"/>
                    <a:pt x="4117" y="58502"/>
                    <a:pt x="4117" y="58502"/>
                  </a:cubicBezTo>
                  <a:cubicBezTo>
                    <a:pt x="4117" y="58302"/>
                    <a:pt x="3823" y="58402"/>
                    <a:pt x="3970" y="58202"/>
                  </a:cubicBezTo>
                  <a:cubicBezTo>
                    <a:pt x="3970" y="58202"/>
                    <a:pt x="4411" y="57603"/>
                    <a:pt x="4558" y="57504"/>
                  </a:cubicBezTo>
                  <a:close/>
                  <a:moveTo>
                    <a:pt x="4264" y="47321"/>
                  </a:moveTo>
                  <a:cubicBezTo>
                    <a:pt x="4117" y="47321"/>
                    <a:pt x="4117" y="47620"/>
                    <a:pt x="4117" y="47820"/>
                  </a:cubicBezTo>
                  <a:cubicBezTo>
                    <a:pt x="4264" y="47720"/>
                    <a:pt x="4411" y="47520"/>
                    <a:pt x="4558" y="47321"/>
                  </a:cubicBezTo>
                  <a:cubicBezTo>
                    <a:pt x="4264" y="47321"/>
                    <a:pt x="4264" y="47321"/>
                    <a:pt x="4264" y="47321"/>
                  </a:cubicBezTo>
                  <a:cubicBezTo>
                    <a:pt x="4264" y="47321"/>
                    <a:pt x="4264" y="47321"/>
                    <a:pt x="4264" y="47321"/>
                  </a:cubicBezTo>
                  <a:close/>
                  <a:moveTo>
                    <a:pt x="4705" y="46722"/>
                  </a:moveTo>
                  <a:cubicBezTo>
                    <a:pt x="4705" y="46921"/>
                    <a:pt x="4705" y="46921"/>
                    <a:pt x="4705" y="46921"/>
                  </a:cubicBezTo>
                  <a:cubicBezTo>
                    <a:pt x="5000" y="46921"/>
                    <a:pt x="5000" y="46921"/>
                    <a:pt x="5000" y="46921"/>
                  </a:cubicBezTo>
                  <a:cubicBezTo>
                    <a:pt x="4852" y="46821"/>
                    <a:pt x="5147" y="46722"/>
                    <a:pt x="4705" y="46722"/>
                  </a:cubicBezTo>
                  <a:close/>
                  <a:moveTo>
                    <a:pt x="8235" y="46322"/>
                  </a:moveTo>
                  <a:cubicBezTo>
                    <a:pt x="8382" y="46422"/>
                    <a:pt x="8382" y="46422"/>
                    <a:pt x="8382" y="46422"/>
                  </a:cubicBezTo>
                  <a:cubicBezTo>
                    <a:pt x="8382" y="46322"/>
                    <a:pt x="8529" y="46322"/>
                    <a:pt x="8235" y="46322"/>
                  </a:cubicBezTo>
                  <a:close/>
                  <a:moveTo>
                    <a:pt x="8382" y="44525"/>
                  </a:moveTo>
                  <a:cubicBezTo>
                    <a:pt x="8235" y="44625"/>
                    <a:pt x="8235" y="44725"/>
                    <a:pt x="8529" y="44725"/>
                  </a:cubicBezTo>
                  <a:cubicBezTo>
                    <a:pt x="8529" y="44725"/>
                    <a:pt x="8823" y="44425"/>
                    <a:pt x="8382" y="44525"/>
                  </a:cubicBezTo>
                  <a:close/>
                  <a:moveTo>
                    <a:pt x="12352" y="40532"/>
                  </a:moveTo>
                  <a:cubicBezTo>
                    <a:pt x="12205" y="40831"/>
                    <a:pt x="12058" y="41430"/>
                    <a:pt x="12058" y="41630"/>
                  </a:cubicBezTo>
                  <a:cubicBezTo>
                    <a:pt x="12352" y="41630"/>
                    <a:pt x="12352" y="41630"/>
                    <a:pt x="12352" y="41630"/>
                  </a:cubicBezTo>
                  <a:cubicBezTo>
                    <a:pt x="12352" y="41630"/>
                    <a:pt x="12205" y="41930"/>
                    <a:pt x="12205" y="41730"/>
                  </a:cubicBezTo>
                  <a:cubicBezTo>
                    <a:pt x="12205" y="41830"/>
                    <a:pt x="12205" y="42029"/>
                    <a:pt x="12205" y="42029"/>
                  </a:cubicBezTo>
                  <a:cubicBezTo>
                    <a:pt x="12352" y="41830"/>
                    <a:pt x="12941" y="41530"/>
                    <a:pt x="12941" y="41031"/>
                  </a:cubicBezTo>
                  <a:cubicBezTo>
                    <a:pt x="12941" y="40931"/>
                    <a:pt x="12352" y="40632"/>
                    <a:pt x="12352" y="40532"/>
                  </a:cubicBezTo>
                  <a:close/>
                  <a:moveTo>
                    <a:pt x="12794" y="40033"/>
                  </a:moveTo>
                  <a:cubicBezTo>
                    <a:pt x="12941" y="40232"/>
                    <a:pt x="12941" y="40232"/>
                    <a:pt x="12941" y="40232"/>
                  </a:cubicBezTo>
                  <a:cubicBezTo>
                    <a:pt x="12794" y="40133"/>
                    <a:pt x="13088" y="40033"/>
                    <a:pt x="12794" y="40033"/>
                  </a:cubicBezTo>
                  <a:close/>
                  <a:moveTo>
                    <a:pt x="21764" y="39633"/>
                  </a:moveTo>
                  <a:cubicBezTo>
                    <a:pt x="21764" y="39633"/>
                    <a:pt x="21029" y="40133"/>
                    <a:pt x="21617" y="39933"/>
                  </a:cubicBezTo>
                  <a:cubicBezTo>
                    <a:pt x="21617" y="39933"/>
                    <a:pt x="22205" y="39534"/>
                    <a:pt x="21764" y="39633"/>
                  </a:cubicBezTo>
                  <a:close/>
                  <a:moveTo>
                    <a:pt x="12058" y="39134"/>
                  </a:moveTo>
                  <a:cubicBezTo>
                    <a:pt x="12205" y="39134"/>
                    <a:pt x="12205" y="39434"/>
                    <a:pt x="12058" y="39434"/>
                  </a:cubicBezTo>
                  <a:cubicBezTo>
                    <a:pt x="12500" y="39534"/>
                    <a:pt x="12352" y="39134"/>
                    <a:pt x="12058" y="39134"/>
                  </a:cubicBezTo>
                  <a:close/>
                  <a:moveTo>
                    <a:pt x="11764" y="39134"/>
                  </a:moveTo>
                  <a:cubicBezTo>
                    <a:pt x="11617" y="39134"/>
                    <a:pt x="11617" y="39234"/>
                    <a:pt x="11911" y="39234"/>
                  </a:cubicBezTo>
                  <a:cubicBezTo>
                    <a:pt x="11911" y="39134"/>
                    <a:pt x="12058" y="39034"/>
                    <a:pt x="11764" y="39134"/>
                  </a:cubicBezTo>
                  <a:close/>
                  <a:moveTo>
                    <a:pt x="22794" y="38935"/>
                  </a:moveTo>
                  <a:cubicBezTo>
                    <a:pt x="22794" y="39134"/>
                    <a:pt x="22794" y="39134"/>
                    <a:pt x="22794" y="39134"/>
                  </a:cubicBezTo>
                  <a:cubicBezTo>
                    <a:pt x="23088" y="39134"/>
                    <a:pt x="23088" y="39134"/>
                    <a:pt x="23088" y="39134"/>
                  </a:cubicBezTo>
                  <a:cubicBezTo>
                    <a:pt x="22794" y="39034"/>
                    <a:pt x="23235" y="38935"/>
                    <a:pt x="22794" y="38935"/>
                  </a:cubicBezTo>
                  <a:close/>
                  <a:moveTo>
                    <a:pt x="21470" y="38735"/>
                  </a:moveTo>
                  <a:cubicBezTo>
                    <a:pt x="21470" y="39034"/>
                    <a:pt x="21470" y="39034"/>
                    <a:pt x="21470" y="39034"/>
                  </a:cubicBezTo>
                  <a:cubicBezTo>
                    <a:pt x="21764" y="39034"/>
                    <a:pt x="21617" y="38835"/>
                    <a:pt x="21764" y="38835"/>
                  </a:cubicBezTo>
                  <a:cubicBezTo>
                    <a:pt x="21911" y="38835"/>
                    <a:pt x="21911" y="38935"/>
                    <a:pt x="22058" y="38935"/>
                  </a:cubicBezTo>
                  <a:cubicBezTo>
                    <a:pt x="22794" y="38835"/>
                    <a:pt x="21911" y="38835"/>
                    <a:pt x="21470" y="38735"/>
                  </a:cubicBezTo>
                  <a:close/>
                  <a:moveTo>
                    <a:pt x="23382" y="38336"/>
                  </a:moveTo>
                  <a:cubicBezTo>
                    <a:pt x="23382" y="38635"/>
                    <a:pt x="23382" y="38635"/>
                    <a:pt x="23382" y="38635"/>
                  </a:cubicBezTo>
                  <a:cubicBezTo>
                    <a:pt x="23088" y="38535"/>
                    <a:pt x="22941" y="38535"/>
                    <a:pt x="23235" y="38535"/>
                  </a:cubicBezTo>
                  <a:cubicBezTo>
                    <a:pt x="23529" y="38435"/>
                    <a:pt x="22941" y="38435"/>
                    <a:pt x="22941" y="38435"/>
                  </a:cubicBezTo>
                  <a:cubicBezTo>
                    <a:pt x="22941" y="38535"/>
                    <a:pt x="22794" y="38635"/>
                    <a:pt x="23088" y="38635"/>
                  </a:cubicBezTo>
                  <a:cubicBezTo>
                    <a:pt x="23088" y="38635"/>
                    <a:pt x="22941" y="38735"/>
                    <a:pt x="22941" y="38835"/>
                  </a:cubicBezTo>
                  <a:cubicBezTo>
                    <a:pt x="23382" y="38835"/>
                    <a:pt x="23529" y="38735"/>
                    <a:pt x="23823" y="38835"/>
                  </a:cubicBezTo>
                  <a:cubicBezTo>
                    <a:pt x="23676" y="38735"/>
                    <a:pt x="23382" y="38435"/>
                    <a:pt x="23676" y="38535"/>
                  </a:cubicBezTo>
                  <a:cubicBezTo>
                    <a:pt x="23676" y="38336"/>
                    <a:pt x="23676" y="38336"/>
                    <a:pt x="23676" y="38336"/>
                  </a:cubicBezTo>
                  <a:cubicBezTo>
                    <a:pt x="23382" y="38336"/>
                    <a:pt x="23382" y="38336"/>
                    <a:pt x="23382" y="38336"/>
                  </a:cubicBezTo>
                  <a:cubicBezTo>
                    <a:pt x="23382" y="38336"/>
                    <a:pt x="23382" y="38336"/>
                    <a:pt x="23382" y="38336"/>
                  </a:cubicBezTo>
                  <a:close/>
                  <a:moveTo>
                    <a:pt x="23235" y="37737"/>
                  </a:moveTo>
                  <a:cubicBezTo>
                    <a:pt x="23382" y="38036"/>
                    <a:pt x="23382" y="38036"/>
                    <a:pt x="23382" y="38036"/>
                  </a:cubicBezTo>
                  <a:cubicBezTo>
                    <a:pt x="24264" y="38136"/>
                    <a:pt x="23676" y="37936"/>
                    <a:pt x="23235" y="37737"/>
                  </a:cubicBezTo>
                  <a:close/>
                  <a:moveTo>
                    <a:pt x="35882" y="35440"/>
                  </a:moveTo>
                  <a:cubicBezTo>
                    <a:pt x="35882" y="35440"/>
                    <a:pt x="35735" y="35840"/>
                    <a:pt x="35735" y="35940"/>
                  </a:cubicBezTo>
                  <a:cubicBezTo>
                    <a:pt x="36029" y="35940"/>
                    <a:pt x="36323" y="35940"/>
                    <a:pt x="36470" y="35940"/>
                  </a:cubicBezTo>
                  <a:cubicBezTo>
                    <a:pt x="36323" y="35840"/>
                    <a:pt x="36470" y="35740"/>
                    <a:pt x="36176" y="35740"/>
                  </a:cubicBezTo>
                  <a:cubicBezTo>
                    <a:pt x="36176" y="35740"/>
                    <a:pt x="36323" y="35540"/>
                    <a:pt x="36470" y="35440"/>
                  </a:cubicBezTo>
                  <a:cubicBezTo>
                    <a:pt x="36323" y="35440"/>
                    <a:pt x="36029" y="35440"/>
                    <a:pt x="35882" y="35440"/>
                  </a:cubicBezTo>
                  <a:close/>
                  <a:moveTo>
                    <a:pt x="74264" y="18868"/>
                  </a:moveTo>
                  <a:cubicBezTo>
                    <a:pt x="74411" y="18868"/>
                    <a:pt x="74558" y="19168"/>
                    <a:pt x="74264" y="19068"/>
                  </a:cubicBezTo>
                  <a:cubicBezTo>
                    <a:pt x="74264" y="19068"/>
                    <a:pt x="73823" y="18768"/>
                    <a:pt x="74264" y="18868"/>
                  </a:cubicBezTo>
                  <a:close/>
                  <a:moveTo>
                    <a:pt x="69852" y="16372"/>
                  </a:moveTo>
                  <a:cubicBezTo>
                    <a:pt x="70000" y="16472"/>
                    <a:pt x="69705" y="16572"/>
                    <a:pt x="69705" y="16572"/>
                  </a:cubicBezTo>
                  <a:cubicBezTo>
                    <a:pt x="69705" y="16572"/>
                    <a:pt x="69852" y="16871"/>
                    <a:pt x="70000" y="16871"/>
                  </a:cubicBezTo>
                  <a:cubicBezTo>
                    <a:pt x="70147" y="16871"/>
                    <a:pt x="70147" y="16372"/>
                    <a:pt x="69852" y="16372"/>
                  </a:cubicBezTo>
                  <a:close/>
                  <a:moveTo>
                    <a:pt x="71029" y="15673"/>
                  </a:moveTo>
                  <a:cubicBezTo>
                    <a:pt x="71176" y="15773"/>
                    <a:pt x="71029" y="15873"/>
                    <a:pt x="70882" y="15873"/>
                  </a:cubicBezTo>
                  <a:cubicBezTo>
                    <a:pt x="71911" y="16472"/>
                    <a:pt x="71911" y="16472"/>
                    <a:pt x="71911" y="16472"/>
                  </a:cubicBezTo>
                  <a:cubicBezTo>
                    <a:pt x="71911" y="16672"/>
                    <a:pt x="71911" y="16672"/>
                    <a:pt x="71911" y="16672"/>
                  </a:cubicBezTo>
                  <a:cubicBezTo>
                    <a:pt x="72647" y="16871"/>
                    <a:pt x="72500" y="16472"/>
                    <a:pt x="72205" y="16372"/>
                  </a:cubicBezTo>
                  <a:cubicBezTo>
                    <a:pt x="71911" y="16173"/>
                    <a:pt x="71470" y="15873"/>
                    <a:pt x="71029" y="15673"/>
                  </a:cubicBezTo>
                  <a:close/>
                  <a:moveTo>
                    <a:pt x="70735" y="15474"/>
                  </a:moveTo>
                  <a:cubicBezTo>
                    <a:pt x="70735" y="15574"/>
                    <a:pt x="70147" y="15973"/>
                    <a:pt x="70735" y="15773"/>
                  </a:cubicBezTo>
                  <a:cubicBezTo>
                    <a:pt x="70882" y="15773"/>
                    <a:pt x="71323" y="15374"/>
                    <a:pt x="70735" y="15474"/>
                  </a:cubicBezTo>
                  <a:close/>
                  <a:moveTo>
                    <a:pt x="66176" y="15074"/>
                  </a:moveTo>
                  <a:cubicBezTo>
                    <a:pt x="66176" y="15074"/>
                    <a:pt x="65882" y="15374"/>
                    <a:pt x="66176" y="15274"/>
                  </a:cubicBezTo>
                  <a:cubicBezTo>
                    <a:pt x="66176" y="15274"/>
                    <a:pt x="66470" y="14875"/>
                    <a:pt x="66176" y="15074"/>
                  </a:cubicBezTo>
                  <a:close/>
                  <a:moveTo>
                    <a:pt x="78676" y="14675"/>
                  </a:moveTo>
                  <a:cubicBezTo>
                    <a:pt x="79558" y="14475"/>
                    <a:pt x="80735" y="14875"/>
                    <a:pt x="79852" y="15074"/>
                  </a:cubicBezTo>
                  <a:cubicBezTo>
                    <a:pt x="79264" y="15174"/>
                    <a:pt x="77205" y="14875"/>
                    <a:pt x="78676" y="14675"/>
                  </a:cubicBezTo>
                  <a:close/>
                  <a:moveTo>
                    <a:pt x="70294" y="14575"/>
                  </a:moveTo>
                  <a:cubicBezTo>
                    <a:pt x="70294" y="14575"/>
                    <a:pt x="70735" y="14675"/>
                    <a:pt x="70735" y="14775"/>
                  </a:cubicBezTo>
                  <a:cubicBezTo>
                    <a:pt x="70735" y="14575"/>
                    <a:pt x="70735" y="14575"/>
                    <a:pt x="70735" y="14575"/>
                  </a:cubicBezTo>
                  <a:cubicBezTo>
                    <a:pt x="70735" y="14475"/>
                    <a:pt x="70294" y="14575"/>
                    <a:pt x="70294" y="14575"/>
                  </a:cubicBezTo>
                  <a:close/>
                  <a:moveTo>
                    <a:pt x="71323" y="14475"/>
                  </a:moveTo>
                  <a:cubicBezTo>
                    <a:pt x="71323" y="14475"/>
                    <a:pt x="73235" y="14875"/>
                    <a:pt x="72058" y="14875"/>
                  </a:cubicBezTo>
                  <a:cubicBezTo>
                    <a:pt x="72058" y="14875"/>
                    <a:pt x="71911" y="14675"/>
                    <a:pt x="71764" y="14775"/>
                  </a:cubicBezTo>
                  <a:cubicBezTo>
                    <a:pt x="71911" y="15074"/>
                    <a:pt x="71911" y="15074"/>
                    <a:pt x="71911" y="15074"/>
                  </a:cubicBezTo>
                  <a:cubicBezTo>
                    <a:pt x="71911" y="15074"/>
                    <a:pt x="71617" y="15074"/>
                    <a:pt x="71470" y="15074"/>
                  </a:cubicBezTo>
                  <a:cubicBezTo>
                    <a:pt x="71470" y="14875"/>
                    <a:pt x="71176" y="14775"/>
                    <a:pt x="71029" y="14775"/>
                  </a:cubicBezTo>
                  <a:cubicBezTo>
                    <a:pt x="71029" y="14775"/>
                    <a:pt x="71176" y="14276"/>
                    <a:pt x="71323" y="14575"/>
                  </a:cubicBezTo>
                  <a:cubicBezTo>
                    <a:pt x="71323" y="14475"/>
                    <a:pt x="71323" y="14475"/>
                    <a:pt x="71323" y="14475"/>
                  </a:cubicBezTo>
                  <a:cubicBezTo>
                    <a:pt x="71323" y="14475"/>
                    <a:pt x="71323" y="14475"/>
                    <a:pt x="71323" y="14475"/>
                  </a:cubicBezTo>
                  <a:close/>
                  <a:moveTo>
                    <a:pt x="81470" y="14176"/>
                  </a:moveTo>
                  <a:cubicBezTo>
                    <a:pt x="81764" y="14076"/>
                    <a:pt x="81617" y="14376"/>
                    <a:pt x="81470" y="14575"/>
                  </a:cubicBezTo>
                  <a:cubicBezTo>
                    <a:pt x="81323" y="14575"/>
                    <a:pt x="79705" y="14775"/>
                    <a:pt x="80441" y="14675"/>
                  </a:cubicBezTo>
                  <a:cubicBezTo>
                    <a:pt x="80441" y="14675"/>
                    <a:pt x="80882" y="14575"/>
                    <a:pt x="81029" y="14575"/>
                  </a:cubicBezTo>
                  <a:cubicBezTo>
                    <a:pt x="81029" y="14475"/>
                    <a:pt x="81323" y="14176"/>
                    <a:pt x="81470" y="14176"/>
                  </a:cubicBezTo>
                  <a:close/>
                  <a:moveTo>
                    <a:pt x="70588" y="14176"/>
                  </a:moveTo>
                  <a:cubicBezTo>
                    <a:pt x="70588" y="14376"/>
                    <a:pt x="70588" y="14376"/>
                    <a:pt x="70588" y="14376"/>
                  </a:cubicBezTo>
                  <a:cubicBezTo>
                    <a:pt x="70735" y="14376"/>
                    <a:pt x="70735" y="14376"/>
                    <a:pt x="70735" y="14376"/>
                  </a:cubicBezTo>
                  <a:cubicBezTo>
                    <a:pt x="70588" y="14276"/>
                    <a:pt x="71029" y="14176"/>
                    <a:pt x="70588" y="14176"/>
                  </a:cubicBezTo>
                  <a:close/>
                  <a:moveTo>
                    <a:pt x="71470" y="13976"/>
                  </a:moveTo>
                  <a:cubicBezTo>
                    <a:pt x="71029" y="13976"/>
                    <a:pt x="71617" y="14176"/>
                    <a:pt x="71764" y="14176"/>
                  </a:cubicBezTo>
                  <a:cubicBezTo>
                    <a:pt x="71617" y="14076"/>
                    <a:pt x="71911" y="13876"/>
                    <a:pt x="71470" y="13976"/>
                  </a:cubicBezTo>
                  <a:close/>
                  <a:moveTo>
                    <a:pt x="103970" y="9983"/>
                  </a:moveTo>
                  <a:cubicBezTo>
                    <a:pt x="103823" y="10083"/>
                    <a:pt x="103676" y="10282"/>
                    <a:pt x="103529" y="10382"/>
                  </a:cubicBezTo>
                  <a:cubicBezTo>
                    <a:pt x="103088" y="10282"/>
                    <a:pt x="103088" y="10282"/>
                    <a:pt x="103088" y="10282"/>
                  </a:cubicBezTo>
                  <a:cubicBezTo>
                    <a:pt x="102941" y="10682"/>
                    <a:pt x="102941" y="10682"/>
                    <a:pt x="102941" y="10682"/>
                  </a:cubicBezTo>
                  <a:cubicBezTo>
                    <a:pt x="102352" y="10881"/>
                    <a:pt x="102352" y="10382"/>
                    <a:pt x="102647" y="10183"/>
                  </a:cubicBezTo>
                  <a:cubicBezTo>
                    <a:pt x="103088" y="10083"/>
                    <a:pt x="103676" y="9983"/>
                    <a:pt x="103970" y="9983"/>
                  </a:cubicBezTo>
                  <a:close/>
                  <a:moveTo>
                    <a:pt x="106470" y="9683"/>
                  </a:moveTo>
                  <a:cubicBezTo>
                    <a:pt x="106911" y="9683"/>
                    <a:pt x="106911" y="9683"/>
                    <a:pt x="107205" y="9783"/>
                  </a:cubicBezTo>
                  <a:cubicBezTo>
                    <a:pt x="107205" y="9883"/>
                    <a:pt x="107352" y="9983"/>
                    <a:pt x="107058" y="9983"/>
                  </a:cubicBezTo>
                  <a:cubicBezTo>
                    <a:pt x="107058" y="9883"/>
                    <a:pt x="106176" y="9584"/>
                    <a:pt x="106470" y="9683"/>
                  </a:cubicBezTo>
                  <a:close/>
                  <a:moveTo>
                    <a:pt x="77058" y="9484"/>
                  </a:moveTo>
                  <a:cubicBezTo>
                    <a:pt x="76764" y="9783"/>
                    <a:pt x="76764" y="9783"/>
                    <a:pt x="76764" y="9783"/>
                  </a:cubicBezTo>
                  <a:cubicBezTo>
                    <a:pt x="76911" y="9683"/>
                    <a:pt x="76323" y="9584"/>
                    <a:pt x="76323" y="9584"/>
                  </a:cubicBezTo>
                  <a:cubicBezTo>
                    <a:pt x="76176" y="9584"/>
                    <a:pt x="76176" y="9783"/>
                    <a:pt x="76029" y="9883"/>
                  </a:cubicBezTo>
                  <a:cubicBezTo>
                    <a:pt x="76323" y="9883"/>
                    <a:pt x="76470" y="9783"/>
                    <a:pt x="76764" y="9783"/>
                  </a:cubicBezTo>
                  <a:cubicBezTo>
                    <a:pt x="76764" y="9883"/>
                    <a:pt x="76911" y="9883"/>
                    <a:pt x="77058" y="9983"/>
                  </a:cubicBezTo>
                  <a:cubicBezTo>
                    <a:pt x="76911" y="10083"/>
                    <a:pt x="76911" y="10183"/>
                    <a:pt x="76911" y="10183"/>
                  </a:cubicBezTo>
                  <a:cubicBezTo>
                    <a:pt x="77794" y="9883"/>
                    <a:pt x="77647" y="10183"/>
                    <a:pt x="77500" y="9484"/>
                  </a:cubicBezTo>
                  <a:cubicBezTo>
                    <a:pt x="77352" y="9484"/>
                    <a:pt x="77058" y="9484"/>
                    <a:pt x="77058" y="9484"/>
                  </a:cubicBezTo>
                  <a:close/>
                  <a:moveTo>
                    <a:pt x="76029" y="9284"/>
                  </a:moveTo>
                  <a:cubicBezTo>
                    <a:pt x="75882" y="9484"/>
                    <a:pt x="75882" y="9484"/>
                    <a:pt x="75882" y="9484"/>
                  </a:cubicBezTo>
                  <a:cubicBezTo>
                    <a:pt x="76323" y="9484"/>
                    <a:pt x="76470" y="9284"/>
                    <a:pt x="76029" y="9284"/>
                  </a:cubicBezTo>
                  <a:close/>
                  <a:moveTo>
                    <a:pt x="79852" y="9084"/>
                  </a:moveTo>
                  <a:cubicBezTo>
                    <a:pt x="79705" y="9384"/>
                    <a:pt x="79705" y="9384"/>
                    <a:pt x="79705" y="9384"/>
                  </a:cubicBezTo>
                  <a:cubicBezTo>
                    <a:pt x="80147" y="9284"/>
                    <a:pt x="80294" y="9084"/>
                    <a:pt x="79852" y="9084"/>
                  </a:cubicBezTo>
                  <a:close/>
                  <a:moveTo>
                    <a:pt x="104264" y="7687"/>
                  </a:moveTo>
                  <a:cubicBezTo>
                    <a:pt x="104558" y="8186"/>
                    <a:pt x="104264" y="8186"/>
                    <a:pt x="105000" y="8286"/>
                  </a:cubicBezTo>
                  <a:cubicBezTo>
                    <a:pt x="105294" y="8386"/>
                    <a:pt x="105147" y="7986"/>
                    <a:pt x="105000" y="7787"/>
                  </a:cubicBezTo>
                  <a:cubicBezTo>
                    <a:pt x="104705" y="7687"/>
                    <a:pt x="104558" y="7787"/>
                    <a:pt x="104264" y="7687"/>
                  </a:cubicBezTo>
                  <a:close/>
                  <a:moveTo>
                    <a:pt x="106323" y="6888"/>
                  </a:moveTo>
                  <a:cubicBezTo>
                    <a:pt x="106470" y="7287"/>
                    <a:pt x="106470" y="7287"/>
                    <a:pt x="106470" y="7287"/>
                  </a:cubicBezTo>
                  <a:cubicBezTo>
                    <a:pt x="106764" y="7188"/>
                    <a:pt x="107058" y="7287"/>
                    <a:pt x="106764" y="7088"/>
                  </a:cubicBezTo>
                  <a:cubicBezTo>
                    <a:pt x="106764" y="6988"/>
                    <a:pt x="106470" y="6888"/>
                    <a:pt x="106323" y="6888"/>
                  </a:cubicBezTo>
                  <a:close/>
                  <a:moveTo>
                    <a:pt x="106176" y="6289"/>
                  </a:moveTo>
                  <a:cubicBezTo>
                    <a:pt x="106176" y="6489"/>
                    <a:pt x="106176" y="6489"/>
                    <a:pt x="106176" y="6489"/>
                  </a:cubicBezTo>
                  <a:cubicBezTo>
                    <a:pt x="106911" y="6589"/>
                    <a:pt x="106617" y="6289"/>
                    <a:pt x="106176" y="6289"/>
                  </a:cubicBezTo>
                  <a:close/>
                  <a:moveTo>
                    <a:pt x="104852" y="5790"/>
                  </a:moveTo>
                  <a:cubicBezTo>
                    <a:pt x="105000" y="5990"/>
                    <a:pt x="105000" y="5990"/>
                    <a:pt x="105000" y="5990"/>
                  </a:cubicBezTo>
                  <a:cubicBezTo>
                    <a:pt x="104852" y="5890"/>
                    <a:pt x="105147" y="5790"/>
                    <a:pt x="104852" y="5790"/>
                  </a:cubicBezTo>
                  <a:close/>
                  <a:moveTo>
                    <a:pt x="81323" y="4991"/>
                  </a:moveTo>
                  <a:cubicBezTo>
                    <a:pt x="81176" y="5191"/>
                    <a:pt x="81176" y="5191"/>
                    <a:pt x="81176" y="5191"/>
                  </a:cubicBezTo>
                  <a:cubicBezTo>
                    <a:pt x="81176" y="5291"/>
                    <a:pt x="81176" y="5590"/>
                    <a:pt x="81176" y="5590"/>
                  </a:cubicBezTo>
                  <a:cubicBezTo>
                    <a:pt x="81323" y="5590"/>
                    <a:pt x="81617" y="5490"/>
                    <a:pt x="81617" y="5490"/>
                  </a:cubicBezTo>
                  <a:cubicBezTo>
                    <a:pt x="81617" y="5391"/>
                    <a:pt x="81617" y="5191"/>
                    <a:pt x="81617" y="5091"/>
                  </a:cubicBezTo>
                  <a:cubicBezTo>
                    <a:pt x="81323" y="4991"/>
                    <a:pt x="81323" y="4991"/>
                    <a:pt x="81323" y="4991"/>
                  </a:cubicBezTo>
                  <a:cubicBezTo>
                    <a:pt x="81323" y="4991"/>
                    <a:pt x="81323" y="4991"/>
                    <a:pt x="81323" y="4991"/>
                  </a:cubicBezTo>
                  <a:close/>
                  <a:moveTo>
                    <a:pt x="88823" y="3394"/>
                  </a:moveTo>
                  <a:cubicBezTo>
                    <a:pt x="88676" y="3494"/>
                    <a:pt x="88970" y="3793"/>
                    <a:pt x="88970" y="3793"/>
                  </a:cubicBezTo>
                  <a:cubicBezTo>
                    <a:pt x="88970" y="3793"/>
                    <a:pt x="89411" y="3294"/>
                    <a:pt x="88823" y="3394"/>
                  </a:cubicBezTo>
                  <a:close/>
                  <a:moveTo>
                    <a:pt x="92794" y="998"/>
                  </a:moveTo>
                  <a:cubicBezTo>
                    <a:pt x="92941" y="998"/>
                    <a:pt x="92500" y="1198"/>
                    <a:pt x="92500" y="1198"/>
                  </a:cubicBezTo>
                  <a:cubicBezTo>
                    <a:pt x="93088" y="1098"/>
                    <a:pt x="93235" y="998"/>
                    <a:pt x="92794" y="998"/>
                  </a:cubicBezTo>
                  <a:close/>
                </a:path>
              </a:pathLst>
            </a:custGeom>
            <a:solidFill>
              <a:schemeClr val="dk2"/>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327" name="Shape 3327"/>
            <p:cNvSpPr/>
            <p:nvPr/>
          </p:nvSpPr>
          <p:spPr>
            <a:xfrm>
              <a:off x="-163" y="2943"/>
              <a:ext cx="900" cy="600"/>
            </a:xfrm>
            <a:custGeom>
              <a:avLst/>
              <a:gdLst/>
              <a:ahLst/>
              <a:cxnLst/>
              <a:rect l="0" t="0" r="0" b="0"/>
              <a:pathLst>
                <a:path w="120000" h="120000" extrusionOk="0">
                  <a:moveTo>
                    <a:pt x="1153" y="0"/>
                  </a:moveTo>
                  <a:cubicBezTo>
                    <a:pt x="865" y="405"/>
                    <a:pt x="865" y="405"/>
                    <a:pt x="865" y="405"/>
                  </a:cubicBezTo>
                  <a:cubicBezTo>
                    <a:pt x="0" y="98918"/>
                    <a:pt x="0" y="98918"/>
                    <a:pt x="0" y="98918"/>
                  </a:cubicBezTo>
                  <a:cubicBezTo>
                    <a:pt x="288" y="98918"/>
                    <a:pt x="576" y="98918"/>
                    <a:pt x="865" y="99324"/>
                  </a:cubicBezTo>
                  <a:cubicBezTo>
                    <a:pt x="1730" y="99729"/>
                    <a:pt x="2307" y="102162"/>
                    <a:pt x="3173" y="102567"/>
                  </a:cubicBezTo>
                  <a:cubicBezTo>
                    <a:pt x="3750" y="102972"/>
                    <a:pt x="4615" y="102972"/>
                    <a:pt x="4903" y="102972"/>
                  </a:cubicBezTo>
                  <a:cubicBezTo>
                    <a:pt x="5769" y="102972"/>
                    <a:pt x="5192" y="102162"/>
                    <a:pt x="4615" y="100945"/>
                  </a:cubicBezTo>
                  <a:cubicBezTo>
                    <a:pt x="5192" y="100945"/>
                    <a:pt x="5480" y="100540"/>
                    <a:pt x="6057" y="100135"/>
                  </a:cubicBezTo>
                  <a:cubicBezTo>
                    <a:pt x="6634" y="100135"/>
                    <a:pt x="6634" y="99324"/>
                    <a:pt x="7788" y="99729"/>
                  </a:cubicBezTo>
                  <a:cubicBezTo>
                    <a:pt x="7788" y="99729"/>
                    <a:pt x="8365" y="100540"/>
                    <a:pt x="8653" y="100540"/>
                  </a:cubicBezTo>
                  <a:cubicBezTo>
                    <a:pt x="9230" y="100945"/>
                    <a:pt x="9807" y="100540"/>
                    <a:pt x="10384" y="100945"/>
                  </a:cubicBezTo>
                  <a:cubicBezTo>
                    <a:pt x="10961" y="101351"/>
                    <a:pt x="11826" y="102567"/>
                    <a:pt x="12115" y="102567"/>
                  </a:cubicBezTo>
                  <a:cubicBezTo>
                    <a:pt x="13557" y="102972"/>
                    <a:pt x="14134" y="101756"/>
                    <a:pt x="14711" y="101756"/>
                  </a:cubicBezTo>
                  <a:cubicBezTo>
                    <a:pt x="15576" y="101756"/>
                    <a:pt x="16730" y="101756"/>
                    <a:pt x="17019" y="102162"/>
                  </a:cubicBezTo>
                  <a:cubicBezTo>
                    <a:pt x="17307" y="102972"/>
                    <a:pt x="17307" y="102972"/>
                    <a:pt x="17307" y="102972"/>
                  </a:cubicBezTo>
                  <a:cubicBezTo>
                    <a:pt x="18461" y="103378"/>
                    <a:pt x="18750" y="102162"/>
                    <a:pt x="19903" y="102567"/>
                  </a:cubicBezTo>
                  <a:cubicBezTo>
                    <a:pt x="21057" y="102972"/>
                    <a:pt x="22788" y="105810"/>
                    <a:pt x="23653" y="106621"/>
                  </a:cubicBezTo>
                  <a:cubicBezTo>
                    <a:pt x="24519" y="107027"/>
                    <a:pt x="25096" y="106621"/>
                    <a:pt x="25673" y="107027"/>
                  </a:cubicBezTo>
                  <a:cubicBezTo>
                    <a:pt x="26538" y="107432"/>
                    <a:pt x="26826" y="109459"/>
                    <a:pt x="27692" y="109864"/>
                  </a:cubicBezTo>
                  <a:cubicBezTo>
                    <a:pt x="28846" y="111081"/>
                    <a:pt x="29711" y="110675"/>
                    <a:pt x="30576" y="111891"/>
                  </a:cubicBezTo>
                  <a:cubicBezTo>
                    <a:pt x="32307" y="110675"/>
                    <a:pt x="32596" y="108648"/>
                    <a:pt x="33750" y="107837"/>
                  </a:cubicBezTo>
                  <a:cubicBezTo>
                    <a:pt x="34038" y="107432"/>
                    <a:pt x="34615" y="107837"/>
                    <a:pt x="35192" y="107837"/>
                  </a:cubicBezTo>
                  <a:cubicBezTo>
                    <a:pt x="35192" y="107432"/>
                    <a:pt x="36634" y="105810"/>
                    <a:pt x="36923" y="105810"/>
                  </a:cubicBezTo>
                  <a:cubicBezTo>
                    <a:pt x="37211" y="105000"/>
                    <a:pt x="37500" y="103783"/>
                    <a:pt x="38076" y="102972"/>
                  </a:cubicBezTo>
                  <a:cubicBezTo>
                    <a:pt x="39519" y="101756"/>
                    <a:pt x="42115" y="100945"/>
                    <a:pt x="43557" y="99729"/>
                  </a:cubicBezTo>
                  <a:cubicBezTo>
                    <a:pt x="43269" y="99324"/>
                    <a:pt x="42980" y="98918"/>
                    <a:pt x="42692" y="98918"/>
                  </a:cubicBezTo>
                  <a:cubicBezTo>
                    <a:pt x="42692" y="98108"/>
                    <a:pt x="42692" y="98108"/>
                    <a:pt x="42692" y="98108"/>
                  </a:cubicBezTo>
                  <a:cubicBezTo>
                    <a:pt x="42980" y="98108"/>
                    <a:pt x="43269" y="98108"/>
                    <a:pt x="43846" y="98108"/>
                  </a:cubicBezTo>
                  <a:cubicBezTo>
                    <a:pt x="43846" y="98108"/>
                    <a:pt x="44423" y="98918"/>
                    <a:pt x="44423" y="99324"/>
                  </a:cubicBezTo>
                  <a:cubicBezTo>
                    <a:pt x="45000" y="99324"/>
                    <a:pt x="45000" y="98918"/>
                    <a:pt x="45288" y="99324"/>
                  </a:cubicBezTo>
                  <a:cubicBezTo>
                    <a:pt x="45576" y="98513"/>
                    <a:pt x="45865" y="97702"/>
                    <a:pt x="46153" y="97297"/>
                  </a:cubicBezTo>
                  <a:cubicBezTo>
                    <a:pt x="47307" y="98108"/>
                    <a:pt x="46442" y="95270"/>
                    <a:pt x="46153" y="94864"/>
                  </a:cubicBezTo>
                  <a:cubicBezTo>
                    <a:pt x="45865" y="95270"/>
                    <a:pt x="45288" y="95675"/>
                    <a:pt x="45000" y="96081"/>
                  </a:cubicBezTo>
                  <a:cubicBezTo>
                    <a:pt x="45000" y="96486"/>
                    <a:pt x="45000" y="96486"/>
                    <a:pt x="45000" y="96486"/>
                  </a:cubicBezTo>
                  <a:cubicBezTo>
                    <a:pt x="44711" y="96486"/>
                    <a:pt x="44134" y="96081"/>
                    <a:pt x="44134" y="96486"/>
                  </a:cubicBezTo>
                  <a:cubicBezTo>
                    <a:pt x="43846" y="95675"/>
                    <a:pt x="44134" y="95675"/>
                    <a:pt x="43557" y="95270"/>
                  </a:cubicBezTo>
                  <a:cubicBezTo>
                    <a:pt x="42980" y="94864"/>
                    <a:pt x="42692" y="94864"/>
                    <a:pt x="41826" y="94864"/>
                  </a:cubicBezTo>
                  <a:cubicBezTo>
                    <a:pt x="41826" y="94459"/>
                    <a:pt x="42115" y="92837"/>
                    <a:pt x="42115" y="92837"/>
                  </a:cubicBezTo>
                  <a:cubicBezTo>
                    <a:pt x="42692" y="92837"/>
                    <a:pt x="43269" y="93243"/>
                    <a:pt x="43846" y="92837"/>
                  </a:cubicBezTo>
                  <a:cubicBezTo>
                    <a:pt x="44134" y="92027"/>
                    <a:pt x="44134" y="92027"/>
                    <a:pt x="44134" y="92027"/>
                  </a:cubicBezTo>
                  <a:cubicBezTo>
                    <a:pt x="44711" y="91621"/>
                    <a:pt x="45000" y="92027"/>
                    <a:pt x="45576" y="91621"/>
                  </a:cubicBezTo>
                  <a:cubicBezTo>
                    <a:pt x="45865" y="91621"/>
                    <a:pt x="45865" y="90405"/>
                    <a:pt x="46153" y="90000"/>
                  </a:cubicBezTo>
                  <a:cubicBezTo>
                    <a:pt x="46442" y="90000"/>
                    <a:pt x="46730" y="90405"/>
                    <a:pt x="47019" y="90000"/>
                  </a:cubicBezTo>
                  <a:cubicBezTo>
                    <a:pt x="47596" y="90000"/>
                    <a:pt x="48173" y="87972"/>
                    <a:pt x="48750" y="87567"/>
                  </a:cubicBezTo>
                  <a:cubicBezTo>
                    <a:pt x="49615" y="86756"/>
                    <a:pt x="50769" y="86756"/>
                    <a:pt x="51346" y="86351"/>
                  </a:cubicBezTo>
                  <a:cubicBezTo>
                    <a:pt x="51634" y="86351"/>
                    <a:pt x="51346" y="84729"/>
                    <a:pt x="51346" y="84729"/>
                  </a:cubicBezTo>
                  <a:cubicBezTo>
                    <a:pt x="51634" y="84729"/>
                    <a:pt x="53365" y="84729"/>
                    <a:pt x="52788" y="85135"/>
                  </a:cubicBezTo>
                  <a:cubicBezTo>
                    <a:pt x="53076" y="85135"/>
                    <a:pt x="53076" y="84729"/>
                    <a:pt x="53365" y="84729"/>
                  </a:cubicBezTo>
                  <a:cubicBezTo>
                    <a:pt x="54230" y="85135"/>
                    <a:pt x="54230" y="87162"/>
                    <a:pt x="54519" y="88783"/>
                  </a:cubicBezTo>
                  <a:cubicBezTo>
                    <a:pt x="55096" y="88783"/>
                    <a:pt x="55096" y="88783"/>
                    <a:pt x="55096" y="88783"/>
                  </a:cubicBezTo>
                  <a:cubicBezTo>
                    <a:pt x="55384" y="90810"/>
                    <a:pt x="55673" y="93243"/>
                    <a:pt x="54807" y="95270"/>
                  </a:cubicBezTo>
                  <a:cubicBezTo>
                    <a:pt x="54519" y="96081"/>
                    <a:pt x="53365" y="96486"/>
                    <a:pt x="53076" y="97297"/>
                  </a:cubicBezTo>
                  <a:cubicBezTo>
                    <a:pt x="53076" y="97297"/>
                    <a:pt x="53076" y="98108"/>
                    <a:pt x="53076" y="98513"/>
                  </a:cubicBezTo>
                  <a:cubicBezTo>
                    <a:pt x="52788" y="100135"/>
                    <a:pt x="51346" y="100135"/>
                    <a:pt x="49903" y="100540"/>
                  </a:cubicBezTo>
                  <a:cubicBezTo>
                    <a:pt x="50769" y="102162"/>
                    <a:pt x="50769" y="104189"/>
                    <a:pt x="52788" y="103783"/>
                  </a:cubicBezTo>
                  <a:cubicBezTo>
                    <a:pt x="53653" y="103783"/>
                    <a:pt x="54230" y="102162"/>
                    <a:pt x="54807" y="101756"/>
                  </a:cubicBezTo>
                  <a:cubicBezTo>
                    <a:pt x="55384" y="101756"/>
                    <a:pt x="56250" y="102162"/>
                    <a:pt x="56826" y="101756"/>
                  </a:cubicBezTo>
                  <a:cubicBezTo>
                    <a:pt x="56538" y="100945"/>
                    <a:pt x="56826" y="101351"/>
                    <a:pt x="56250" y="100945"/>
                  </a:cubicBezTo>
                  <a:cubicBezTo>
                    <a:pt x="57403" y="96486"/>
                    <a:pt x="57692" y="96486"/>
                    <a:pt x="61442" y="98108"/>
                  </a:cubicBezTo>
                  <a:cubicBezTo>
                    <a:pt x="61442" y="98918"/>
                    <a:pt x="61730" y="100135"/>
                    <a:pt x="61730" y="100540"/>
                  </a:cubicBezTo>
                  <a:cubicBezTo>
                    <a:pt x="60576" y="102162"/>
                    <a:pt x="58846" y="103783"/>
                    <a:pt x="60288" y="106216"/>
                  </a:cubicBezTo>
                  <a:cubicBezTo>
                    <a:pt x="60865" y="106216"/>
                    <a:pt x="60865" y="106216"/>
                    <a:pt x="60865" y="106216"/>
                  </a:cubicBezTo>
                  <a:cubicBezTo>
                    <a:pt x="62019" y="106621"/>
                    <a:pt x="62307" y="109864"/>
                    <a:pt x="64326" y="109459"/>
                  </a:cubicBezTo>
                  <a:cubicBezTo>
                    <a:pt x="65192" y="109459"/>
                    <a:pt x="65480" y="108243"/>
                    <a:pt x="66923" y="108648"/>
                  </a:cubicBezTo>
                  <a:cubicBezTo>
                    <a:pt x="67211" y="108648"/>
                    <a:pt x="67788" y="109459"/>
                    <a:pt x="67788" y="109459"/>
                  </a:cubicBezTo>
                  <a:cubicBezTo>
                    <a:pt x="65480" y="108648"/>
                    <a:pt x="68942" y="113108"/>
                    <a:pt x="69519" y="113918"/>
                  </a:cubicBezTo>
                  <a:cubicBezTo>
                    <a:pt x="69807" y="113513"/>
                    <a:pt x="70096" y="113918"/>
                    <a:pt x="70384" y="113918"/>
                  </a:cubicBezTo>
                  <a:cubicBezTo>
                    <a:pt x="70384" y="113918"/>
                    <a:pt x="70673" y="112702"/>
                    <a:pt x="70961" y="112702"/>
                  </a:cubicBezTo>
                  <a:cubicBezTo>
                    <a:pt x="74134" y="111081"/>
                    <a:pt x="75000" y="116756"/>
                    <a:pt x="76153" y="120000"/>
                  </a:cubicBezTo>
                  <a:cubicBezTo>
                    <a:pt x="76153" y="120000"/>
                    <a:pt x="77019" y="119189"/>
                    <a:pt x="77019" y="118783"/>
                  </a:cubicBezTo>
                  <a:cubicBezTo>
                    <a:pt x="77307" y="117567"/>
                    <a:pt x="77307" y="115540"/>
                    <a:pt x="77307" y="113513"/>
                  </a:cubicBezTo>
                  <a:cubicBezTo>
                    <a:pt x="76730" y="113108"/>
                    <a:pt x="76730" y="113108"/>
                    <a:pt x="76730" y="113108"/>
                  </a:cubicBezTo>
                  <a:cubicBezTo>
                    <a:pt x="76153" y="113513"/>
                    <a:pt x="76153" y="114324"/>
                    <a:pt x="75576" y="114729"/>
                  </a:cubicBezTo>
                  <a:cubicBezTo>
                    <a:pt x="74711" y="111486"/>
                    <a:pt x="74134" y="112702"/>
                    <a:pt x="74711" y="109459"/>
                  </a:cubicBezTo>
                  <a:cubicBezTo>
                    <a:pt x="75000" y="109054"/>
                    <a:pt x="75576" y="108648"/>
                    <a:pt x="75576" y="108648"/>
                  </a:cubicBezTo>
                  <a:cubicBezTo>
                    <a:pt x="77019" y="107837"/>
                    <a:pt x="78173" y="109054"/>
                    <a:pt x="79903" y="108648"/>
                  </a:cubicBezTo>
                  <a:cubicBezTo>
                    <a:pt x="80192" y="107837"/>
                    <a:pt x="80192" y="107837"/>
                    <a:pt x="80192" y="107837"/>
                  </a:cubicBezTo>
                  <a:cubicBezTo>
                    <a:pt x="82500" y="106621"/>
                    <a:pt x="83076" y="106216"/>
                    <a:pt x="84519" y="104594"/>
                  </a:cubicBezTo>
                  <a:cubicBezTo>
                    <a:pt x="84807" y="104594"/>
                    <a:pt x="85384" y="104594"/>
                    <a:pt x="85961" y="104594"/>
                  </a:cubicBezTo>
                  <a:cubicBezTo>
                    <a:pt x="86250" y="105405"/>
                    <a:pt x="85673" y="105405"/>
                    <a:pt x="86538" y="105810"/>
                  </a:cubicBezTo>
                  <a:cubicBezTo>
                    <a:pt x="87115" y="105000"/>
                    <a:pt x="87692" y="103783"/>
                    <a:pt x="88269" y="102972"/>
                  </a:cubicBezTo>
                  <a:cubicBezTo>
                    <a:pt x="89134" y="102162"/>
                    <a:pt x="90576" y="101756"/>
                    <a:pt x="91442" y="100540"/>
                  </a:cubicBezTo>
                  <a:cubicBezTo>
                    <a:pt x="92307" y="99729"/>
                    <a:pt x="93173" y="96891"/>
                    <a:pt x="93750" y="96486"/>
                  </a:cubicBezTo>
                  <a:cubicBezTo>
                    <a:pt x="94038" y="96081"/>
                    <a:pt x="94615" y="96486"/>
                    <a:pt x="94615" y="96081"/>
                  </a:cubicBezTo>
                  <a:cubicBezTo>
                    <a:pt x="94903" y="95675"/>
                    <a:pt x="94615" y="94864"/>
                    <a:pt x="94326" y="94459"/>
                  </a:cubicBezTo>
                  <a:cubicBezTo>
                    <a:pt x="94903" y="93648"/>
                    <a:pt x="96346" y="91621"/>
                    <a:pt x="96923" y="91216"/>
                  </a:cubicBezTo>
                  <a:cubicBezTo>
                    <a:pt x="97500" y="91216"/>
                    <a:pt x="97211" y="92027"/>
                    <a:pt x="97500" y="92432"/>
                  </a:cubicBezTo>
                  <a:cubicBezTo>
                    <a:pt x="98365" y="92432"/>
                    <a:pt x="100384" y="92837"/>
                    <a:pt x="100961" y="92432"/>
                  </a:cubicBezTo>
                  <a:cubicBezTo>
                    <a:pt x="100961" y="92432"/>
                    <a:pt x="100673" y="91216"/>
                    <a:pt x="100961" y="90810"/>
                  </a:cubicBezTo>
                  <a:cubicBezTo>
                    <a:pt x="102403" y="90405"/>
                    <a:pt x="102115" y="91621"/>
                    <a:pt x="102115" y="91621"/>
                  </a:cubicBezTo>
                  <a:cubicBezTo>
                    <a:pt x="102980" y="92027"/>
                    <a:pt x="105288" y="92027"/>
                    <a:pt x="106153" y="91621"/>
                  </a:cubicBezTo>
                  <a:cubicBezTo>
                    <a:pt x="106442" y="91621"/>
                    <a:pt x="106153" y="90810"/>
                    <a:pt x="107019" y="90810"/>
                  </a:cubicBezTo>
                  <a:cubicBezTo>
                    <a:pt x="107307" y="90810"/>
                    <a:pt x="107596" y="92027"/>
                    <a:pt x="108461" y="91621"/>
                  </a:cubicBezTo>
                  <a:cubicBezTo>
                    <a:pt x="109038" y="91621"/>
                    <a:pt x="109038" y="90405"/>
                    <a:pt x="109326" y="90000"/>
                  </a:cubicBezTo>
                  <a:cubicBezTo>
                    <a:pt x="109615" y="90000"/>
                    <a:pt x="110192" y="90000"/>
                    <a:pt x="110480" y="89594"/>
                  </a:cubicBezTo>
                  <a:cubicBezTo>
                    <a:pt x="111346" y="90405"/>
                    <a:pt x="111057" y="91621"/>
                    <a:pt x="112788" y="91216"/>
                  </a:cubicBezTo>
                  <a:cubicBezTo>
                    <a:pt x="112788" y="91216"/>
                    <a:pt x="113076" y="90405"/>
                    <a:pt x="113365" y="90000"/>
                  </a:cubicBezTo>
                  <a:cubicBezTo>
                    <a:pt x="114807" y="89594"/>
                    <a:pt x="115096" y="90405"/>
                    <a:pt x="116250" y="89189"/>
                  </a:cubicBezTo>
                  <a:cubicBezTo>
                    <a:pt x="117403" y="87972"/>
                    <a:pt x="116826" y="87162"/>
                    <a:pt x="116826" y="87162"/>
                  </a:cubicBezTo>
                  <a:cubicBezTo>
                    <a:pt x="116826" y="85945"/>
                    <a:pt x="116826" y="85945"/>
                    <a:pt x="116826" y="85945"/>
                  </a:cubicBezTo>
                  <a:cubicBezTo>
                    <a:pt x="116826" y="85945"/>
                    <a:pt x="118846" y="86351"/>
                    <a:pt x="117980" y="86756"/>
                  </a:cubicBezTo>
                  <a:cubicBezTo>
                    <a:pt x="118269" y="86756"/>
                    <a:pt x="118557" y="86756"/>
                    <a:pt x="118846" y="87162"/>
                  </a:cubicBezTo>
                  <a:cubicBezTo>
                    <a:pt x="119134" y="87162"/>
                    <a:pt x="119423" y="87567"/>
                    <a:pt x="120000" y="87972"/>
                  </a:cubicBezTo>
                  <a:cubicBezTo>
                    <a:pt x="120000" y="86351"/>
                    <a:pt x="120000" y="86351"/>
                    <a:pt x="120000" y="86351"/>
                  </a:cubicBezTo>
                  <a:cubicBezTo>
                    <a:pt x="92596" y="66486"/>
                    <a:pt x="92596" y="66486"/>
                    <a:pt x="92596" y="66486"/>
                  </a:cubicBezTo>
                  <a:cubicBezTo>
                    <a:pt x="92596" y="66486"/>
                    <a:pt x="91730" y="68513"/>
                    <a:pt x="91153" y="66891"/>
                  </a:cubicBezTo>
                  <a:cubicBezTo>
                    <a:pt x="90865" y="66486"/>
                    <a:pt x="91442" y="65675"/>
                    <a:pt x="91153" y="64054"/>
                  </a:cubicBezTo>
                  <a:cubicBezTo>
                    <a:pt x="90576" y="62432"/>
                    <a:pt x="89423" y="59594"/>
                    <a:pt x="89423" y="59189"/>
                  </a:cubicBezTo>
                  <a:cubicBezTo>
                    <a:pt x="88846" y="55540"/>
                    <a:pt x="92596" y="56351"/>
                    <a:pt x="92307" y="52297"/>
                  </a:cubicBezTo>
                  <a:cubicBezTo>
                    <a:pt x="92019" y="49054"/>
                    <a:pt x="89423" y="45810"/>
                    <a:pt x="87403" y="45810"/>
                  </a:cubicBezTo>
                  <a:cubicBezTo>
                    <a:pt x="85673" y="45810"/>
                    <a:pt x="85096" y="47837"/>
                    <a:pt x="83365" y="48648"/>
                  </a:cubicBezTo>
                  <a:cubicBezTo>
                    <a:pt x="82500" y="48648"/>
                    <a:pt x="81634" y="47837"/>
                    <a:pt x="81057" y="49054"/>
                  </a:cubicBezTo>
                  <a:cubicBezTo>
                    <a:pt x="79903" y="50675"/>
                    <a:pt x="81634" y="53918"/>
                    <a:pt x="78461" y="52297"/>
                  </a:cubicBezTo>
                  <a:cubicBezTo>
                    <a:pt x="74423" y="50675"/>
                    <a:pt x="76153" y="50270"/>
                    <a:pt x="73846" y="49864"/>
                  </a:cubicBezTo>
                  <a:cubicBezTo>
                    <a:pt x="72692" y="49459"/>
                    <a:pt x="72403" y="49054"/>
                    <a:pt x="71538" y="48648"/>
                  </a:cubicBezTo>
                  <a:cubicBezTo>
                    <a:pt x="70096" y="48243"/>
                    <a:pt x="69230" y="47837"/>
                    <a:pt x="67788" y="47027"/>
                  </a:cubicBezTo>
                  <a:cubicBezTo>
                    <a:pt x="66057" y="46216"/>
                    <a:pt x="65192" y="45000"/>
                    <a:pt x="63461" y="45000"/>
                  </a:cubicBezTo>
                  <a:cubicBezTo>
                    <a:pt x="62307" y="44594"/>
                    <a:pt x="64326" y="45810"/>
                    <a:pt x="60865" y="45000"/>
                  </a:cubicBezTo>
                  <a:cubicBezTo>
                    <a:pt x="59711" y="45000"/>
                    <a:pt x="56538" y="44189"/>
                    <a:pt x="57115" y="45405"/>
                  </a:cubicBezTo>
                  <a:cubicBezTo>
                    <a:pt x="57403" y="45405"/>
                    <a:pt x="56538" y="47837"/>
                    <a:pt x="56538" y="48648"/>
                  </a:cubicBezTo>
                  <a:cubicBezTo>
                    <a:pt x="55096" y="48243"/>
                    <a:pt x="56250" y="50675"/>
                    <a:pt x="54807" y="50270"/>
                  </a:cubicBezTo>
                  <a:cubicBezTo>
                    <a:pt x="53365" y="49459"/>
                    <a:pt x="52211" y="48648"/>
                    <a:pt x="52211" y="48648"/>
                  </a:cubicBezTo>
                  <a:cubicBezTo>
                    <a:pt x="50480" y="49054"/>
                    <a:pt x="48461" y="46216"/>
                    <a:pt x="46153" y="44189"/>
                  </a:cubicBezTo>
                  <a:cubicBezTo>
                    <a:pt x="45000" y="42972"/>
                    <a:pt x="44134" y="42162"/>
                    <a:pt x="42980" y="40945"/>
                  </a:cubicBezTo>
                  <a:cubicBezTo>
                    <a:pt x="41250" y="38918"/>
                    <a:pt x="40673" y="36891"/>
                    <a:pt x="38942" y="34864"/>
                  </a:cubicBezTo>
                  <a:cubicBezTo>
                    <a:pt x="37211" y="32837"/>
                    <a:pt x="34903" y="30810"/>
                    <a:pt x="34038" y="30810"/>
                  </a:cubicBezTo>
                  <a:cubicBezTo>
                    <a:pt x="33173" y="30405"/>
                    <a:pt x="32596" y="30000"/>
                    <a:pt x="32019" y="28783"/>
                  </a:cubicBezTo>
                  <a:cubicBezTo>
                    <a:pt x="30865" y="26756"/>
                    <a:pt x="32596" y="24729"/>
                    <a:pt x="31442" y="22702"/>
                  </a:cubicBezTo>
                  <a:cubicBezTo>
                    <a:pt x="30576" y="20675"/>
                    <a:pt x="29423" y="20675"/>
                    <a:pt x="27980" y="19864"/>
                  </a:cubicBezTo>
                  <a:cubicBezTo>
                    <a:pt x="26538" y="19054"/>
                    <a:pt x="25961" y="17432"/>
                    <a:pt x="24519" y="17837"/>
                  </a:cubicBezTo>
                  <a:cubicBezTo>
                    <a:pt x="23653" y="18243"/>
                    <a:pt x="23365" y="19864"/>
                    <a:pt x="22500" y="20270"/>
                  </a:cubicBezTo>
                  <a:cubicBezTo>
                    <a:pt x="21057" y="20675"/>
                    <a:pt x="19903" y="19459"/>
                    <a:pt x="19038" y="17837"/>
                  </a:cubicBezTo>
                  <a:cubicBezTo>
                    <a:pt x="18173" y="16621"/>
                    <a:pt x="18173" y="15810"/>
                    <a:pt x="17884" y="14189"/>
                  </a:cubicBezTo>
                  <a:cubicBezTo>
                    <a:pt x="17307" y="12567"/>
                    <a:pt x="17884" y="10945"/>
                    <a:pt x="17019" y="8918"/>
                  </a:cubicBezTo>
                  <a:cubicBezTo>
                    <a:pt x="16153" y="7297"/>
                    <a:pt x="15288" y="6891"/>
                    <a:pt x="14134" y="5675"/>
                  </a:cubicBezTo>
                  <a:cubicBezTo>
                    <a:pt x="12980" y="4459"/>
                    <a:pt x="12403" y="3648"/>
                    <a:pt x="11250" y="3243"/>
                  </a:cubicBezTo>
                  <a:cubicBezTo>
                    <a:pt x="9807" y="2432"/>
                    <a:pt x="8653" y="3648"/>
                    <a:pt x="6923" y="3243"/>
                  </a:cubicBezTo>
                  <a:cubicBezTo>
                    <a:pt x="5769" y="2837"/>
                    <a:pt x="4038" y="1216"/>
                    <a:pt x="4038" y="1216"/>
                  </a:cubicBezTo>
                  <a:cubicBezTo>
                    <a:pt x="1153" y="0"/>
                    <a:pt x="1153" y="0"/>
                    <a:pt x="1153" y="0"/>
                  </a:cubicBezTo>
                  <a:cubicBezTo>
                    <a:pt x="1153" y="0"/>
                    <a:pt x="1153" y="0"/>
                    <a:pt x="1153" y="0"/>
                  </a:cubicBezTo>
                  <a:close/>
                  <a:moveTo>
                    <a:pt x="78750" y="110675"/>
                  </a:moveTo>
                  <a:cubicBezTo>
                    <a:pt x="78750" y="111891"/>
                    <a:pt x="78750" y="111891"/>
                    <a:pt x="78750" y="111891"/>
                  </a:cubicBezTo>
                  <a:cubicBezTo>
                    <a:pt x="79903" y="112297"/>
                    <a:pt x="79615" y="111081"/>
                    <a:pt x="78750" y="110675"/>
                  </a:cubicBezTo>
                  <a:close/>
                  <a:moveTo>
                    <a:pt x="58269" y="99324"/>
                  </a:moveTo>
                  <a:cubicBezTo>
                    <a:pt x="57980" y="99324"/>
                    <a:pt x="57403" y="99729"/>
                    <a:pt x="57980" y="100135"/>
                  </a:cubicBezTo>
                  <a:cubicBezTo>
                    <a:pt x="58269" y="101351"/>
                    <a:pt x="58269" y="101351"/>
                    <a:pt x="58269" y="101351"/>
                  </a:cubicBezTo>
                  <a:cubicBezTo>
                    <a:pt x="59423" y="101351"/>
                    <a:pt x="59423" y="101351"/>
                    <a:pt x="59423" y="101351"/>
                  </a:cubicBezTo>
                  <a:cubicBezTo>
                    <a:pt x="59711" y="100540"/>
                    <a:pt x="59423" y="101351"/>
                    <a:pt x="60000" y="100540"/>
                  </a:cubicBezTo>
                  <a:cubicBezTo>
                    <a:pt x="59711" y="99729"/>
                    <a:pt x="59711" y="99729"/>
                    <a:pt x="59711" y="99729"/>
                  </a:cubicBezTo>
                  <a:cubicBezTo>
                    <a:pt x="58846" y="99324"/>
                    <a:pt x="58846" y="99324"/>
                    <a:pt x="58269" y="99324"/>
                  </a:cubicBezTo>
                  <a:close/>
                </a:path>
              </a:pathLst>
            </a:custGeom>
            <a:solidFill>
              <a:schemeClr val="dk2"/>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328" name="Shape 3328"/>
            <p:cNvSpPr/>
            <p:nvPr/>
          </p:nvSpPr>
          <p:spPr>
            <a:xfrm>
              <a:off x="148" y="3680"/>
              <a:ext cx="600" cy="600"/>
            </a:xfrm>
            <a:custGeom>
              <a:avLst/>
              <a:gdLst/>
              <a:ahLst/>
              <a:cxnLst/>
              <a:rect l="0" t="0" r="0" b="0"/>
              <a:pathLst>
                <a:path w="120000" h="120000" extrusionOk="0">
                  <a:moveTo>
                    <a:pt x="22105" y="33640"/>
                  </a:moveTo>
                  <a:cubicBezTo>
                    <a:pt x="21578" y="34142"/>
                    <a:pt x="20000" y="35146"/>
                    <a:pt x="20000" y="35648"/>
                  </a:cubicBezTo>
                  <a:cubicBezTo>
                    <a:pt x="19473" y="39163"/>
                    <a:pt x="21052" y="39163"/>
                    <a:pt x="22631" y="40167"/>
                  </a:cubicBezTo>
                  <a:cubicBezTo>
                    <a:pt x="22105" y="43179"/>
                    <a:pt x="20526" y="46192"/>
                    <a:pt x="23684" y="47698"/>
                  </a:cubicBezTo>
                  <a:cubicBezTo>
                    <a:pt x="24210" y="48200"/>
                    <a:pt x="22631" y="48200"/>
                    <a:pt x="23157" y="48702"/>
                  </a:cubicBezTo>
                  <a:cubicBezTo>
                    <a:pt x="23157" y="49205"/>
                    <a:pt x="24736" y="50209"/>
                    <a:pt x="25263" y="51213"/>
                  </a:cubicBezTo>
                  <a:cubicBezTo>
                    <a:pt x="25263" y="52719"/>
                    <a:pt x="24210" y="53221"/>
                    <a:pt x="24736" y="54225"/>
                  </a:cubicBezTo>
                  <a:cubicBezTo>
                    <a:pt x="24736" y="54728"/>
                    <a:pt x="26315" y="55230"/>
                    <a:pt x="26315" y="55230"/>
                  </a:cubicBezTo>
                  <a:cubicBezTo>
                    <a:pt x="27368" y="56736"/>
                    <a:pt x="27368" y="58744"/>
                    <a:pt x="27894" y="60251"/>
                  </a:cubicBezTo>
                  <a:cubicBezTo>
                    <a:pt x="28421" y="60753"/>
                    <a:pt x="29999" y="61255"/>
                    <a:pt x="30526" y="62259"/>
                  </a:cubicBezTo>
                  <a:cubicBezTo>
                    <a:pt x="31578" y="63263"/>
                    <a:pt x="31578" y="65271"/>
                    <a:pt x="33157" y="65774"/>
                  </a:cubicBezTo>
                  <a:cubicBezTo>
                    <a:pt x="33157" y="66276"/>
                    <a:pt x="33157" y="66276"/>
                    <a:pt x="33157" y="66276"/>
                  </a:cubicBezTo>
                  <a:cubicBezTo>
                    <a:pt x="33157" y="66778"/>
                    <a:pt x="34736" y="66276"/>
                    <a:pt x="35789" y="66276"/>
                  </a:cubicBezTo>
                  <a:cubicBezTo>
                    <a:pt x="36315" y="67280"/>
                    <a:pt x="36315" y="70292"/>
                    <a:pt x="36842" y="71297"/>
                  </a:cubicBezTo>
                  <a:cubicBezTo>
                    <a:pt x="36842" y="73305"/>
                    <a:pt x="36842" y="73305"/>
                    <a:pt x="36842" y="73305"/>
                  </a:cubicBezTo>
                  <a:cubicBezTo>
                    <a:pt x="37368" y="72803"/>
                    <a:pt x="37368" y="71799"/>
                    <a:pt x="38421" y="72301"/>
                  </a:cubicBezTo>
                  <a:cubicBezTo>
                    <a:pt x="38947" y="72301"/>
                    <a:pt x="38947" y="73305"/>
                    <a:pt x="39473" y="73305"/>
                  </a:cubicBezTo>
                  <a:cubicBezTo>
                    <a:pt x="40000" y="77322"/>
                    <a:pt x="38947" y="77824"/>
                    <a:pt x="44210" y="77824"/>
                  </a:cubicBezTo>
                  <a:cubicBezTo>
                    <a:pt x="44210" y="78326"/>
                    <a:pt x="44210" y="79330"/>
                    <a:pt x="44210" y="79832"/>
                  </a:cubicBezTo>
                  <a:cubicBezTo>
                    <a:pt x="43684" y="81841"/>
                    <a:pt x="40000" y="82845"/>
                    <a:pt x="38947" y="83347"/>
                  </a:cubicBezTo>
                  <a:cubicBezTo>
                    <a:pt x="38947" y="81338"/>
                    <a:pt x="38947" y="80334"/>
                    <a:pt x="38421" y="79330"/>
                  </a:cubicBezTo>
                  <a:cubicBezTo>
                    <a:pt x="37368" y="78828"/>
                    <a:pt x="37368" y="78828"/>
                    <a:pt x="37368" y="78828"/>
                  </a:cubicBezTo>
                  <a:cubicBezTo>
                    <a:pt x="36842" y="78326"/>
                    <a:pt x="37368" y="77824"/>
                    <a:pt x="37368" y="76820"/>
                  </a:cubicBezTo>
                  <a:cubicBezTo>
                    <a:pt x="36842" y="76820"/>
                    <a:pt x="35789" y="76820"/>
                    <a:pt x="35789" y="76820"/>
                  </a:cubicBezTo>
                  <a:cubicBezTo>
                    <a:pt x="34736" y="80334"/>
                    <a:pt x="34736" y="84853"/>
                    <a:pt x="37368" y="87866"/>
                  </a:cubicBezTo>
                  <a:cubicBezTo>
                    <a:pt x="38421" y="87866"/>
                    <a:pt x="38421" y="87866"/>
                    <a:pt x="38421" y="87866"/>
                  </a:cubicBezTo>
                  <a:cubicBezTo>
                    <a:pt x="39473" y="88870"/>
                    <a:pt x="40000" y="89874"/>
                    <a:pt x="40526" y="90376"/>
                  </a:cubicBezTo>
                  <a:cubicBezTo>
                    <a:pt x="40526" y="90878"/>
                    <a:pt x="40526" y="92384"/>
                    <a:pt x="40526" y="92384"/>
                  </a:cubicBezTo>
                  <a:cubicBezTo>
                    <a:pt x="40000" y="91882"/>
                    <a:pt x="40000" y="93891"/>
                    <a:pt x="40000" y="93891"/>
                  </a:cubicBezTo>
                  <a:cubicBezTo>
                    <a:pt x="41052" y="94393"/>
                    <a:pt x="42105" y="93891"/>
                    <a:pt x="42105" y="94393"/>
                  </a:cubicBezTo>
                  <a:cubicBezTo>
                    <a:pt x="43157" y="95899"/>
                    <a:pt x="41578" y="96401"/>
                    <a:pt x="42631" y="97907"/>
                  </a:cubicBezTo>
                  <a:cubicBezTo>
                    <a:pt x="43157" y="98912"/>
                    <a:pt x="45263" y="98912"/>
                    <a:pt x="46315" y="99916"/>
                  </a:cubicBezTo>
                  <a:cubicBezTo>
                    <a:pt x="47368" y="100920"/>
                    <a:pt x="47368" y="102426"/>
                    <a:pt x="48421" y="103430"/>
                  </a:cubicBezTo>
                  <a:cubicBezTo>
                    <a:pt x="49473" y="105439"/>
                    <a:pt x="51052" y="106443"/>
                    <a:pt x="52105" y="108451"/>
                  </a:cubicBezTo>
                  <a:cubicBezTo>
                    <a:pt x="53157" y="108451"/>
                    <a:pt x="53157" y="108451"/>
                    <a:pt x="53157" y="108451"/>
                  </a:cubicBezTo>
                  <a:cubicBezTo>
                    <a:pt x="53157" y="108451"/>
                    <a:pt x="53157" y="106443"/>
                    <a:pt x="53684" y="105941"/>
                  </a:cubicBezTo>
                  <a:cubicBezTo>
                    <a:pt x="53684" y="104937"/>
                    <a:pt x="53684" y="104937"/>
                    <a:pt x="53684" y="104937"/>
                  </a:cubicBezTo>
                  <a:cubicBezTo>
                    <a:pt x="54210" y="105941"/>
                    <a:pt x="54736" y="107447"/>
                    <a:pt x="55263" y="108953"/>
                  </a:cubicBezTo>
                  <a:cubicBezTo>
                    <a:pt x="55789" y="108953"/>
                    <a:pt x="56315" y="107949"/>
                    <a:pt x="56315" y="107949"/>
                  </a:cubicBezTo>
                  <a:cubicBezTo>
                    <a:pt x="56842" y="107949"/>
                    <a:pt x="56842" y="108953"/>
                    <a:pt x="57368" y="108953"/>
                  </a:cubicBezTo>
                  <a:cubicBezTo>
                    <a:pt x="58947" y="109456"/>
                    <a:pt x="60526" y="108953"/>
                    <a:pt x="61052" y="108953"/>
                  </a:cubicBezTo>
                  <a:cubicBezTo>
                    <a:pt x="60526" y="109958"/>
                    <a:pt x="60526" y="110460"/>
                    <a:pt x="60526" y="111966"/>
                  </a:cubicBezTo>
                  <a:cubicBezTo>
                    <a:pt x="57894" y="111464"/>
                    <a:pt x="57368" y="111464"/>
                    <a:pt x="55263" y="110962"/>
                  </a:cubicBezTo>
                  <a:cubicBezTo>
                    <a:pt x="54736" y="110460"/>
                    <a:pt x="54736" y="110460"/>
                    <a:pt x="54736" y="110460"/>
                  </a:cubicBezTo>
                  <a:cubicBezTo>
                    <a:pt x="54736" y="110962"/>
                    <a:pt x="54736" y="111464"/>
                    <a:pt x="54210" y="112468"/>
                  </a:cubicBezTo>
                  <a:cubicBezTo>
                    <a:pt x="54736" y="112468"/>
                    <a:pt x="55789" y="112468"/>
                    <a:pt x="55789" y="112970"/>
                  </a:cubicBezTo>
                  <a:cubicBezTo>
                    <a:pt x="56315" y="113472"/>
                    <a:pt x="56842" y="115983"/>
                    <a:pt x="57368" y="115983"/>
                  </a:cubicBezTo>
                  <a:cubicBezTo>
                    <a:pt x="57368" y="116485"/>
                    <a:pt x="57368" y="116485"/>
                    <a:pt x="57368" y="116485"/>
                  </a:cubicBezTo>
                  <a:cubicBezTo>
                    <a:pt x="57894" y="116485"/>
                    <a:pt x="59999" y="114979"/>
                    <a:pt x="59999" y="114979"/>
                  </a:cubicBezTo>
                  <a:cubicBezTo>
                    <a:pt x="61052" y="114979"/>
                    <a:pt x="61052" y="115983"/>
                    <a:pt x="62631" y="115481"/>
                  </a:cubicBezTo>
                  <a:cubicBezTo>
                    <a:pt x="62631" y="115481"/>
                    <a:pt x="62105" y="114476"/>
                    <a:pt x="64210" y="114476"/>
                  </a:cubicBezTo>
                  <a:cubicBezTo>
                    <a:pt x="64736" y="115983"/>
                    <a:pt x="64736" y="115983"/>
                    <a:pt x="64736" y="115983"/>
                  </a:cubicBezTo>
                  <a:cubicBezTo>
                    <a:pt x="66315" y="117489"/>
                    <a:pt x="68421" y="116987"/>
                    <a:pt x="71052" y="116485"/>
                  </a:cubicBezTo>
                  <a:cubicBezTo>
                    <a:pt x="72105" y="118493"/>
                    <a:pt x="72105" y="119497"/>
                    <a:pt x="75263" y="120000"/>
                  </a:cubicBezTo>
                  <a:cubicBezTo>
                    <a:pt x="75789" y="120000"/>
                    <a:pt x="78947" y="118995"/>
                    <a:pt x="78947" y="117489"/>
                  </a:cubicBezTo>
                  <a:cubicBezTo>
                    <a:pt x="79473" y="116987"/>
                    <a:pt x="78421" y="115983"/>
                    <a:pt x="78421" y="115983"/>
                  </a:cubicBezTo>
                  <a:cubicBezTo>
                    <a:pt x="79473" y="115481"/>
                    <a:pt x="80000" y="115983"/>
                    <a:pt x="80526" y="115481"/>
                  </a:cubicBezTo>
                  <a:cubicBezTo>
                    <a:pt x="80526" y="114979"/>
                    <a:pt x="81052" y="114476"/>
                    <a:pt x="80526" y="113472"/>
                  </a:cubicBezTo>
                  <a:cubicBezTo>
                    <a:pt x="80526" y="112970"/>
                    <a:pt x="79473" y="113472"/>
                    <a:pt x="78947" y="113472"/>
                  </a:cubicBezTo>
                  <a:cubicBezTo>
                    <a:pt x="79473" y="110962"/>
                    <a:pt x="79473" y="109958"/>
                    <a:pt x="80000" y="107949"/>
                  </a:cubicBezTo>
                  <a:cubicBezTo>
                    <a:pt x="80000" y="107949"/>
                    <a:pt x="80000" y="110962"/>
                    <a:pt x="80000" y="111966"/>
                  </a:cubicBezTo>
                  <a:cubicBezTo>
                    <a:pt x="81052" y="111966"/>
                    <a:pt x="81578" y="111464"/>
                    <a:pt x="82631" y="110962"/>
                  </a:cubicBezTo>
                  <a:cubicBezTo>
                    <a:pt x="83157" y="111464"/>
                    <a:pt x="82631" y="112468"/>
                    <a:pt x="83157" y="113472"/>
                  </a:cubicBezTo>
                  <a:cubicBezTo>
                    <a:pt x="84736" y="113472"/>
                    <a:pt x="84736" y="113472"/>
                    <a:pt x="84736" y="113472"/>
                  </a:cubicBezTo>
                  <a:cubicBezTo>
                    <a:pt x="84736" y="114476"/>
                    <a:pt x="84736" y="114476"/>
                    <a:pt x="84736" y="114476"/>
                  </a:cubicBezTo>
                  <a:cubicBezTo>
                    <a:pt x="84736" y="114476"/>
                    <a:pt x="85789" y="114476"/>
                    <a:pt x="86315" y="114476"/>
                  </a:cubicBezTo>
                  <a:cubicBezTo>
                    <a:pt x="85789" y="112970"/>
                    <a:pt x="85789" y="112468"/>
                    <a:pt x="85789" y="111966"/>
                  </a:cubicBezTo>
                  <a:cubicBezTo>
                    <a:pt x="85263" y="110460"/>
                    <a:pt x="85789" y="107949"/>
                    <a:pt x="85789" y="107949"/>
                  </a:cubicBezTo>
                  <a:cubicBezTo>
                    <a:pt x="85789" y="107447"/>
                    <a:pt x="86315" y="104435"/>
                    <a:pt x="86315" y="104937"/>
                  </a:cubicBezTo>
                  <a:cubicBezTo>
                    <a:pt x="85789" y="104435"/>
                    <a:pt x="86315" y="103430"/>
                    <a:pt x="86315" y="102426"/>
                  </a:cubicBezTo>
                  <a:cubicBezTo>
                    <a:pt x="85789" y="102426"/>
                    <a:pt x="84736" y="100920"/>
                    <a:pt x="84210" y="100920"/>
                  </a:cubicBezTo>
                  <a:cubicBezTo>
                    <a:pt x="86315" y="101422"/>
                    <a:pt x="87894" y="101924"/>
                    <a:pt x="89999" y="102928"/>
                  </a:cubicBezTo>
                  <a:cubicBezTo>
                    <a:pt x="89999" y="103933"/>
                    <a:pt x="89473" y="104937"/>
                    <a:pt x="89999" y="105439"/>
                  </a:cubicBezTo>
                  <a:cubicBezTo>
                    <a:pt x="87894" y="105439"/>
                    <a:pt x="87894" y="107447"/>
                    <a:pt x="89999" y="106945"/>
                  </a:cubicBezTo>
                  <a:cubicBezTo>
                    <a:pt x="92105" y="106443"/>
                    <a:pt x="92105" y="104435"/>
                    <a:pt x="92105" y="101422"/>
                  </a:cubicBezTo>
                  <a:cubicBezTo>
                    <a:pt x="91578" y="101422"/>
                    <a:pt x="92105" y="102426"/>
                    <a:pt x="91052" y="101924"/>
                  </a:cubicBezTo>
                  <a:cubicBezTo>
                    <a:pt x="89999" y="100920"/>
                    <a:pt x="89999" y="100920"/>
                    <a:pt x="89999" y="100920"/>
                  </a:cubicBezTo>
                  <a:cubicBezTo>
                    <a:pt x="91052" y="100418"/>
                    <a:pt x="92631" y="99414"/>
                    <a:pt x="94210" y="99414"/>
                  </a:cubicBezTo>
                  <a:cubicBezTo>
                    <a:pt x="94210" y="100418"/>
                    <a:pt x="94210" y="100418"/>
                    <a:pt x="94210" y="100418"/>
                  </a:cubicBezTo>
                  <a:cubicBezTo>
                    <a:pt x="95263" y="100418"/>
                    <a:pt x="94736" y="100920"/>
                    <a:pt x="95263" y="101422"/>
                  </a:cubicBezTo>
                  <a:cubicBezTo>
                    <a:pt x="96842" y="101422"/>
                    <a:pt x="96842" y="100418"/>
                    <a:pt x="98421" y="100920"/>
                  </a:cubicBezTo>
                  <a:cubicBezTo>
                    <a:pt x="98421" y="101422"/>
                    <a:pt x="99999" y="103933"/>
                    <a:pt x="100526" y="104435"/>
                  </a:cubicBezTo>
                  <a:cubicBezTo>
                    <a:pt x="100526" y="104937"/>
                    <a:pt x="99999" y="106443"/>
                    <a:pt x="99999" y="105941"/>
                  </a:cubicBezTo>
                  <a:cubicBezTo>
                    <a:pt x="100526" y="106443"/>
                    <a:pt x="99473" y="106945"/>
                    <a:pt x="99473" y="106945"/>
                  </a:cubicBezTo>
                  <a:cubicBezTo>
                    <a:pt x="98421" y="106443"/>
                    <a:pt x="97894" y="105941"/>
                    <a:pt x="96842" y="105439"/>
                  </a:cubicBezTo>
                  <a:cubicBezTo>
                    <a:pt x="96842" y="104435"/>
                    <a:pt x="96842" y="104435"/>
                    <a:pt x="96842" y="104435"/>
                  </a:cubicBezTo>
                  <a:cubicBezTo>
                    <a:pt x="93157" y="106443"/>
                    <a:pt x="96842" y="106945"/>
                    <a:pt x="97894" y="107447"/>
                  </a:cubicBezTo>
                  <a:cubicBezTo>
                    <a:pt x="98421" y="107447"/>
                    <a:pt x="98421" y="107447"/>
                    <a:pt x="98421" y="107447"/>
                  </a:cubicBezTo>
                  <a:cubicBezTo>
                    <a:pt x="98421" y="107949"/>
                    <a:pt x="98421" y="110460"/>
                    <a:pt x="98421" y="110962"/>
                  </a:cubicBezTo>
                  <a:cubicBezTo>
                    <a:pt x="98947" y="110962"/>
                    <a:pt x="99473" y="110962"/>
                    <a:pt x="99999" y="111464"/>
                  </a:cubicBezTo>
                  <a:cubicBezTo>
                    <a:pt x="99999" y="110962"/>
                    <a:pt x="99473" y="108953"/>
                    <a:pt x="99999" y="108953"/>
                  </a:cubicBezTo>
                  <a:cubicBezTo>
                    <a:pt x="99999" y="108953"/>
                    <a:pt x="100526" y="109456"/>
                    <a:pt x="101052" y="109456"/>
                  </a:cubicBezTo>
                  <a:cubicBezTo>
                    <a:pt x="101578" y="109958"/>
                    <a:pt x="102105" y="110460"/>
                    <a:pt x="102631" y="110962"/>
                  </a:cubicBezTo>
                  <a:cubicBezTo>
                    <a:pt x="102631" y="109456"/>
                    <a:pt x="103684" y="109958"/>
                    <a:pt x="103157" y="108953"/>
                  </a:cubicBezTo>
                  <a:cubicBezTo>
                    <a:pt x="102105" y="107949"/>
                    <a:pt x="102105" y="107949"/>
                    <a:pt x="102105" y="107949"/>
                  </a:cubicBezTo>
                  <a:cubicBezTo>
                    <a:pt x="102631" y="105439"/>
                    <a:pt x="102631" y="104435"/>
                    <a:pt x="103157" y="101422"/>
                  </a:cubicBezTo>
                  <a:cubicBezTo>
                    <a:pt x="101578" y="101422"/>
                    <a:pt x="101052" y="101422"/>
                    <a:pt x="99999" y="101422"/>
                  </a:cubicBezTo>
                  <a:cubicBezTo>
                    <a:pt x="101578" y="96401"/>
                    <a:pt x="100526" y="93389"/>
                    <a:pt x="101052" y="89372"/>
                  </a:cubicBezTo>
                  <a:cubicBezTo>
                    <a:pt x="101052" y="88870"/>
                    <a:pt x="102631" y="89874"/>
                    <a:pt x="102631" y="89874"/>
                  </a:cubicBezTo>
                  <a:cubicBezTo>
                    <a:pt x="103157" y="88870"/>
                    <a:pt x="102631" y="87364"/>
                    <a:pt x="102631" y="86359"/>
                  </a:cubicBezTo>
                  <a:cubicBezTo>
                    <a:pt x="103157" y="85857"/>
                    <a:pt x="104210" y="85355"/>
                    <a:pt x="104210" y="85355"/>
                  </a:cubicBezTo>
                  <a:cubicBezTo>
                    <a:pt x="104210" y="84351"/>
                    <a:pt x="104210" y="84351"/>
                    <a:pt x="104210" y="84351"/>
                  </a:cubicBezTo>
                  <a:cubicBezTo>
                    <a:pt x="103157" y="83849"/>
                    <a:pt x="103684" y="84351"/>
                    <a:pt x="102631" y="84351"/>
                  </a:cubicBezTo>
                  <a:cubicBezTo>
                    <a:pt x="103684" y="80836"/>
                    <a:pt x="103684" y="79330"/>
                    <a:pt x="103157" y="76317"/>
                  </a:cubicBezTo>
                  <a:cubicBezTo>
                    <a:pt x="104210" y="76317"/>
                    <a:pt x="105789" y="76317"/>
                    <a:pt x="106315" y="76317"/>
                  </a:cubicBezTo>
                  <a:cubicBezTo>
                    <a:pt x="106315" y="75815"/>
                    <a:pt x="104736" y="73807"/>
                    <a:pt x="105789" y="73305"/>
                  </a:cubicBezTo>
                  <a:cubicBezTo>
                    <a:pt x="107894" y="72803"/>
                    <a:pt x="107894" y="72803"/>
                    <a:pt x="107894" y="72803"/>
                  </a:cubicBezTo>
                  <a:cubicBezTo>
                    <a:pt x="109999" y="72803"/>
                    <a:pt x="107894" y="73807"/>
                    <a:pt x="107368" y="74309"/>
                  </a:cubicBezTo>
                  <a:cubicBezTo>
                    <a:pt x="108421" y="75815"/>
                    <a:pt x="108421" y="75815"/>
                    <a:pt x="108421" y="75815"/>
                  </a:cubicBezTo>
                  <a:cubicBezTo>
                    <a:pt x="109999" y="76317"/>
                    <a:pt x="109999" y="76317"/>
                    <a:pt x="109999" y="76317"/>
                  </a:cubicBezTo>
                  <a:cubicBezTo>
                    <a:pt x="109999" y="76317"/>
                    <a:pt x="109999" y="78326"/>
                    <a:pt x="109999" y="78828"/>
                  </a:cubicBezTo>
                  <a:cubicBezTo>
                    <a:pt x="111578" y="78828"/>
                    <a:pt x="111578" y="78828"/>
                    <a:pt x="111578" y="78828"/>
                  </a:cubicBezTo>
                  <a:cubicBezTo>
                    <a:pt x="111578" y="78326"/>
                    <a:pt x="110526" y="77824"/>
                    <a:pt x="110526" y="76820"/>
                  </a:cubicBezTo>
                  <a:cubicBezTo>
                    <a:pt x="110526" y="75815"/>
                    <a:pt x="111578" y="75313"/>
                    <a:pt x="111578" y="73807"/>
                  </a:cubicBezTo>
                  <a:cubicBezTo>
                    <a:pt x="111578" y="73305"/>
                    <a:pt x="110526" y="72803"/>
                    <a:pt x="110526" y="71799"/>
                  </a:cubicBezTo>
                  <a:cubicBezTo>
                    <a:pt x="110526" y="70794"/>
                    <a:pt x="112631" y="69790"/>
                    <a:pt x="112631" y="68786"/>
                  </a:cubicBezTo>
                  <a:cubicBezTo>
                    <a:pt x="112631" y="67782"/>
                    <a:pt x="111578" y="65774"/>
                    <a:pt x="111052" y="65271"/>
                  </a:cubicBezTo>
                  <a:cubicBezTo>
                    <a:pt x="110526" y="65271"/>
                    <a:pt x="112105" y="64769"/>
                    <a:pt x="112105" y="64769"/>
                  </a:cubicBezTo>
                  <a:cubicBezTo>
                    <a:pt x="113684" y="60753"/>
                    <a:pt x="111052" y="55230"/>
                    <a:pt x="112105" y="50711"/>
                  </a:cubicBezTo>
                  <a:cubicBezTo>
                    <a:pt x="112105" y="50209"/>
                    <a:pt x="113684" y="49205"/>
                    <a:pt x="113684" y="49205"/>
                  </a:cubicBezTo>
                  <a:cubicBezTo>
                    <a:pt x="113684" y="48200"/>
                    <a:pt x="113157" y="47196"/>
                    <a:pt x="113157" y="46694"/>
                  </a:cubicBezTo>
                  <a:cubicBezTo>
                    <a:pt x="114210" y="46192"/>
                    <a:pt x="114210" y="46192"/>
                    <a:pt x="114210" y="46192"/>
                  </a:cubicBezTo>
                  <a:cubicBezTo>
                    <a:pt x="114210" y="46192"/>
                    <a:pt x="113157" y="43179"/>
                    <a:pt x="114210" y="43682"/>
                  </a:cubicBezTo>
                  <a:cubicBezTo>
                    <a:pt x="113684" y="40669"/>
                    <a:pt x="113684" y="40669"/>
                    <a:pt x="113684" y="40669"/>
                  </a:cubicBezTo>
                  <a:cubicBezTo>
                    <a:pt x="114210" y="40167"/>
                    <a:pt x="114736" y="40167"/>
                    <a:pt x="115789" y="40167"/>
                  </a:cubicBezTo>
                  <a:cubicBezTo>
                    <a:pt x="116315" y="39665"/>
                    <a:pt x="116315" y="37656"/>
                    <a:pt x="116315" y="37656"/>
                  </a:cubicBezTo>
                  <a:cubicBezTo>
                    <a:pt x="116315" y="37154"/>
                    <a:pt x="114210" y="35146"/>
                    <a:pt x="114210" y="35146"/>
                  </a:cubicBezTo>
                  <a:cubicBezTo>
                    <a:pt x="113684" y="35146"/>
                    <a:pt x="112631" y="35146"/>
                    <a:pt x="112631" y="35146"/>
                  </a:cubicBezTo>
                  <a:cubicBezTo>
                    <a:pt x="111578" y="31631"/>
                    <a:pt x="111578" y="31631"/>
                    <a:pt x="111578" y="31631"/>
                  </a:cubicBezTo>
                  <a:cubicBezTo>
                    <a:pt x="110526" y="31631"/>
                    <a:pt x="109999" y="31129"/>
                    <a:pt x="108947" y="30627"/>
                  </a:cubicBezTo>
                  <a:cubicBezTo>
                    <a:pt x="108421" y="31631"/>
                    <a:pt x="107894" y="33138"/>
                    <a:pt x="107368" y="33640"/>
                  </a:cubicBezTo>
                  <a:cubicBezTo>
                    <a:pt x="106842" y="34142"/>
                    <a:pt x="106315" y="33640"/>
                    <a:pt x="105789" y="34142"/>
                  </a:cubicBezTo>
                  <a:cubicBezTo>
                    <a:pt x="105789" y="34644"/>
                    <a:pt x="106315" y="35146"/>
                    <a:pt x="105789" y="35648"/>
                  </a:cubicBezTo>
                  <a:cubicBezTo>
                    <a:pt x="103684" y="35146"/>
                    <a:pt x="96842" y="32635"/>
                    <a:pt x="95263" y="33138"/>
                  </a:cubicBezTo>
                  <a:cubicBezTo>
                    <a:pt x="91578" y="37154"/>
                    <a:pt x="91578" y="37154"/>
                    <a:pt x="91578" y="37154"/>
                  </a:cubicBezTo>
                  <a:cubicBezTo>
                    <a:pt x="91052" y="37154"/>
                    <a:pt x="89999" y="37656"/>
                    <a:pt x="89999" y="37656"/>
                  </a:cubicBezTo>
                  <a:cubicBezTo>
                    <a:pt x="87368" y="34644"/>
                    <a:pt x="87894" y="35146"/>
                    <a:pt x="85789" y="36652"/>
                  </a:cubicBezTo>
                  <a:cubicBezTo>
                    <a:pt x="85263" y="36652"/>
                    <a:pt x="84210" y="36652"/>
                    <a:pt x="83684" y="37154"/>
                  </a:cubicBezTo>
                  <a:cubicBezTo>
                    <a:pt x="83157" y="38661"/>
                    <a:pt x="83157" y="38661"/>
                    <a:pt x="83157" y="38661"/>
                  </a:cubicBezTo>
                  <a:cubicBezTo>
                    <a:pt x="81052" y="38661"/>
                    <a:pt x="80526" y="37656"/>
                    <a:pt x="79473" y="37656"/>
                  </a:cubicBezTo>
                  <a:cubicBezTo>
                    <a:pt x="78947" y="37656"/>
                    <a:pt x="76315" y="38661"/>
                    <a:pt x="75263" y="39163"/>
                  </a:cubicBezTo>
                  <a:cubicBezTo>
                    <a:pt x="75263" y="39163"/>
                    <a:pt x="74736" y="40167"/>
                    <a:pt x="75263" y="40669"/>
                  </a:cubicBezTo>
                  <a:cubicBezTo>
                    <a:pt x="75263" y="41171"/>
                    <a:pt x="77368" y="40669"/>
                    <a:pt x="77368" y="41171"/>
                  </a:cubicBezTo>
                  <a:cubicBezTo>
                    <a:pt x="78421" y="42175"/>
                    <a:pt x="77894" y="43682"/>
                    <a:pt x="77894" y="44686"/>
                  </a:cubicBezTo>
                  <a:cubicBezTo>
                    <a:pt x="77368" y="44184"/>
                    <a:pt x="76842" y="42677"/>
                    <a:pt x="76315" y="42175"/>
                  </a:cubicBezTo>
                  <a:cubicBezTo>
                    <a:pt x="75263" y="42175"/>
                    <a:pt x="74736" y="42175"/>
                    <a:pt x="74210" y="41673"/>
                  </a:cubicBezTo>
                  <a:cubicBezTo>
                    <a:pt x="73684" y="41673"/>
                    <a:pt x="74210" y="40669"/>
                    <a:pt x="74210" y="40669"/>
                  </a:cubicBezTo>
                  <a:cubicBezTo>
                    <a:pt x="73684" y="40167"/>
                    <a:pt x="72631" y="39665"/>
                    <a:pt x="72631" y="39163"/>
                  </a:cubicBezTo>
                  <a:cubicBezTo>
                    <a:pt x="72105" y="39163"/>
                    <a:pt x="71052" y="39163"/>
                    <a:pt x="70526" y="39665"/>
                  </a:cubicBezTo>
                  <a:cubicBezTo>
                    <a:pt x="70000" y="39665"/>
                    <a:pt x="70526" y="41673"/>
                    <a:pt x="70526" y="41673"/>
                  </a:cubicBezTo>
                  <a:cubicBezTo>
                    <a:pt x="68947" y="41171"/>
                    <a:pt x="68947" y="41171"/>
                    <a:pt x="68947" y="41171"/>
                  </a:cubicBezTo>
                  <a:cubicBezTo>
                    <a:pt x="68947" y="40167"/>
                    <a:pt x="68947" y="40167"/>
                    <a:pt x="68947" y="40167"/>
                  </a:cubicBezTo>
                  <a:cubicBezTo>
                    <a:pt x="68947" y="39665"/>
                    <a:pt x="67894" y="39665"/>
                    <a:pt x="67368" y="39665"/>
                  </a:cubicBezTo>
                  <a:cubicBezTo>
                    <a:pt x="66315" y="39665"/>
                    <a:pt x="65789" y="40167"/>
                    <a:pt x="64210" y="40669"/>
                  </a:cubicBezTo>
                  <a:cubicBezTo>
                    <a:pt x="64736" y="42677"/>
                    <a:pt x="64736" y="42677"/>
                    <a:pt x="64736" y="42677"/>
                  </a:cubicBezTo>
                  <a:cubicBezTo>
                    <a:pt x="64210" y="43179"/>
                    <a:pt x="63157" y="41673"/>
                    <a:pt x="63157" y="41171"/>
                  </a:cubicBezTo>
                  <a:cubicBezTo>
                    <a:pt x="61052" y="40669"/>
                    <a:pt x="59473" y="41673"/>
                    <a:pt x="57894" y="41171"/>
                  </a:cubicBezTo>
                  <a:cubicBezTo>
                    <a:pt x="57368" y="41171"/>
                    <a:pt x="56315" y="40167"/>
                    <a:pt x="55789" y="40167"/>
                  </a:cubicBezTo>
                  <a:cubicBezTo>
                    <a:pt x="54736" y="39665"/>
                    <a:pt x="53157" y="40167"/>
                    <a:pt x="52105" y="39665"/>
                  </a:cubicBezTo>
                  <a:cubicBezTo>
                    <a:pt x="52105" y="39163"/>
                    <a:pt x="52105" y="37656"/>
                    <a:pt x="51052" y="37656"/>
                  </a:cubicBezTo>
                  <a:cubicBezTo>
                    <a:pt x="49999" y="37154"/>
                    <a:pt x="49473" y="37656"/>
                    <a:pt x="48421" y="37154"/>
                  </a:cubicBezTo>
                  <a:cubicBezTo>
                    <a:pt x="47894" y="37154"/>
                    <a:pt x="47368" y="35648"/>
                    <a:pt x="47368" y="35648"/>
                  </a:cubicBezTo>
                  <a:cubicBezTo>
                    <a:pt x="45263" y="34644"/>
                    <a:pt x="44210" y="36150"/>
                    <a:pt x="42631" y="35648"/>
                  </a:cubicBezTo>
                  <a:cubicBezTo>
                    <a:pt x="42105" y="35648"/>
                    <a:pt x="41578" y="33640"/>
                    <a:pt x="41578" y="33640"/>
                  </a:cubicBezTo>
                  <a:cubicBezTo>
                    <a:pt x="41052" y="33640"/>
                    <a:pt x="40000" y="34142"/>
                    <a:pt x="39473" y="34644"/>
                  </a:cubicBezTo>
                  <a:cubicBezTo>
                    <a:pt x="38947" y="34142"/>
                    <a:pt x="38421" y="33640"/>
                    <a:pt x="37894" y="33640"/>
                  </a:cubicBezTo>
                  <a:cubicBezTo>
                    <a:pt x="37894" y="32635"/>
                    <a:pt x="37894" y="32635"/>
                    <a:pt x="37894" y="32635"/>
                  </a:cubicBezTo>
                  <a:cubicBezTo>
                    <a:pt x="32105" y="32635"/>
                    <a:pt x="32105" y="32635"/>
                    <a:pt x="32105" y="32635"/>
                  </a:cubicBezTo>
                  <a:cubicBezTo>
                    <a:pt x="31578" y="32635"/>
                    <a:pt x="32631" y="33640"/>
                    <a:pt x="31052" y="33640"/>
                  </a:cubicBezTo>
                  <a:cubicBezTo>
                    <a:pt x="25789" y="30627"/>
                    <a:pt x="25789" y="30627"/>
                    <a:pt x="25789" y="30627"/>
                  </a:cubicBezTo>
                  <a:cubicBezTo>
                    <a:pt x="24736" y="30627"/>
                    <a:pt x="24736" y="31631"/>
                    <a:pt x="23684" y="31129"/>
                  </a:cubicBezTo>
                  <a:cubicBezTo>
                    <a:pt x="23157" y="31129"/>
                    <a:pt x="23157" y="30125"/>
                    <a:pt x="22631" y="29623"/>
                  </a:cubicBezTo>
                  <a:cubicBezTo>
                    <a:pt x="22105" y="30627"/>
                    <a:pt x="21578" y="31129"/>
                    <a:pt x="21578" y="31129"/>
                  </a:cubicBezTo>
                  <a:cubicBezTo>
                    <a:pt x="21052" y="32635"/>
                    <a:pt x="22105" y="32635"/>
                    <a:pt x="22105" y="33640"/>
                  </a:cubicBezTo>
                  <a:close/>
                  <a:moveTo>
                    <a:pt x="87368" y="114476"/>
                  </a:moveTo>
                  <a:cubicBezTo>
                    <a:pt x="86315" y="116485"/>
                    <a:pt x="86315" y="117489"/>
                    <a:pt x="85263" y="118995"/>
                  </a:cubicBezTo>
                  <a:cubicBezTo>
                    <a:pt x="85789" y="118995"/>
                    <a:pt x="86315" y="117991"/>
                    <a:pt x="86842" y="117991"/>
                  </a:cubicBezTo>
                  <a:cubicBezTo>
                    <a:pt x="86842" y="117991"/>
                    <a:pt x="87894" y="117489"/>
                    <a:pt x="88421" y="116987"/>
                  </a:cubicBezTo>
                  <a:cubicBezTo>
                    <a:pt x="87894" y="118493"/>
                    <a:pt x="88421" y="117489"/>
                    <a:pt x="89473" y="117991"/>
                  </a:cubicBezTo>
                  <a:cubicBezTo>
                    <a:pt x="89473" y="116987"/>
                    <a:pt x="88947" y="115983"/>
                    <a:pt x="89473" y="114476"/>
                  </a:cubicBezTo>
                  <a:cubicBezTo>
                    <a:pt x="88947" y="114476"/>
                    <a:pt x="87368" y="114979"/>
                    <a:pt x="87368" y="114476"/>
                  </a:cubicBezTo>
                  <a:close/>
                  <a:moveTo>
                    <a:pt x="88947" y="110962"/>
                  </a:moveTo>
                  <a:cubicBezTo>
                    <a:pt x="88947" y="110962"/>
                    <a:pt x="89473" y="113472"/>
                    <a:pt x="88947" y="113472"/>
                  </a:cubicBezTo>
                  <a:cubicBezTo>
                    <a:pt x="90526" y="112468"/>
                    <a:pt x="90526" y="111966"/>
                    <a:pt x="88947" y="110962"/>
                  </a:cubicBezTo>
                  <a:close/>
                  <a:moveTo>
                    <a:pt x="104736" y="93891"/>
                  </a:moveTo>
                  <a:cubicBezTo>
                    <a:pt x="104736" y="93891"/>
                    <a:pt x="104210" y="95899"/>
                    <a:pt x="103684" y="95899"/>
                  </a:cubicBezTo>
                  <a:cubicBezTo>
                    <a:pt x="105789" y="96401"/>
                    <a:pt x="105789" y="96401"/>
                    <a:pt x="105789" y="96401"/>
                  </a:cubicBezTo>
                  <a:cubicBezTo>
                    <a:pt x="105789" y="96401"/>
                    <a:pt x="106842" y="93389"/>
                    <a:pt x="104736" y="93891"/>
                  </a:cubicBezTo>
                  <a:close/>
                  <a:moveTo>
                    <a:pt x="108947" y="81338"/>
                  </a:moveTo>
                  <a:cubicBezTo>
                    <a:pt x="109473" y="82845"/>
                    <a:pt x="109473" y="82845"/>
                    <a:pt x="109473" y="82845"/>
                  </a:cubicBezTo>
                  <a:cubicBezTo>
                    <a:pt x="110526" y="82845"/>
                    <a:pt x="109473" y="81338"/>
                    <a:pt x="108947" y="81338"/>
                  </a:cubicBezTo>
                  <a:close/>
                  <a:moveTo>
                    <a:pt x="78947" y="45188"/>
                  </a:moveTo>
                  <a:cubicBezTo>
                    <a:pt x="79473" y="46694"/>
                    <a:pt x="79473" y="46694"/>
                    <a:pt x="79473" y="46694"/>
                  </a:cubicBezTo>
                  <a:cubicBezTo>
                    <a:pt x="80526" y="47196"/>
                    <a:pt x="78947" y="47698"/>
                    <a:pt x="78947" y="47698"/>
                  </a:cubicBezTo>
                  <a:cubicBezTo>
                    <a:pt x="78947" y="46694"/>
                    <a:pt x="79473" y="46694"/>
                    <a:pt x="78421" y="46192"/>
                  </a:cubicBezTo>
                  <a:cubicBezTo>
                    <a:pt x="78421" y="46192"/>
                    <a:pt x="78947" y="44184"/>
                    <a:pt x="78947" y="45188"/>
                  </a:cubicBezTo>
                  <a:close/>
                  <a:moveTo>
                    <a:pt x="94736" y="31129"/>
                  </a:moveTo>
                  <a:cubicBezTo>
                    <a:pt x="94210" y="31631"/>
                    <a:pt x="95263" y="32133"/>
                    <a:pt x="95263" y="32133"/>
                  </a:cubicBezTo>
                  <a:cubicBezTo>
                    <a:pt x="95263" y="32133"/>
                    <a:pt x="96842" y="30627"/>
                    <a:pt x="94736" y="31129"/>
                  </a:cubicBezTo>
                  <a:close/>
                  <a:moveTo>
                    <a:pt x="26842" y="27112"/>
                  </a:moveTo>
                  <a:cubicBezTo>
                    <a:pt x="25263" y="29121"/>
                    <a:pt x="25263" y="29121"/>
                    <a:pt x="25263" y="29121"/>
                  </a:cubicBezTo>
                  <a:cubicBezTo>
                    <a:pt x="24736" y="29623"/>
                    <a:pt x="25789" y="30627"/>
                    <a:pt x="26315" y="30125"/>
                  </a:cubicBezTo>
                  <a:cubicBezTo>
                    <a:pt x="27368" y="30125"/>
                    <a:pt x="28947" y="28619"/>
                    <a:pt x="29473" y="28117"/>
                  </a:cubicBezTo>
                  <a:cubicBezTo>
                    <a:pt x="28947" y="28117"/>
                    <a:pt x="27894" y="28619"/>
                    <a:pt x="27368" y="28117"/>
                  </a:cubicBezTo>
                  <a:cubicBezTo>
                    <a:pt x="27368" y="28117"/>
                    <a:pt x="27894" y="27615"/>
                    <a:pt x="26842" y="27112"/>
                  </a:cubicBezTo>
                  <a:close/>
                  <a:moveTo>
                    <a:pt x="112105" y="26610"/>
                  </a:moveTo>
                  <a:cubicBezTo>
                    <a:pt x="113157" y="28117"/>
                    <a:pt x="113157" y="28117"/>
                    <a:pt x="113157" y="28117"/>
                  </a:cubicBezTo>
                  <a:cubicBezTo>
                    <a:pt x="115263" y="26610"/>
                    <a:pt x="114736" y="27615"/>
                    <a:pt x="112105" y="26610"/>
                  </a:cubicBezTo>
                  <a:close/>
                  <a:moveTo>
                    <a:pt x="115789" y="26108"/>
                  </a:moveTo>
                  <a:cubicBezTo>
                    <a:pt x="115789" y="27615"/>
                    <a:pt x="115789" y="27615"/>
                    <a:pt x="115789" y="27615"/>
                  </a:cubicBezTo>
                  <a:cubicBezTo>
                    <a:pt x="116842" y="27112"/>
                    <a:pt x="116315" y="27615"/>
                    <a:pt x="116315" y="26610"/>
                  </a:cubicBezTo>
                  <a:cubicBezTo>
                    <a:pt x="116842" y="26610"/>
                    <a:pt x="116315" y="26108"/>
                    <a:pt x="116315" y="26108"/>
                  </a:cubicBezTo>
                  <a:cubicBezTo>
                    <a:pt x="115789" y="26108"/>
                    <a:pt x="116315" y="26108"/>
                    <a:pt x="115789" y="26108"/>
                  </a:cubicBezTo>
                  <a:close/>
                  <a:moveTo>
                    <a:pt x="26315" y="24602"/>
                  </a:moveTo>
                  <a:cubicBezTo>
                    <a:pt x="26842" y="26108"/>
                    <a:pt x="26842" y="26108"/>
                    <a:pt x="26842" y="26108"/>
                  </a:cubicBezTo>
                  <a:cubicBezTo>
                    <a:pt x="26842" y="25104"/>
                    <a:pt x="27368" y="24602"/>
                    <a:pt x="26315" y="24602"/>
                  </a:cubicBezTo>
                  <a:close/>
                  <a:moveTo>
                    <a:pt x="110526" y="21589"/>
                  </a:moveTo>
                  <a:cubicBezTo>
                    <a:pt x="106842" y="22092"/>
                    <a:pt x="107894" y="23096"/>
                    <a:pt x="110526" y="24100"/>
                  </a:cubicBezTo>
                  <a:cubicBezTo>
                    <a:pt x="111578" y="24602"/>
                    <a:pt x="111578" y="24100"/>
                    <a:pt x="112631" y="24100"/>
                  </a:cubicBezTo>
                  <a:cubicBezTo>
                    <a:pt x="113684" y="26108"/>
                    <a:pt x="113684" y="26108"/>
                    <a:pt x="113684" y="26108"/>
                  </a:cubicBezTo>
                  <a:cubicBezTo>
                    <a:pt x="113684" y="26108"/>
                    <a:pt x="114736" y="25606"/>
                    <a:pt x="115263" y="26108"/>
                  </a:cubicBezTo>
                  <a:cubicBezTo>
                    <a:pt x="115263" y="25606"/>
                    <a:pt x="115789" y="24602"/>
                    <a:pt x="116315" y="24602"/>
                  </a:cubicBezTo>
                  <a:cubicBezTo>
                    <a:pt x="116842" y="24602"/>
                    <a:pt x="117368" y="26108"/>
                    <a:pt x="117368" y="26108"/>
                  </a:cubicBezTo>
                  <a:cubicBezTo>
                    <a:pt x="117894" y="26108"/>
                    <a:pt x="118947" y="25606"/>
                    <a:pt x="118947" y="26108"/>
                  </a:cubicBezTo>
                  <a:cubicBezTo>
                    <a:pt x="117894" y="25606"/>
                    <a:pt x="119999" y="25606"/>
                    <a:pt x="119999" y="25606"/>
                  </a:cubicBezTo>
                  <a:cubicBezTo>
                    <a:pt x="119473" y="25104"/>
                    <a:pt x="117894" y="24100"/>
                    <a:pt x="117368" y="23598"/>
                  </a:cubicBezTo>
                  <a:cubicBezTo>
                    <a:pt x="117368" y="23096"/>
                    <a:pt x="117894" y="22092"/>
                    <a:pt x="117368" y="22092"/>
                  </a:cubicBezTo>
                  <a:cubicBezTo>
                    <a:pt x="116842" y="21589"/>
                    <a:pt x="112105" y="21589"/>
                    <a:pt x="110526" y="21589"/>
                  </a:cubicBezTo>
                  <a:close/>
                  <a:moveTo>
                    <a:pt x="21578" y="21589"/>
                  </a:moveTo>
                  <a:cubicBezTo>
                    <a:pt x="20526" y="23096"/>
                    <a:pt x="21052" y="22594"/>
                    <a:pt x="20000" y="23598"/>
                  </a:cubicBezTo>
                  <a:cubicBezTo>
                    <a:pt x="20000" y="23598"/>
                    <a:pt x="20000" y="25104"/>
                    <a:pt x="20526" y="24602"/>
                  </a:cubicBezTo>
                  <a:cubicBezTo>
                    <a:pt x="20526" y="24602"/>
                    <a:pt x="20000" y="25606"/>
                    <a:pt x="21052" y="25104"/>
                  </a:cubicBezTo>
                  <a:cubicBezTo>
                    <a:pt x="21052" y="26108"/>
                    <a:pt x="21052" y="26610"/>
                    <a:pt x="21578" y="28117"/>
                  </a:cubicBezTo>
                  <a:cubicBezTo>
                    <a:pt x="23157" y="28117"/>
                    <a:pt x="23157" y="28117"/>
                    <a:pt x="23157" y="28117"/>
                  </a:cubicBezTo>
                  <a:cubicBezTo>
                    <a:pt x="23157" y="28117"/>
                    <a:pt x="21578" y="25606"/>
                    <a:pt x="22631" y="25606"/>
                  </a:cubicBezTo>
                  <a:cubicBezTo>
                    <a:pt x="22105" y="25606"/>
                    <a:pt x="22631" y="23096"/>
                    <a:pt x="22631" y="22092"/>
                  </a:cubicBezTo>
                  <a:cubicBezTo>
                    <a:pt x="21578" y="21589"/>
                    <a:pt x="21578" y="21589"/>
                    <a:pt x="21578" y="21589"/>
                  </a:cubicBezTo>
                  <a:cubicBezTo>
                    <a:pt x="21578" y="21589"/>
                    <a:pt x="21578" y="21589"/>
                    <a:pt x="21578" y="21589"/>
                  </a:cubicBezTo>
                  <a:close/>
                  <a:moveTo>
                    <a:pt x="25263" y="21087"/>
                  </a:moveTo>
                  <a:cubicBezTo>
                    <a:pt x="25263" y="21589"/>
                    <a:pt x="25263" y="22594"/>
                    <a:pt x="25263" y="23096"/>
                  </a:cubicBezTo>
                  <a:cubicBezTo>
                    <a:pt x="26315" y="24100"/>
                    <a:pt x="26315" y="24100"/>
                    <a:pt x="26315" y="24100"/>
                  </a:cubicBezTo>
                  <a:cubicBezTo>
                    <a:pt x="26842" y="22594"/>
                    <a:pt x="26842" y="22594"/>
                    <a:pt x="26842" y="22594"/>
                  </a:cubicBezTo>
                  <a:cubicBezTo>
                    <a:pt x="27368" y="21087"/>
                    <a:pt x="27368" y="21087"/>
                    <a:pt x="27368" y="21087"/>
                  </a:cubicBezTo>
                  <a:cubicBezTo>
                    <a:pt x="26842" y="21087"/>
                    <a:pt x="25789" y="21589"/>
                    <a:pt x="25263" y="21087"/>
                  </a:cubicBezTo>
                  <a:close/>
                  <a:moveTo>
                    <a:pt x="108421" y="18577"/>
                  </a:moveTo>
                  <a:cubicBezTo>
                    <a:pt x="108947" y="20083"/>
                    <a:pt x="108947" y="20083"/>
                    <a:pt x="108947" y="20083"/>
                  </a:cubicBezTo>
                  <a:cubicBezTo>
                    <a:pt x="110526" y="21087"/>
                    <a:pt x="108947" y="19079"/>
                    <a:pt x="108421" y="18577"/>
                  </a:cubicBezTo>
                  <a:close/>
                  <a:moveTo>
                    <a:pt x="105789" y="12050"/>
                  </a:moveTo>
                  <a:cubicBezTo>
                    <a:pt x="105789" y="12552"/>
                    <a:pt x="103157" y="15062"/>
                    <a:pt x="104210" y="15062"/>
                  </a:cubicBezTo>
                  <a:cubicBezTo>
                    <a:pt x="105789" y="14058"/>
                    <a:pt x="105789" y="14058"/>
                    <a:pt x="105789" y="14058"/>
                  </a:cubicBezTo>
                  <a:cubicBezTo>
                    <a:pt x="106315" y="13556"/>
                    <a:pt x="106315" y="11548"/>
                    <a:pt x="105789" y="12050"/>
                  </a:cubicBezTo>
                  <a:close/>
                  <a:moveTo>
                    <a:pt x="108947" y="4016"/>
                  </a:moveTo>
                  <a:cubicBezTo>
                    <a:pt x="108421" y="4518"/>
                    <a:pt x="107894" y="4016"/>
                    <a:pt x="107368" y="4518"/>
                  </a:cubicBezTo>
                  <a:cubicBezTo>
                    <a:pt x="107368" y="5523"/>
                    <a:pt x="107894" y="6527"/>
                    <a:pt x="107368" y="7029"/>
                  </a:cubicBezTo>
                  <a:cubicBezTo>
                    <a:pt x="107368" y="7531"/>
                    <a:pt x="106315" y="7029"/>
                    <a:pt x="105789" y="7531"/>
                  </a:cubicBezTo>
                  <a:cubicBezTo>
                    <a:pt x="105789" y="8033"/>
                    <a:pt x="105789" y="9037"/>
                    <a:pt x="104736" y="9037"/>
                  </a:cubicBezTo>
                  <a:cubicBezTo>
                    <a:pt x="107368" y="9539"/>
                    <a:pt x="107894" y="10543"/>
                    <a:pt x="109473" y="11046"/>
                  </a:cubicBezTo>
                  <a:cubicBezTo>
                    <a:pt x="107894" y="13054"/>
                    <a:pt x="107894" y="13054"/>
                    <a:pt x="107894" y="13054"/>
                  </a:cubicBezTo>
                  <a:cubicBezTo>
                    <a:pt x="108947" y="13556"/>
                    <a:pt x="110526" y="14058"/>
                    <a:pt x="111052" y="15062"/>
                  </a:cubicBezTo>
                  <a:cubicBezTo>
                    <a:pt x="111578" y="16066"/>
                    <a:pt x="111052" y="16569"/>
                    <a:pt x="112105" y="17071"/>
                  </a:cubicBezTo>
                  <a:cubicBezTo>
                    <a:pt x="112105" y="17573"/>
                    <a:pt x="111052" y="18075"/>
                    <a:pt x="111578" y="18577"/>
                  </a:cubicBezTo>
                  <a:cubicBezTo>
                    <a:pt x="111578" y="19079"/>
                    <a:pt x="112631" y="19079"/>
                    <a:pt x="112631" y="19581"/>
                  </a:cubicBezTo>
                  <a:cubicBezTo>
                    <a:pt x="112631" y="19581"/>
                    <a:pt x="113684" y="19581"/>
                    <a:pt x="114210" y="19581"/>
                  </a:cubicBezTo>
                  <a:cubicBezTo>
                    <a:pt x="114736" y="19581"/>
                    <a:pt x="115263" y="18075"/>
                    <a:pt x="115789" y="17573"/>
                  </a:cubicBezTo>
                  <a:cubicBezTo>
                    <a:pt x="116315" y="17071"/>
                    <a:pt x="117368" y="17573"/>
                    <a:pt x="117894" y="17071"/>
                  </a:cubicBezTo>
                  <a:cubicBezTo>
                    <a:pt x="117368" y="14560"/>
                    <a:pt x="117368" y="14058"/>
                    <a:pt x="117368" y="11548"/>
                  </a:cubicBezTo>
                  <a:cubicBezTo>
                    <a:pt x="118947" y="12050"/>
                    <a:pt x="117368" y="10543"/>
                    <a:pt x="117368" y="10543"/>
                  </a:cubicBezTo>
                  <a:cubicBezTo>
                    <a:pt x="116315" y="10041"/>
                    <a:pt x="115263" y="10543"/>
                    <a:pt x="114736" y="10041"/>
                  </a:cubicBezTo>
                  <a:cubicBezTo>
                    <a:pt x="113684" y="9539"/>
                    <a:pt x="114210" y="8535"/>
                    <a:pt x="113684" y="8033"/>
                  </a:cubicBezTo>
                  <a:cubicBezTo>
                    <a:pt x="112105" y="6527"/>
                    <a:pt x="109999" y="5523"/>
                    <a:pt x="108947" y="4016"/>
                  </a:cubicBezTo>
                  <a:close/>
                  <a:moveTo>
                    <a:pt x="1578" y="0"/>
                  </a:moveTo>
                  <a:cubicBezTo>
                    <a:pt x="526" y="3514"/>
                    <a:pt x="1052" y="5020"/>
                    <a:pt x="0" y="9037"/>
                  </a:cubicBezTo>
                  <a:cubicBezTo>
                    <a:pt x="1578" y="9539"/>
                    <a:pt x="1578" y="9539"/>
                    <a:pt x="1578" y="9539"/>
                  </a:cubicBezTo>
                  <a:cubicBezTo>
                    <a:pt x="2631" y="11548"/>
                    <a:pt x="2631" y="14560"/>
                    <a:pt x="3157" y="16066"/>
                  </a:cubicBezTo>
                  <a:cubicBezTo>
                    <a:pt x="4210" y="16066"/>
                    <a:pt x="5263" y="16066"/>
                    <a:pt x="5789" y="16066"/>
                  </a:cubicBezTo>
                  <a:cubicBezTo>
                    <a:pt x="6315" y="15564"/>
                    <a:pt x="5789" y="15062"/>
                    <a:pt x="6315" y="14560"/>
                  </a:cubicBezTo>
                  <a:cubicBezTo>
                    <a:pt x="6842" y="14058"/>
                    <a:pt x="7894" y="13556"/>
                    <a:pt x="8421" y="13054"/>
                  </a:cubicBezTo>
                  <a:cubicBezTo>
                    <a:pt x="8947" y="11548"/>
                    <a:pt x="8421" y="7531"/>
                    <a:pt x="7894" y="6527"/>
                  </a:cubicBezTo>
                  <a:cubicBezTo>
                    <a:pt x="6842" y="6025"/>
                    <a:pt x="6842" y="6025"/>
                    <a:pt x="6842" y="6025"/>
                  </a:cubicBezTo>
                  <a:cubicBezTo>
                    <a:pt x="6315" y="5523"/>
                    <a:pt x="6842" y="4016"/>
                    <a:pt x="6842" y="3514"/>
                  </a:cubicBezTo>
                  <a:cubicBezTo>
                    <a:pt x="6315" y="502"/>
                    <a:pt x="3684" y="502"/>
                    <a:pt x="1578" y="0"/>
                  </a:cubicBezTo>
                  <a:close/>
                </a:path>
              </a:pathLst>
            </a:custGeom>
            <a:solidFill>
              <a:schemeClr val="dk2"/>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329" name="Shape 3329"/>
            <p:cNvSpPr/>
            <p:nvPr/>
          </p:nvSpPr>
          <p:spPr>
            <a:xfrm>
              <a:off x="-520" y="-2"/>
              <a:ext cx="1800" cy="2400"/>
            </a:xfrm>
            <a:custGeom>
              <a:avLst/>
              <a:gdLst/>
              <a:ahLst/>
              <a:cxnLst/>
              <a:rect l="0" t="0" r="0" b="0"/>
              <a:pathLst>
                <a:path w="120000" h="120000" extrusionOk="0">
                  <a:moveTo>
                    <a:pt x="11861" y="38025"/>
                  </a:moveTo>
                  <a:cubicBezTo>
                    <a:pt x="11553" y="38262"/>
                    <a:pt x="11553" y="38262"/>
                    <a:pt x="11553" y="38262"/>
                  </a:cubicBezTo>
                  <a:cubicBezTo>
                    <a:pt x="11245" y="38262"/>
                    <a:pt x="11091" y="38144"/>
                    <a:pt x="10783" y="38262"/>
                  </a:cubicBezTo>
                  <a:cubicBezTo>
                    <a:pt x="10783" y="38381"/>
                    <a:pt x="10783" y="38381"/>
                    <a:pt x="10783" y="38381"/>
                  </a:cubicBezTo>
                  <a:cubicBezTo>
                    <a:pt x="10320" y="38499"/>
                    <a:pt x="9858" y="39091"/>
                    <a:pt x="9396" y="39328"/>
                  </a:cubicBezTo>
                  <a:cubicBezTo>
                    <a:pt x="9550" y="39447"/>
                    <a:pt x="10012" y="39921"/>
                    <a:pt x="10474" y="39802"/>
                  </a:cubicBezTo>
                  <a:cubicBezTo>
                    <a:pt x="10629" y="39565"/>
                    <a:pt x="10629" y="39565"/>
                    <a:pt x="10629" y="39565"/>
                  </a:cubicBezTo>
                  <a:cubicBezTo>
                    <a:pt x="10474" y="39684"/>
                    <a:pt x="11091" y="39210"/>
                    <a:pt x="11245" y="39210"/>
                  </a:cubicBezTo>
                  <a:cubicBezTo>
                    <a:pt x="11245" y="38973"/>
                    <a:pt x="11091" y="38854"/>
                    <a:pt x="11091" y="38736"/>
                  </a:cubicBezTo>
                  <a:cubicBezTo>
                    <a:pt x="11399" y="38736"/>
                    <a:pt x="11553" y="38617"/>
                    <a:pt x="11707" y="38617"/>
                  </a:cubicBezTo>
                  <a:cubicBezTo>
                    <a:pt x="11861" y="38854"/>
                    <a:pt x="11861" y="38854"/>
                    <a:pt x="11861" y="38854"/>
                  </a:cubicBezTo>
                  <a:cubicBezTo>
                    <a:pt x="12169" y="38736"/>
                    <a:pt x="12477" y="38736"/>
                    <a:pt x="13093" y="38736"/>
                  </a:cubicBezTo>
                  <a:cubicBezTo>
                    <a:pt x="12939" y="38617"/>
                    <a:pt x="13093" y="38262"/>
                    <a:pt x="13093" y="38262"/>
                  </a:cubicBezTo>
                  <a:cubicBezTo>
                    <a:pt x="12631" y="38144"/>
                    <a:pt x="12323" y="38025"/>
                    <a:pt x="11861" y="38025"/>
                  </a:cubicBezTo>
                  <a:close/>
                  <a:moveTo>
                    <a:pt x="28344" y="29496"/>
                  </a:moveTo>
                  <a:cubicBezTo>
                    <a:pt x="28035" y="29496"/>
                    <a:pt x="27727" y="29851"/>
                    <a:pt x="28498" y="29851"/>
                  </a:cubicBezTo>
                  <a:cubicBezTo>
                    <a:pt x="28498" y="29851"/>
                    <a:pt x="28806" y="29378"/>
                    <a:pt x="28344" y="29496"/>
                  </a:cubicBezTo>
                  <a:close/>
                  <a:moveTo>
                    <a:pt x="32965" y="0"/>
                  </a:moveTo>
                  <a:cubicBezTo>
                    <a:pt x="32349" y="710"/>
                    <a:pt x="32503" y="355"/>
                    <a:pt x="32811" y="1066"/>
                  </a:cubicBezTo>
                  <a:cubicBezTo>
                    <a:pt x="32965" y="1066"/>
                    <a:pt x="33273" y="947"/>
                    <a:pt x="33273" y="1066"/>
                  </a:cubicBezTo>
                  <a:cubicBezTo>
                    <a:pt x="33889" y="473"/>
                    <a:pt x="33889" y="473"/>
                    <a:pt x="33889" y="473"/>
                  </a:cubicBezTo>
                  <a:cubicBezTo>
                    <a:pt x="33735" y="355"/>
                    <a:pt x="33427" y="355"/>
                    <a:pt x="33427" y="118"/>
                  </a:cubicBezTo>
                  <a:cubicBezTo>
                    <a:pt x="33427" y="0"/>
                    <a:pt x="33427" y="0"/>
                    <a:pt x="33427" y="0"/>
                  </a:cubicBezTo>
                  <a:cubicBezTo>
                    <a:pt x="33273" y="0"/>
                    <a:pt x="33119" y="118"/>
                    <a:pt x="32965" y="0"/>
                  </a:cubicBezTo>
                  <a:close/>
                  <a:moveTo>
                    <a:pt x="99512" y="74985"/>
                  </a:moveTo>
                  <a:cubicBezTo>
                    <a:pt x="99512" y="75222"/>
                    <a:pt x="99512" y="75222"/>
                    <a:pt x="99512" y="75222"/>
                  </a:cubicBezTo>
                  <a:cubicBezTo>
                    <a:pt x="99820" y="75222"/>
                    <a:pt x="99820" y="75222"/>
                    <a:pt x="99820" y="75222"/>
                  </a:cubicBezTo>
                  <a:cubicBezTo>
                    <a:pt x="99666" y="75103"/>
                    <a:pt x="99974" y="74985"/>
                    <a:pt x="99512" y="74985"/>
                  </a:cubicBezTo>
                  <a:close/>
                  <a:moveTo>
                    <a:pt x="85648" y="63020"/>
                  </a:moveTo>
                  <a:cubicBezTo>
                    <a:pt x="86264" y="63020"/>
                    <a:pt x="85802" y="63376"/>
                    <a:pt x="85802" y="63376"/>
                  </a:cubicBezTo>
                  <a:cubicBezTo>
                    <a:pt x="85648" y="63376"/>
                    <a:pt x="85186" y="63139"/>
                    <a:pt x="85648" y="63020"/>
                  </a:cubicBezTo>
                  <a:close/>
                  <a:moveTo>
                    <a:pt x="102439" y="82566"/>
                  </a:moveTo>
                  <a:cubicBezTo>
                    <a:pt x="102593" y="82803"/>
                    <a:pt x="101976" y="82685"/>
                    <a:pt x="102284" y="82803"/>
                  </a:cubicBezTo>
                  <a:cubicBezTo>
                    <a:pt x="102439" y="82922"/>
                    <a:pt x="102593" y="82922"/>
                    <a:pt x="102901" y="83040"/>
                  </a:cubicBezTo>
                  <a:cubicBezTo>
                    <a:pt x="102901" y="83158"/>
                    <a:pt x="102747" y="83514"/>
                    <a:pt x="102901" y="83514"/>
                  </a:cubicBezTo>
                  <a:cubicBezTo>
                    <a:pt x="103055" y="83632"/>
                    <a:pt x="103363" y="83514"/>
                    <a:pt x="103671" y="83632"/>
                  </a:cubicBezTo>
                  <a:cubicBezTo>
                    <a:pt x="103825" y="83751"/>
                    <a:pt x="103825" y="83988"/>
                    <a:pt x="103979" y="84225"/>
                  </a:cubicBezTo>
                  <a:cubicBezTo>
                    <a:pt x="104133" y="84225"/>
                    <a:pt x="104287" y="83988"/>
                    <a:pt x="104595" y="84225"/>
                  </a:cubicBezTo>
                  <a:cubicBezTo>
                    <a:pt x="104595" y="84461"/>
                    <a:pt x="104595" y="84461"/>
                    <a:pt x="104595" y="84461"/>
                  </a:cubicBezTo>
                  <a:cubicBezTo>
                    <a:pt x="104595" y="84461"/>
                    <a:pt x="104441" y="84580"/>
                    <a:pt x="104287" y="84580"/>
                  </a:cubicBezTo>
                  <a:cubicBezTo>
                    <a:pt x="104287" y="84580"/>
                    <a:pt x="104595" y="84698"/>
                    <a:pt x="104749" y="84817"/>
                  </a:cubicBezTo>
                  <a:cubicBezTo>
                    <a:pt x="105057" y="84225"/>
                    <a:pt x="105057" y="84225"/>
                    <a:pt x="105057" y="84225"/>
                  </a:cubicBezTo>
                  <a:cubicBezTo>
                    <a:pt x="104133" y="83514"/>
                    <a:pt x="104595" y="83751"/>
                    <a:pt x="104441" y="83040"/>
                  </a:cubicBezTo>
                  <a:cubicBezTo>
                    <a:pt x="104133" y="83040"/>
                    <a:pt x="104287" y="83277"/>
                    <a:pt x="103825" y="83158"/>
                  </a:cubicBezTo>
                  <a:cubicBezTo>
                    <a:pt x="103825" y="83158"/>
                    <a:pt x="103671" y="82803"/>
                    <a:pt x="103517" y="82803"/>
                  </a:cubicBezTo>
                  <a:cubicBezTo>
                    <a:pt x="103055" y="82685"/>
                    <a:pt x="102901" y="82685"/>
                    <a:pt x="102439" y="82566"/>
                  </a:cubicBezTo>
                  <a:close/>
                  <a:moveTo>
                    <a:pt x="68549" y="51767"/>
                  </a:moveTo>
                  <a:cubicBezTo>
                    <a:pt x="68857" y="52003"/>
                    <a:pt x="68857" y="52003"/>
                    <a:pt x="68857" y="52003"/>
                  </a:cubicBezTo>
                  <a:cubicBezTo>
                    <a:pt x="68857" y="52003"/>
                    <a:pt x="69165" y="51767"/>
                    <a:pt x="68549" y="51767"/>
                  </a:cubicBezTo>
                  <a:close/>
                  <a:moveTo>
                    <a:pt x="65622" y="49634"/>
                  </a:moveTo>
                  <a:cubicBezTo>
                    <a:pt x="65622" y="49634"/>
                    <a:pt x="65622" y="49871"/>
                    <a:pt x="65776" y="49990"/>
                  </a:cubicBezTo>
                  <a:cubicBezTo>
                    <a:pt x="65930" y="50108"/>
                    <a:pt x="66392" y="50227"/>
                    <a:pt x="66700" y="50345"/>
                  </a:cubicBezTo>
                  <a:cubicBezTo>
                    <a:pt x="66700" y="50463"/>
                    <a:pt x="66700" y="50819"/>
                    <a:pt x="66700" y="50937"/>
                  </a:cubicBezTo>
                  <a:cubicBezTo>
                    <a:pt x="66854" y="50937"/>
                    <a:pt x="67163" y="50700"/>
                    <a:pt x="67163" y="50700"/>
                  </a:cubicBezTo>
                  <a:cubicBezTo>
                    <a:pt x="66700" y="49871"/>
                    <a:pt x="66854" y="49871"/>
                    <a:pt x="65622" y="49634"/>
                  </a:cubicBezTo>
                  <a:close/>
                  <a:moveTo>
                    <a:pt x="11399" y="41342"/>
                  </a:moveTo>
                  <a:cubicBezTo>
                    <a:pt x="11399" y="41461"/>
                    <a:pt x="10474" y="42171"/>
                    <a:pt x="11399" y="42053"/>
                  </a:cubicBezTo>
                  <a:cubicBezTo>
                    <a:pt x="11553" y="42053"/>
                    <a:pt x="11553" y="41934"/>
                    <a:pt x="11861" y="41934"/>
                  </a:cubicBezTo>
                  <a:cubicBezTo>
                    <a:pt x="11861" y="41697"/>
                    <a:pt x="11861" y="41461"/>
                    <a:pt x="12015" y="41342"/>
                  </a:cubicBezTo>
                  <a:cubicBezTo>
                    <a:pt x="11861" y="41342"/>
                    <a:pt x="11553" y="41342"/>
                    <a:pt x="11399" y="41342"/>
                  </a:cubicBezTo>
                  <a:close/>
                  <a:moveTo>
                    <a:pt x="118613" y="91332"/>
                  </a:moveTo>
                  <a:cubicBezTo>
                    <a:pt x="118613" y="91451"/>
                    <a:pt x="118459" y="91806"/>
                    <a:pt x="118305" y="91806"/>
                  </a:cubicBezTo>
                  <a:cubicBezTo>
                    <a:pt x="118613" y="92043"/>
                    <a:pt x="118613" y="92043"/>
                    <a:pt x="118613" y="92043"/>
                  </a:cubicBezTo>
                  <a:cubicBezTo>
                    <a:pt x="118767" y="92398"/>
                    <a:pt x="118613" y="93109"/>
                    <a:pt x="118459" y="93346"/>
                  </a:cubicBezTo>
                  <a:cubicBezTo>
                    <a:pt x="118305" y="93583"/>
                    <a:pt x="117535" y="94175"/>
                    <a:pt x="117227" y="94294"/>
                  </a:cubicBezTo>
                  <a:cubicBezTo>
                    <a:pt x="117073" y="94294"/>
                    <a:pt x="117073" y="94294"/>
                    <a:pt x="117073" y="94294"/>
                  </a:cubicBezTo>
                  <a:cubicBezTo>
                    <a:pt x="117227" y="94412"/>
                    <a:pt x="117381" y="94531"/>
                    <a:pt x="117535" y="94649"/>
                  </a:cubicBezTo>
                  <a:cubicBezTo>
                    <a:pt x="117381" y="94886"/>
                    <a:pt x="117227" y="94886"/>
                    <a:pt x="117073" y="95004"/>
                  </a:cubicBezTo>
                  <a:cubicBezTo>
                    <a:pt x="117227" y="95004"/>
                    <a:pt x="116611" y="96307"/>
                    <a:pt x="116456" y="96781"/>
                  </a:cubicBezTo>
                  <a:cubicBezTo>
                    <a:pt x="116456" y="97374"/>
                    <a:pt x="116611" y="97492"/>
                    <a:pt x="116919" y="98203"/>
                  </a:cubicBezTo>
                  <a:cubicBezTo>
                    <a:pt x="117227" y="98321"/>
                    <a:pt x="117227" y="98084"/>
                    <a:pt x="117227" y="98084"/>
                  </a:cubicBezTo>
                  <a:cubicBezTo>
                    <a:pt x="117227" y="98084"/>
                    <a:pt x="117227" y="97374"/>
                    <a:pt x="117227" y="97137"/>
                  </a:cubicBezTo>
                  <a:cubicBezTo>
                    <a:pt x="117381" y="96900"/>
                    <a:pt x="117381" y="96900"/>
                    <a:pt x="117381" y="96781"/>
                  </a:cubicBezTo>
                  <a:cubicBezTo>
                    <a:pt x="117381" y="96426"/>
                    <a:pt x="117535" y="96189"/>
                    <a:pt x="117689" y="95952"/>
                  </a:cubicBezTo>
                  <a:cubicBezTo>
                    <a:pt x="117843" y="95597"/>
                    <a:pt x="117843" y="95478"/>
                    <a:pt x="117997" y="95241"/>
                  </a:cubicBezTo>
                  <a:cubicBezTo>
                    <a:pt x="118613" y="94649"/>
                    <a:pt x="118613" y="94649"/>
                    <a:pt x="118613" y="94649"/>
                  </a:cubicBezTo>
                  <a:cubicBezTo>
                    <a:pt x="118921" y="94531"/>
                    <a:pt x="118767" y="94175"/>
                    <a:pt x="118921" y="93938"/>
                  </a:cubicBezTo>
                  <a:cubicBezTo>
                    <a:pt x="119075" y="93820"/>
                    <a:pt x="119691" y="93464"/>
                    <a:pt x="119845" y="93346"/>
                  </a:cubicBezTo>
                  <a:cubicBezTo>
                    <a:pt x="120000" y="93109"/>
                    <a:pt x="119845" y="92872"/>
                    <a:pt x="119845" y="92754"/>
                  </a:cubicBezTo>
                  <a:cubicBezTo>
                    <a:pt x="118921" y="92161"/>
                    <a:pt x="119537" y="92635"/>
                    <a:pt x="119075" y="91569"/>
                  </a:cubicBezTo>
                  <a:cubicBezTo>
                    <a:pt x="118613" y="91332"/>
                    <a:pt x="118613" y="91332"/>
                    <a:pt x="118613" y="91332"/>
                  </a:cubicBezTo>
                  <a:cubicBezTo>
                    <a:pt x="118613" y="91332"/>
                    <a:pt x="118613" y="91332"/>
                    <a:pt x="118613" y="91332"/>
                  </a:cubicBezTo>
                  <a:close/>
                  <a:moveTo>
                    <a:pt x="117381" y="105666"/>
                  </a:moveTo>
                  <a:cubicBezTo>
                    <a:pt x="117073" y="105903"/>
                    <a:pt x="117073" y="105903"/>
                    <a:pt x="117073" y="105903"/>
                  </a:cubicBezTo>
                  <a:cubicBezTo>
                    <a:pt x="116765" y="106021"/>
                    <a:pt x="116765" y="106021"/>
                    <a:pt x="116765" y="106021"/>
                  </a:cubicBezTo>
                  <a:cubicBezTo>
                    <a:pt x="116919" y="106258"/>
                    <a:pt x="116919" y="106258"/>
                    <a:pt x="116919" y="106258"/>
                  </a:cubicBezTo>
                  <a:cubicBezTo>
                    <a:pt x="116919" y="106377"/>
                    <a:pt x="116919" y="106377"/>
                    <a:pt x="116919" y="106377"/>
                  </a:cubicBezTo>
                  <a:cubicBezTo>
                    <a:pt x="116919" y="106614"/>
                    <a:pt x="116919" y="106614"/>
                    <a:pt x="116919" y="106614"/>
                  </a:cubicBezTo>
                  <a:cubicBezTo>
                    <a:pt x="117227" y="106732"/>
                    <a:pt x="117227" y="106732"/>
                    <a:pt x="117227" y="106732"/>
                  </a:cubicBezTo>
                  <a:cubicBezTo>
                    <a:pt x="117535" y="107087"/>
                    <a:pt x="117535" y="107087"/>
                    <a:pt x="117535" y="107087"/>
                  </a:cubicBezTo>
                  <a:cubicBezTo>
                    <a:pt x="117381" y="106614"/>
                    <a:pt x="117381" y="106614"/>
                    <a:pt x="117381" y="106614"/>
                  </a:cubicBezTo>
                  <a:cubicBezTo>
                    <a:pt x="117381" y="106258"/>
                    <a:pt x="117381" y="106258"/>
                    <a:pt x="117381" y="106258"/>
                  </a:cubicBezTo>
                  <a:cubicBezTo>
                    <a:pt x="117381" y="105666"/>
                    <a:pt x="117381" y="105666"/>
                    <a:pt x="117381" y="105666"/>
                  </a:cubicBezTo>
                  <a:cubicBezTo>
                    <a:pt x="117381" y="105666"/>
                    <a:pt x="117381" y="105666"/>
                    <a:pt x="117381" y="105666"/>
                  </a:cubicBezTo>
                  <a:close/>
                  <a:moveTo>
                    <a:pt x="118767" y="106614"/>
                  </a:moveTo>
                  <a:cubicBezTo>
                    <a:pt x="118921" y="107206"/>
                    <a:pt x="118921" y="107206"/>
                    <a:pt x="118921" y="107206"/>
                  </a:cubicBezTo>
                  <a:cubicBezTo>
                    <a:pt x="118767" y="107443"/>
                    <a:pt x="118767" y="107443"/>
                    <a:pt x="118767" y="107443"/>
                  </a:cubicBezTo>
                  <a:cubicBezTo>
                    <a:pt x="119075" y="108272"/>
                    <a:pt x="119075" y="108272"/>
                    <a:pt x="119075" y="108272"/>
                  </a:cubicBezTo>
                  <a:cubicBezTo>
                    <a:pt x="118921" y="108864"/>
                    <a:pt x="118921" y="108864"/>
                    <a:pt x="118921" y="108864"/>
                  </a:cubicBezTo>
                  <a:cubicBezTo>
                    <a:pt x="119229" y="108864"/>
                    <a:pt x="119229" y="108864"/>
                    <a:pt x="119229" y="108864"/>
                  </a:cubicBezTo>
                  <a:cubicBezTo>
                    <a:pt x="119383" y="108272"/>
                    <a:pt x="119383" y="108272"/>
                    <a:pt x="119383" y="108272"/>
                  </a:cubicBezTo>
                  <a:cubicBezTo>
                    <a:pt x="119383" y="107798"/>
                    <a:pt x="119383" y="107798"/>
                    <a:pt x="119383" y="107798"/>
                  </a:cubicBezTo>
                  <a:cubicBezTo>
                    <a:pt x="119383" y="107443"/>
                    <a:pt x="119383" y="107443"/>
                    <a:pt x="119383" y="107443"/>
                  </a:cubicBezTo>
                  <a:cubicBezTo>
                    <a:pt x="119383" y="107087"/>
                    <a:pt x="119383" y="107087"/>
                    <a:pt x="119383" y="107087"/>
                  </a:cubicBezTo>
                  <a:cubicBezTo>
                    <a:pt x="119537" y="106614"/>
                    <a:pt x="119537" y="106614"/>
                    <a:pt x="119537" y="106614"/>
                  </a:cubicBezTo>
                  <a:cubicBezTo>
                    <a:pt x="119075" y="106614"/>
                    <a:pt x="119075" y="106614"/>
                    <a:pt x="119075" y="106614"/>
                  </a:cubicBezTo>
                  <a:cubicBezTo>
                    <a:pt x="118767" y="106614"/>
                    <a:pt x="118767" y="106614"/>
                    <a:pt x="118767" y="106614"/>
                  </a:cubicBezTo>
                  <a:cubicBezTo>
                    <a:pt x="118767" y="106614"/>
                    <a:pt x="118767" y="106614"/>
                    <a:pt x="118767" y="106614"/>
                  </a:cubicBezTo>
                  <a:close/>
                  <a:moveTo>
                    <a:pt x="119229" y="109338"/>
                  </a:moveTo>
                  <a:cubicBezTo>
                    <a:pt x="119229" y="109930"/>
                    <a:pt x="119229" y="109930"/>
                    <a:pt x="119229" y="109930"/>
                  </a:cubicBezTo>
                  <a:cubicBezTo>
                    <a:pt x="118921" y="110049"/>
                    <a:pt x="118921" y="110049"/>
                    <a:pt x="118921" y="110049"/>
                  </a:cubicBezTo>
                  <a:cubicBezTo>
                    <a:pt x="119229" y="110523"/>
                    <a:pt x="119229" y="110523"/>
                    <a:pt x="119229" y="110523"/>
                  </a:cubicBezTo>
                  <a:cubicBezTo>
                    <a:pt x="119229" y="110878"/>
                    <a:pt x="119229" y="110878"/>
                    <a:pt x="119229" y="110878"/>
                  </a:cubicBezTo>
                  <a:cubicBezTo>
                    <a:pt x="119075" y="111826"/>
                    <a:pt x="119075" y="111826"/>
                    <a:pt x="119075" y="111826"/>
                  </a:cubicBezTo>
                  <a:cubicBezTo>
                    <a:pt x="119383" y="111826"/>
                    <a:pt x="119383" y="111826"/>
                    <a:pt x="119383" y="111826"/>
                  </a:cubicBezTo>
                  <a:cubicBezTo>
                    <a:pt x="119537" y="110997"/>
                    <a:pt x="119537" y="110997"/>
                    <a:pt x="119537" y="110997"/>
                  </a:cubicBezTo>
                  <a:cubicBezTo>
                    <a:pt x="119691" y="110404"/>
                    <a:pt x="119691" y="110404"/>
                    <a:pt x="119691" y="110404"/>
                  </a:cubicBezTo>
                  <a:cubicBezTo>
                    <a:pt x="119845" y="110049"/>
                    <a:pt x="119845" y="110049"/>
                    <a:pt x="119845" y="110049"/>
                  </a:cubicBezTo>
                  <a:cubicBezTo>
                    <a:pt x="120000" y="109693"/>
                    <a:pt x="120000" y="109693"/>
                    <a:pt x="120000" y="109693"/>
                  </a:cubicBezTo>
                  <a:cubicBezTo>
                    <a:pt x="119845" y="109457"/>
                    <a:pt x="119845" y="109457"/>
                    <a:pt x="119845" y="109457"/>
                  </a:cubicBezTo>
                  <a:cubicBezTo>
                    <a:pt x="119229" y="109338"/>
                    <a:pt x="119229" y="109338"/>
                    <a:pt x="119229" y="109338"/>
                  </a:cubicBezTo>
                  <a:cubicBezTo>
                    <a:pt x="119229" y="109338"/>
                    <a:pt x="119229" y="109338"/>
                    <a:pt x="119229" y="109338"/>
                  </a:cubicBezTo>
                  <a:close/>
                  <a:moveTo>
                    <a:pt x="118613" y="110997"/>
                  </a:moveTo>
                  <a:cubicBezTo>
                    <a:pt x="118767" y="111470"/>
                    <a:pt x="118767" y="111470"/>
                    <a:pt x="118767" y="111470"/>
                  </a:cubicBezTo>
                  <a:cubicBezTo>
                    <a:pt x="118921" y="111352"/>
                    <a:pt x="118921" y="111352"/>
                    <a:pt x="118921" y="111352"/>
                  </a:cubicBezTo>
                  <a:cubicBezTo>
                    <a:pt x="118921" y="110997"/>
                    <a:pt x="118921" y="110997"/>
                    <a:pt x="118921" y="110997"/>
                  </a:cubicBezTo>
                  <a:cubicBezTo>
                    <a:pt x="118613" y="110997"/>
                    <a:pt x="118613" y="110997"/>
                    <a:pt x="118613" y="110997"/>
                  </a:cubicBezTo>
                  <a:cubicBezTo>
                    <a:pt x="118613" y="110997"/>
                    <a:pt x="118613" y="110997"/>
                    <a:pt x="118613" y="110997"/>
                  </a:cubicBezTo>
                  <a:close/>
                  <a:moveTo>
                    <a:pt x="119229" y="112181"/>
                  </a:moveTo>
                  <a:cubicBezTo>
                    <a:pt x="119229" y="112300"/>
                    <a:pt x="119383" y="112773"/>
                    <a:pt x="119383" y="112773"/>
                  </a:cubicBezTo>
                  <a:cubicBezTo>
                    <a:pt x="119383" y="113247"/>
                    <a:pt x="119383" y="113247"/>
                    <a:pt x="119383" y="113247"/>
                  </a:cubicBezTo>
                  <a:cubicBezTo>
                    <a:pt x="119537" y="113247"/>
                    <a:pt x="119537" y="113247"/>
                    <a:pt x="119537" y="113247"/>
                  </a:cubicBezTo>
                  <a:cubicBezTo>
                    <a:pt x="119383" y="112892"/>
                    <a:pt x="119383" y="112892"/>
                    <a:pt x="119383" y="112892"/>
                  </a:cubicBezTo>
                  <a:cubicBezTo>
                    <a:pt x="119383" y="112892"/>
                    <a:pt x="119383" y="112181"/>
                    <a:pt x="119229" y="112181"/>
                  </a:cubicBezTo>
                  <a:close/>
                  <a:moveTo>
                    <a:pt x="119383" y="114195"/>
                  </a:moveTo>
                  <a:cubicBezTo>
                    <a:pt x="119229" y="113958"/>
                    <a:pt x="119075" y="113247"/>
                    <a:pt x="119075" y="112537"/>
                  </a:cubicBezTo>
                  <a:cubicBezTo>
                    <a:pt x="118921" y="112181"/>
                    <a:pt x="118767" y="112537"/>
                    <a:pt x="118613" y="112181"/>
                  </a:cubicBezTo>
                  <a:cubicBezTo>
                    <a:pt x="118613" y="111944"/>
                    <a:pt x="118767" y="111707"/>
                    <a:pt x="118151" y="111826"/>
                  </a:cubicBezTo>
                  <a:cubicBezTo>
                    <a:pt x="118151" y="111826"/>
                    <a:pt x="118305" y="111115"/>
                    <a:pt x="118151" y="110997"/>
                  </a:cubicBezTo>
                  <a:cubicBezTo>
                    <a:pt x="117997" y="110523"/>
                    <a:pt x="118305" y="110167"/>
                    <a:pt x="117997" y="109812"/>
                  </a:cubicBezTo>
                  <a:cubicBezTo>
                    <a:pt x="117843" y="109693"/>
                    <a:pt x="116919" y="109575"/>
                    <a:pt x="116919" y="109457"/>
                  </a:cubicBezTo>
                  <a:cubicBezTo>
                    <a:pt x="116919" y="109457"/>
                    <a:pt x="116919" y="108746"/>
                    <a:pt x="116919" y="108864"/>
                  </a:cubicBezTo>
                  <a:cubicBezTo>
                    <a:pt x="116765" y="108864"/>
                    <a:pt x="116456" y="108746"/>
                    <a:pt x="116302" y="108627"/>
                  </a:cubicBezTo>
                  <a:cubicBezTo>
                    <a:pt x="116302" y="108509"/>
                    <a:pt x="116456" y="108390"/>
                    <a:pt x="116456" y="108272"/>
                  </a:cubicBezTo>
                  <a:cubicBezTo>
                    <a:pt x="116611" y="108390"/>
                    <a:pt x="116611" y="108153"/>
                    <a:pt x="116765" y="108035"/>
                  </a:cubicBezTo>
                  <a:cubicBezTo>
                    <a:pt x="115994" y="108272"/>
                    <a:pt x="116611" y="107324"/>
                    <a:pt x="116765" y="107324"/>
                  </a:cubicBezTo>
                  <a:cubicBezTo>
                    <a:pt x="117073" y="107087"/>
                    <a:pt x="116456" y="106377"/>
                    <a:pt x="116456" y="106377"/>
                  </a:cubicBezTo>
                  <a:cubicBezTo>
                    <a:pt x="116456" y="106140"/>
                    <a:pt x="116611" y="105903"/>
                    <a:pt x="116765" y="105784"/>
                  </a:cubicBezTo>
                  <a:cubicBezTo>
                    <a:pt x="116919" y="105547"/>
                    <a:pt x="116919" y="105547"/>
                    <a:pt x="116919" y="105547"/>
                  </a:cubicBezTo>
                  <a:cubicBezTo>
                    <a:pt x="117073" y="105310"/>
                    <a:pt x="117073" y="105074"/>
                    <a:pt x="117227" y="104955"/>
                  </a:cubicBezTo>
                  <a:cubicBezTo>
                    <a:pt x="117073" y="104837"/>
                    <a:pt x="116765" y="104718"/>
                    <a:pt x="116765" y="104718"/>
                  </a:cubicBezTo>
                  <a:cubicBezTo>
                    <a:pt x="116765" y="104363"/>
                    <a:pt x="117073" y="104007"/>
                    <a:pt x="117227" y="103770"/>
                  </a:cubicBezTo>
                  <a:cubicBezTo>
                    <a:pt x="117381" y="102704"/>
                    <a:pt x="116765" y="101875"/>
                    <a:pt x="116919" y="100927"/>
                  </a:cubicBezTo>
                  <a:cubicBezTo>
                    <a:pt x="116919" y="100454"/>
                    <a:pt x="117227" y="99624"/>
                    <a:pt x="117689" y="99151"/>
                  </a:cubicBezTo>
                  <a:cubicBezTo>
                    <a:pt x="117227" y="99151"/>
                    <a:pt x="117227" y="98677"/>
                    <a:pt x="117073" y="98677"/>
                  </a:cubicBezTo>
                  <a:cubicBezTo>
                    <a:pt x="116919" y="98558"/>
                    <a:pt x="116919" y="99506"/>
                    <a:pt x="116765" y="99387"/>
                  </a:cubicBezTo>
                  <a:cubicBezTo>
                    <a:pt x="116611" y="99387"/>
                    <a:pt x="116611" y="98914"/>
                    <a:pt x="116456" y="98914"/>
                  </a:cubicBezTo>
                  <a:cubicBezTo>
                    <a:pt x="116148" y="97966"/>
                    <a:pt x="115994" y="97137"/>
                    <a:pt x="115840" y="96189"/>
                  </a:cubicBezTo>
                  <a:cubicBezTo>
                    <a:pt x="116148" y="96071"/>
                    <a:pt x="116148" y="96307"/>
                    <a:pt x="116148" y="96071"/>
                  </a:cubicBezTo>
                  <a:cubicBezTo>
                    <a:pt x="115686" y="96071"/>
                    <a:pt x="115532" y="96071"/>
                    <a:pt x="115070" y="96071"/>
                  </a:cubicBezTo>
                  <a:cubicBezTo>
                    <a:pt x="115070" y="95834"/>
                    <a:pt x="115070" y="95834"/>
                    <a:pt x="115070" y="95834"/>
                  </a:cubicBezTo>
                  <a:cubicBezTo>
                    <a:pt x="115224" y="95715"/>
                    <a:pt x="115532" y="95834"/>
                    <a:pt x="115532" y="95834"/>
                  </a:cubicBezTo>
                  <a:cubicBezTo>
                    <a:pt x="115686" y="95597"/>
                    <a:pt x="115840" y="95478"/>
                    <a:pt x="115994" y="95360"/>
                  </a:cubicBezTo>
                  <a:cubicBezTo>
                    <a:pt x="115840" y="95123"/>
                    <a:pt x="115840" y="95004"/>
                    <a:pt x="115840" y="94768"/>
                  </a:cubicBezTo>
                  <a:cubicBezTo>
                    <a:pt x="115686" y="94768"/>
                    <a:pt x="114916" y="94649"/>
                    <a:pt x="114608" y="94531"/>
                  </a:cubicBezTo>
                  <a:cubicBezTo>
                    <a:pt x="114454" y="94531"/>
                    <a:pt x="114608" y="94294"/>
                    <a:pt x="114454" y="94175"/>
                  </a:cubicBezTo>
                  <a:cubicBezTo>
                    <a:pt x="114300" y="94057"/>
                    <a:pt x="114146" y="94175"/>
                    <a:pt x="113992" y="94057"/>
                  </a:cubicBezTo>
                  <a:cubicBezTo>
                    <a:pt x="113992" y="93820"/>
                    <a:pt x="114300" y="93820"/>
                    <a:pt x="114300" y="93464"/>
                  </a:cubicBezTo>
                  <a:cubicBezTo>
                    <a:pt x="114146" y="93346"/>
                    <a:pt x="113684" y="92991"/>
                    <a:pt x="113684" y="92872"/>
                  </a:cubicBezTo>
                  <a:cubicBezTo>
                    <a:pt x="113376" y="92398"/>
                    <a:pt x="113376" y="91806"/>
                    <a:pt x="113376" y="91332"/>
                  </a:cubicBezTo>
                  <a:cubicBezTo>
                    <a:pt x="113222" y="91332"/>
                    <a:pt x="112451" y="91451"/>
                    <a:pt x="112451" y="91451"/>
                  </a:cubicBezTo>
                  <a:cubicBezTo>
                    <a:pt x="112759" y="90858"/>
                    <a:pt x="112759" y="90858"/>
                    <a:pt x="112759" y="90858"/>
                  </a:cubicBezTo>
                  <a:cubicBezTo>
                    <a:pt x="112451" y="90740"/>
                    <a:pt x="112297" y="90621"/>
                    <a:pt x="112297" y="90621"/>
                  </a:cubicBezTo>
                  <a:cubicBezTo>
                    <a:pt x="111835" y="90503"/>
                    <a:pt x="111835" y="90858"/>
                    <a:pt x="111373" y="90621"/>
                  </a:cubicBezTo>
                  <a:cubicBezTo>
                    <a:pt x="111065" y="90029"/>
                    <a:pt x="111065" y="90029"/>
                    <a:pt x="111065" y="90029"/>
                  </a:cubicBezTo>
                  <a:cubicBezTo>
                    <a:pt x="111065" y="89911"/>
                    <a:pt x="110757" y="90029"/>
                    <a:pt x="110603" y="90029"/>
                  </a:cubicBezTo>
                  <a:cubicBezTo>
                    <a:pt x="110603" y="89911"/>
                    <a:pt x="110603" y="89911"/>
                    <a:pt x="110603" y="89911"/>
                  </a:cubicBezTo>
                  <a:cubicBezTo>
                    <a:pt x="110295" y="89792"/>
                    <a:pt x="109987" y="89674"/>
                    <a:pt x="109679" y="89555"/>
                  </a:cubicBezTo>
                  <a:cubicBezTo>
                    <a:pt x="109679" y="89200"/>
                    <a:pt x="109679" y="89437"/>
                    <a:pt x="109987" y="89318"/>
                  </a:cubicBezTo>
                  <a:cubicBezTo>
                    <a:pt x="109833" y="89081"/>
                    <a:pt x="109679" y="87660"/>
                    <a:pt x="109370" y="87423"/>
                  </a:cubicBezTo>
                  <a:cubicBezTo>
                    <a:pt x="109370" y="87305"/>
                    <a:pt x="108138" y="87068"/>
                    <a:pt x="107984" y="87068"/>
                  </a:cubicBezTo>
                  <a:cubicBezTo>
                    <a:pt x="107830" y="86357"/>
                    <a:pt x="107830" y="86357"/>
                    <a:pt x="107830" y="86357"/>
                  </a:cubicBezTo>
                  <a:cubicBezTo>
                    <a:pt x="107676" y="86357"/>
                    <a:pt x="107368" y="86475"/>
                    <a:pt x="107368" y="86475"/>
                  </a:cubicBezTo>
                  <a:cubicBezTo>
                    <a:pt x="107214" y="86594"/>
                    <a:pt x="107060" y="86831"/>
                    <a:pt x="106906" y="86949"/>
                  </a:cubicBezTo>
                  <a:cubicBezTo>
                    <a:pt x="107214" y="87068"/>
                    <a:pt x="106752" y="87068"/>
                    <a:pt x="106752" y="87068"/>
                  </a:cubicBezTo>
                  <a:cubicBezTo>
                    <a:pt x="107060" y="87186"/>
                    <a:pt x="106598" y="87186"/>
                    <a:pt x="106598" y="87186"/>
                  </a:cubicBezTo>
                  <a:cubicBezTo>
                    <a:pt x="106444" y="87186"/>
                    <a:pt x="106290" y="86831"/>
                    <a:pt x="106290" y="86831"/>
                  </a:cubicBezTo>
                  <a:cubicBezTo>
                    <a:pt x="106136" y="86831"/>
                    <a:pt x="105673" y="86831"/>
                    <a:pt x="105673" y="86831"/>
                  </a:cubicBezTo>
                  <a:cubicBezTo>
                    <a:pt x="105365" y="86475"/>
                    <a:pt x="105519" y="85883"/>
                    <a:pt x="105211" y="85528"/>
                  </a:cubicBezTo>
                  <a:cubicBezTo>
                    <a:pt x="104903" y="85528"/>
                    <a:pt x="104903" y="85528"/>
                    <a:pt x="104903" y="85528"/>
                  </a:cubicBezTo>
                  <a:cubicBezTo>
                    <a:pt x="104749" y="85528"/>
                    <a:pt x="104749" y="85409"/>
                    <a:pt x="104749" y="85172"/>
                  </a:cubicBezTo>
                  <a:cubicBezTo>
                    <a:pt x="104595" y="85172"/>
                    <a:pt x="103979" y="85291"/>
                    <a:pt x="103825" y="85172"/>
                  </a:cubicBezTo>
                  <a:cubicBezTo>
                    <a:pt x="103671" y="85172"/>
                    <a:pt x="103671" y="84698"/>
                    <a:pt x="103517" y="84580"/>
                  </a:cubicBezTo>
                  <a:cubicBezTo>
                    <a:pt x="103517" y="84461"/>
                    <a:pt x="103209" y="84461"/>
                    <a:pt x="103209" y="84461"/>
                  </a:cubicBezTo>
                  <a:cubicBezTo>
                    <a:pt x="102901" y="84343"/>
                    <a:pt x="102901" y="83869"/>
                    <a:pt x="102901" y="83632"/>
                  </a:cubicBezTo>
                  <a:cubicBezTo>
                    <a:pt x="102130" y="83514"/>
                    <a:pt x="101206" y="83277"/>
                    <a:pt x="99974" y="83158"/>
                  </a:cubicBezTo>
                  <a:cubicBezTo>
                    <a:pt x="99974" y="83158"/>
                    <a:pt x="99974" y="82803"/>
                    <a:pt x="99820" y="82685"/>
                  </a:cubicBezTo>
                  <a:cubicBezTo>
                    <a:pt x="100128" y="82685"/>
                    <a:pt x="100128" y="82685"/>
                    <a:pt x="100128" y="82685"/>
                  </a:cubicBezTo>
                  <a:cubicBezTo>
                    <a:pt x="100436" y="82803"/>
                    <a:pt x="100436" y="82922"/>
                    <a:pt x="100436" y="83040"/>
                  </a:cubicBezTo>
                  <a:cubicBezTo>
                    <a:pt x="100590" y="83040"/>
                    <a:pt x="100744" y="83158"/>
                    <a:pt x="100744" y="83158"/>
                  </a:cubicBezTo>
                  <a:cubicBezTo>
                    <a:pt x="100898" y="83040"/>
                    <a:pt x="100898" y="82922"/>
                    <a:pt x="101052" y="82803"/>
                  </a:cubicBezTo>
                  <a:cubicBezTo>
                    <a:pt x="101360" y="82685"/>
                    <a:pt x="101514" y="82803"/>
                    <a:pt x="101822" y="82685"/>
                  </a:cubicBezTo>
                  <a:cubicBezTo>
                    <a:pt x="101514" y="82329"/>
                    <a:pt x="101514" y="82092"/>
                    <a:pt x="101360" y="81737"/>
                  </a:cubicBezTo>
                  <a:cubicBezTo>
                    <a:pt x="101052" y="81737"/>
                    <a:pt x="101052" y="81737"/>
                    <a:pt x="101052" y="81737"/>
                  </a:cubicBezTo>
                  <a:cubicBezTo>
                    <a:pt x="101052" y="81500"/>
                    <a:pt x="101052" y="81500"/>
                    <a:pt x="101052" y="81500"/>
                  </a:cubicBezTo>
                  <a:cubicBezTo>
                    <a:pt x="101360" y="81500"/>
                    <a:pt x="101514" y="81500"/>
                    <a:pt x="101822" y="81500"/>
                  </a:cubicBezTo>
                  <a:cubicBezTo>
                    <a:pt x="101514" y="81145"/>
                    <a:pt x="101360" y="81026"/>
                    <a:pt x="101052" y="80789"/>
                  </a:cubicBezTo>
                  <a:cubicBezTo>
                    <a:pt x="101360" y="79842"/>
                    <a:pt x="101360" y="79605"/>
                    <a:pt x="100744" y="79012"/>
                  </a:cubicBezTo>
                  <a:cubicBezTo>
                    <a:pt x="100898" y="78894"/>
                    <a:pt x="101206" y="79012"/>
                    <a:pt x="101360" y="78894"/>
                  </a:cubicBezTo>
                  <a:cubicBezTo>
                    <a:pt x="101514" y="78775"/>
                    <a:pt x="101668" y="77472"/>
                    <a:pt x="101822" y="77235"/>
                  </a:cubicBezTo>
                  <a:cubicBezTo>
                    <a:pt x="101668" y="77235"/>
                    <a:pt x="101514" y="76999"/>
                    <a:pt x="101514" y="76999"/>
                  </a:cubicBezTo>
                  <a:cubicBezTo>
                    <a:pt x="101360" y="76999"/>
                    <a:pt x="101206" y="77117"/>
                    <a:pt x="101052" y="77117"/>
                  </a:cubicBezTo>
                  <a:cubicBezTo>
                    <a:pt x="100590" y="76406"/>
                    <a:pt x="100590" y="76643"/>
                    <a:pt x="100898" y="75814"/>
                  </a:cubicBezTo>
                  <a:cubicBezTo>
                    <a:pt x="100590" y="75695"/>
                    <a:pt x="100590" y="75814"/>
                    <a:pt x="100128" y="75932"/>
                  </a:cubicBezTo>
                  <a:cubicBezTo>
                    <a:pt x="100128" y="75814"/>
                    <a:pt x="99974" y="75459"/>
                    <a:pt x="99820" y="75459"/>
                  </a:cubicBezTo>
                  <a:cubicBezTo>
                    <a:pt x="99666" y="75340"/>
                    <a:pt x="99358" y="75459"/>
                    <a:pt x="99358" y="75459"/>
                  </a:cubicBezTo>
                  <a:cubicBezTo>
                    <a:pt x="99358" y="75577"/>
                    <a:pt x="99204" y="76051"/>
                    <a:pt x="99358" y="76169"/>
                  </a:cubicBezTo>
                  <a:cubicBezTo>
                    <a:pt x="99820" y="76169"/>
                    <a:pt x="99820" y="76169"/>
                    <a:pt x="99820" y="76169"/>
                  </a:cubicBezTo>
                  <a:cubicBezTo>
                    <a:pt x="99820" y="76169"/>
                    <a:pt x="100128" y="76762"/>
                    <a:pt x="99820" y="76525"/>
                  </a:cubicBezTo>
                  <a:cubicBezTo>
                    <a:pt x="99974" y="76762"/>
                    <a:pt x="99974" y="76880"/>
                    <a:pt x="99974" y="76999"/>
                  </a:cubicBezTo>
                  <a:cubicBezTo>
                    <a:pt x="100436" y="76999"/>
                    <a:pt x="100436" y="76999"/>
                    <a:pt x="100436" y="76999"/>
                  </a:cubicBezTo>
                  <a:cubicBezTo>
                    <a:pt x="100436" y="77117"/>
                    <a:pt x="100436" y="77354"/>
                    <a:pt x="100436" y="77472"/>
                  </a:cubicBezTo>
                  <a:cubicBezTo>
                    <a:pt x="100128" y="77354"/>
                    <a:pt x="99666" y="77354"/>
                    <a:pt x="99512" y="77117"/>
                  </a:cubicBezTo>
                  <a:cubicBezTo>
                    <a:pt x="99512" y="77117"/>
                    <a:pt x="99512" y="76762"/>
                    <a:pt x="99358" y="76643"/>
                  </a:cubicBezTo>
                  <a:cubicBezTo>
                    <a:pt x="99358" y="76643"/>
                    <a:pt x="99050" y="76762"/>
                    <a:pt x="99050" y="76643"/>
                  </a:cubicBezTo>
                  <a:cubicBezTo>
                    <a:pt x="98896" y="76643"/>
                    <a:pt x="98279" y="76288"/>
                    <a:pt x="98125" y="76288"/>
                  </a:cubicBezTo>
                  <a:cubicBezTo>
                    <a:pt x="97971" y="76169"/>
                    <a:pt x="97817" y="75695"/>
                    <a:pt x="97663" y="75695"/>
                  </a:cubicBezTo>
                  <a:cubicBezTo>
                    <a:pt x="97201" y="75459"/>
                    <a:pt x="96739" y="75695"/>
                    <a:pt x="96277" y="75577"/>
                  </a:cubicBezTo>
                  <a:cubicBezTo>
                    <a:pt x="96123" y="75459"/>
                    <a:pt x="95969" y="74866"/>
                    <a:pt x="95815" y="74748"/>
                  </a:cubicBezTo>
                  <a:cubicBezTo>
                    <a:pt x="95815" y="74629"/>
                    <a:pt x="95507" y="74748"/>
                    <a:pt x="95507" y="74629"/>
                  </a:cubicBezTo>
                  <a:cubicBezTo>
                    <a:pt x="95353" y="74511"/>
                    <a:pt x="95507" y="74392"/>
                    <a:pt x="95507" y="74274"/>
                  </a:cubicBezTo>
                  <a:cubicBezTo>
                    <a:pt x="95353" y="74274"/>
                    <a:pt x="94890" y="74392"/>
                    <a:pt x="94890" y="74274"/>
                  </a:cubicBezTo>
                  <a:cubicBezTo>
                    <a:pt x="94736" y="74392"/>
                    <a:pt x="94582" y="74866"/>
                    <a:pt x="94582" y="74985"/>
                  </a:cubicBezTo>
                  <a:cubicBezTo>
                    <a:pt x="94120" y="75103"/>
                    <a:pt x="94120" y="75103"/>
                    <a:pt x="94120" y="75103"/>
                  </a:cubicBezTo>
                  <a:cubicBezTo>
                    <a:pt x="94120" y="75340"/>
                    <a:pt x="93966" y="75932"/>
                    <a:pt x="93966" y="76406"/>
                  </a:cubicBezTo>
                  <a:cubicBezTo>
                    <a:pt x="93966" y="76406"/>
                    <a:pt x="94274" y="76406"/>
                    <a:pt x="94274" y="76525"/>
                  </a:cubicBezTo>
                  <a:cubicBezTo>
                    <a:pt x="94890" y="77472"/>
                    <a:pt x="94890" y="77472"/>
                    <a:pt x="94890" y="77472"/>
                  </a:cubicBezTo>
                  <a:cubicBezTo>
                    <a:pt x="95198" y="77709"/>
                    <a:pt x="94582" y="77354"/>
                    <a:pt x="94582" y="77354"/>
                  </a:cubicBezTo>
                  <a:cubicBezTo>
                    <a:pt x="93966" y="77117"/>
                    <a:pt x="93966" y="76999"/>
                    <a:pt x="93658" y="76525"/>
                  </a:cubicBezTo>
                  <a:cubicBezTo>
                    <a:pt x="93504" y="76525"/>
                    <a:pt x="93504" y="76525"/>
                    <a:pt x="93504" y="76525"/>
                  </a:cubicBezTo>
                  <a:cubicBezTo>
                    <a:pt x="93812" y="76406"/>
                    <a:pt x="92734" y="76525"/>
                    <a:pt x="93042" y="76525"/>
                  </a:cubicBezTo>
                  <a:cubicBezTo>
                    <a:pt x="92888" y="76643"/>
                    <a:pt x="92734" y="76643"/>
                    <a:pt x="92426" y="76643"/>
                  </a:cubicBezTo>
                  <a:cubicBezTo>
                    <a:pt x="92426" y="76762"/>
                    <a:pt x="92734" y="76999"/>
                    <a:pt x="92580" y="76999"/>
                  </a:cubicBezTo>
                  <a:cubicBezTo>
                    <a:pt x="92426" y="77117"/>
                    <a:pt x="92272" y="76999"/>
                    <a:pt x="91964" y="77117"/>
                  </a:cubicBezTo>
                  <a:cubicBezTo>
                    <a:pt x="92118" y="76999"/>
                    <a:pt x="91964" y="76762"/>
                    <a:pt x="91964" y="76525"/>
                  </a:cubicBezTo>
                  <a:cubicBezTo>
                    <a:pt x="92118" y="76525"/>
                    <a:pt x="92426" y="76406"/>
                    <a:pt x="92426" y="76406"/>
                  </a:cubicBezTo>
                  <a:cubicBezTo>
                    <a:pt x="92426" y="76288"/>
                    <a:pt x="92426" y="75695"/>
                    <a:pt x="92272" y="75932"/>
                  </a:cubicBezTo>
                  <a:cubicBezTo>
                    <a:pt x="92272" y="75932"/>
                    <a:pt x="91964" y="75932"/>
                    <a:pt x="91810" y="75932"/>
                  </a:cubicBezTo>
                  <a:cubicBezTo>
                    <a:pt x="91964" y="75695"/>
                    <a:pt x="91810" y="75814"/>
                    <a:pt x="92118" y="75577"/>
                  </a:cubicBezTo>
                  <a:cubicBezTo>
                    <a:pt x="92118" y="75340"/>
                    <a:pt x="92118" y="75340"/>
                    <a:pt x="92118" y="75340"/>
                  </a:cubicBezTo>
                  <a:cubicBezTo>
                    <a:pt x="91810" y="75340"/>
                    <a:pt x="91964" y="75340"/>
                    <a:pt x="91810" y="75459"/>
                  </a:cubicBezTo>
                  <a:cubicBezTo>
                    <a:pt x="91810" y="74985"/>
                    <a:pt x="91964" y="74511"/>
                    <a:pt x="91964" y="74155"/>
                  </a:cubicBezTo>
                  <a:cubicBezTo>
                    <a:pt x="91810" y="74155"/>
                    <a:pt x="91501" y="74037"/>
                    <a:pt x="91501" y="73919"/>
                  </a:cubicBezTo>
                  <a:cubicBezTo>
                    <a:pt x="91347" y="73800"/>
                    <a:pt x="91501" y="73682"/>
                    <a:pt x="91501" y="73563"/>
                  </a:cubicBezTo>
                  <a:cubicBezTo>
                    <a:pt x="91347" y="73208"/>
                    <a:pt x="90731" y="72734"/>
                    <a:pt x="90731" y="72379"/>
                  </a:cubicBezTo>
                  <a:cubicBezTo>
                    <a:pt x="90577" y="71549"/>
                    <a:pt x="91193" y="71668"/>
                    <a:pt x="91193" y="71549"/>
                  </a:cubicBezTo>
                  <a:cubicBezTo>
                    <a:pt x="91193" y="71312"/>
                    <a:pt x="91039" y="70720"/>
                    <a:pt x="91039" y="70365"/>
                  </a:cubicBezTo>
                  <a:cubicBezTo>
                    <a:pt x="89653" y="69772"/>
                    <a:pt x="89653" y="70009"/>
                    <a:pt x="90115" y="69062"/>
                  </a:cubicBezTo>
                  <a:cubicBezTo>
                    <a:pt x="89807" y="69062"/>
                    <a:pt x="89961" y="68943"/>
                    <a:pt x="89961" y="68825"/>
                  </a:cubicBezTo>
                  <a:cubicBezTo>
                    <a:pt x="89499" y="68943"/>
                    <a:pt x="89499" y="68943"/>
                    <a:pt x="89191" y="69062"/>
                  </a:cubicBezTo>
                  <a:cubicBezTo>
                    <a:pt x="89037" y="68588"/>
                    <a:pt x="88883" y="68114"/>
                    <a:pt x="89037" y="67759"/>
                  </a:cubicBezTo>
                  <a:cubicBezTo>
                    <a:pt x="89345" y="67640"/>
                    <a:pt x="89345" y="67640"/>
                    <a:pt x="89345" y="67640"/>
                  </a:cubicBezTo>
                  <a:cubicBezTo>
                    <a:pt x="89499" y="67285"/>
                    <a:pt x="89345" y="67048"/>
                    <a:pt x="89345" y="66811"/>
                  </a:cubicBezTo>
                  <a:cubicBezTo>
                    <a:pt x="89037" y="66811"/>
                    <a:pt x="88729" y="66929"/>
                    <a:pt x="88421" y="66929"/>
                  </a:cubicBezTo>
                  <a:cubicBezTo>
                    <a:pt x="88267" y="66692"/>
                    <a:pt x="88267" y="66692"/>
                    <a:pt x="88267" y="66692"/>
                  </a:cubicBezTo>
                  <a:cubicBezTo>
                    <a:pt x="88267" y="66574"/>
                    <a:pt x="87804" y="66456"/>
                    <a:pt x="87804" y="66456"/>
                  </a:cubicBezTo>
                  <a:cubicBezTo>
                    <a:pt x="87804" y="66456"/>
                    <a:pt x="87804" y="65982"/>
                    <a:pt x="87958" y="66219"/>
                  </a:cubicBezTo>
                  <a:cubicBezTo>
                    <a:pt x="87958" y="65982"/>
                    <a:pt x="87958" y="65982"/>
                    <a:pt x="87958" y="65982"/>
                  </a:cubicBezTo>
                  <a:cubicBezTo>
                    <a:pt x="87804" y="65863"/>
                    <a:pt x="86726" y="65863"/>
                    <a:pt x="86572" y="65745"/>
                  </a:cubicBezTo>
                  <a:cubicBezTo>
                    <a:pt x="86572" y="65508"/>
                    <a:pt x="86572" y="65508"/>
                    <a:pt x="86572" y="65508"/>
                  </a:cubicBezTo>
                  <a:cubicBezTo>
                    <a:pt x="86110" y="65271"/>
                    <a:pt x="86264" y="65271"/>
                    <a:pt x="86110" y="64916"/>
                  </a:cubicBezTo>
                  <a:cubicBezTo>
                    <a:pt x="85802" y="64797"/>
                    <a:pt x="85648" y="64916"/>
                    <a:pt x="85340" y="64797"/>
                  </a:cubicBezTo>
                  <a:cubicBezTo>
                    <a:pt x="85802" y="64560"/>
                    <a:pt x="85186" y="63968"/>
                    <a:pt x="85648" y="63613"/>
                  </a:cubicBezTo>
                  <a:cubicBezTo>
                    <a:pt x="85802" y="63613"/>
                    <a:pt x="86110" y="63613"/>
                    <a:pt x="86264" y="63613"/>
                  </a:cubicBezTo>
                  <a:cubicBezTo>
                    <a:pt x="86418" y="63613"/>
                    <a:pt x="86880" y="64086"/>
                    <a:pt x="87034" y="64086"/>
                  </a:cubicBezTo>
                  <a:cubicBezTo>
                    <a:pt x="87188" y="64086"/>
                    <a:pt x="87496" y="64086"/>
                    <a:pt x="87496" y="64086"/>
                  </a:cubicBezTo>
                  <a:cubicBezTo>
                    <a:pt x="87496" y="64086"/>
                    <a:pt x="87496" y="63731"/>
                    <a:pt x="87496" y="63613"/>
                  </a:cubicBezTo>
                  <a:cubicBezTo>
                    <a:pt x="87342" y="63494"/>
                    <a:pt x="87034" y="63494"/>
                    <a:pt x="87034" y="63376"/>
                  </a:cubicBezTo>
                  <a:cubicBezTo>
                    <a:pt x="86880" y="63257"/>
                    <a:pt x="86880" y="63020"/>
                    <a:pt x="86880" y="62902"/>
                  </a:cubicBezTo>
                  <a:cubicBezTo>
                    <a:pt x="86572" y="62546"/>
                    <a:pt x="85802" y="62309"/>
                    <a:pt x="85340" y="62073"/>
                  </a:cubicBezTo>
                  <a:cubicBezTo>
                    <a:pt x="85032" y="61836"/>
                    <a:pt x="85032" y="61836"/>
                    <a:pt x="85032" y="61836"/>
                  </a:cubicBezTo>
                  <a:cubicBezTo>
                    <a:pt x="85032" y="61717"/>
                    <a:pt x="85186" y="61599"/>
                    <a:pt x="85032" y="61480"/>
                  </a:cubicBezTo>
                  <a:cubicBezTo>
                    <a:pt x="85032" y="61480"/>
                    <a:pt x="85032" y="61243"/>
                    <a:pt x="84878" y="61243"/>
                  </a:cubicBezTo>
                  <a:cubicBezTo>
                    <a:pt x="84724" y="61243"/>
                    <a:pt x="84415" y="61243"/>
                    <a:pt x="84261" y="61243"/>
                  </a:cubicBezTo>
                  <a:cubicBezTo>
                    <a:pt x="84261" y="61243"/>
                    <a:pt x="83953" y="61717"/>
                    <a:pt x="84415" y="61599"/>
                  </a:cubicBezTo>
                  <a:cubicBezTo>
                    <a:pt x="84261" y="61717"/>
                    <a:pt x="84107" y="61836"/>
                    <a:pt x="84261" y="61954"/>
                  </a:cubicBezTo>
                  <a:cubicBezTo>
                    <a:pt x="83953" y="61836"/>
                    <a:pt x="83645" y="61954"/>
                    <a:pt x="83491" y="61954"/>
                  </a:cubicBezTo>
                  <a:cubicBezTo>
                    <a:pt x="82875" y="61717"/>
                    <a:pt x="82413" y="60414"/>
                    <a:pt x="81643" y="60177"/>
                  </a:cubicBezTo>
                  <a:cubicBezTo>
                    <a:pt x="81026" y="60059"/>
                    <a:pt x="80410" y="60296"/>
                    <a:pt x="79794" y="60059"/>
                  </a:cubicBezTo>
                  <a:cubicBezTo>
                    <a:pt x="79178" y="59822"/>
                    <a:pt x="79640" y="58993"/>
                    <a:pt x="79332" y="58874"/>
                  </a:cubicBezTo>
                  <a:cubicBezTo>
                    <a:pt x="79332" y="58874"/>
                    <a:pt x="78716" y="58993"/>
                    <a:pt x="78716" y="59111"/>
                  </a:cubicBezTo>
                  <a:cubicBezTo>
                    <a:pt x="78716" y="59111"/>
                    <a:pt x="78870" y="59703"/>
                    <a:pt x="78870" y="59466"/>
                  </a:cubicBezTo>
                  <a:cubicBezTo>
                    <a:pt x="78870" y="59703"/>
                    <a:pt x="78870" y="59703"/>
                    <a:pt x="78870" y="59703"/>
                  </a:cubicBezTo>
                  <a:cubicBezTo>
                    <a:pt x="78870" y="59703"/>
                    <a:pt x="78100" y="59822"/>
                    <a:pt x="77946" y="59703"/>
                  </a:cubicBezTo>
                  <a:cubicBezTo>
                    <a:pt x="77792" y="59703"/>
                    <a:pt x="77792" y="59230"/>
                    <a:pt x="77483" y="59230"/>
                  </a:cubicBezTo>
                  <a:cubicBezTo>
                    <a:pt x="77329" y="59111"/>
                    <a:pt x="76867" y="58993"/>
                    <a:pt x="76713" y="58993"/>
                  </a:cubicBezTo>
                  <a:cubicBezTo>
                    <a:pt x="77329" y="58519"/>
                    <a:pt x="76713" y="58756"/>
                    <a:pt x="77021" y="58400"/>
                  </a:cubicBezTo>
                  <a:cubicBezTo>
                    <a:pt x="76713" y="58400"/>
                    <a:pt x="76251" y="58400"/>
                    <a:pt x="75943" y="58400"/>
                  </a:cubicBezTo>
                  <a:cubicBezTo>
                    <a:pt x="76713" y="57808"/>
                    <a:pt x="76713" y="57808"/>
                    <a:pt x="76251" y="57097"/>
                  </a:cubicBezTo>
                  <a:cubicBezTo>
                    <a:pt x="74865" y="57453"/>
                    <a:pt x="74557" y="57216"/>
                    <a:pt x="73324" y="57453"/>
                  </a:cubicBezTo>
                  <a:cubicBezTo>
                    <a:pt x="72862" y="56860"/>
                    <a:pt x="72708" y="56623"/>
                    <a:pt x="72862" y="55913"/>
                  </a:cubicBezTo>
                  <a:cubicBezTo>
                    <a:pt x="72246" y="56031"/>
                    <a:pt x="71938" y="56031"/>
                    <a:pt x="71322" y="56031"/>
                  </a:cubicBezTo>
                  <a:cubicBezTo>
                    <a:pt x="71322" y="55794"/>
                    <a:pt x="71322" y="55794"/>
                    <a:pt x="71322" y="55794"/>
                  </a:cubicBezTo>
                  <a:cubicBezTo>
                    <a:pt x="70706" y="55676"/>
                    <a:pt x="70243" y="55676"/>
                    <a:pt x="69627" y="55557"/>
                  </a:cubicBezTo>
                  <a:cubicBezTo>
                    <a:pt x="69627" y="55320"/>
                    <a:pt x="69627" y="55320"/>
                    <a:pt x="69627" y="55320"/>
                  </a:cubicBezTo>
                  <a:cubicBezTo>
                    <a:pt x="69473" y="55202"/>
                    <a:pt x="69165" y="55320"/>
                    <a:pt x="69011" y="55202"/>
                  </a:cubicBezTo>
                  <a:cubicBezTo>
                    <a:pt x="69011" y="54965"/>
                    <a:pt x="69011" y="54965"/>
                    <a:pt x="69011" y="54965"/>
                  </a:cubicBezTo>
                  <a:cubicBezTo>
                    <a:pt x="68857" y="54846"/>
                    <a:pt x="68087" y="54373"/>
                    <a:pt x="67933" y="54254"/>
                  </a:cubicBezTo>
                  <a:cubicBezTo>
                    <a:pt x="67779" y="54254"/>
                    <a:pt x="67779" y="54254"/>
                    <a:pt x="67779" y="54254"/>
                  </a:cubicBezTo>
                  <a:cubicBezTo>
                    <a:pt x="67779" y="54254"/>
                    <a:pt x="67163" y="54136"/>
                    <a:pt x="66854" y="54017"/>
                  </a:cubicBezTo>
                  <a:cubicBezTo>
                    <a:pt x="66854" y="53188"/>
                    <a:pt x="66854" y="52477"/>
                    <a:pt x="66700" y="51767"/>
                  </a:cubicBezTo>
                  <a:cubicBezTo>
                    <a:pt x="67163" y="51648"/>
                    <a:pt x="67008" y="51885"/>
                    <a:pt x="67163" y="51530"/>
                  </a:cubicBezTo>
                  <a:cubicBezTo>
                    <a:pt x="66854" y="51530"/>
                    <a:pt x="67163" y="51767"/>
                    <a:pt x="66854" y="51648"/>
                  </a:cubicBezTo>
                  <a:cubicBezTo>
                    <a:pt x="66854" y="51530"/>
                    <a:pt x="66854" y="51530"/>
                    <a:pt x="66854" y="51530"/>
                  </a:cubicBezTo>
                  <a:cubicBezTo>
                    <a:pt x="66700" y="51411"/>
                    <a:pt x="66238" y="51293"/>
                    <a:pt x="65930" y="51174"/>
                  </a:cubicBezTo>
                  <a:cubicBezTo>
                    <a:pt x="65930" y="51056"/>
                    <a:pt x="65930" y="51056"/>
                    <a:pt x="65930" y="51056"/>
                  </a:cubicBezTo>
                  <a:cubicBezTo>
                    <a:pt x="65930" y="51056"/>
                    <a:pt x="65622" y="51174"/>
                    <a:pt x="65622" y="51056"/>
                  </a:cubicBezTo>
                  <a:cubicBezTo>
                    <a:pt x="65776" y="50227"/>
                    <a:pt x="65468" y="50819"/>
                    <a:pt x="65160" y="50227"/>
                  </a:cubicBezTo>
                  <a:cubicBezTo>
                    <a:pt x="65006" y="49990"/>
                    <a:pt x="65160" y="49871"/>
                    <a:pt x="65006" y="49634"/>
                  </a:cubicBezTo>
                  <a:cubicBezTo>
                    <a:pt x="64698" y="49634"/>
                    <a:pt x="64698" y="49634"/>
                    <a:pt x="64698" y="49634"/>
                  </a:cubicBezTo>
                  <a:cubicBezTo>
                    <a:pt x="64698" y="49516"/>
                    <a:pt x="64544" y="49279"/>
                    <a:pt x="64544" y="49279"/>
                  </a:cubicBezTo>
                  <a:cubicBezTo>
                    <a:pt x="64390" y="48687"/>
                    <a:pt x="65006" y="48568"/>
                    <a:pt x="65160" y="48213"/>
                  </a:cubicBezTo>
                  <a:cubicBezTo>
                    <a:pt x="65160" y="48094"/>
                    <a:pt x="65006" y="47976"/>
                    <a:pt x="65160" y="47857"/>
                  </a:cubicBezTo>
                  <a:cubicBezTo>
                    <a:pt x="65468" y="47739"/>
                    <a:pt x="65468" y="47739"/>
                    <a:pt x="65468" y="47739"/>
                  </a:cubicBezTo>
                  <a:cubicBezTo>
                    <a:pt x="65468" y="47502"/>
                    <a:pt x="65160" y="47502"/>
                    <a:pt x="65314" y="47265"/>
                  </a:cubicBezTo>
                  <a:cubicBezTo>
                    <a:pt x="65314" y="47265"/>
                    <a:pt x="65468" y="47147"/>
                    <a:pt x="65622" y="47147"/>
                  </a:cubicBezTo>
                  <a:cubicBezTo>
                    <a:pt x="65776" y="47147"/>
                    <a:pt x="65160" y="46673"/>
                    <a:pt x="65314" y="46436"/>
                  </a:cubicBezTo>
                  <a:cubicBezTo>
                    <a:pt x="65314" y="46317"/>
                    <a:pt x="65622" y="46199"/>
                    <a:pt x="65622" y="46080"/>
                  </a:cubicBezTo>
                  <a:cubicBezTo>
                    <a:pt x="65468" y="45962"/>
                    <a:pt x="65006" y="45725"/>
                    <a:pt x="65006" y="45607"/>
                  </a:cubicBezTo>
                  <a:cubicBezTo>
                    <a:pt x="64852" y="45251"/>
                    <a:pt x="65160" y="45133"/>
                    <a:pt x="65160" y="44777"/>
                  </a:cubicBezTo>
                  <a:cubicBezTo>
                    <a:pt x="65006" y="44540"/>
                    <a:pt x="64544" y="43474"/>
                    <a:pt x="64390" y="43356"/>
                  </a:cubicBezTo>
                  <a:cubicBezTo>
                    <a:pt x="64082" y="43237"/>
                    <a:pt x="64082" y="43237"/>
                    <a:pt x="64082" y="43237"/>
                  </a:cubicBezTo>
                  <a:cubicBezTo>
                    <a:pt x="64082" y="43119"/>
                    <a:pt x="64082" y="42882"/>
                    <a:pt x="64082" y="42764"/>
                  </a:cubicBezTo>
                  <a:cubicBezTo>
                    <a:pt x="64082" y="42527"/>
                    <a:pt x="63620" y="42171"/>
                    <a:pt x="63620" y="42053"/>
                  </a:cubicBezTo>
                  <a:cubicBezTo>
                    <a:pt x="63620" y="41697"/>
                    <a:pt x="63774" y="41224"/>
                    <a:pt x="63774" y="40750"/>
                  </a:cubicBezTo>
                  <a:cubicBezTo>
                    <a:pt x="63620" y="40868"/>
                    <a:pt x="63157" y="40750"/>
                    <a:pt x="63003" y="40750"/>
                  </a:cubicBezTo>
                  <a:cubicBezTo>
                    <a:pt x="62849" y="40750"/>
                    <a:pt x="62849" y="41105"/>
                    <a:pt x="62695" y="41342"/>
                  </a:cubicBezTo>
                  <a:cubicBezTo>
                    <a:pt x="62695" y="41342"/>
                    <a:pt x="62233" y="40987"/>
                    <a:pt x="62387" y="40987"/>
                  </a:cubicBezTo>
                  <a:cubicBezTo>
                    <a:pt x="62387" y="40987"/>
                    <a:pt x="62387" y="40394"/>
                    <a:pt x="62387" y="40157"/>
                  </a:cubicBezTo>
                  <a:cubicBezTo>
                    <a:pt x="62387" y="40157"/>
                    <a:pt x="61463" y="40157"/>
                    <a:pt x="61309" y="40039"/>
                  </a:cubicBezTo>
                  <a:cubicBezTo>
                    <a:pt x="61155" y="40039"/>
                    <a:pt x="61155" y="39565"/>
                    <a:pt x="61155" y="39447"/>
                  </a:cubicBezTo>
                  <a:cubicBezTo>
                    <a:pt x="61001" y="39447"/>
                    <a:pt x="60693" y="39328"/>
                    <a:pt x="60693" y="39210"/>
                  </a:cubicBezTo>
                  <a:cubicBezTo>
                    <a:pt x="60539" y="38973"/>
                    <a:pt x="60693" y="38736"/>
                    <a:pt x="60539" y="38617"/>
                  </a:cubicBezTo>
                  <a:cubicBezTo>
                    <a:pt x="60539" y="38617"/>
                    <a:pt x="59768" y="38144"/>
                    <a:pt x="59614" y="38144"/>
                  </a:cubicBezTo>
                  <a:cubicBezTo>
                    <a:pt x="59768" y="37907"/>
                    <a:pt x="59768" y="37670"/>
                    <a:pt x="59922" y="37314"/>
                  </a:cubicBezTo>
                  <a:cubicBezTo>
                    <a:pt x="59768" y="37314"/>
                    <a:pt x="59614" y="37314"/>
                    <a:pt x="59614" y="37077"/>
                  </a:cubicBezTo>
                  <a:cubicBezTo>
                    <a:pt x="59922" y="37077"/>
                    <a:pt x="59922" y="37077"/>
                    <a:pt x="60231" y="36959"/>
                  </a:cubicBezTo>
                  <a:cubicBezTo>
                    <a:pt x="60077" y="36485"/>
                    <a:pt x="60077" y="36130"/>
                    <a:pt x="60231" y="35538"/>
                  </a:cubicBezTo>
                  <a:cubicBezTo>
                    <a:pt x="60077" y="35419"/>
                    <a:pt x="59922" y="35182"/>
                    <a:pt x="59922" y="35064"/>
                  </a:cubicBezTo>
                  <a:cubicBezTo>
                    <a:pt x="59768" y="35064"/>
                    <a:pt x="59306" y="35064"/>
                    <a:pt x="59152" y="35064"/>
                  </a:cubicBezTo>
                  <a:cubicBezTo>
                    <a:pt x="59306" y="34471"/>
                    <a:pt x="59306" y="34116"/>
                    <a:pt x="58998" y="33524"/>
                  </a:cubicBezTo>
                  <a:cubicBezTo>
                    <a:pt x="58690" y="33524"/>
                    <a:pt x="58690" y="33524"/>
                    <a:pt x="58690" y="33524"/>
                  </a:cubicBezTo>
                  <a:cubicBezTo>
                    <a:pt x="58690" y="33168"/>
                    <a:pt x="58844" y="33168"/>
                    <a:pt x="58998" y="33050"/>
                  </a:cubicBezTo>
                  <a:cubicBezTo>
                    <a:pt x="59152" y="32931"/>
                    <a:pt x="58228" y="32102"/>
                    <a:pt x="58228" y="32102"/>
                  </a:cubicBezTo>
                  <a:cubicBezTo>
                    <a:pt x="58536" y="31747"/>
                    <a:pt x="58844" y="31391"/>
                    <a:pt x="59152" y="30918"/>
                  </a:cubicBezTo>
                  <a:cubicBezTo>
                    <a:pt x="59152" y="30681"/>
                    <a:pt x="59152" y="30681"/>
                    <a:pt x="59152" y="30681"/>
                  </a:cubicBezTo>
                  <a:cubicBezTo>
                    <a:pt x="58690" y="30562"/>
                    <a:pt x="58382" y="30088"/>
                    <a:pt x="58690" y="29496"/>
                  </a:cubicBezTo>
                  <a:cubicBezTo>
                    <a:pt x="58844" y="29378"/>
                    <a:pt x="59306" y="29259"/>
                    <a:pt x="59306" y="29141"/>
                  </a:cubicBezTo>
                  <a:cubicBezTo>
                    <a:pt x="59460" y="29022"/>
                    <a:pt x="59306" y="28904"/>
                    <a:pt x="59306" y="28667"/>
                  </a:cubicBezTo>
                  <a:cubicBezTo>
                    <a:pt x="58998" y="28667"/>
                    <a:pt x="58998" y="28667"/>
                    <a:pt x="58998" y="28667"/>
                  </a:cubicBezTo>
                  <a:cubicBezTo>
                    <a:pt x="58690" y="28548"/>
                    <a:pt x="58382" y="27956"/>
                    <a:pt x="58382" y="27719"/>
                  </a:cubicBezTo>
                  <a:cubicBezTo>
                    <a:pt x="57920" y="27601"/>
                    <a:pt x="56534" y="27482"/>
                    <a:pt x="56379" y="27245"/>
                  </a:cubicBezTo>
                  <a:cubicBezTo>
                    <a:pt x="56225" y="27008"/>
                    <a:pt x="56379" y="26653"/>
                    <a:pt x="56225" y="26416"/>
                  </a:cubicBezTo>
                  <a:cubicBezTo>
                    <a:pt x="56225" y="26416"/>
                    <a:pt x="55917" y="26416"/>
                    <a:pt x="55763" y="26416"/>
                  </a:cubicBezTo>
                  <a:cubicBezTo>
                    <a:pt x="55609" y="26416"/>
                    <a:pt x="54223" y="25587"/>
                    <a:pt x="54223" y="25468"/>
                  </a:cubicBezTo>
                  <a:cubicBezTo>
                    <a:pt x="54069" y="25350"/>
                    <a:pt x="54223" y="24995"/>
                    <a:pt x="54223" y="24876"/>
                  </a:cubicBezTo>
                  <a:cubicBezTo>
                    <a:pt x="54223" y="24758"/>
                    <a:pt x="53761" y="24876"/>
                    <a:pt x="53761" y="24876"/>
                  </a:cubicBezTo>
                  <a:cubicBezTo>
                    <a:pt x="53453" y="24165"/>
                    <a:pt x="53453" y="23928"/>
                    <a:pt x="52991" y="23455"/>
                  </a:cubicBezTo>
                  <a:cubicBezTo>
                    <a:pt x="52991" y="23455"/>
                    <a:pt x="52528" y="23455"/>
                    <a:pt x="52528" y="23573"/>
                  </a:cubicBezTo>
                  <a:cubicBezTo>
                    <a:pt x="52374" y="23810"/>
                    <a:pt x="52528" y="24047"/>
                    <a:pt x="52374" y="24165"/>
                  </a:cubicBezTo>
                  <a:cubicBezTo>
                    <a:pt x="51758" y="24521"/>
                    <a:pt x="50834" y="24402"/>
                    <a:pt x="50372" y="24165"/>
                  </a:cubicBezTo>
                  <a:cubicBezTo>
                    <a:pt x="50218" y="24639"/>
                    <a:pt x="50372" y="24758"/>
                    <a:pt x="50372" y="25113"/>
                  </a:cubicBezTo>
                  <a:cubicBezTo>
                    <a:pt x="50064" y="25231"/>
                    <a:pt x="49756" y="25113"/>
                    <a:pt x="49602" y="25113"/>
                  </a:cubicBezTo>
                  <a:cubicBezTo>
                    <a:pt x="49448" y="25231"/>
                    <a:pt x="49448" y="25587"/>
                    <a:pt x="49293" y="25587"/>
                  </a:cubicBezTo>
                  <a:cubicBezTo>
                    <a:pt x="48215" y="25942"/>
                    <a:pt x="46829" y="25587"/>
                    <a:pt x="46521" y="25113"/>
                  </a:cubicBezTo>
                  <a:cubicBezTo>
                    <a:pt x="46213" y="24876"/>
                    <a:pt x="46367" y="24521"/>
                    <a:pt x="46213" y="24165"/>
                  </a:cubicBezTo>
                  <a:cubicBezTo>
                    <a:pt x="46213" y="24047"/>
                    <a:pt x="45750" y="23810"/>
                    <a:pt x="45750" y="23810"/>
                  </a:cubicBezTo>
                  <a:cubicBezTo>
                    <a:pt x="45750" y="23692"/>
                    <a:pt x="45905" y="23573"/>
                    <a:pt x="45905" y="23336"/>
                  </a:cubicBezTo>
                  <a:cubicBezTo>
                    <a:pt x="45750" y="22981"/>
                    <a:pt x="45288" y="22625"/>
                    <a:pt x="45134" y="22152"/>
                  </a:cubicBezTo>
                  <a:cubicBezTo>
                    <a:pt x="45134" y="22033"/>
                    <a:pt x="45288" y="21796"/>
                    <a:pt x="45134" y="21678"/>
                  </a:cubicBezTo>
                  <a:cubicBezTo>
                    <a:pt x="44980" y="21441"/>
                    <a:pt x="44518" y="21322"/>
                    <a:pt x="44364" y="21204"/>
                  </a:cubicBezTo>
                  <a:cubicBezTo>
                    <a:pt x="44364" y="20138"/>
                    <a:pt x="44364" y="20138"/>
                    <a:pt x="44364" y="20138"/>
                  </a:cubicBezTo>
                  <a:cubicBezTo>
                    <a:pt x="44980" y="20019"/>
                    <a:pt x="44980" y="20019"/>
                    <a:pt x="44980" y="20019"/>
                  </a:cubicBezTo>
                  <a:cubicBezTo>
                    <a:pt x="44980" y="19782"/>
                    <a:pt x="44980" y="19782"/>
                    <a:pt x="44980" y="19782"/>
                  </a:cubicBezTo>
                  <a:cubicBezTo>
                    <a:pt x="45134" y="19901"/>
                    <a:pt x="45134" y="19782"/>
                    <a:pt x="45134" y="19664"/>
                  </a:cubicBezTo>
                  <a:cubicBezTo>
                    <a:pt x="45134" y="19545"/>
                    <a:pt x="45288" y="18598"/>
                    <a:pt x="45134" y="18361"/>
                  </a:cubicBezTo>
                  <a:cubicBezTo>
                    <a:pt x="45134" y="18242"/>
                    <a:pt x="44672" y="18124"/>
                    <a:pt x="44672" y="18124"/>
                  </a:cubicBezTo>
                  <a:cubicBezTo>
                    <a:pt x="44364" y="17413"/>
                    <a:pt x="44672" y="15162"/>
                    <a:pt x="44672" y="14452"/>
                  </a:cubicBezTo>
                  <a:cubicBezTo>
                    <a:pt x="42670" y="14807"/>
                    <a:pt x="43132" y="14452"/>
                    <a:pt x="43440" y="13267"/>
                  </a:cubicBezTo>
                  <a:cubicBezTo>
                    <a:pt x="43748" y="13267"/>
                    <a:pt x="43748" y="13267"/>
                    <a:pt x="43748" y="13267"/>
                  </a:cubicBezTo>
                  <a:cubicBezTo>
                    <a:pt x="43902" y="13149"/>
                    <a:pt x="43748" y="12912"/>
                    <a:pt x="43748" y="12793"/>
                  </a:cubicBezTo>
                  <a:cubicBezTo>
                    <a:pt x="43594" y="12675"/>
                    <a:pt x="43440" y="12793"/>
                    <a:pt x="43286" y="12793"/>
                  </a:cubicBezTo>
                  <a:cubicBezTo>
                    <a:pt x="43286" y="12556"/>
                    <a:pt x="43286" y="12556"/>
                    <a:pt x="43286" y="12556"/>
                  </a:cubicBezTo>
                  <a:cubicBezTo>
                    <a:pt x="43132" y="12438"/>
                    <a:pt x="42516" y="12201"/>
                    <a:pt x="42516" y="12082"/>
                  </a:cubicBezTo>
                  <a:cubicBezTo>
                    <a:pt x="42207" y="11727"/>
                    <a:pt x="42516" y="11490"/>
                    <a:pt x="42053" y="11253"/>
                  </a:cubicBezTo>
                  <a:cubicBezTo>
                    <a:pt x="41899" y="11253"/>
                    <a:pt x="41745" y="11253"/>
                    <a:pt x="41591" y="11135"/>
                  </a:cubicBezTo>
                  <a:cubicBezTo>
                    <a:pt x="41899" y="11016"/>
                    <a:pt x="41283" y="11016"/>
                    <a:pt x="41283" y="11016"/>
                  </a:cubicBezTo>
                  <a:cubicBezTo>
                    <a:pt x="41283" y="11135"/>
                    <a:pt x="41283" y="11372"/>
                    <a:pt x="41129" y="11372"/>
                  </a:cubicBezTo>
                  <a:cubicBezTo>
                    <a:pt x="40975" y="11490"/>
                    <a:pt x="40975" y="11135"/>
                    <a:pt x="40667" y="11253"/>
                  </a:cubicBezTo>
                  <a:cubicBezTo>
                    <a:pt x="40667" y="10898"/>
                    <a:pt x="40513" y="10306"/>
                    <a:pt x="40359" y="9832"/>
                  </a:cubicBezTo>
                  <a:cubicBezTo>
                    <a:pt x="40821" y="9595"/>
                    <a:pt x="41745" y="9358"/>
                    <a:pt x="41899" y="9002"/>
                  </a:cubicBezTo>
                  <a:cubicBezTo>
                    <a:pt x="41899" y="8884"/>
                    <a:pt x="41745" y="8766"/>
                    <a:pt x="41899" y="8647"/>
                  </a:cubicBezTo>
                  <a:cubicBezTo>
                    <a:pt x="41745" y="8529"/>
                    <a:pt x="41745" y="8884"/>
                    <a:pt x="41437" y="8766"/>
                  </a:cubicBezTo>
                  <a:cubicBezTo>
                    <a:pt x="41129" y="8292"/>
                    <a:pt x="41129" y="8292"/>
                    <a:pt x="41129" y="8292"/>
                  </a:cubicBezTo>
                  <a:cubicBezTo>
                    <a:pt x="40051" y="8410"/>
                    <a:pt x="39589" y="8292"/>
                    <a:pt x="38664" y="7818"/>
                  </a:cubicBezTo>
                  <a:cubicBezTo>
                    <a:pt x="38818" y="6989"/>
                    <a:pt x="38510" y="6396"/>
                    <a:pt x="38664" y="5330"/>
                  </a:cubicBezTo>
                  <a:cubicBezTo>
                    <a:pt x="38664" y="5330"/>
                    <a:pt x="38818" y="4975"/>
                    <a:pt x="38818" y="4738"/>
                  </a:cubicBezTo>
                  <a:cubicBezTo>
                    <a:pt x="38818" y="4619"/>
                    <a:pt x="38510" y="4619"/>
                    <a:pt x="38356" y="4619"/>
                  </a:cubicBezTo>
                  <a:cubicBezTo>
                    <a:pt x="38356" y="4146"/>
                    <a:pt x="38356" y="4027"/>
                    <a:pt x="38510" y="3553"/>
                  </a:cubicBezTo>
                  <a:cubicBezTo>
                    <a:pt x="38048" y="3435"/>
                    <a:pt x="38048" y="3435"/>
                    <a:pt x="38048" y="3435"/>
                  </a:cubicBezTo>
                  <a:cubicBezTo>
                    <a:pt x="37894" y="3316"/>
                    <a:pt x="38202" y="3079"/>
                    <a:pt x="38048" y="2961"/>
                  </a:cubicBezTo>
                  <a:cubicBezTo>
                    <a:pt x="37894" y="2843"/>
                    <a:pt x="37432" y="2843"/>
                    <a:pt x="37278" y="2724"/>
                  </a:cubicBezTo>
                  <a:cubicBezTo>
                    <a:pt x="37124" y="2724"/>
                    <a:pt x="36816" y="2132"/>
                    <a:pt x="36662" y="2132"/>
                  </a:cubicBezTo>
                  <a:cubicBezTo>
                    <a:pt x="36508" y="2369"/>
                    <a:pt x="36508" y="2369"/>
                    <a:pt x="36508" y="2369"/>
                  </a:cubicBezTo>
                  <a:cubicBezTo>
                    <a:pt x="36354" y="2487"/>
                    <a:pt x="36200" y="2369"/>
                    <a:pt x="35892" y="2487"/>
                  </a:cubicBezTo>
                  <a:cubicBezTo>
                    <a:pt x="35892" y="2369"/>
                    <a:pt x="36046" y="2250"/>
                    <a:pt x="36046" y="2013"/>
                  </a:cubicBezTo>
                  <a:cubicBezTo>
                    <a:pt x="35892" y="2013"/>
                    <a:pt x="35892" y="1658"/>
                    <a:pt x="35892" y="1658"/>
                  </a:cubicBezTo>
                  <a:cubicBezTo>
                    <a:pt x="36200" y="1539"/>
                    <a:pt x="36662" y="1421"/>
                    <a:pt x="36970" y="1303"/>
                  </a:cubicBezTo>
                  <a:cubicBezTo>
                    <a:pt x="36970" y="947"/>
                    <a:pt x="36970" y="710"/>
                    <a:pt x="36970" y="473"/>
                  </a:cubicBezTo>
                  <a:cubicBezTo>
                    <a:pt x="36662" y="355"/>
                    <a:pt x="36662" y="355"/>
                    <a:pt x="36662" y="355"/>
                  </a:cubicBezTo>
                  <a:cubicBezTo>
                    <a:pt x="36662" y="355"/>
                    <a:pt x="36508" y="592"/>
                    <a:pt x="36354" y="592"/>
                  </a:cubicBezTo>
                  <a:cubicBezTo>
                    <a:pt x="36200" y="710"/>
                    <a:pt x="35738" y="592"/>
                    <a:pt x="35738" y="592"/>
                  </a:cubicBezTo>
                  <a:cubicBezTo>
                    <a:pt x="35584" y="592"/>
                    <a:pt x="35738" y="947"/>
                    <a:pt x="35738" y="947"/>
                  </a:cubicBezTo>
                  <a:cubicBezTo>
                    <a:pt x="35584" y="1066"/>
                    <a:pt x="35121" y="1066"/>
                    <a:pt x="35121" y="1303"/>
                  </a:cubicBezTo>
                  <a:cubicBezTo>
                    <a:pt x="34813" y="1539"/>
                    <a:pt x="35121" y="1776"/>
                    <a:pt x="34813" y="2013"/>
                  </a:cubicBezTo>
                  <a:cubicBezTo>
                    <a:pt x="34505" y="2132"/>
                    <a:pt x="33735" y="2013"/>
                    <a:pt x="33273" y="2132"/>
                  </a:cubicBezTo>
                  <a:cubicBezTo>
                    <a:pt x="32965" y="2250"/>
                    <a:pt x="32657" y="2606"/>
                    <a:pt x="32195" y="2724"/>
                  </a:cubicBezTo>
                  <a:cubicBezTo>
                    <a:pt x="32349" y="3435"/>
                    <a:pt x="32503" y="4027"/>
                    <a:pt x="32195" y="4619"/>
                  </a:cubicBezTo>
                  <a:cubicBezTo>
                    <a:pt x="32195" y="4619"/>
                    <a:pt x="32041" y="4619"/>
                    <a:pt x="32041" y="4738"/>
                  </a:cubicBezTo>
                  <a:cubicBezTo>
                    <a:pt x="32195" y="5449"/>
                    <a:pt x="32195" y="5686"/>
                    <a:pt x="32195" y="6515"/>
                  </a:cubicBezTo>
                  <a:cubicBezTo>
                    <a:pt x="32503" y="6752"/>
                    <a:pt x="32041" y="6396"/>
                    <a:pt x="32195" y="6633"/>
                  </a:cubicBezTo>
                  <a:cubicBezTo>
                    <a:pt x="31887" y="7344"/>
                    <a:pt x="31732" y="7699"/>
                    <a:pt x="31887" y="8647"/>
                  </a:cubicBezTo>
                  <a:cubicBezTo>
                    <a:pt x="32195" y="8647"/>
                    <a:pt x="32195" y="8647"/>
                    <a:pt x="32195" y="8647"/>
                  </a:cubicBezTo>
                  <a:cubicBezTo>
                    <a:pt x="32349" y="8766"/>
                    <a:pt x="32195" y="9002"/>
                    <a:pt x="32195" y="9121"/>
                  </a:cubicBezTo>
                  <a:cubicBezTo>
                    <a:pt x="32041" y="9239"/>
                    <a:pt x="32195" y="9121"/>
                    <a:pt x="32195" y="9358"/>
                  </a:cubicBezTo>
                  <a:cubicBezTo>
                    <a:pt x="31732" y="9358"/>
                    <a:pt x="31887" y="9239"/>
                    <a:pt x="31578" y="9358"/>
                  </a:cubicBezTo>
                  <a:cubicBezTo>
                    <a:pt x="31732" y="9595"/>
                    <a:pt x="31116" y="9002"/>
                    <a:pt x="31116" y="9002"/>
                  </a:cubicBezTo>
                  <a:cubicBezTo>
                    <a:pt x="31116" y="9002"/>
                    <a:pt x="31424" y="8173"/>
                    <a:pt x="31116" y="8292"/>
                  </a:cubicBezTo>
                  <a:cubicBezTo>
                    <a:pt x="30962" y="8410"/>
                    <a:pt x="30962" y="8410"/>
                    <a:pt x="30962" y="8410"/>
                  </a:cubicBezTo>
                  <a:cubicBezTo>
                    <a:pt x="30500" y="8647"/>
                    <a:pt x="30192" y="9713"/>
                    <a:pt x="29884" y="10306"/>
                  </a:cubicBezTo>
                  <a:cubicBezTo>
                    <a:pt x="30038" y="10306"/>
                    <a:pt x="30192" y="10306"/>
                    <a:pt x="30346" y="10306"/>
                  </a:cubicBezTo>
                  <a:cubicBezTo>
                    <a:pt x="30346" y="10306"/>
                    <a:pt x="30500" y="10542"/>
                    <a:pt x="30500" y="10661"/>
                  </a:cubicBezTo>
                  <a:cubicBezTo>
                    <a:pt x="30346" y="10661"/>
                    <a:pt x="30038" y="10542"/>
                    <a:pt x="29884" y="10661"/>
                  </a:cubicBezTo>
                  <a:cubicBezTo>
                    <a:pt x="29114" y="10779"/>
                    <a:pt x="29422" y="11609"/>
                    <a:pt x="29114" y="12082"/>
                  </a:cubicBezTo>
                  <a:cubicBezTo>
                    <a:pt x="29114" y="12201"/>
                    <a:pt x="28652" y="12319"/>
                    <a:pt x="28498" y="12438"/>
                  </a:cubicBezTo>
                  <a:cubicBezTo>
                    <a:pt x="28498" y="12675"/>
                    <a:pt x="28498" y="12675"/>
                    <a:pt x="28498" y="12675"/>
                  </a:cubicBezTo>
                  <a:cubicBezTo>
                    <a:pt x="28960" y="12675"/>
                    <a:pt x="28806" y="12556"/>
                    <a:pt x="28960" y="12556"/>
                  </a:cubicBezTo>
                  <a:cubicBezTo>
                    <a:pt x="29268" y="12556"/>
                    <a:pt x="29730" y="13030"/>
                    <a:pt x="29884" y="13149"/>
                  </a:cubicBezTo>
                  <a:cubicBezTo>
                    <a:pt x="30038" y="13149"/>
                    <a:pt x="30500" y="12912"/>
                    <a:pt x="30500" y="12912"/>
                  </a:cubicBezTo>
                  <a:cubicBezTo>
                    <a:pt x="30962" y="12793"/>
                    <a:pt x="30808" y="13030"/>
                    <a:pt x="31270" y="13030"/>
                  </a:cubicBezTo>
                  <a:cubicBezTo>
                    <a:pt x="31116" y="13030"/>
                    <a:pt x="30808" y="13267"/>
                    <a:pt x="30654" y="13385"/>
                  </a:cubicBezTo>
                  <a:cubicBezTo>
                    <a:pt x="29884" y="13741"/>
                    <a:pt x="30962" y="13622"/>
                    <a:pt x="30962" y="13622"/>
                  </a:cubicBezTo>
                  <a:cubicBezTo>
                    <a:pt x="30962" y="13385"/>
                    <a:pt x="30654" y="14925"/>
                    <a:pt x="30654" y="15162"/>
                  </a:cubicBezTo>
                  <a:cubicBezTo>
                    <a:pt x="30500" y="14807"/>
                    <a:pt x="30500" y="14570"/>
                    <a:pt x="30346" y="14333"/>
                  </a:cubicBezTo>
                  <a:cubicBezTo>
                    <a:pt x="30192" y="14452"/>
                    <a:pt x="30038" y="14333"/>
                    <a:pt x="29884" y="14333"/>
                  </a:cubicBezTo>
                  <a:cubicBezTo>
                    <a:pt x="28652" y="15636"/>
                    <a:pt x="28652" y="15636"/>
                    <a:pt x="28652" y="15636"/>
                  </a:cubicBezTo>
                  <a:cubicBezTo>
                    <a:pt x="28652" y="15755"/>
                    <a:pt x="28652" y="16229"/>
                    <a:pt x="28652" y="16347"/>
                  </a:cubicBezTo>
                  <a:cubicBezTo>
                    <a:pt x="29268" y="16347"/>
                    <a:pt x="29268" y="16347"/>
                    <a:pt x="29268" y="16347"/>
                  </a:cubicBezTo>
                  <a:cubicBezTo>
                    <a:pt x="29422" y="16465"/>
                    <a:pt x="29422" y="16821"/>
                    <a:pt x="29422" y="16821"/>
                  </a:cubicBezTo>
                  <a:cubicBezTo>
                    <a:pt x="29730" y="16821"/>
                    <a:pt x="29730" y="16821"/>
                    <a:pt x="29730" y="16821"/>
                  </a:cubicBezTo>
                  <a:cubicBezTo>
                    <a:pt x="29730" y="16939"/>
                    <a:pt x="29730" y="17295"/>
                    <a:pt x="29730" y="17295"/>
                  </a:cubicBezTo>
                  <a:cubicBezTo>
                    <a:pt x="29422" y="17413"/>
                    <a:pt x="29730" y="17769"/>
                    <a:pt x="29422" y="18005"/>
                  </a:cubicBezTo>
                  <a:cubicBezTo>
                    <a:pt x="28806" y="18005"/>
                    <a:pt x="28806" y="18005"/>
                    <a:pt x="28806" y="18005"/>
                  </a:cubicBezTo>
                  <a:cubicBezTo>
                    <a:pt x="28652" y="18479"/>
                    <a:pt x="28806" y="18835"/>
                    <a:pt x="28498" y="19308"/>
                  </a:cubicBezTo>
                  <a:cubicBezTo>
                    <a:pt x="28498" y="19427"/>
                    <a:pt x="28189" y="19664"/>
                    <a:pt x="28189" y="19664"/>
                  </a:cubicBezTo>
                  <a:cubicBezTo>
                    <a:pt x="28035" y="20019"/>
                    <a:pt x="27727" y="21204"/>
                    <a:pt x="27881" y="21678"/>
                  </a:cubicBezTo>
                  <a:cubicBezTo>
                    <a:pt x="27881" y="21796"/>
                    <a:pt x="28344" y="22152"/>
                    <a:pt x="28498" y="22270"/>
                  </a:cubicBezTo>
                  <a:cubicBezTo>
                    <a:pt x="28498" y="22507"/>
                    <a:pt x="28652" y="23099"/>
                    <a:pt x="28652" y="23099"/>
                  </a:cubicBezTo>
                  <a:cubicBezTo>
                    <a:pt x="28652" y="23099"/>
                    <a:pt x="28344" y="24165"/>
                    <a:pt x="28344" y="24284"/>
                  </a:cubicBezTo>
                  <a:cubicBezTo>
                    <a:pt x="28035" y="24758"/>
                    <a:pt x="27573" y="25113"/>
                    <a:pt x="27727" y="25705"/>
                  </a:cubicBezTo>
                  <a:cubicBezTo>
                    <a:pt x="27727" y="25824"/>
                    <a:pt x="28035" y="26179"/>
                    <a:pt x="28189" y="26298"/>
                  </a:cubicBezTo>
                  <a:cubicBezTo>
                    <a:pt x="28189" y="26653"/>
                    <a:pt x="28035" y="27245"/>
                    <a:pt x="28189" y="27601"/>
                  </a:cubicBezTo>
                  <a:cubicBezTo>
                    <a:pt x="28652" y="27838"/>
                    <a:pt x="28652" y="27838"/>
                    <a:pt x="28652" y="27838"/>
                  </a:cubicBezTo>
                  <a:cubicBezTo>
                    <a:pt x="28806" y="28075"/>
                    <a:pt x="28652" y="28430"/>
                    <a:pt x="28498" y="28430"/>
                  </a:cubicBezTo>
                  <a:cubicBezTo>
                    <a:pt x="28498" y="29378"/>
                    <a:pt x="29114" y="29615"/>
                    <a:pt x="29576" y="29851"/>
                  </a:cubicBezTo>
                  <a:cubicBezTo>
                    <a:pt x="29268" y="29851"/>
                    <a:pt x="28960" y="29851"/>
                    <a:pt x="28652" y="29851"/>
                  </a:cubicBezTo>
                  <a:cubicBezTo>
                    <a:pt x="28498" y="30207"/>
                    <a:pt x="28189" y="30681"/>
                    <a:pt x="27881" y="31036"/>
                  </a:cubicBezTo>
                  <a:cubicBezTo>
                    <a:pt x="27881" y="31154"/>
                    <a:pt x="27573" y="31154"/>
                    <a:pt x="27573" y="31154"/>
                  </a:cubicBezTo>
                  <a:cubicBezTo>
                    <a:pt x="27419" y="31391"/>
                    <a:pt x="27111" y="33050"/>
                    <a:pt x="27111" y="33168"/>
                  </a:cubicBezTo>
                  <a:cubicBezTo>
                    <a:pt x="26957" y="33168"/>
                    <a:pt x="27265" y="33405"/>
                    <a:pt x="27265" y="33524"/>
                  </a:cubicBezTo>
                  <a:cubicBezTo>
                    <a:pt x="26957" y="33524"/>
                    <a:pt x="26957" y="33524"/>
                    <a:pt x="26957" y="33524"/>
                  </a:cubicBezTo>
                  <a:cubicBezTo>
                    <a:pt x="26957" y="33642"/>
                    <a:pt x="26957" y="33879"/>
                    <a:pt x="26957" y="33879"/>
                  </a:cubicBezTo>
                  <a:cubicBezTo>
                    <a:pt x="27265" y="34116"/>
                    <a:pt x="27419" y="34234"/>
                    <a:pt x="27265" y="34827"/>
                  </a:cubicBezTo>
                  <a:cubicBezTo>
                    <a:pt x="27111" y="35064"/>
                    <a:pt x="26495" y="35301"/>
                    <a:pt x="26341" y="35538"/>
                  </a:cubicBezTo>
                  <a:cubicBezTo>
                    <a:pt x="26187" y="35774"/>
                    <a:pt x="26341" y="35893"/>
                    <a:pt x="26187" y="36248"/>
                  </a:cubicBezTo>
                  <a:cubicBezTo>
                    <a:pt x="25725" y="36485"/>
                    <a:pt x="25725" y="36485"/>
                    <a:pt x="25725" y="36485"/>
                  </a:cubicBezTo>
                  <a:cubicBezTo>
                    <a:pt x="25879" y="36841"/>
                    <a:pt x="25879" y="36841"/>
                    <a:pt x="25879" y="36841"/>
                  </a:cubicBezTo>
                  <a:cubicBezTo>
                    <a:pt x="25879" y="37077"/>
                    <a:pt x="26033" y="37788"/>
                    <a:pt x="25879" y="38025"/>
                  </a:cubicBezTo>
                  <a:cubicBezTo>
                    <a:pt x="25417" y="38144"/>
                    <a:pt x="25417" y="38144"/>
                    <a:pt x="25417" y="38144"/>
                  </a:cubicBezTo>
                  <a:cubicBezTo>
                    <a:pt x="25263" y="38262"/>
                    <a:pt x="25417" y="38499"/>
                    <a:pt x="25263" y="38736"/>
                  </a:cubicBezTo>
                  <a:cubicBezTo>
                    <a:pt x="25109" y="38736"/>
                    <a:pt x="25109" y="38736"/>
                    <a:pt x="25109" y="38736"/>
                  </a:cubicBezTo>
                  <a:cubicBezTo>
                    <a:pt x="25109" y="38854"/>
                    <a:pt x="25263" y="39091"/>
                    <a:pt x="25109" y="39210"/>
                  </a:cubicBezTo>
                  <a:cubicBezTo>
                    <a:pt x="25109" y="39447"/>
                    <a:pt x="24801" y="39328"/>
                    <a:pt x="24646" y="39447"/>
                  </a:cubicBezTo>
                  <a:cubicBezTo>
                    <a:pt x="24184" y="39684"/>
                    <a:pt x="23568" y="40513"/>
                    <a:pt x="23260" y="40868"/>
                  </a:cubicBezTo>
                  <a:cubicBezTo>
                    <a:pt x="23568" y="40987"/>
                    <a:pt x="22952" y="43593"/>
                    <a:pt x="22952" y="43711"/>
                  </a:cubicBezTo>
                  <a:cubicBezTo>
                    <a:pt x="23106" y="43830"/>
                    <a:pt x="23106" y="43830"/>
                    <a:pt x="23260" y="43948"/>
                  </a:cubicBezTo>
                  <a:cubicBezTo>
                    <a:pt x="23260" y="43948"/>
                    <a:pt x="23260" y="44304"/>
                    <a:pt x="23260" y="44422"/>
                  </a:cubicBezTo>
                  <a:cubicBezTo>
                    <a:pt x="23260" y="44422"/>
                    <a:pt x="22644" y="44304"/>
                    <a:pt x="22952" y="44185"/>
                  </a:cubicBezTo>
                  <a:cubicBezTo>
                    <a:pt x="22952" y="44185"/>
                    <a:pt x="22490" y="44067"/>
                    <a:pt x="22644" y="44185"/>
                  </a:cubicBezTo>
                  <a:cubicBezTo>
                    <a:pt x="22490" y="44304"/>
                    <a:pt x="22182" y="44185"/>
                    <a:pt x="22028" y="44304"/>
                  </a:cubicBezTo>
                  <a:cubicBezTo>
                    <a:pt x="22028" y="44304"/>
                    <a:pt x="22028" y="44540"/>
                    <a:pt x="22028" y="44659"/>
                  </a:cubicBezTo>
                  <a:cubicBezTo>
                    <a:pt x="21720" y="44659"/>
                    <a:pt x="21720" y="44659"/>
                    <a:pt x="21566" y="44777"/>
                  </a:cubicBezTo>
                  <a:cubicBezTo>
                    <a:pt x="21566" y="44777"/>
                    <a:pt x="21412" y="44777"/>
                    <a:pt x="21258" y="44896"/>
                  </a:cubicBezTo>
                  <a:cubicBezTo>
                    <a:pt x="21412" y="44896"/>
                    <a:pt x="21566" y="45133"/>
                    <a:pt x="21566" y="45251"/>
                  </a:cubicBezTo>
                  <a:cubicBezTo>
                    <a:pt x="21258" y="45251"/>
                    <a:pt x="21258" y="45014"/>
                    <a:pt x="20641" y="45014"/>
                  </a:cubicBezTo>
                  <a:cubicBezTo>
                    <a:pt x="20333" y="45133"/>
                    <a:pt x="20025" y="45607"/>
                    <a:pt x="19717" y="45607"/>
                  </a:cubicBezTo>
                  <a:cubicBezTo>
                    <a:pt x="19563" y="45607"/>
                    <a:pt x="18947" y="45488"/>
                    <a:pt x="18639" y="45488"/>
                  </a:cubicBezTo>
                  <a:cubicBezTo>
                    <a:pt x="18023" y="45607"/>
                    <a:pt x="16636" y="45844"/>
                    <a:pt x="16020" y="45725"/>
                  </a:cubicBezTo>
                  <a:cubicBezTo>
                    <a:pt x="15866" y="45725"/>
                    <a:pt x="15404" y="45133"/>
                    <a:pt x="15558" y="45251"/>
                  </a:cubicBezTo>
                  <a:cubicBezTo>
                    <a:pt x="15558" y="45014"/>
                    <a:pt x="15558" y="45014"/>
                    <a:pt x="15558" y="45014"/>
                  </a:cubicBezTo>
                  <a:cubicBezTo>
                    <a:pt x="15250" y="44896"/>
                    <a:pt x="14942" y="45014"/>
                    <a:pt x="14326" y="45014"/>
                  </a:cubicBezTo>
                  <a:cubicBezTo>
                    <a:pt x="14017" y="45725"/>
                    <a:pt x="14017" y="45725"/>
                    <a:pt x="14017" y="45725"/>
                  </a:cubicBezTo>
                  <a:cubicBezTo>
                    <a:pt x="13709" y="45725"/>
                    <a:pt x="13709" y="45725"/>
                    <a:pt x="13709" y="45725"/>
                  </a:cubicBezTo>
                  <a:cubicBezTo>
                    <a:pt x="14017" y="45607"/>
                    <a:pt x="13555" y="45607"/>
                    <a:pt x="13555" y="45607"/>
                  </a:cubicBezTo>
                  <a:cubicBezTo>
                    <a:pt x="13555" y="45725"/>
                    <a:pt x="13247" y="46080"/>
                    <a:pt x="13247" y="46080"/>
                  </a:cubicBezTo>
                  <a:cubicBezTo>
                    <a:pt x="12939" y="46080"/>
                    <a:pt x="12939" y="46080"/>
                    <a:pt x="12939" y="46080"/>
                  </a:cubicBezTo>
                  <a:cubicBezTo>
                    <a:pt x="12939" y="45607"/>
                    <a:pt x="13093" y="45488"/>
                    <a:pt x="13247" y="45014"/>
                  </a:cubicBezTo>
                  <a:cubicBezTo>
                    <a:pt x="12785" y="44896"/>
                    <a:pt x="12323" y="44896"/>
                    <a:pt x="12015" y="44659"/>
                  </a:cubicBezTo>
                  <a:cubicBezTo>
                    <a:pt x="11861" y="44422"/>
                    <a:pt x="12015" y="44185"/>
                    <a:pt x="11399" y="43948"/>
                  </a:cubicBezTo>
                  <a:cubicBezTo>
                    <a:pt x="11399" y="43830"/>
                    <a:pt x="11399" y="43830"/>
                    <a:pt x="11399" y="43830"/>
                  </a:cubicBezTo>
                  <a:cubicBezTo>
                    <a:pt x="11091" y="43711"/>
                    <a:pt x="10937" y="43948"/>
                    <a:pt x="10629" y="43948"/>
                  </a:cubicBezTo>
                  <a:cubicBezTo>
                    <a:pt x="9858" y="43830"/>
                    <a:pt x="9704" y="43356"/>
                    <a:pt x="9396" y="42882"/>
                  </a:cubicBezTo>
                  <a:cubicBezTo>
                    <a:pt x="9242" y="42882"/>
                    <a:pt x="8934" y="42764"/>
                    <a:pt x="8934" y="42527"/>
                  </a:cubicBezTo>
                  <a:cubicBezTo>
                    <a:pt x="8780" y="42290"/>
                    <a:pt x="9088" y="41697"/>
                    <a:pt x="9088" y="41697"/>
                  </a:cubicBezTo>
                  <a:cubicBezTo>
                    <a:pt x="8934" y="41342"/>
                    <a:pt x="8164" y="41342"/>
                    <a:pt x="8010" y="41105"/>
                  </a:cubicBezTo>
                  <a:cubicBezTo>
                    <a:pt x="8010" y="40868"/>
                    <a:pt x="8010" y="40868"/>
                    <a:pt x="8010" y="40868"/>
                  </a:cubicBezTo>
                  <a:cubicBezTo>
                    <a:pt x="7394" y="40631"/>
                    <a:pt x="7394" y="40987"/>
                    <a:pt x="6777" y="40868"/>
                  </a:cubicBezTo>
                  <a:cubicBezTo>
                    <a:pt x="6315" y="40750"/>
                    <a:pt x="5699" y="40276"/>
                    <a:pt x="5083" y="40157"/>
                  </a:cubicBezTo>
                  <a:cubicBezTo>
                    <a:pt x="4159" y="40039"/>
                    <a:pt x="4005" y="40394"/>
                    <a:pt x="3234" y="40157"/>
                  </a:cubicBezTo>
                  <a:cubicBezTo>
                    <a:pt x="2772" y="40039"/>
                    <a:pt x="2464" y="39565"/>
                    <a:pt x="2310" y="39210"/>
                  </a:cubicBezTo>
                  <a:cubicBezTo>
                    <a:pt x="1848" y="39328"/>
                    <a:pt x="1694" y="39447"/>
                    <a:pt x="1540" y="39447"/>
                  </a:cubicBezTo>
                  <a:cubicBezTo>
                    <a:pt x="616" y="38973"/>
                    <a:pt x="616" y="38973"/>
                    <a:pt x="616" y="38973"/>
                  </a:cubicBezTo>
                  <a:cubicBezTo>
                    <a:pt x="616" y="39091"/>
                    <a:pt x="616" y="39091"/>
                    <a:pt x="616" y="39091"/>
                  </a:cubicBezTo>
                  <a:cubicBezTo>
                    <a:pt x="0" y="66100"/>
                    <a:pt x="1386" y="98203"/>
                    <a:pt x="1386" y="98203"/>
                  </a:cubicBezTo>
                  <a:cubicBezTo>
                    <a:pt x="1386" y="98321"/>
                    <a:pt x="1386" y="98321"/>
                    <a:pt x="1386" y="98321"/>
                  </a:cubicBezTo>
                  <a:cubicBezTo>
                    <a:pt x="1540" y="98321"/>
                    <a:pt x="1540" y="98321"/>
                    <a:pt x="1540" y="98321"/>
                  </a:cubicBezTo>
                  <a:cubicBezTo>
                    <a:pt x="9088" y="98203"/>
                    <a:pt x="14634" y="98084"/>
                    <a:pt x="23414" y="97966"/>
                  </a:cubicBezTo>
                  <a:cubicBezTo>
                    <a:pt x="23568" y="97966"/>
                    <a:pt x="23568" y="97966"/>
                    <a:pt x="23568" y="97966"/>
                  </a:cubicBezTo>
                  <a:cubicBezTo>
                    <a:pt x="23722" y="117630"/>
                    <a:pt x="23722" y="117630"/>
                    <a:pt x="23722" y="117630"/>
                  </a:cubicBezTo>
                  <a:cubicBezTo>
                    <a:pt x="81643" y="117986"/>
                    <a:pt x="81643" y="117986"/>
                    <a:pt x="81643" y="117986"/>
                  </a:cubicBezTo>
                  <a:cubicBezTo>
                    <a:pt x="82567" y="116920"/>
                    <a:pt x="82567" y="116920"/>
                    <a:pt x="82567" y="116920"/>
                  </a:cubicBezTo>
                  <a:cubicBezTo>
                    <a:pt x="82567" y="116920"/>
                    <a:pt x="84569" y="116327"/>
                    <a:pt x="85648" y="115735"/>
                  </a:cubicBezTo>
                  <a:cubicBezTo>
                    <a:pt x="87342" y="114906"/>
                    <a:pt x="87188" y="115853"/>
                    <a:pt x="88267" y="115853"/>
                  </a:cubicBezTo>
                  <a:cubicBezTo>
                    <a:pt x="89499" y="115853"/>
                    <a:pt x="90423" y="115024"/>
                    <a:pt x="91347" y="115616"/>
                  </a:cubicBezTo>
                  <a:cubicBezTo>
                    <a:pt x="91501" y="115853"/>
                    <a:pt x="91655" y="115853"/>
                    <a:pt x="91810" y="116090"/>
                  </a:cubicBezTo>
                  <a:cubicBezTo>
                    <a:pt x="92272" y="116801"/>
                    <a:pt x="93812" y="116209"/>
                    <a:pt x="94890" y="116564"/>
                  </a:cubicBezTo>
                  <a:cubicBezTo>
                    <a:pt x="95661" y="116801"/>
                    <a:pt x="95969" y="117156"/>
                    <a:pt x="96585" y="117393"/>
                  </a:cubicBezTo>
                  <a:cubicBezTo>
                    <a:pt x="97201" y="117749"/>
                    <a:pt x="97509" y="117867"/>
                    <a:pt x="98433" y="118104"/>
                  </a:cubicBezTo>
                  <a:cubicBezTo>
                    <a:pt x="99666" y="118341"/>
                    <a:pt x="98741" y="119526"/>
                    <a:pt x="99204" y="119763"/>
                  </a:cubicBezTo>
                  <a:cubicBezTo>
                    <a:pt x="99974" y="120000"/>
                    <a:pt x="100744" y="119763"/>
                    <a:pt x="101514" y="118815"/>
                  </a:cubicBezTo>
                  <a:cubicBezTo>
                    <a:pt x="102284" y="118104"/>
                    <a:pt x="102130" y="117749"/>
                    <a:pt x="103055" y="117393"/>
                  </a:cubicBezTo>
                  <a:cubicBezTo>
                    <a:pt x="103363" y="117275"/>
                    <a:pt x="103671" y="117630"/>
                    <a:pt x="103979" y="117630"/>
                  </a:cubicBezTo>
                  <a:cubicBezTo>
                    <a:pt x="104595" y="117749"/>
                    <a:pt x="104903" y="117512"/>
                    <a:pt x="105519" y="117393"/>
                  </a:cubicBezTo>
                  <a:cubicBezTo>
                    <a:pt x="106444" y="117275"/>
                    <a:pt x="107676" y="118104"/>
                    <a:pt x="107984" y="117038"/>
                  </a:cubicBezTo>
                  <a:cubicBezTo>
                    <a:pt x="108138" y="116683"/>
                    <a:pt x="107830" y="116327"/>
                    <a:pt x="108446" y="116090"/>
                  </a:cubicBezTo>
                  <a:cubicBezTo>
                    <a:pt x="109216" y="115972"/>
                    <a:pt x="110295" y="115972"/>
                    <a:pt x="111065" y="115498"/>
                  </a:cubicBezTo>
                  <a:cubicBezTo>
                    <a:pt x="111989" y="114906"/>
                    <a:pt x="111989" y="115735"/>
                    <a:pt x="112759" y="115735"/>
                  </a:cubicBezTo>
                  <a:cubicBezTo>
                    <a:pt x="114300" y="115616"/>
                    <a:pt x="115378" y="115972"/>
                    <a:pt x="115840" y="115616"/>
                  </a:cubicBezTo>
                  <a:cubicBezTo>
                    <a:pt x="116302" y="115261"/>
                    <a:pt x="117227" y="115143"/>
                    <a:pt x="117227" y="115143"/>
                  </a:cubicBezTo>
                  <a:cubicBezTo>
                    <a:pt x="119383" y="114195"/>
                    <a:pt x="119383" y="114195"/>
                    <a:pt x="119383" y="114195"/>
                  </a:cubicBezTo>
                  <a:cubicBezTo>
                    <a:pt x="119383" y="114195"/>
                    <a:pt x="119383" y="114195"/>
                    <a:pt x="119383" y="114195"/>
                  </a:cubicBezTo>
                  <a:close/>
                </a:path>
              </a:pathLst>
            </a:custGeom>
            <a:solidFill>
              <a:schemeClr val="dk2"/>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330" name="Shape 3330"/>
            <p:cNvSpPr/>
            <p:nvPr/>
          </p:nvSpPr>
          <p:spPr>
            <a:xfrm>
              <a:off x="-1574" y="1951"/>
              <a:ext cx="1500" cy="1500"/>
            </a:xfrm>
            <a:custGeom>
              <a:avLst/>
              <a:gdLst/>
              <a:ahLst/>
              <a:cxnLst/>
              <a:rect l="0" t="0" r="0" b="0"/>
              <a:pathLst>
                <a:path w="120000" h="120000" extrusionOk="0">
                  <a:moveTo>
                    <a:pt x="119400" y="120000"/>
                  </a:moveTo>
                  <a:cubicBezTo>
                    <a:pt x="120000" y="75837"/>
                    <a:pt x="120000" y="75837"/>
                    <a:pt x="120000" y="75837"/>
                  </a:cubicBezTo>
                  <a:cubicBezTo>
                    <a:pt x="119800" y="30045"/>
                    <a:pt x="119800" y="30045"/>
                    <a:pt x="119800" y="30045"/>
                  </a:cubicBezTo>
                  <a:cubicBezTo>
                    <a:pt x="119600" y="0"/>
                    <a:pt x="119600" y="0"/>
                    <a:pt x="119600" y="0"/>
                  </a:cubicBezTo>
                  <a:cubicBezTo>
                    <a:pt x="119400" y="0"/>
                    <a:pt x="119400" y="0"/>
                    <a:pt x="119400" y="0"/>
                  </a:cubicBezTo>
                  <a:cubicBezTo>
                    <a:pt x="107820" y="180"/>
                    <a:pt x="100632" y="361"/>
                    <a:pt x="91048" y="542"/>
                  </a:cubicBezTo>
                  <a:cubicBezTo>
                    <a:pt x="90848" y="542"/>
                    <a:pt x="90848" y="542"/>
                    <a:pt x="90848" y="542"/>
                  </a:cubicBezTo>
                  <a:cubicBezTo>
                    <a:pt x="56705" y="542"/>
                    <a:pt x="35940" y="1266"/>
                    <a:pt x="0" y="2352"/>
                  </a:cubicBezTo>
                  <a:cubicBezTo>
                    <a:pt x="4392" y="54841"/>
                    <a:pt x="4392" y="54841"/>
                    <a:pt x="4392" y="54841"/>
                  </a:cubicBezTo>
                  <a:cubicBezTo>
                    <a:pt x="5391" y="54841"/>
                    <a:pt x="5790" y="54660"/>
                    <a:pt x="5790" y="54660"/>
                  </a:cubicBezTo>
                  <a:cubicBezTo>
                    <a:pt x="6389" y="54298"/>
                    <a:pt x="6788" y="54117"/>
                    <a:pt x="7587" y="53936"/>
                  </a:cubicBezTo>
                  <a:cubicBezTo>
                    <a:pt x="8785" y="53574"/>
                    <a:pt x="10183" y="53936"/>
                    <a:pt x="11580" y="53936"/>
                  </a:cubicBezTo>
                  <a:cubicBezTo>
                    <a:pt x="12379" y="53574"/>
                    <a:pt x="12379" y="53574"/>
                    <a:pt x="12379" y="53574"/>
                  </a:cubicBezTo>
                  <a:cubicBezTo>
                    <a:pt x="13178" y="53393"/>
                    <a:pt x="14376" y="53755"/>
                    <a:pt x="14775" y="53755"/>
                  </a:cubicBezTo>
                  <a:cubicBezTo>
                    <a:pt x="15773" y="53755"/>
                    <a:pt x="16971" y="53393"/>
                    <a:pt x="17770" y="53393"/>
                  </a:cubicBezTo>
                  <a:cubicBezTo>
                    <a:pt x="19168" y="53212"/>
                    <a:pt x="20965" y="53574"/>
                    <a:pt x="22163" y="53574"/>
                  </a:cubicBezTo>
                  <a:cubicBezTo>
                    <a:pt x="22762" y="53574"/>
                    <a:pt x="24559" y="53212"/>
                    <a:pt x="25158" y="53031"/>
                  </a:cubicBezTo>
                  <a:cubicBezTo>
                    <a:pt x="25557" y="52850"/>
                    <a:pt x="25158" y="52488"/>
                    <a:pt x="25357" y="52307"/>
                  </a:cubicBezTo>
                  <a:cubicBezTo>
                    <a:pt x="25557" y="52126"/>
                    <a:pt x="25757" y="52307"/>
                    <a:pt x="25956" y="52126"/>
                  </a:cubicBezTo>
                  <a:cubicBezTo>
                    <a:pt x="27154" y="51764"/>
                    <a:pt x="26755" y="52307"/>
                    <a:pt x="27953" y="52307"/>
                  </a:cubicBezTo>
                  <a:cubicBezTo>
                    <a:pt x="28352" y="52307"/>
                    <a:pt x="27753" y="51945"/>
                    <a:pt x="28352" y="52126"/>
                  </a:cubicBezTo>
                  <a:cubicBezTo>
                    <a:pt x="28552" y="52126"/>
                    <a:pt x="29550" y="52488"/>
                    <a:pt x="29750" y="52669"/>
                  </a:cubicBezTo>
                  <a:cubicBezTo>
                    <a:pt x="29950" y="52669"/>
                    <a:pt x="29950" y="53031"/>
                    <a:pt x="29950" y="53031"/>
                  </a:cubicBezTo>
                  <a:cubicBezTo>
                    <a:pt x="30149" y="53031"/>
                    <a:pt x="30549" y="53031"/>
                    <a:pt x="30748" y="53031"/>
                  </a:cubicBezTo>
                  <a:cubicBezTo>
                    <a:pt x="30948" y="53031"/>
                    <a:pt x="31547" y="53393"/>
                    <a:pt x="31747" y="53574"/>
                  </a:cubicBezTo>
                  <a:cubicBezTo>
                    <a:pt x="32945" y="53755"/>
                    <a:pt x="33544" y="53755"/>
                    <a:pt x="34342" y="54298"/>
                  </a:cubicBezTo>
                  <a:cubicBezTo>
                    <a:pt x="34941" y="54479"/>
                    <a:pt x="35540" y="55203"/>
                    <a:pt x="35940" y="55384"/>
                  </a:cubicBezTo>
                  <a:cubicBezTo>
                    <a:pt x="36339" y="55746"/>
                    <a:pt x="37936" y="56108"/>
                    <a:pt x="38136" y="56289"/>
                  </a:cubicBezTo>
                  <a:cubicBezTo>
                    <a:pt x="38136" y="56470"/>
                    <a:pt x="37936" y="57013"/>
                    <a:pt x="38136" y="57194"/>
                  </a:cubicBezTo>
                  <a:cubicBezTo>
                    <a:pt x="38136" y="57194"/>
                    <a:pt x="38336" y="57375"/>
                    <a:pt x="38535" y="57556"/>
                  </a:cubicBezTo>
                  <a:cubicBezTo>
                    <a:pt x="39534" y="57375"/>
                    <a:pt x="40332" y="57556"/>
                    <a:pt x="41530" y="57194"/>
                  </a:cubicBezTo>
                  <a:cubicBezTo>
                    <a:pt x="41530" y="56832"/>
                    <a:pt x="41530" y="56832"/>
                    <a:pt x="41530" y="56832"/>
                  </a:cubicBezTo>
                  <a:cubicBezTo>
                    <a:pt x="42129" y="56832"/>
                    <a:pt x="43128" y="56470"/>
                    <a:pt x="43926" y="56651"/>
                  </a:cubicBezTo>
                  <a:cubicBezTo>
                    <a:pt x="44525" y="56832"/>
                    <a:pt x="44925" y="57556"/>
                    <a:pt x="45324" y="57918"/>
                  </a:cubicBezTo>
                  <a:cubicBezTo>
                    <a:pt x="45723" y="58099"/>
                    <a:pt x="46123" y="57737"/>
                    <a:pt x="46322" y="57918"/>
                  </a:cubicBezTo>
                  <a:cubicBezTo>
                    <a:pt x="46522" y="57918"/>
                    <a:pt x="46921" y="58461"/>
                    <a:pt x="47121" y="58642"/>
                  </a:cubicBezTo>
                  <a:cubicBezTo>
                    <a:pt x="47121" y="58461"/>
                    <a:pt x="47520" y="58280"/>
                    <a:pt x="47720" y="58280"/>
                  </a:cubicBezTo>
                  <a:cubicBezTo>
                    <a:pt x="48119" y="58823"/>
                    <a:pt x="48119" y="58823"/>
                    <a:pt x="48119" y="58823"/>
                  </a:cubicBezTo>
                  <a:cubicBezTo>
                    <a:pt x="48718" y="58642"/>
                    <a:pt x="49118" y="58099"/>
                    <a:pt x="49317" y="57737"/>
                  </a:cubicBezTo>
                  <a:cubicBezTo>
                    <a:pt x="49717" y="58280"/>
                    <a:pt x="49717" y="58280"/>
                    <a:pt x="49717" y="58280"/>
                  </a:cubicBezTo>
                  <a:cubicBezTo>
                    <a:pt x="50316" y="58280"/>
                    <a:pt x="50316" y="57918"/>
                    <a:pt x="50915" y="58099"/>
                  </a:cubicBezTo>
                  <a:cubicBezTo>
                    <a:pt x="51114" y="58099"/>
                    <a:pt x="51114" y="58461"/>
                    <a:pt x="51314" y="58642"/>
                  </a:cubicBezTo>
                  <a:cubicBezTo>
                    <a:pt x="51514" y="58823"/>
                    <a:pt x="51913" y="58642"/>
                    <a:pt x="52312" y="59004"/>
                  </a:cubicBezTo>
                  <a:cubicBezTo>
                    <a:pt x="52712" y="59366"/>
                    <a:pt x="52712" y="60090"/>
                    <a:pt x="53311" y="60633"/>
                  </a:cubicBezTo>
                  <a:cubicBezTo>
                    <a:pt x="54708" y="60452"/>
                    <a:pt x="54309" y="60633"/>
                    <a:pt x="55307" y="60995"/>
                  </a:cubicBezTo>
                  <a:cubicBezTo>
                    <a:pt x="55307" y="61900"/>
                    <a:pt x="55507" y="63167"/>
                    <a:pt x="54908" y="63891"/>
                  </a:cubicBezTo>
                  <a:cubicBezTo>
                    <a:pt x="54908" y="64072"/>
                    <a:pt x="54309" y="64253"/>
                    <a:pt x="54109" y="64253"/>
                  </a:cubicBezTo>
                  <a:cubicBezTo>
                    <a:pt x="54109" y="64072"/>
                    <a:pt x="54309" y="63710"/>
                    <a:pt x="53910" y="63529"/>
                  </a:cubicBezTo>
                  <a:cubicBezTo>
                    <a:pt x="53910" y="63529"/>
                    <a:pt x="53510" y="63710"/>
                    <a:pt x="53311" y="63529"/>
                  </a:cubicBezTo>
                  <a:cubicBezTo>
                    <a:pt x="53910" y="64977"/>
                    <a:pt x="53910" y="64977"/>
                    <a:pt x="53910" y="64977"/>
                  </a:cubicBezTo>
                  <a:cubicBezTo>
                    <a:pt x="54309" y="65158"/>
                    <a:pt x="54708" y="64977"/>
                    <a:pt x="54908" y="65158"/>
                  </a:cubicBezTo>
                  <a:cubicBezTo>
                    <a:pt x="54908" y="66425"/>
                    <a:pt x="54908" y="66425"/>
                    <a:pt x="54908" y="66425"/>
                  </a:cubicBezTo>
                  <a:cubicBezTo>
                    <a:pt x="55307" y="66606"/>
                    <a:pt x="56306" y="66606"/>
                    <a:pt x="56705" y="66787"/>
                  </a:cubicBezTo>
                  <a:cubicBezTo>
                    <a:pt x="56705" y="66425"/>
                    <a:pt x="56905" y="66425"/>
                    <a:pt x="56905" y="66244"/>
                  </a:cubicBezTo>
                  <a:cubicBezTo>
                    <a:pt x="56905" y="66244"/>
                    <a:pt x="57104" y="66244"/>
                    <a:pt x="57304" y="66063"/>
                  </a:cubicBezTo>
                  <a:cubicBezTo>
                    <a:pt x="57304" y="66425"/>
                    <a:pt x="57504" y="67149"/>
                    <a:pt x="57903" y="67330"/>
                  </a:cubicBezTo>
                  <a:cubicBezTo>
                    <a:pt x="58103" y="67511"/>
                    <a:pt x="58302" y="67330"/>
                    <a:pt x="58502" y="67511"/>
                  </a:cubicBezTo>
                  <a:cubicBezTo>
                    <a:pt x="58702" y="67511"/>
                    <a:pt x="58901" y="68235"/>
                    <a:pt x="58901" y="68235"/>
                  </a:cubicBezTo>
                  <a:cubicBezTo>
                    <a:pt x="59101" y="68416"/>
                    <a:pt x="59500" y="68235"/>
                    <a:pt x="59500" y="68235"/>
                  </a:cubicBezTo>
                  <a:cubicBezTo>
                    <a:pt x="59500" y="67873"/>
                    <a:pt x="59500" y="67873"/>
                    <a:pt x="59500" y="67873"/>
                  </a:cubicBezTo>
                  <a:cubicBezTo>
                    <a:pt x="59301" y="68054"/>
                    <a:pt x="59301" y="67511"/>
                    <a:pt x="59301" y="67511"/>
                  </a:cubicBezTo>
                  <a:cubicBezTo>
                    <a:pt x="59500" y="67511"/>
                    <a:pt x="59900" y="67511"/>
                    <a:pt x="59900" y="67511"/>
                  </a:cubicBezTo>
                  <a:cubicBezTo>
                    <a:pt x="60698" y="67149"/>
                    <a:pt x="60099" y="67330"/>
                    <a:pt x="60898" y="67330"/>
                  </a:cubicBezTo>
                  <a:cubicBezTo>
                    <a:pt x="60698" y="68959"/>
                    <a:pt x="61098" y="69321"/>
                    <a:pt x="61697" y="70588"/>
                  </a:cubicBezTo>
                  <a:cubicBezTo>
                    <a:pt x="61896" y="70588"/>
                    <a:pt x="62296" y="70407"/>
                    <a:pt x="62495" y="70588"/>
                  </a:cubicBezTo>
                  <a:cubicBezTo>
                    <a:pt x="62296" y="71131"/>
                    <a:pt x="61896" y="72398"/>
                    <a:pt x="62296" y="72941"/>
                  </a:cubicBezTo>
                  <a:cubicBezTo>
                    <a:pt x="62296" y="73303"/>
                    <a:pt x="62895" y="73303"/>
                    <a:pt x="63094" y="73484"/>
                  </a:cubicBezTo>
                  <a:cubicBezTo>
                    <a:pt x="63893" y="74027"/>
                    <a:pt x="65091" y="75113"/>
                    <a:pt x="65291" y="76018"/>
                  </a:cubicBezTo>
                  <a:cubicBezTo>
                    <a:pt x="65490" y="76561"/>
                    <a:pt x="64891" y="77466"/>
                    <a:pt x="65091" y="78009"/>
                  </a:cubicBezTo>
                  <a:cubicBezTo>
                    <a:pt x="65291" y="78552"/>
                    <a:pt x="66089" y="79819"/>
                    <a:pt x="66289" y="80180"/>
                  </a:cubicBezTo>
                  <a:cubicBezTo>
                    <a:pt x="66489" y="81266"/>
                    <a:pt x="66489" y="82533"/>
                    <a:pt x="66688" y="83619"/>
                  </a:cubicBezTo>
                  <a:cubicBezTo>
                    <a:pt x="66888" y="83619"/>
                    <a:pt x="67088" y="83438"/>
                    <a:pt x="67487" y="83438"/>
                  </a:cubicBezTo>
                  <a:cubicBezTo>
                    <a:pt x="67487" y="83981"/>
                    <a:pt x="67886" y="84705"/>
                    <a:pt x="67886" y="85248"/>
                  </a:cubicBezTo>
                  <a:cubicBezTo>
                    <a:pt x="67287" y="85248"/>
                    <a:pt x="66888" y="85429"/>
                    <a:pt x="66089" y="85429"/>
                  </a:cubicBezTo>
                  <a:cubicBezTo>
                    <a:pt x="65890" y="85067"/>
                    <a:pt x="65890" y="85067"/>
                    <a:pt x="65890" y="85067"/>
                  </a:cubicBezTo>
                  <a:cubicBezTo>
                    <a:pt x="65690" y="84886"/>
                    <a:pt x="65091" y="84705"/>
                    <a:pt x="64891" y="84524"/>
                  </a:cubicBezTo>
                  <a:cubicBezTo>
                    <a:pt x="64891" y="84162"/>
                    <a:pt x="64891" y="84162"/>
                    <a:pt x="64891" y="84162"/>
                  </a:cubicBezTo>
                  <a:cubicBezTo>
                    <a:pt x="64292" y="84524"/>
                    <a:pt x="64292" y="84524"/>
                    <a:pt x="64292" y="84524"/>
                  </a:cubicBezTo>
                  <a:cubicBezTo>
                    <a:pt x="64492" y="84705"/>
                    <a:pt x="64492" y="84886"/>
                    <a:pt x="64492" y="85429"/>
                  </a:cubicBezTo>
                  <a:cubicBezTo>
                    <a:pt x="64891" y="85429"/>
                    <a:pt x="65091" y="85248"/>
                    <a:pt x="65091" y="85248"/>
                  </a:cubicBezTo>
                  <a:cubicBezTo>
                    <a:pt x="65091" y="85248"/>
                    <a:pt x="65291" y="85429"/>
                    <a:pt x="65490" y="85429"/>
                  </a:cubicBezTo>
                  <a:cubicBezTo>
                    <a:pt x="66688" y="86153"/>
                    <a:pt x="66089" y="86515"/>
                    <a:pt x="66688" y="87058"/>
                  </a:cubicBezTo>
                  <a:cubicBezTo>
                    <a:pt x="66888" y="87239"/>
                    <a:pt x="67287" y="87239"/>
                    <a:pt x="67687" y="87239"/>
                  </a:cubicBezTo>
                  <a:cubicBezTo>
                    <a:pt x="68485" y="87601"/>
                    <a:pt x="69084" y="88325"/>
                    <a:pt x="69683" y="89230"/>
                  </a:cubicBezTo>
                  <a:cubicBezTo>
                    <a:pt x="71281" y="88506"/>
                    <a:pt x="70881" y="88506"/>
                    <a:pt x="72678" y="89592"/>
                  </a:cubicBezTo>
                  <a:cubicBezTo>
                    <a:pt x="72678" y="89230"/>
                    <a:pt x="73277" y="88325"/>
                    <a:pt x="72678" y="88325"/>
                  </a:cubicBezTo>
                  <a:cubicBezTo>
                    <a:pt x="72678" y="88325"/>
                    <a:pt x="72479" y="88506"/>
                    <a:pt x="72279" y="88506"/>
                  </a:cubicBezTo>
                  <a:cubicBezTo>
                    <a:pt x="72279" y="88144"/>
                    <a:pt x="72279" y="88144"/>
                    <a:pt x="72279" y="88144"/>
                  </a:cubicBezTo>
                  <a:cubicBezTo>
                    <a:pt x="72079" y="87963"/>
                    <a:pt x="71680" y="87782"/>
                    <a:pt x="71680" y="87601"/>
                  </a:cubicBezTo>
                  <a:cubicBezTo>
                    <a:pt x="71680" y="88325"/>
                    <a:pt x="71680" y="88325"/>
                    <a:pt x="71680" y="88325"/>
                  </a:cubicBezTo>
                  <a:cubicBezTo>
                    <a:pt x="71281" y="88144"/>
                    <a:pt x="71081" y="88506"/>
                    <a:pt x="70881" y="88506"/>
                  </a:cubicBezTo>
                  <a:cubicBezTo>
                    <a:pt x="70682" y="88506"/>
                    <a:pt x="70881" y="88144"/>
                    <a:pt x="70482" y="88144"/>
                  </a:cubicBezTo>
                  <a:cubicBezTo>
                    <a:pt x="70682" y="87782"/>
                    <a:pt x="71281" y="87239"/>
                    <a:pt x="71480" y="86877"/>
                  </a:cubicBezTo>
                  <a:cubicBezTo>
                    <a:pt x="71480" y="86696"/>
                    <a:pt x="71281" y="86515"/>
                    <a:pt x="71480" y="86334"/>
                  </a:cubicBezTo>
                  <a:cubicBezTo>
                    <a:pt x="71480" y="86334"/>
                    <a:pt x="72079" y="86153"/>
                    <a:pt x="72079" y="85972"/>
                  </a:cubicBezTo>
                  <a:cubicBezTo>
                    <a:pt x="72079" y="85791"/>
                    <a:pt x="71281" y="85791"/>
                    <a:pt x="72079" y="84705"/>
                  </a:cubicBezTo>
                  <a:cubicBezTo>
                    <a:pt x="72279" y="84162"/>
                    <a:pt x="72479" y="84343"/>
                    <a:pt x="73078" y="83981"/>
                  </a:cubicBezTo>
                  <a:cubicBezTo>
                    <a:pt x="73277" y="84162"/>
                    <a:pt x="73277" y="84343"/>
                    <a:pt x="73477" y="84524"/>
                  </a:cubicBezTo>
                  <a:cubicBezTo>
                    <a:pt x="73477" y="84343"/>
                    <a:pt x="73677" y="83619"/>
                    <a:pt x="73477" y="83619"/>
                  </a:cubicBezTo>
                  <a:cubicBezTo>
                    <a:pt x="73477" y="83619"/>
                    <a:pt x="72878" y="83438"/>
                    <a:pt x="72678" y="83438"/>
                  </a:cubicBezTo>
                  <a:cubicBezTo>
                    <a:pt x="72678" y="83257"/>
                    <a:pt x="72878" y="82714"/>
                    <a:pt x="72678" y="82714"/>
                  </a:cubicBezTo>
                  <a:cubicBezTo>
                    <a:pt x="75074" y="81990"/>
                    <a:pt x="78469" y="79457"/>
                    <a:pt x="80066" y="77828"/>
                  </a:cubicBezTo>
                  <a:cubicBezTo>
                    <a:pt x="79467" y="77466"/>
                    <a:pt x="79667" y="77466"/>
                    <a:pt x="80066" y="76561"/>
                  </a:cubicBezTo>
                  <a:cubicBezTo>
                    <a:pt x="80266" y="76742"/>
                    <a:pt x="80665" y="76561"/>
                    <a:pt x="81064" y="76561"/>
                  </a:cubicBezTo>
                  <a:cubicBezTo>
                    <a:pt x="81064" y="76742"/>
                    <a:pt x="80865" y="77104"/>
                    <a:pt x="81264" y="76923"/>
                  </a:cubicBezTo>
                  <a:cubicBezTo>
                    <a:pt x="81264" y="76923"/>
                    <a:pt x="81464" y="76380"/>
                    <a:pt x="81663" y="76380"/>
                  </a:cubicBezTo>
                  <a:cubicBezTo>
                    <a:pt x="81663" y="76199"/>
                    <a:pt x="82063" y="76380"/>
                    <a:pt x="82262" y="76380"/>
                  </a:cubicBezTo>
                  <a:cubicBezTo>
                    <a:pt x="82262" y="76199"/>
                    <a:pt x="83860" y="75113"/>
                    <a:pt x="83860" y="75113"/>
                  </a:cubicBezTo>
                  <a:cubicBezTo>
                    <a:pt x="84059" y="74751"/>
                    <a:pt x="83860" y="74389"/>
                    <a:pt x="84059" y="74027"/>
                  </a:cubicBezTo>
                  <a:cubicBezTo>
                    <a:pt x="84459" y="73484"/>
                    <a:pt x="85257" y="72941"/>
                    <a:pt x="85457" y="72217"/>
                  </a:cubicBezTo>
                  <a:cubicBezTo>
                    <a:pt x="85457" y="71855"/>
                    <a:pt x="85257" y="71131"/>
                    <a:pt x="85457" y="70950"/>
                  </a:cubicBezTo>
                  <a:cubicBezTo>
                    <a:pt x="85457" y="70769"/>
                    <a:pt x="86056" y="70769"/>
                    <a:pt x="86455" y="70769"/>
                  </a:cubicBezTo>
                  <a:cubicBezTo>
                    <a:pt x="86655" y="70588"/>
                    <a:pt x="87054" y="69321"/>
                    <a:pt x="87254" y="68959"/>
                  </a:cubicBezTo>
                  <a:cubicBezTo>
                    <a:pt x="87454" y="69140"/>
                    <a:pt x="87653" y="69321"/>
                    <a:pt x="87853" y="69140"/>
                  </a:cubicBezTo>
                  <a:cubicBezTo>
                    <a:pt x="88053" y="68778"/>
                    <a:pt x="87853" y="68778"/>
                    <a:pt x="88053" y="68597"/>
                  </a:cubicBezTo>
                  <a:cubicBezTo>
                    <a:pt x="88053" y="68235"/>
                    <a:pt x="88053" y="67511"/>
                    <a:pt x="87853" y="67149"/>
                  </a:cubicBezTo>
                  <a:cubicBezTo>
                    <a:pt x="87853" y="66968"/>
                    <a:pt x="87454" y="66787"/>
                    <a:pt x="87254" y="66787"/>
                  </a:cubicBezTo>
                  <a:cubicBezTo>
                    <a:pt x="87054" y="65701"/>
                    <a:pt x="87054" y="64977"/>
                    <a:pt x="87054" y="63891"/>
                  </a:cubicBezTo>
                  <a:cubicBezTo>
                    <a:pt x="87254" y="63891"/>
                    <a:pt x="87454" y="63891"/>
                    <a:pt x="87454" y="63710"/>
                  </a:cubicBezTo>
                  <a:cubicBezTo>
                    <a:pt x="87653" y="63891"/>
                    <a:pt x="87454" y="64253"/>
                    <a:pt x="87454" y="64253"/>
                  </a:cubicBezTo>
                  <a:cubicBezTo>
                    <a:pt x="87653" y="64253"/>
                    <a:pt x="87653" y="64253"/>
                    <a:pt x="87653" y="64253"/>
                  </a:cubicBezTo>
                  <a:cubicBezTo>
                    <a:pt x="88452" y="64615"/>
                    <a:pt x="88053" y="65339"/>
                    <a:pt x="88452" y="65882"/>
                  </a:cubicBezTo>
                  <a:cubicBezTo>
                    <a:pt x="88652" y="66063"/>
                    <a:pt x="89251" y="66063"/>
                    <a:pt x="89251" y="66244"/>
                  </a:cubicBezTo>
                  <a:cubicBezTo>
                    <a:pt x="89450" y="66425"/>
                    <a:pt x="89251" y="66787"/>
                    <a:pt x="89251" y="66968"/>
                  </a:cubicBezTo>
                  <a:cubicBezTo>
                    <a:pt x="89450" y="67149"/>
                    <a:pt x="89850" y="67692"/>
                    <a:pt x="90049" y="68054"/>
                  </a:cubicBezTo>
                  <a:cubicBezTo>
                    <a:pt x="90249" y="68054"/>
                    <a:pt x="90648" y="68054"/>
                    <a:pt x="90848" y="68054"/>
                  </a:cubicBezTo>
                  <a:cubicBezTo>
                    <a:pt x="91048" y="68235"/>
                    <a:pt x="90848" y="68597"/>
                    <a:pt x="91247" y="68597"/>
                  </a:cubicBezTo>
                  <a:cubicBezTo>
                    <a:pt x="90848" y="69321"/>
                    <a:pt x="91048" y="70045"/>
                    <a:pt x="90249" y="70226"/>
                  </a:cubicBezTo>
                  <a:cubicBezTo>
                    <a:pt x="90049" y="70226"/>
                    <a:pt x="89650" y="70045"/>
                    <a:pt x="89450" y="70226"/>
                  </a:cubicBezTo>
                  <a:cubicBezTo>
                    <a:pt x="89251" y="70226"/>
                    <a:pt x="89450" y="70588"/>
                    <a:pt x="89251" y="70769"/>
                  </a:cubicBezTo>
                  <a:cubicBezTo>
                    <a:pt x="89251" y="70950"/>
                    <a:pt x="89251" y="71312"/>
                    <a:pt x="89251" y="71493"/>
                  </a:cubicBezTo>
                  <a:cubicBezTo>
                    <a:pt x="89450" y="71493"/>
                    <a:pt x="89650" y="71312"/>
                    <a:pt x="89850" y="71493"/>
                  </a:cubicBezTo>
                  <a:cubicBezTo>
                    <a:pt x="89850" y="71493"/>
                    <a:pt x="89650" y="72036"/>
                    <a:pt x="89650" y="72217"/>
                  </a:cubicBezTo>
                  <a:cubicBezTo>
                    <a:pt x="89650" y="72398"/>
                    <a:pt x="90049" y="72398"/>
                    <a:pt x="90249" y="72398"/>
                  </a:cubicBezTo>
                  <a:cubicBezTo>
                    <a:pt x="90249" y="73484"/>
                    <a:pt x="90449" y="73846"/>
                    <a:pt x="90648" y="74389"/>
                  </a:cubicBezTo>
                  <a:cubicBezTo>
                    <a:pt x="90249" y="74389"/>
                    <a:pt x="90249" y="74389"/>
                    <a:pt x="90249" y="74389"/>
                  </a:cubicBezTo>
                  <a:cubicBezTo>
                    <a:pt x="90249" y="74751"/>
                    <a:pt x="90249" y="74751"/>
                    <a:pt x="90249" y="74751"/>
                  </a:cubicBezTo>
                  <a:cubicBezTo>
                    <a:pt x="89850" y="74751"/>
                    <a:pt x="90049" y="74389"/>
                    <a:pt x="89650" y="74570"/>
                  </a:cubicBezTo>
                  <a:cubicBezTo>
                    <a:pt x="89450" y="74932"/>
                    <a:pt x="89450" y="75656"/>
                    <a:pt x="89251" y="76018"/>
                  </a:cubicBezTo>
                  <a:cubicBezTo>
                    <a:pt x="89251" y="76199"/>
                    <a:pt x="88652" y="76199"/>
                    <a:pt x="88452" y="76561"/>
                  </a:cubicBezTo>
                  <a:cubicBezTo>
                    <a:pt x="88452" y="76742"/>
                    <a:pt x="88652" y="76923"/>
                    <a:pt x="88452" y="77104"/>
                  </a:cubicBezTo>
                  <a:cubicBezTo>
                    <a:pt x="88053" y="77104"/>
                    <a:pt x="88053" y="77104"/>
                    <a:pt x="88053" y="77104"/>
                  </a:cubicBezTo>
                  <a:cubicBezTo>
                    <a:pt x="88053" y="77466"/>
                    <a:pt x="88053" y="77466"/>
                    <a:pt x="88053" y="77466"/>
                  </a:cubicBezTo>
                  <a:cubicBezTo>
                    <a:pt x="88053" y="77828"/>
                    <a:pt x="87254" y="78190"/>
                    <a:pt x="87254" y="78552"/>
                  </a:cubicBezTo>
                  <a:cubicBezTo>
                    <a:pt x="87054" y="78733"/>
                    <a:pt x="87653" y="78914"/>
                    <a:pt x="87653" y="79095"/>
                  </a:cubicBezTo>
                  <a:cubicBezTo>
                    <a:pt x="87454" y="79457"/>
                    <a:pt x="87454" y="79819"/>
                    <a:pt x="87254" y="80361"/>
                  </a:cubicBezTo>
                  <a:cubicBezTo>
                    <a:pt x="86855" y="80180"/>
                    <a:pt x="86655" y="80000"/>
                    <a:pt x="86256" y="80180"/>
                  </a:cubicBezTo>
                  <a:cubicBezTo>
                    <a:pt x="86256" y="80361"/>
                    <a:pt x="86855" y="82171"/>
                    <a:pt x="87054" y="82171"/>
                  </a:cubicBezTo>
                  <a:cubicBezTo>
                    <a:pt x="87054" y="82171"/>
                    <a:pt x="86455" y="82714"/>
                    <a:pt x="86655" y="83076"/>
                  </a:cubicBezTo>
                  <a:cubicBezTo>
                    <a:pt x="87054" y="83076"/>
                    <a:pt x="87054" y="83076"/>
                    <a:pt x="87054" y="83076"/>
                  </a:cubicBezTo>
                  <a:cubicBezTo>
                    <a:pt x="87054" y="83619"/>
                    <a:pt x="87254" y="84162"/>
                    <a:pt x="87254" y="84524"/>
                  </a:cubicBezTo>
                  <a:cubicBezTo>
                    <a:pt x="87454" y="85610"/>
                    <a:pt x="86855" y="86696"/>
                    <a:pt x="86855" y="87782"/>
                  </a:cubicBezTo>
                  <a:cubicBezTo>
                    <a:pt x="85457" y="87601"/>
                    <a:pt x="84459" y="88144"/>
                    <a:pt x="82662" y="88325"/>
                  </a:cubicBezTo>
                  <a:cubicBezTo>
                    <a:pt x="82662" y="88506"/>
                    <a:pt x="82462" y="89411"/>
                    <a:pt x="82462" y="89592"/>
                  </a:cubicBezTo>
                  <a:cubicBezTo>
                    <a:pt x="82462" y="89592"/>
                    <a:pt x="81863" y="89411"/>
                    <a:pt x="81863" y="89592"/>
                  </a:cubicBezTo>
                  <a:cubicBezTo>
                    <a:pt x="81863" y="90497"/>
                    <a:pt x="81863" y="90859"/>
                    <a:pt x="81663" y="91764"/>
                  </a:cubicBezTo>
                  <a:cubicBezTo>
                    <a:pt x="81264" y="91764"/>
                    <a:pt x="81264" y="91764"/>
                    <a:pt x="81264" y="91764"/>
                  </a:cubicBezTo>
                  <a:cubicBezTo>
                    <a:pt x="81064" y="91945"/>
                    <a:pt x="81264" y="92126"/>
                    <a:pt x="81264" y="92307"/>
                  </a:cubicBezTo>
                  <a:cubicBezTo>
                    <a:pt x="81464" y="92126"/>
                    <a:pt x="81863" y="92307"/>
                    <a:pt x="82262" y="92307"/>
                  </a:cubicBezTo>
                  <a:cubicBezTo>
                    <a:pt x="82262" y="92126"/>
                    <a:pt x="82462" y="91402"/>
                    <a:pt x="82462" y="91221"/>
                  </a:cubicBezTo>
                  <a:cubicBezTo>
                    <a:pt x="83061" y="91040"/>
                    <a:pt x="83860" y="91221"/>
                    <a:pt x="84259" y="91040"/>
                  </a:cubicBezTo>
                  <a:cubicBezTo>
                    <a:pt x="84459" y="90497"/>
                    <a:pt x="84459" y="90497"/>
                    <a:pt x="84459" y="90497"/>
                  </a:cubicBezTo>
                  <a:cubicBezTo>
                    <a:pt x="84858" y="90135"/>
                    <a:pt x="85257" y="90316"/>
                    <a:pt x="86056" y="89954"/>
                  </a:cubicBezTo>
                  <a:cubicBezTo>
                    <a:pt x="86056" y="89954"/>
                    <a:pt x="86256" y="89592"/>
                    <a:pt x="86455" y="89592"/>
                  </a:cubicBezTo>
                  <a:cubicBezTo>
                    <a:pt x="86855" y="89411"/>
                    <a:pt x="87454" y="89773"/>
                    <a:pt x="87653" y="89773"/>
                  </a:cubicBezTo>
                  <a:cubicBezTo>
                    <a:pt x="88053" y="89954"/>
                    <a:pt x="87853" y="89592"/>
                    <a:pt x="88252" y="89773"/>
                  </a:cubicBezTo>
                  <a:cubicBezTo>
                    <a:pt x="88652" y="90135"/>
                    <a:pt x="88652" y="90135"/>
                    <a:pt x="88652" y="90135"/>
                  </a:cubicBezTo>
                  <a:cubicBezTo>
                    <a:pt x="89051" y="90316"/>
                    <a:pt x="89450" y="89954"/>
                    <a:pt x="89650" y="89954"/>
                  </a:cubicBezTo>
                  <a:cubicBezTo>
                    <a:pt x="89450" y="89230"/>
                    <a:pt x="89251" y="88868"/>
                    <a:pt x="89650" y="87782"/>
                  </a:cubicBezTo>
                  <a:cubicBezTo>
                    <a:pt x="90049" y="87420"/>
                    <a:pt x="90049" y="87420"/>
                    <a:pt x="90049" y="87420"/>
                  </a:cubicBezTo>
                  <a:cubicBezTo>
                    <a:pt x="90049" y="86877"/>
                    <a:pt x="89650" y="87058"/>
                    <a:pt x="89850" y="86515"/>
                  </a:cubicBezTo>
                  <a:cubicBezTo>
                    <a:pt x="89850" y="86515"/>
                    <a:pt x="90449" y="86153"/>
                    <a:pt x="90449" y="85972"/>
                  </a:cubicBezTo>
                  <a:cubicBezTo>
                    <a:pt x="90449" y="85429"/>
                    <a:pt x="90249" y="84886"/>
                    <a:pt x="90648" y="84162"/>
                  </a:cubicBezTo>
                  <a:cubicBezTo>
                    <a:pt x="90648" y="83981"/>
                    <a:pt x="91048" y="83800"/>
                    <a:pt x="91247" y="83619"/>
                  </a:cubicBezTo>
                  <a:cubicBezTo>
                    <a:pt x="91247" y="83076"/>
                    <a:pt x="90848" y="81990"/>
                    <a:pt x="91647" y="81085"/>
                  </a:cubicBezTo>
                  <a:cubicBezTo>
                    <a:pt x="91846" y="80542"/>
                    <a:pt x="92645" y="80361"/>
                    <a:pt x="92845" y="80000"/>
                  </a:cubicBezTo>
                  <a:cubicBezTo>
                    <a:pt x="93044" y="79638"/>
                    <a:pt x="92845" y="79457"/>
                    <a:pt x="93044" y="79095"/>
                  </a:cubicBezTo>
                  <a:cubicBezTo>
                    <a:pt x="93244" y="78914"/>
                    <a:pt x="93643" y="78552"/>
                    <a:pt x="93843" y="78190"/>
                  </a:cubicBezTo>
                  <a:cubicBezTo>
                    <a:pt x="94242" y="79819"/>
                    <a:pt x="95041" y="80361"/>
                    <a:pt x="95840" y="81628"/>
                  </a:cubicBezTo>
                  <a:cubicBezTo>
                    <a:pt x="95840" y="81809"/>
                    <a:pt x="95640" y="81990"/>
                    <a:pt x="95840" y="82171"/>
                  </a:cubicBezTo>
                  <a:cubicBezTo>
                    <a:pt x="95840" y="82352"/>
                    <a:pt x="96239" y="82352"/>
                    <a:pt x="96439" y="82352"/>
                  </a:cubicBezTo>
                  <a:cubicBezTo>
                    <a:pt x="96638" y="82714"/>
                    <a:pt x="96439" y="83076"/>
                    <a:pt x="96638" y="83438"/>
                  </a:cubicBezTo>
                  <a:cubicBezTo>
                    <a:pt x="96838" y="83438"/>
                    <a:pt x="96838" y="83438"/>
                    <a:pt x="96838" y="83438"/>
                  </a:cubicBezTo>
                  <a:cubicBezTo>
                    <a:pt x="97038" y="83981"/>
                    <a:pt x="97637" y="84886"/>
                    <a:pt x="97637" y="85429"/>
                  </a:cubicBezTo>
                  <a:cubicBezTo>
                    <a:pt x="97637" y="85610"/>
                    <a:pt x="97437" y="85610"/>
                    <a:pt x="97437" y="85791"/>
                  </a:cubicBezTo>
                  <a:cubicBezTo>
                    <a:pt x="97237" y="85610"/>
                    <a:pt x="97038" y="85429"/>
                    <a:pt x="96838" y="85248"/>
                  </a:cubicBezTo>
                  <a:cubicBezTo>
                    <a:pt x="96638" y="85429"/>
                    <a:pt x="96638" y="85429"/>
                    <a:pt x="96638" y="85429"/>
                  </a:cubicBezTo>
                  <a:cubicBezTo>
                    <a:pt x="96439" y="85610"/>
                    <a:pt x="96638" y="85610"/>
                    <a:pt x="96439" y="85610"/>
                  </a:cubicBezTo>
                  <a:cubicBezTo>
                    <a:pt x="96638" y="86515"/>
                    <a:pt x="96638" y="86877"/>
                    <a:pt x="96638" y="87963"/>
                  </a:cubicBezTo>
                  <a:cubicBezTo>
                    <a:pt x="97237" y="87963"/>
                    <a:pt x="97237" y="87963"/>
                    <a:pt x="97237" y="87963"/>
                  </a:cubicBezTo>
                  <a:cubicBezTo>
                    <a:pt x="97237" y="88506"/>
                    <a:pt x="97437" y="89230"/>
                    <a:pt x="97038" y="89954"/>
                  </a:cubicBezTo>
                  <a:cubicBezTo>
                    <a:pt x="97038" y="90135"/>
                    <a:pt x="96638" y="91221"/>
                    <a:pt x="96638" y="91402"/>
                  </a:cubicBezTo>
                  <a:cubicBezTo>
                    <a:pt x="96439" y="91583"/>
                    <a:pt x="95840" y="91583"/>
                    <a:pt x="95840" y="91764"/>
                  </a:cubicBezTo>
                  <a:cubicBezTo>
                    <a:pt x="95440" y="92307"/>
                    <a:pt x="95840" y="93031"/>
                    <a:pt x="95640" y="93574"/>
                  </a:cubicBezTo>
                  <a:cubicBezTo>
                    <a:pt x="95440" y="93574"/>
                    <a:pt x="95440" y="93574"/>
                    <a:pt x="95440" y="93574"/>
                  </a:cubicBezTo>
                  <a:cubicBezTo>
                    <a:pt x="94642" y="93936"/>
                    <a:pt x="94043" y="94660"/>
                    <a:pt x="93244" y="95203"/>
                  </a:cubicBezTo>
                  <a:cubicBezTo>
                    <a:pt x="93643" y="95384"/>
                    <a:pt x="94043" y="95384"/>
                    <a:pt x="94242" y="95565"/>
                  </a:cubicBezTo>
                  <a:cubicBezTo>
                    <a:pt x="94442" y="95746"/>
                    <a:pt x="94442" y="95746"/>
                    <a:pt x="94442" y="95746"/>
                  </a:cubicBezTo>
                  <a:cubicBezTo>
                    <a:pt x="95041" y="95746"/>
                    <a:pt x="96638" y="95565"/>
                    <a:pt x="97237" y="95384"/>
                  </a:cubicBezTo>
                  <a:cubicBezTo>
                    <a:pt x="97437" y="95384"/>
                    <a:pt x="98635" y="95022"/>
                    <a:pt x="98835" y="94841"/>
                  </a:cubicBezTo>
                  <a:cubicBezTo>
                    <a:pt x="99034" y="94841"/>
                    <a:pt x="99434" y="93755"/>
                    <a:pt x="100033" y="93755"/>
                  </a:cubicBezTo>
                  <a:cubicBezTo>
                    <a:pt x="100432" y="93574"/>
                    <a:pt x="100632" y="93936"/>
                    <a:pt x="101031" y="93936"/>
                  </a:cubicBezTo>
                  <a:cubicBezTo>
                    <a:pt x="100632" y="93393"/>
                    <a:pt x="100632" y="93031"/>
                    <a:pt x="100232" y="92669"/>
                  </a:cubicBezTo>
                  <a:cubicBezTo>
                    <a:pt x="100632" y="92669"/>
                    <a:pt x="100432" y="92307"/>
                    <a:pt x="101031" y="92488"/>
                  </a:cubicBezTo>
                  <a:cubicBezTo>
                    <a:pt x="101231" y="92488"/>
                    <a:pt x="101231" y="93031"/>
                    <a:pt x="101630" y="93212"/>
                  </a:cubicBezTo>
                  <a:cubicBezTo>
                    <a:pt x="101830" y="93212"/>
                    <a:pt x="102429" y="93031"/>
                    <a:pt x="102628" y="93212"/>
                  </a:cubicBezTo>
                  <a:cubicBezTo>
                    <a:pt x="102229" y="92850"/>
                    <a:pt x="102229" y="92850"/>
                    <a:pt x="102229" y="92850"/>
                  </a:cubicBezTo>
                  <a:cubicBezTo>
                    <a:pt x="102429" y="92850"/>
                    <a:pt x="102229" y="92307"/>
                    <a:pt x="102229" y="92307"/>
                  </a:cubicBezTo>
                  <a:cubicBezTo>
                    <a:pt x="103028" y="92126"/>
                    <a:pt x="103427" y="91945"/>
                    <a:pt x="104226" y="91764"/>
                  </a:cubicBezTo>
                  <a:cubicBezTo>
                    <a:pt x="103826" y="91583"/>
                    <a:pt x="104226" y="91221"/>
                    <a:pt x="104226" y="91040"/>
                  </a:cubicBezTo>
                  <a:cubicBezTo>
                    <a:pt x="104825" y="91402"/>
                    <a:pt x="105024" y="91764"/>
                    <a:pt x="105623" y="92307"/>
                  </a:cubicBezTo>
                  <a:cubicBezTo>
                    <a:pt x="105623" y="92307"/>
                    <a:pt x="105823" y="91945"/>
                    <a:pt x="106222" y="92126"/>
                  </a:cubicBezTo>
                  <a:cubicBezTo>
                    <a:pt x="106023" y="92488"/>
                    <a:pt x="106023" y="93212"/>
                    <a:pt x="105823" y="93755"/>
                  </a:cubicBezTo>
                  <a:cubicBezTo>
                    <a:pt x="105623" y="93755"/>
                    <a:pt x="105224" y="93936"/>
                    <a:pt x="105224" y="93936"/>
                  </a:cubicBezTo>
                  <a:cubicBezTo>
                    <a:pt x="105024" y="93393"/>
                    <a:pt x="105024" y="93393"/>
                    <a:pt x="105024" y="93393"/>
                  </a:cubicBezTo>
                  <a:cubicBezTo>
                    <a:pt x="104625" y="93212"/>
                    <a:pt x="105024" y="93755"/>
                    <a:pt x="104625" y="93574"/>
                  </a:cubicBezTo>
                  <a:cubicBezTo>
                    <a:pt x="104825" y="93755"/>
                    <a:pt x="104425" y="93755"/>
                    <a:pt x="104625" y="94117"/>
                  </a:cubicBezTo>
                  <a:cubicBezTo>
                    <a:pt x="104625" y="94117"/>
                    <a:pt x="105024" y="94117"/>
                    <a:pt x="105224" y="94117"/>
                  </a:cubicBezTo>
                  <a:cubicBezTo>
                    <a:pt x="105224" y="94479"/>
                    <a:pt x="105224" y="94479"/>
                    <a:pt x="105224" y="94479"/>
                  </a:cubicBezTo>
                  <a:cubicBezTo>
                    <a:pt x="105224" y="93936"/>
                    <a:pt x="105623" y="95022"/>
                    <a:pt x="105424" y="95384"/>
                  </a:cubicBezTo>
                  <a:cubicBezTo>
                    <a:pt x="105224" y="95565"/>
                    <a:pt x="104625" y="95565"/>
                    <a:pt x="104625" y="95746"/>
                  </a:cubicBezTo>
                  <a:cubicBezTo>
                    <a:pt x="104425" y="95927"/>
                    <a:pt x="104625" y="96289"/>
                    <a:pt x="104625" y="96470"/>
                  </a:cubicBezTo>
                  <a:cubicBezTo>
                    <a:pt x="104825" y="96651"/>
                    <a:pt x="105823" y="97194"/>
                    <a:pt x="106023" y="97375"/>
                  </a:cubicBezTo>
                  <a:cubicBezTo>
                    <a:pt x="106222" y="97737"/>
                    <a:pt x="106222" y="98280"/>
                    <a:pt x="106622" y="98461"/>
                  </a:cubicBezTo>
                  <a:cubicBezTo>
                    <a:pt x="107021" y="98642"/>
                    <a:pt x="107420" y="98642"/>
                    <a:pt x="107620" y="98823"/>
                  </a:cubicBezTo>
                  <a:cubicBezTo>
                    <a:pt x="108019" y="99366"/>
                    <a:pt x="108019" y="99909"/>
                    <a:pt x="108219" y="100633"/>
                  </a:cubicBezTo>
                  <a:cubicBezTo>
                    <a:pt x="108419" y="101357"/>
                    <a:pt x="109217" y="101900"/>
                    <a:pt x="109417" y="102443"/>
                  </a:cubicBezTo>
                  <a:cubicBezTo>
                    <a:pt x="110016" y="103529"/>
                    <a:pt x="109617" y="104253"/>
                    <a:pt x="109816" y="105701"/>
                  </a:cubicBezTo>
                  <a:cubicBezTo>
                    <a:pt x="109816" y="106063"/>
                    <a:pt x="110216" y="106787"/>
                    <a:pt x="110216" y="107330"/>
                  </a:cubicBezTo>
                  <a:cubicBezTo>
                    <a:pt x="110216" y="107511"/>
                    <a:pt x="109217" y="108959"/>
                    <a:pt x="109018" y="109140"/>
                  </a:cubicBezTo>
                  <a:cubicBezTo>
                    <a:pt x="108818" y="109321"/>
                    <a:pt x="108419" y="109140"/>
                    <a:pt x="108419" y="109321"/>
                  </a:cubicBezTo>
                  <a:cubicBezTo>
                    <a:pt x="108419" y="109683"/>
                    <a:pt x="108419" y="109683"/>
                    <a:pt x="108419" y="109683"/>
                  </a:cubicBezTo>
                  <a:cubicBezTo>
                    <a:pt x="108618" y="110045"/>
                    <a:pt x="109617" y="111312"/>
                    <a:pt x="109617" y="111493"/>
                  </a:cubicBezTo>
                  <a:cubicBezTo>
                    <a:pt x="109617" y="111855"/>
                    <a:pt x="109018" y="112036"/>
                    <a:pt x="109617" y="112941"/>
                  </a:cubicBezTo>
                  <a:cubicBezTo>
                    <a:pt x="111214" y="114751"/>
                    <a:pt x="111214" y="114751"/>
                    <a:pt x="111214" y="114751"/>
                  </a:cubicBezTo>
                  <a:cubicBezTo>
                    <a:pt x="111414" y="114932"/>
                    <a:pt x="111813" y="114751"/>
                    <a:pt x="112013" y="115113"/>
                  </a:cubicBezTo>
                  <a:cubicBezTo>
                    <a:pt x="112412" y="115294"/>
                    <a:pt x="112212" y="115656"/>
                    <a:pt x="112412" y="116018"/>
                  </a:cubicBezTo>
                  <a:cubicBezTo>
                    <a:pt x="112612" y="116380"/>
                    <a:pt x="113211" y="116742"/>
                    <a:pt x="113410" y="116923"/>
                  </a:cubicBezTo>
                  <a:cubicBezTo>
                    <a:pt x="114209" y="118009"/>
                    <a:pt x="114009" y="118371"/>
                    <a:pt x="115407" y="119095"/>
                  </a:cubicBezTo>
                  <a:cubicBezTo>
                    <a:pt x="115806" y="119457"/>
                    <a:pt x="115806" y="119457"/>
                    <a:pt x="115806" y="119457"/>
                  </a:cubicBezTo>
                  <a:cubicBezTo>
                    <a:pt x="116605" y="119457"/>
                    <a:pt x="117404" y="118914"/>
                    <a:pt x="118602" y="119276"/>
                  </a:cubicBezTo>
                  <a:cubicBezTo>
                    <a:pt x="118801" y="119276"/>
                    <a:pt x="119001" y="120000"/>
                    <a:pt x="119400" y="120000"/>
                  </a:cubicBezTo>
                  <a:close/>
                  <a:moveTo>
                    <a:pt x="88452" y="94298"/>
                  </a:moveTo>
                  <a:cubicBezTo>
                    <a:pt x="88053" y="94479"/>
                    <a:pt x="86855" y="95203"/>
                    <a:pt x="86455" y="95203"/>
                  </a:cubicBezTo>
                  <a:cubicBezTo>
                    <a:pt x="85856" y="95384"/>
                    <a:pt x="85457" y="95022"/>
                    <a:pt x="85058" y="95022"/>
                  </a:cubicBezTo>
                  <a:cubicBezTo>
                    <a:pt x="84459" y="95203"/>
                    <a:pt x="83860" y="95927"/>
                    <a:pt x="83261" y="96108"/>
                  </a:cubicBezTo>
                  <a:cubicBezTo>
                    <a:pt x="82662" y="96289"/>
                    <a:pt x="82462" y="96108"/>
                    <a:pt x="81863" y="96289"/>
                  </a:cubicBezTo>
                  <a:cubicBezTo>
                    <a:pt x="80465" y="97013"/>
                    <a:pt x="80465" y="97013"/>
                    <a:pt x="80465" y="97013"/>
                  </a:cubicBezTo>
                  <a:cubicBezTo>
                    <a:pt x="79667" y="97375"/>
                    <a:pt x="79467" y="97375"/>
                    <a:pt x="78469" y="97737"/>
                  </a:cubicBezTo>
                  <a:cubicBezTo>
                    <a:pt x="78469" y="98099"/>
                    <a:pt x="78668" y="98280"/>
                    <a:pt x="78269" y="98461"/>
                  </a:cubicBezTo>
                  <a:cubicBezTo>
                    <a:pt x="78469" y="98642"/>
                    <a:pt x="78668" y="99004"/>
                    <a:pt x="78868" y="99185"/>
                  </a:cubicBezTo>
                  <a:cubicBezTo>
                    <a:pt x="79267" y="99547"/>
                    <a:pt x="80066" y="99547"/>
                    <a:pt x="80266" y="99728"/>
                  </a:cubicBezTo>
                  <a:cubicBezTo>
                    <a:pt x="80465" y="100090"/>
                    <a:pt x="80266" y="100271"/>
                    <a:pt x="80465" y="100452"/>
                  </a:cubicBezTo>
                  <a:cubicBezTo>
                    <a:pt x="81064" y="100271"/>
                    <a:pt x="81264" y="100452"/>
                    <a:pt x="81863" y="100271"/>
                  </a:cubicBezTo>
                  <a:cubicBezTo>
                    <a:pt x="82063" y="99909"/>
                    <a:pt x="82063" y="99909"/>
                    <a:pt x="82063" y="99909"/>
                  </a:cubicBezTo>
                  <a:cubicBezTo>
                    <a:pt x="82462" y="99909"/>
                    <a:pt x="82262" y="100271"/>
                    <a:pt x="82861" y="100090"/>
                  </a:cubicBezTo>
                  <a:cubicBezTo>
                    <a:pt x="83061" y="100090"/>
                    <a:pt x="83860" y="99547"/>
                    <a:pt x="84059" y="99547"/>
                  </a:cubicBezTo>
                  <a:cubicBezTo>
                    <a:pt x="84259" y="99547"/>
                    <a:pt x="84658" y="99728"/>
                    <a:pt x="84858" y="99547"/>
                  </a:cubicBezTo>
                  <a:cubicBezTo>
                    <a:pt x="84858" y="99185"/>
                    <a:pt x="84858" y="99185"/>
                    <a:pt x="84858" y="99185"/>
                  </a:cubicBezTo>
                  <a:cubicBezTo>
                    <a:pt x="85058" y="99185"/>
                    <a:pt x="85457" y="99004"/>
                    <a:pt x="85457" y="99004"/>
                  </a:cubicBezTo>
                  <a:cubicBezTo>
                    <a:pt x="85457" y="99004"/>
                    <a:pt x="86056" y="99004"/>
                    <a:pt x="86256" y="99004"/>
                  </a:cubicBezTo>
                  <a:cubicBezTo>
                    <a:pt x="86455" y="99004"/>
                    <a:pt x="87653" y="100271"/>
                    <a:pt x="87853" y="100452"/>
                  </a:cubicBezTo>
                  <a:cubicBezTo>
                    <a:pt x="88252" y="100090"/>
                    <a:pt x="88652" y="99909"/>
                    <a:pt x="89051" y="99547"/>
                  </a:cubicBezTo>
                  <a:cubicBezTo>
                    <a:pt x="89051" y="99547"/>
                    <a:pt x="89051" y="99004"/>
                    <a:pt x="88851" y="99185"/>
                  </a:cubicBezTo>
                  <a:cubicBezTo>
                    <a:pt x="88851" y="99004"/>
                    <a:pt x="89051" y="98823"/>
                    <a:pt x="88652" y="98823"/>
                  </a:cubicBezTo>
                  <a:cubicBezTo>
                    <a:pt x="88851" y="98642"/>
                    <a:pt x="89051" y="98642"/>
                    <a:pt x="88851" y="98461"/>
                  </a:cubicBezTo>
                  <a:cubicBezTo>
                    <a:pt x="89650" y="98099"/>
                    <a:pt x="90848" y="97556"/>
                    <a:pt x="92246" y="97918"/>
                  </a:cubicBezTo>
                  <a:cubicBezTo>
                    <a:pt x="92645" y="97918"/>
                    <a:pt x="92845" y="98280"/>
                    <a:pt x="93444" y="98280"/>
                  </a:cubicBezTo>
                  <a:cubicBezTo>
                    <a:pt x="93643" y="98099"/>
                    <a:pt x="93843" y="97918"/>
                    <a:pt x="94043" y="97918"/>
                  </a:cubicBezTo>
                  <a:cubicBezTo>
                    <a:pt x="93843" y="97375"/>
                    <a:pt x="93244" y="96470"/>
                    <a:pt x="92645" y="96289"/>
                  </a:cubicBezTo>
                  <a:cubicBezTo>
                    <a:pt x="92445" y="96289"/>
                    <a:pt x="92246" y="96289"/>
                    <a:pt x="92046" y="96289"/>
                  </a:cubicBezTo>
                  <a:cubicBezTo>
                    <a:pt x="91846" y="96470"/>
                    <a:pt x="91647" y="97013"/>
                    <a:pt x="91647" y="97194"/>
                  </a:cubicBezTo>
                  <a:cubicBezTo>
                    <a:pt x="90449" y="97918"/>
                    <a:pt x="90449" y="96651"/>
                    <a:pt x="90648" y="96832"/>
                  </a:cubicBezTo>
                  <a:cubicBezTo>
                    <a:pt x="90648" y="96289"/>
                    <a:pt x="90648" y="96289"/>
                    <a:pt x="90648" y="96289"/>
                  </a:cubicBezTo>
                  <a:cubicBezTo>
                    <a:pt x="90449" y="96289"/>
                    <a:pt x="89450" y="96470"/>
                    <a:pt x="89650" y="96470"/>
                  </a:cubicBezTo>
                  <a:cubicBezTo>
                    <a:pt x="89251" y="96289"/>
                    <a:pt x="89051" y="96651"/>
                    <a:pt x="88652" y="96470"/>
                  </a:cubicBezTo>
                  <a:cubicBezTo>
                    <a:pt x="88252" y="96289"/>
                    <a:pt x="88652" y="94841"/>
                    <a:pt x="88851" y="94660"/>
                  </a:cubicBezTo>
                  <a:cubicBezTo>
                    <a:pt x="88652" y="94660"/>
                    <a:pt x="88851" y="94298"/>
                    <a:pt x="88452" y="94298"/>
                  </a:cubicBezTo>
                  <a:close/>
                  <a:moveTo>
                    <a:pt x="103028" y="93755"/>
                  </a:moveTo>
                  <a:cubicBezTo>
                    <a:pt x="103028" y="93936"/>
                    <a:pt x="103028" y="94298"/>
                    <a:pt x="103028" y="94660"/>
                  </a:cubicBezTo>
                  <a:cubicBezTo>
                    <a:pt x="103427" y="94841"/>
                    <a:pt x="103227" y="94660"/>
                    <a:pt x="103427" y="94841"/>
                  </a:cubicBezTo>
                  <a:cubicBezTo>
                    <a:pt x="104026" y="95927"/>
                    <a:pt x="103427" y="94117"/>
                    <a:pt x="103826" y="94117"/>
                  </a:cubicBezTo>
                  <a:cubicBezTo>
                    <a:pt x="103627" y="93936"/>
                    <a:pt x="103227" y="93755"/>
                    <a:pt x="103028" y="93755"/>
                  </a:cubicBezTo>
                  <a:close/>
                </a:path>
              </a:pathLst>
            </a:custGeom>
            <a:solidFill>
              <a:schemeClr val="dk2"/>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331" name="Shape 3331"/>
            <p:cNvSpPr/>
            <p:nvPr/>
          </p:nvSpPr>
          <p:spPr>
            <a:xfrm>
              <a:off x="706" y="3116"/>
              <a:ext cx="0" cy="0"/>
            </a:xfrm>
            <a:custGeom>
              <a:avLst/>
              <a:gdLst/>
              <a:ahLst/>
              <a:cxnLst/>
              <a:rect l="0" t="0" r="0" b="0"/>
              <a:pathLst>
                <a:path w="120000" h="120000" extrusionOk="0">
                  <a:moveTo>
                    <a:pt x="0" y="0"/>
                  </a:move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lose/>
                </a:path>
              </a:pathLst>
            </a:custGeom>
            <a:solidFill>
              <a:schemeClr val="dk2"/>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3337" name="Shape 3337"/>
          <p:cNvSpPr/>
          <p:nvPr/>
        </p:nvSpPr>
        <p:spPr>
          <a:xfrm>
            <a:off x="915435" y="2187380"/>
            <a:ext cx="3462300" cy="1845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 sz="1600" i="1" u="none" strike="noStrike" cap="none" dirty="0">
                <a:latin typeface="Georgia"/>
                <a:ea typeface="Georgia"/>
                <a:cs typeface="Georgia"/>
                <a:sym typeface="Georgia"/>
              </a:rPr>
              <a:t>Our business areas:</a:t>
            </a:r>
            <a:endParaRPr sz="1400" i="0" u="none" strike="noStrike" cap="none" dirty="0">
              <a:latin typeface="Arial"/>
              <a:ea typeface="Arial"/>
              <a:cs typeface="Arial"/>
              <a:sym typeface="Arial"/>
            </a:endParaRPr>
          </a:p>
        </p:txBody>
      </p:sp>
      <p:grpSp>
        <p:nvGrpSpPr>
          <p:cNvPr id="3" name="Group 2"/>
          <p:cNvGrpSpPr/>
          <p:nvPr/>
        </p:nvGrpSpPr>
        <p:grpSpPr>
          <a:xfrm>
            <a:off x="735400" y="2506615"/>
            <a:ext cx="3590937" cy="2325890"/>
            <a:chOff x="507048" y="2466140"/>
            <a:chExt cx="3683127" cy="2475759"/>
          </a:xfrm>
        </p:grpSpPr>
        <p:grpSp>
          <p:nvGrpSpPr>
            <p:cNvPr id="3338" name="Shape 3338"/>
            <p:cNvGrpSpPr/>
            <p:nvPr/>
          </p:nvGrpSpPr>
          <p:grpSpPr>
            <a:xfrm>
              <a:off x="2419348" y="2466140"/>
              <a:ext cx="1764043" cy="484590"/>
              <a:chOff x="3570515" y="3400517"/>
              <a:chExt cx="2327541" cy="1146145"/>
            </a:xfrm>
          </p:grpSpPr>
          <p:sp>
            <p:nvSpPr>
              <p:cNvPr id="3339" name="Shape 3339"/>
              <p:cNvSpPr/>
              <p:nvPr/>
            </p:nvSpPr>
            <p:spPr>
              <a:xfrm>
                <a:off x="3738356" y="3400517"/>
                <a:ext cx="2159700" cy="1078800"/>
              </a:xfrm>
              <a:prstGeom prst="rect">
                <a:avLst/>
              </a:prstGeom>
              <a:solidFill>
                <a:schemeClr val="accent5"/>
              </a:solidFill>
              <a:ln>
                <a:noFill/>
              </a:ln>
            </p:spPr>
            <p:txBody>
              <a:bodyPr spcFirstLastPara="1" wrap="square" lIns="91425" tIns="90000" rIns="91425" bIns="900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1" i="1" u="none" strike="noStrike" cap="none">
                    <a:solidFill>
                      <a:schemeClr val="lt1"/>
                    </a:solidFill>
                    <a:latin typeface="Georgia"/>
                    <a:ea typeface="Georgia"/>
                    <a:cs typeface="Georgia"/>
                    <a:sym typeface="Georgia"/>
                  </a:rPr>
                  <a:t>Consulting</a:t>
                </a:r>
                <a:endParaRPr sz="1400" b="0" i="0" u="none" strike="noStrike" cap="none">
                  <a:solidFill>
                    <a:srgbClr val="000000"/>
                  </a:solidFill>
                  <a:latin typeface="Arial"/>
                  <a:ea typeface="Arial"/>
                  <a:cs typeface="Arial"/>
                  <a:sym typeface="Arial"/>
                </a:endParaRPr>
              </a:p>
            </p:txBody>
          </p:sp>
          <p:sp>
            <p:nvSpPr>
              <p:cNvPr id="3340" name="Shape 3340"/>
              <p:cNvSpPr/>
              <p:nvPr/>
            </p:nvSpPr>
            <p:spPr>
              <a:xfrm>
                <a:off x="3570515" y="4493262"/>
                <a:ext cx="215700" cy="53400"/>
              </a:xfrm>
              <a:prstGeom prst="rect">
                <a:avLst/>
              </a:prstGeom>
              <a:solidFill>
                <a:schemeClr val="accent5"/>
              </a:solidFill>
              <a:ln>
                <a:noFill/>
              </a:ln>
            </p:spPr>
            <p:txBody>
              <a:bodyPr spcFirstLastPara="1" wrap="square" lIns="91425" tIns="90000" rIns="91425" bIns="900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1" u="none" strike="noStrike" cap="none">
                  <a:solidFill>
                    <a:srgbClr val="000000"/>
                  </a:solidFill>
                  <a:latin typeface="Georgia"/>
                  <a:ea typeface="Georgia"/>
                  <a:cs typeface="Georgia"/>
                  <a:sym typeface="Georgia"/>
                </a:endParaRPr>
              </a:p>
            </p:txBody>
          </p:sp>
        </p:grpSp>
        <p:grpSp>
          <p:nvGrpSpPr>
            <p:cNvPr id="3341" name="Shape 3341"/>
            <p:cNvGrpSpPr/>
            <p:nvPr/>
          </p:nvGrpSpPr>
          <p:grpSpPr>
            <a:xfrm>
              <a:off x="507156" y="3143867"/>
              <a:ext cx="1798770" cy="479954"/>
              <a:chOff x="3201372" y="4937360"/>
              <a:chExt cx="2373361" cy="1132234"/>
            </a:xfrm>
          </p:grpSpPr>
          <p:sp>
            <p:nvSpPr>
              <p:cNvPr id="3342" name="Shape 3342"/>
              <p:cNvSpPr/>
              <p:nvPr/>
            </p:nvSpPr>
            <p:spPr>
              <a:xfrm>
                <a:off x="3415033" y="4937360"/>
                <a:ext cx="2159700" cy="1078800"/>
              </a:xfrm>
              <a:prstGeom prst="rect">
                <a:avLst/>
              </a:prstGeom>
              <a:solidFill>
                <a:schemeClr val="accent2"/>
              </a:solidFill>
              <a:ln>
                <a:noFill/>
              </a:ln>
            </p:spPr>
            <p:txBody>
              <a:bodyPr spcFirstLastPara="1" wrap="square" lIns="91425" tIns="90000" rIns="91425" bIns="900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1" i="1" u="none" strike="noStrike" cap="none">
                    <a:solidFill>
                      <a:srgbClr val="FFFFFF"/>
                    </a:solidFill>
                    <a:latin typeface="Georgia"/>
                    <a:ea typeface="Georgia"/>
                    <a:cs typeface="Georgia"/>
                    <a:sym typeface="Georgia"/>
                  </a:rPr>
                  <a:t>Deals</a:t>
                </a:r>
                <a:endParaRPr sz="1400" b="1" i="1" u="none" strike="noStrike" cap="none">
                  <a:solidFill>
                    <a:srgbClr val="FFFFFF"/>
                  </a:solidFill>
                  <a:latin typeface="Georgia"/>
                  <a:ea typeface="Georgia"/>
                  <a:cs typeface="Georgia"/>
                  <a:sym typeface="Georgia"/>
                </a:endParaRPr>
              </a:p>
            </p:txBody>
          </p:sp>
          <p:sp>
            <p:nvSpPr>
              <p:cNvPr id="3343" name="Shape 3343"/>
              <p:cNvSpPr/>
              <p:nvPr/>
            </p:nvSpPr>
            <p:spPr>
              <a:xfrm>
                <a:off x="3201372" y="6016194"/>
                <a:ext cx="215700" cy="53400"/>
              </a:xfrm>
              <a:prstGeom prst="rect">
                <a:avLst/>
              </a:prstGeom>
              <a:solidFill>
                <a:schemeClr val="accent2"/>
              </a:solidFill>
              <a:ln>
                <a:noFill/>
              </a:ln>
            </p:spPr>
            <p:txBody>
              <a:bodyPr spcFirstLastPara="1" wrap="square" lIns="91425" tIns="90000" rIns="91425" bIns="900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1" u="none" strike="noStrike" cap="none">
                  <a:solidFill>
                    <a:srgbClr val="FFFFFF"/>
                  </a:solidFill>
                  <a:latin typeface="Georgia"/>
                  <a:ea typeface="Georgia"/>
                  <a:cs typeface="Georgia"/>
                  <a:sym typeface="Georgia"/>
                </a:endParaRPr>
              </a:p>
            </p:txBody>
          </p:sp>
        </p:grpSp>
        <p:grpSp>
          <p:nvGrpSpPr>
            <p:cNvPr id="3344" name="Shape 3344"/>
            <p:cNvGrpSpPr/>
            <p:nvPr/>
          </p:nvGrpSpPr>
          <p:grpSpPr>
            <a:xfrm>
              <a:off x="507048" y="2471220"/>
              <a:ext cx="1798770" cy="479954"/>
              <a:chOff x="533400" y="4937360"/>
              <a:chExt cx="2373361" cy="1132234"/>
            </a:xfrm>
          </p:grpSpPr>
          <p:sp>
            <p:nvSpPr>
              <p:cNvPr id="3345" name="Shape 3345"/>
              <p:cNvSpPr/>
              <p:nvPr/>
            </p:nvSpPr>
            <p:spPr>
              <a:xfrm>
                <a:off x="747061" y="4937360"/>
                <a:ext cx="2159700" cy="1078800"/>
              </a:xfrm>
              <a:prstGeom prst="rect">
                <a:avLst/>
              </a:prstGeom>
              <a:solidFill>
                <a:schemeClr val="accent4"/>
              </a:solidFill>
              <a:ln>
                <a:noFill/>
              </a:ln>
            </p:spPr>
            <p:txBody>
              <a:bodyPr spcFirstLastPara="1" wrap="square" lIns="91425" tIns="90000" rIns="91425" bIns="900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1" i="1" u="none" strike="noStrike" cap="none">
                    <a:solidFill>
                      <a:srgbClr val="FFFFFF"/>
                    </a:solidFill>
                    <a:latin typeface="Georgia"/>
                    <a:ea typeface="Georgia"/>
                    <a:cs typeface="Georgia"/>
                    <a:sym typeface="Georgia"/>
                  </a:rPr>
                  <a:t>Assurance</a:t>
                </a:r>
                <a:endParaRPr sz="1400" b="0" i="0" u="none" strike="noStrike" cap="none">
                  <a:solidFill>
                    <a:srgbClr val="000000"/>
                  </a:solidFill>
                  <a:latin typeface="Arial"/>
                  <a:ea typeface="Arial"/>
                  <a:cs typeface="Arial"/>
                  <a:sym typeface="Arial"/>
                </a:endParaRPr>
              </a:p>
            </p:txBody>
          </p:sp>
          <p:sp>
            <p:nvSpPr>
              <p:cNvPr id="3346" name="Shape 3346"/>
              <p:cNvSpPr/>
              <p:nvPr/>
            </p:nvSpPr>
            <p:spPr>
              <a:xfrm>
                <a:off x="533400" y="6016194"/>
                <a:ext cx="215700" cy="53400"/>
              </a:xfrm>
              <a:prstGeom prst="rect">
                <a:avLst/>
              </a:prstGeom>
              <a:solidFill>
                <a:schemeClr val="accent4"/>
              </a:solidFill>
              <a:ln>
                <a:noFill/>
              </a:ln>
            </p:spPr>
            <p:txBody>
              <a:bodyPr spcFirstLastPara="1" wrap="square" lIns="91425" tIns="90000" rIns="91425" bIns="900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1" u="none" strike="noStrike" cap="none">
                  <a:solidFill>
                    <a:srgbClr val="FFFFFF"/>
                  </a:solidFill>
                  <a:latin typeface="Georgia"/>
                  <a:ea typeface="Georgia"/>
                  <a:cs typeface="Georgia"/>
                  <a:sym typeface="Georgia"/>
                </a:endParaRPr>
              </a:p>
            </p:txBody>
          </p:sp>
        </p:grpSp>
        <p:grpSp>
          <p:nvGrpSpPr>
            <p:cNvPr id="3347" name="Shape 3347"/>
            <p:cNvGrpSpPr/>
            <p:nvPr/>
          </p:nvGrpSpPr>
          <p:grpSpPr>
            <a:xfrm>
              <a:off x="528226" y="3809985"/>
              <a:ext cx="1777717" cy="469683"/>
              <a:chOff x="3570515" y="3435773"/>
              <a:chExt cx="2345582" cy="1110888"/>
            </a:xfrm>
          </p:grpSpPr>
          <p:sp>
            <p:nvSpPr>
              <p:cNvPr id="3348" name="Shape 3348"/>
              <p:cNvSpPr/>
              <p:nvPr/>
            </p:nvSpPr>
            <p:spPr>
              <a:xfrm>
                <a:off x="3756397" y="3435773"/>
                <a:ext cx="2159700" cy="1078800"/>
              </a:xfrm>
              <a:prstGeom prst="rect">
                <a:avLst/>
              </a:prstGeom>
              <a:solidFill>
                <a:srgbClr val="A72416"/>
              </a:solidFill>
              <a:ln>
                <a:noFill/>
              </a:ln>
            </p:spPr>
            <p:txBody>
              <a:bodyPr spcFirstLastPara="1" wrap="square" lIns="91425" tIns="90000" rIns="91425" bIns="900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1" i="1" u="none" strike="noStrike" cap="none">
                    <a:solidFill>
                      <a:srgbClr val="FFFFFF"/>
                    </a:solidFill>
                    <a:latin typeface="Georgia"/>
                    <a:ea typeface="Georgia"/>
                    <a:cs typeface="Georgia"/>
                    <a:sym typeface="Georgia"/>
                  </a:rPr>
                  <a:t>Legal </a:t>
                </a:r>
                <a:endParaRPr sz="1400" b="1" i="1" u="none" strike="noStrike" cap="none">
                  <a:solidFill>
                    <a:srgbClr val="FFFFFF"/>
                  </a:solidFill>
                  <a:latin typeface="Georgia"/>
                  <a:ea typeface="Georgia"/>
                  <a:cs typeface="Georgia"/>
                  <a:sym typeface="Georgia"/>
                </a:endParaRPr>
              </a:p>
            </p:txBody>
          </p:sp>
          <p:sp>
            <p:nvSpPr>
              <p:cNvPr id="3349" name="Shape 3349"/>
              <p:cNvSpPr/>
              <p:nvPr/>
            </p:nvSpPr>
            <p:spPr>
              <a:xfrm>
                <a:off x="3570515" y="4493261"/>
                <a:ext cx="215700" cy="53400"/>
              </a:xfrm>
              <a:prstGeom prst="rect">
                <a:avLst/>
              </a:prstGeom>
              <a:solidFill>
                <a:srgbClr val="A72416"/>
              </a:solidFill>
              <a:ln>
                <a:noFill/>
              </a:ln>
            </p:spPr>
            <p:txBody>
              <a:bodyPr spcFirstLastPara="1" wrap="square" lIns="91425" tIns="90000" rIns="91425" bIns="900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1" u="none" strike="noStrike" cap="none">
                  <a:solidFill>
                    <a:srgbClr val="000000"/>
                  </a:solidFill>
                  <a:latin typeface="Georgia"/>
                  <a:ea typeface="Georgia"/>
                  <a:cs typeface="Georgia"/>
                  <a:sym typeface="Georgia"/>
                </a:endParaRPr>
              </a:p>
            </p:txBody>
          </p:sp>
        </p:grpSp>
        <p:grpSp>
          <p:nvGrpSpPr>
            <p:cNvPr id="3350" name="Shape 3350"/>
            <p:cNvGrpSpPr/>
            <p:nvPr/>
          </p:nvGrpSpPr>
          <p:grpSpPr>
            <a:xfrm>
              <a:off x="1551665" y="4463322"/>
              <a:ext cx="1800052" cy="478577"/>
              <a:chOff x="7275804" y="4937360"/>
              <a:chExt cx="2373173" cy="1130587"/>
            </a:xfrm>
          </p:grpSpPr>
          <p:sp>
            <p:nvSpPr>
              <p:cNvPr id="3351" name="Shape 3351"/>
              <p:cNvSpPr/>
              <p:nvPr/>
            </p:nvSpPr>
            <p:spPr>
              <a:xfrm>
                <a:off x="7489277" y="4937360"/>
                <a:ext cx="2159700" cy="1080000"/>
              </a:xfrm>
              <a:prstGeom prst="rect">
                <a:avLst/>
              </a:prstGeom>
              <a:solidFill>
                <a:schemeClr val="accent6"/>
              </a:solidFill>
              <a:ln>
                <a:noFill/>
              </a:ln>
            </p:spPr>
            <p:txBody>
              <a:bodyPr spcFirstLastPara="1" wrap="square" lIns="91425" tIns="90000" rIns="91425" bIns="900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1" i="1" u="none" strike="noStrike" cap="none" dirty="0">
                    <a:solidFill>
                      <a:srgbClr val="FFFFFF"/>
                    </a:solidFill>
                    <a:latin typeface="Georgia"/>
                    <a:ea typeface="Georgia"/>
                    <a:cs typeface="Georgia"/>
                    <a:sym typeface="Georgia"/>
                  </a:rPr>
                  <a:t>Private Clients</a:t>
                </a:r>
                <a:endParaRPr sz="1400" b="1" i="1" u="none" strike="noStrike" cap="none" dirty="0">
                  <a:solidFill>
                    <a:srgbClr val="FFFFFF"/>
                  </a:solidFill>
                  <a:latin typeface="Georgia"/>
                  <a:ea typeface="Georgia"/>
                  <a:cs typeface="Georgia"/>
                  <a:sym typeface="Georgia"/>
                </a:endParaRPr>
              </a:p>
            </p:txBody>
          </p:sp>
          <p:sp>
            <p:nvSpPr>
              <p:cNvPr id="3352" name="Shape 3352"/>
              <p:cNvSpPr/>
              <p:nvPr/>
            </p:nvSpPr>
            <p:spPr>
              <a:xfrm>
                <a:off x="7275804" y="6014547"/>
                <a:ext cx="215700" cy="53400"/>
              </a:xfrm>
              <a:prstGeom prst="rect">
                <a:avLst/>
              </a:prstGeom>
              <a:solidFill>
                <a:schemeClr val="accent6"/>
              </a:solidFill>
              <a:ln>
                <a:noFill/>
              </a:ln>
            </p:spPr>
            <p:txBody>
              <a:bodyPr spcFirstLastPara="1" wrap="square" lIns="91425" tIns="90000" rIns="91425" bIns="900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1" u="none" strike="noStrike" cap="none">
                  <a:solidFill>
                    <a:srgbClr val="FFFFFF"/>
                  </a:solidFill>
                  <a:latin typeface="Georgia"/>
                  <a:ea typeface="Georgia"/>
                  <a:cs typeface="Georgia"/>
                  <a:sym typeface="Georgia"/>
                </a:endParaRPr>
              </a:p>
            </p:txBody>
          </p:sp>
        </p:grpSp>
        <p:grpSp>
          <p:nvGrpSpPr>
            <p:cNvPr id="3353" name="Shape 3353"/>
            <p:cNvGrpSpPr/>
            <p:nvPr/>
          </p:nvGrpSpPr>
          <p:grpSpPr>
            <a:xfrm>
              <a:off x="2351686" y="3145275"/>
              <a:ext cx="1798770" cy="479954"/>
              <a:chOff x="533400" y="4937360"/>
              <a:chExt cx="2373361" cy="1132234"/>
            </a:xfrm>
          </p:grpSpPr>
          <p:sp>
            <p:nvSpPr>
              <p:cNvPr id="3354" name="Shape 3354"/>
              <p:cNvSpPr/>
              <p:nvPr/>
            </p:nvSpPr>
            <p:spPr>
              <a:xfrm>
                <a:off x="747061" y="4937360"/>
                <a:ext cx="2159700" cy="1078800"/>
              </a:xfrm>
              <a:prstGeom prst="rect">
                <a:avLst/>
              </a:prstGeom>
              <a:solidFill>
                <a:schemeClr val="accent1"/>
              </a:solidFill>
              <a:ln>
                <a:noFill/>
              </a:ln>
            </p:spPr>
            <p:txBody>
              <a:bodyPr spcFirstLastPara="1" wrap="square" lIns="91425" tIns="90000" rIns="91425" bIns="900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1" i="1" u="none" strike="noStrike" cap="none">
                    <a:solidFill>
                      <a:srgbClr val="FFFFFF"/>
                    </a:solidFill>
                    <a:latin typeface="Georgia"/>
                    <a:ea typeface="Georgia"/>
                    <a:cs typeface="Georgia"/>
                    <a:sym typeface="Georgia"/>
                  </a:rPr>
                  <a:t>Technology</a:t>
                </a:r>
                <a:endParaRPr sz="1400" b="1" i="1" u="none" strike="noStrike" cap="none">
                  <a:solidFill>
                    <a:srgbClr val="FFFFFF"/>
                  </a:solidFill>
                  <a:latin typeface="Georgia"/>
                  <a:ea typeface="Georgia"/>
                  <a:cs typeface="Georgia"/>
                  <a:sym typeface="Georgia"/>
                </a:endParaRPr>
              </a:p>
            </p:txBody>
          </p:sp>
          <p:sp>
            <p:nvSpPr>
              <p:cNvPr id="3355" name="Shape 3355"/>
              <p:cNvSpPr/>
              <p:nvPr/>
            </p:nvSpPr>
            <p:spPr>
              <a:xfrm>
                <a:off x="533400" y="6016194"/>
                <a:ext cx="215700" cy="53400"/>
              </a:xfrm>
              <a:prstGeom prst="rect">
                <a:avLst/>
              </a:prstGeom>
              <a:solidFill>
                <a:schemeClr val="accent1"/>
              </a:solidFill>
              <a:ln>
                <a:noFill/>
              </a:ln>
            </p:spPr>
            <p:txBody>
              <a:bodyPr spcFirstLastPara="1" wrap="square" lIns="91425" tIns="90000" rIns="91425" bIns="900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1" u="none" strike="noStrike" cap="none">
                  <a:solidFill>
                    <a:srgbClr val="FFFFFF"/>
                  </a:solidFill>
                  <a:latin typeface="Georgia"/>
                  <a:ea typeface="Georgia"/>
                  <a:cs typeface="Georgia"/>
                  <a:sym typeface="Georgia"/>
                </a:endParaRPr>
              </a:p>
            </p:txBody>
          </p:sp>
        </p:grpSp>
        <p:grpSp>
          <p:nvGrpSpPr>
            <p:cNvPr id="3356" name="Shape 3356"/>
            <p:cNvGrpSpPr/>
            <p:nvPr/>
          </p:nvGrpSpPr>
          <p:grpSpPr>
            <a:xfrm>
              <a:off x="2391405" y="3800632"/>
              <a:ext cx="1798770" cy="479954"/>
              <a:chOff x="533400" y="4937360"/>
              <a:chExt cx="2373361" cy="1132234"/>
            </a:xfrm>
          </p:grpSpPr>
          <p:sp>
            <p:nvSpPr>
              <p:cNvPr id="3357" name="Shape 3357"/>
              <p:cNvSpPr/>
              <p:nvPr/>
            </p:nvSpPr>
            <p:spPr>
              <a:xfrm>
                <a:off x="747061" y="4937360"/>
                <a:ext cx="2159700" cy="1078800"/>
              </a:xfrm>
              <a:prstGeom prst="rect">
                <a:avLst/>
              </a:prstGeom>
              <a:solidFill>
                <a:schemeClr val="accent4"/>
              </a:solidFill>
              <a:ln>
                <a:noFill/>
              </a:ln>
            </p:spPr>
            <p:txBody>
              <a:bodyPr spcFirstLastPara="1" wrap="square" lIns="91425" tIns="90000" rIns="91425" bIns="900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1" i="1" u="none" strike="noStrike" cap="none">
                    <a:solidFill>
                      <a:srgbClr val="FFFFFF"/>
                    </a:solidFill>
                    <a:latin typeface="Georgia"/>
                    <a:ea typeface="Georgia"/>
                    <a:cs typeface="Georgia"/>
                    <a:sym typeface="Georgia"/>
                  </a:rPr>
                  <a:t>Tax</a:t>
                </a:r>
                <a:endParaRPr sz="1400" b="1" i="1" u="none" strike="noStrike" cap="none">
                  <a:solidFill>
                    <a:srgbClr val="FFFFFF"/>
                  </a:solidFill>
                  <a:latin typeface="Georgia"/>
                  <a:ea typeface="Georgia"/>
                  <a:cs typeface="Georgia"/>
                  <a:sym typeface="Georgia"/>
                </a:endParaRPr>
              </a:p>
            </p:txBody>
          </p:sp>
          <p:sp>
            <p:nvSpPr>
              <p:cNvPr id="3358" name="Shape 3358"/>
              <p:cNvSpPr/>
              <p:nvPr/>
            </p:nvSpPr>
            <p:spPr>
              <a:xfrm>
                <a:off x="533400" y="6016194"/>
                <a:ext cx="215700" cy="53400"/>
              </a:xfrm>
              <a:prstGeom prst="rect">
                <a:avLst/>
              </a:prstGeom>
              <a:solidFill>
                <a:schemeClr val="accent4"/>
              </a:solidFill>
              <a:ln>
                <a:noFill/>
              </a:ln>
            </p:spPr>
            <p:txBody>
              <a:bodyPr spcFirstLastPara="1" wrap="square" lIns="91425" tIns="90000" rIns="91425" bIns="900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1" u="none" strike="noStrike" cap="none">
                  <a:solidFill>
                    <a:srgbClr val="FFFFFF"/>
                  </a:solidFill>
                  <a:latin typeface="Georgia"/>
                  <a:ea typeface="Georgia"/>
                  <a:cs typeface="Georgia"/>
                  <a:sym typeface="Georgia"/>
                </a:endParaRPr>
              </a:p>
            </p:txBody>
          </p:sp>
        </p:grpSp>
      </p:grpSp>
      <p:sp>
        <p:nvSpPr>
          <p:cNvPr id="44" name="Footer Placeholder 9"/>
          <p:cNvSpPr>
            <a:spLocks noGrp="1"/>
          </p:cNvSpPr>
          <p:nvPr>
            <p:ph type="ftr" sz="quarter" idx="3"/>
          </p:nvPr>
        </p:nvSpPr>
        <p:spPr>
          <a:xfrm>
            <a:off x="533400" y="6324600"/>
            <a:ext cx="5257800" cy="152400"/>
          </a:xfrm>
        </p:spPr>
        <p:txBody>
          <a:bodyPr/>
          <a:lstStyle/>
          <a:p>
            <a:r>
              <a:rPr lang="en-US" dirty="0" smtClean="0"/>
              <a:t>PwC Legal Team – Monash University Presentation</a:t>
            </a:r>
            <a:endParaRPr lang="en-US" dirty="0"/>
          </a:p>
        </p:txBody>
      </p:sp>
      <p:sp>
        <p:nvSpPr>
          <p:cNvPr id="46" name="Date Placeholder 5"/>
          <p:cNvSpPr>
            <a:spLocks noGrp="1"/>
          </p:cNvSpPr>
          <p:nvPr>
            <p:ph type="dt" sz="half" idx="2"/>
          </p:nvPr>
        </p:nvSpPr>
        <p:spPr>
          <a:xfrm>
            <a:off x="7086600" y="6324600"/>
            <a:ext cx="1524000" cy="152400"/>
          </a:xfrm>
        </p:spPr>
        <p:txBody>
          <a:bodyPr/>
          <a:lstStyle/>
          <a:p>
            <a:r>
              <a:rPr lang="en-US" dirty="0" smtClean="0"/>
              <a:t>April 2018</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10461063"/>
              </p:ext>
            </p:extLst>
          </p:nvPr>
        </p:nvGraphicFramePr>
        <p:xfrm>
          <a:off x="596455" y="5655832"/>
          <a:ext cx="8017145" cy="685800"/>
        </p:xfrm>
        <a:graphic>
          <a:graphicData uri="http://schemas.openxmlformats.org/drawingml/2006/table">
            <a:tbl>
              <a:tblPr firstRow="1">
                <a:tableStyleId>{5940675A-B579-460E-94D1-54222C63F5DA}</a:tableStyleId>
              </a:tblPr>
              <a:tblGrid>
                <a:gridCol w="1603429">
                  <a:extLst>
                    <a:ext uri="{9D8B030D-6E8A-4147-A177-3AD203B41FA5}">
                      <a16:colId xmlns:a16="http://schemas.microsoft.com/office/drawing/2014/main" xmlns="" val="3570605092"/>
                    </a:ext>
                  </a:extLst>
                </a:gridCol>
                <a:gridCol w="1603429">
                  <a:extLst>
                    <a:ext uri="{9D8B030D-6E8A-4147-A177-3AD203B41FA5}">
                      <a16:colId xmlns:a16="http://schemas.microsoft.com/office/drawing/2014/main" xmlns="" val="1787433371"/>
                    </a:ext>
                  </a:extLst>
                </a:gridCol>
                <a:gridCol w="1603429">
                  <a:extLst>
                    <a:ext uri="{9D8B030D-6E8A-4147-A177-3AD203B41FA5}">
                      <a16:colId xmlns:a16="http://schemas.microsoft.com/office/drawing/2014/main" xmlns="" val="2356299407"/>
                    </a:ext>
                  </a:extLst>
                </a:gridCol>
                <a:gridCol w="1603429">
                  <a:extLst>
                    <a:ext uri="{9D8B030D-6E8A-4147-A177-3AD203B41FA5}">
                      <a16:colId xmlns:a16="http://schemas.microsoft.com/office/drawing/2014/main" xmlns="" val="3474251105"/>
                    </a:ext>
                  </a:extLst>
                </a:gridCol>
                <a:gridCol w="1603429">
                  <a:extLst>
                    <a:ext uri="{9D8B030D-6E8A-4147-A177-3AD203B41FA5}">
                      <a16:colId xmlns:a16="http://schemas.microsoft.com/office/drawing/2014/main" xmlns="" val="3023387254"/>
                    </a:ext>
                  </a:extLst>
                </a:gridCol>
              </a:tblGrid>
              <a:tr h="556870">
                <a:tc>
                  <a:txBody>
                    <a:bodyPr/>
                    <a:lstStyle/>
                    <a:p>
                      <a:pPr algn="ctr"/>
                      <a:r>
                        <a:rPr lang="en-US" sz="1200" dirty="0" smtClean="0">
                          <a:solidFill>
                            <a:srgbClr val="7F7F7F"/>
                          </a:solidFill>
                          <a:latin typeface="+mj-lt"/>
                        </a:rPr>
                        <a:t>620+</a:t>
                      </a:r>
                    </a:p>
                    <a:p>
                      <a:pPr algn="ctr"/>
                      <a:r>
                        <a:rPr lang="en-US" sz="1200" dirty="0" smtClean="0">
                          <a:solidFill>
                            <a:srgbClr val="7F7F7F"/>
                          </a:solidFill>
                          <a:latin typeface="+mj-lt"/>
                        </a:rPr>
                        <a:t>Partners at PwC</a:t>
                      </a:r>
                      <a:r>
                        <a:rPr lang="en-US" sz="1200" baseline="0" dirty="0" smtClean="0">
                          <a:solidFill>
                            <a:srgbClr val="7F7F7F"/>
                          </a:solidFill>
                          <a:latin typeface="+mj-lt"/>
                        </a:rPr>
                        <a:t> Australia</a:t>
                      </a:r>
                      <a:endParaRPr lang="en-US" sz="1200" dirty="0">
                        <a:solidFill>
                          <a:srgbClr val="7F7F7F"/>
                        </a:solidFill>
                        <a:latin typeface="+mj-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200" dirty="0" smtClean="0">
                          <a:solidFill>
                            <a:srgbClr val="7F7F7F"/>
                          </a:solidFill>
                          <a:latin typeface="+mj-lt"/>
                        </a:rPr>
                        <a:t>8 offices</a:t>
                      </a:r>
                      <a:br>
                        <a:rPr lang="en-US" sz="1200" dirty="0" smtClean="0">
                          <a:solidFill>
                            <a:srgbClr val="7F7F7F"/>
                          </a:solidFill>
                          <a:latin typeface="+mj-lt"/>
                        </a:rPr>
                      </a:br>
                      <a:r>
                        <a:rPr lang="en-US" sz="800" baseline="0" dirty="0" smtClean="0">
                          <a:solidFill>
                            <a:srgbClr val="7F7F7F"/>
                          </a:solidFill>
                          <a:latin typeface="+mj-lt"/>
                        </a:rPr>
                        <a:t>Adelaide, Brisbane, Canberra, GWS, Melbourne, Newcastle, Perth &amp; Sydney</a:t>
                      </a:r>
                      <a:endParaRPr lang="en-US" sz="800" dirty="0">
                        <a:solidFill>
                          <a:srgbClr val="7F7F7F"/>
                        </a:solidFill>
                        <a:latin typeface="+mj-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200" dirty="0" smtClean="0">
                          <a:solidFill>
                            <a:srgbClr val="7F7F7F"/>
                          </a:solidFill>
                          <a:latin typeface="+mj-lt"/>
                        </a:rPr>
                        <a:t>$2.12bn</a:t>
                      </a:r>
                      <a:endParaRPr lang="en-US" sz="1200" baseline="0" dirty="0" smtClean="0">
                        <a:solidFill>
                          <a:srgbClr val="7F7F7F"/>
                        </a:solidFill>
                        <a:latin typeface="+mj-lt"/>
                      </a:endParaRPr>
                    </a:p>
                    <a:p>
                      <a:pPr algn="ctr"/>
                      <a:r>
                        <a:rPr lang="en-US" sz="900" baseline="0" dirty="0" smtClean="0">
                          <a:solidFill>
                            <a:srgbClr val="7F7F7F"/>
                          </a:solidFill>
                          <a:latin typeface="+mj-lt"/>
                        </a:rPr>
                        <a:t>FY Australian </a:t>
                      </a:r>
                    </a:p>
                    <a:p>
                      <a:pPr algn="ctr"/>
                      <a:r>
                        <a:rPr lang="en-US" sz="900" baseline="0" dirty="0" smtClean="0">
                          <a:solidFill>
                            <a:srgbClr val="7F7F7F"/>
                          </a:solidFill>
                          <a:latin typeface="+mj-lt"/>
                        </a:rPr>
                        <a:t>firm revenues rise </a:t>
                      </a:r>
                      <a:br>
                        <a:rPr lang="en-US" sz="900" baseline="0" dirty="0" smtClean="0">
                          <a:solidFill>
                            <a:srgbClr val="7F7F7F"/>
                          </a:solidFill>
                          <a:latin typeface="+mj-lt"/>
                        </a:rPr>
                      </a:br>
                      <a:r>
                        <a:rPr lang="en-US" sz="900" baseline="0" dirty="0" smtClean="0">
                          <a:solidFill>
                            <a:srgbClr val="7F7F7F"/>
                          </a:solidFill>
                          <a:latin typeface="+mj-lt"/>
                        </a:rPr>
                        <a:t>to record high</a:t>
                      </a:r>
                      <a:endParaRPr lang="en-US" sz="900" dirty="0">
                        <a:solidFill>
                          <a:srgbClr val="7F7F7F"/>
                        </a:solidFill>
                        <a:latin typeface="+mj-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200" baseline="0" dirty="0" smtClean="0">
                          <a:solidFill>
                            <a:srgbClr val="7F7F7F"/>
                          </a:solidFill>
                          <a:latin typeface="+mj-lt"/>
                        </a:rPr>
                        <a:t>Voted #1 </a:t>
                      </a:r>
                    </a:p>
                    <a:p>
                      <a:pPr algn="ctr"/>
                      <a:r>
                        <a:rPr lang="en-US" sz="1000" baseline="0" dirty="0" smtClean="0">
                          <a:solidFill>
                            <a:srgbClr val="7F7F7F"/>
                          </a:solidFill>
                          <a:latin typeface="+mj-lt"/>
                        </a:rPr>
                        <a:t>workplace in Australia in 2017 and 2018</a:t>
                      </a:r>
                      <a:endParaRPr lang="en-US" sz="1000" dirty="0">
                        <a:solidFill>
                          <a:srgbClr val="7F7F7F"/>
                        </a:solidFill>
                        <a:latin typeface="+mj-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200" dirty="0" smtClean="0">
                          <a:solidFill>
                            <a:srgbClr val="7F7F7F"/>
                          </a:solidFill>
                          <a:latin typeface="+mj-lt"/>
                        </a:rPr>
                        <a:t>7,500+ </a:t>
                      </a:r>
                    </a:p>
                    <a:p>
                      <a:pPr algn="ctr"/>
                      <a:r>
                        <a:rPr lang="en-US" sz="1000" dirty="0" smtClean="0">
                          <a:solidFill>
                            <a:srgbClr val="7F7F7F"/>
                          </a:solidFill>
                          <a:latin typeface="+mj-lt"/>
                        </a:rPr>
                        <a:t>employees</a:t>
                      </a:r>
                      <a:r>
                        <a:rPr lang="en-US" sz="1000" baseline="0" dirty="0" smtClean="0">
                          <a:solidFill>
                            <a:srgbClr val="7F7F7F"/>
                          </a:solidFill>
                          <a:latin typeface="+mj-lt"/>
                        </a:rPr>
                        <a:t> across Australia</a:t>
                      </a:r>
                      <a:endParaRPr lang="en-US" sz="1000" dirty="0">
                        <a:solidFill>
                          <a:srgbClr val="7F7F7F"/>
                        </a:solidFill>
                        <a:latin typeface="+mj-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2184689444"/>
                  </a:ext>
                </a:extLst>
              </a:tr>
            </a:tbl>
          </a:graphicData>
        </a:graphic>
      </p:graphicFrame>
      <p:sp>
        <p:nvSpPr>
          <p:cNvPr id="50" name="Freeform 29"/>
          <p:cNvSpPr>
            <a:spLocks noEditPoints="1"/>
          </p:cNvSpPr>
          <p:nvPr/>
        </p:nvSpPr>
        <p:spPr bwMode="auto">
          <a:xfrm>
            <a:off x="1114200" y="5107883"/>
            <a:ext cx="560388" cy="561975"/>
          </a:xfrm>
          <a:custGeom>
            <a:avLst/>
            <a:gdLst/>
            <a:ahLst/>
            <a:cxnLst>
              <a:cxn ang="0">
                <a:pos x="258" y="175"/>
              </a:cxn>
              <a:cxn ang="0">
                <a:pos x="233" y="116"/>
              </a:cxn>
              <a:cxn ang="0">
                <a:pos x="244" y="190"/>
              </a:cxn>
              <a:cxn ang="0">
                <a:pos x="237" y="202"/>
              </a:cxn>
              <a:cxn ang="0">
                <a:pos x="235" y="199"/>
              </a:cxn>
              <a:cxn ang="0">
                <a:pos x="183" y="171"/>
              </a:cxn>
              <a:cxn ang="0">
                <a:pos x="167" y="105"/>
              </a:cxn>
              <a:cxn ang="0">
                <a:pos x="170" y="96"/>
              </a:cxn>
              <a:cxn ang="0">
                <a:pos x="228" y="82"/>
              </a:cxn>
              <a:cxn ang="0">
                <a:pos x="246" y="96"/>
              </a:cxn>
              <a:cxn ang="0">
                <a:pos x="261" y="175"/>
              </a:cxn>
              <a:cxn ang="0">
                <a:pos x="196" y="232"/>
              </a:cxn>
              <a:cxn ang="0">
                <a:pos x="190" y="276"/>
              </a:cxn>
              <a:cxn ang="0">
                <a:pos x="107" y="276"/>
              </a:cxn>
              <a:cxn ang="0">
                <a:pos x="101" y="232"/>
              </a:cxn>
              <a:cxn ang="0">
                <a:pos x="67" y="253"/>
              </a:cxn>
              <a:cxn ang="0">
                <a:pos x="75" y="203"/>
              </a:cxn>
              <a:cxn ang="0">
                <a:pos x="130" y="183"/>
              </a:cxn>
              <a:cxn ang="0">
                <a:pos x="167" y="183"/>
              </a:cxn>
              <a:cxn ang="0">
                <a:pos x="223" y="203"/>
              </a:cxn>
              <a:cxn ang="0">
                <a:pos x="231" y="253"/>
              </a:cxn>
              <a:cxn ang="0">
                <a:pos x="62" y="203"/>
              </a:cxn>
              <a:cxn ang="0">
                <a:pos x="63" y="114"/>
              </a:cxn>
              <a:cxn ang="0">
                <a:pos x="48" y="165"/>
              </a:cxn>
              <a:cxn ang="0">
                <a:pos x="36" y="174"/>
              </a:cxn>
              <a:cxn ang="0">
                <a:pos x="39" y="95"/>
              </a:cxn>
              <a:cxn ang="0">
                <a:pos x="58" y="81"/>
              </a:cxn>
              <a:cxn ang="0">
                <a:pos x="89" y="103"/>
              </a:cxn>
              <a:cxn ang="0">
                <a:pos x="120" y="81"/>
              </a:cxn>
              <a:cxn ang="0">
                <a:pos x="139" y="95"/>
              </a:cxn>
              <a:cxn ang="0">
                <a:pos x="117" y="114"/>
              </a:cxn>
              <a:cxn ang="0">
                <a:pos x="116" y="115"/>
              </a:cxn>
              <a:cxn ang="0">
                <a:pos x="113" y="171"/>
              </a:cxn>
              <a:cxn ang="0">
                <a:pos x="63" y="199"/>
              </a:cxn>
              <a:cxn ang="0">
                <a:pos x="89" y="34"/>
              </a:cxn>
              <a:cxn ang="0">
                <a:pos x="89" y="74"/>
              </a:cxn>
              <a:cxn ang="0">
                <a:pos x="89" y="34"/>
              </a:cxn>
              <a:cxn ang="0">
                <a:pos x="180" y="144"/>
              </a:cxn>
              <a:cxn ang="0">
                <a:pos x="117" y="144"/>
              </a:cxn>
              <a:cxn ang="0">
                <a:pos x="209" y="34"/>
              </a:cxn>
              <a:cxn ang="0">
                <a:pos x="209" y="74"/>
              </a:cxn>
              <a:cxn ang="0">
                <a:pos x="209" y="34"/>
              </a:cxn>
              <a:cxn ang="0">
                <a:pos x="297" y="149"/>
              </a:cxn>
              <a:cxn ang="0">
                <a:pos x="0" y="149"/>
              </a:cxn>
            </a:cxnLst>
            <a:rect l="0" t="0" r="r" b="b"/>
            <a:pathLst>
              <a:path w="297" h="298">
                <a:moveTo>
                  <a:pt x="261" y="175"/>
                </a:moveTo>
                <a:cubicBezTo>
                  <a:pt x="260" y="175"/>
                  <a:pt x="259" y="175"/>
                  <a:pt x="258" y="175"/>
                </a:cubicBezTo>
                <a:cubicBezTo>
                  <a:pt x="254" y="175"/>
                  <a:pt x="250" y="173"/>
                  <a:pt x="249" y="168"/>
                </a:cubicBezTo>
                <a:cubicBezTo>
                  <a:pt x="233" y="116"/>
                  <a:pt x="233" y="116"/>
                  <a:pt x="233" y="116"/>
                </a:cubicBezTo>
                <a:cubicBezTo>
                  <a:pt x="225" y="116"/>
                  <a:pt x="225" y="116"/>
                  <a:pt x="225" y="116"/>
                </a:cubicBezTo>
                <a:cubicBezTo>
                  <a:pt x="244" y="190"/>
                  <a:pt x="244" y="190"/>
                  <a:pt x="244" y="190"/>
                </a:cubicBezTo>
                <a:cubicBezTo>
                  <a:pt x="245" y="191"/>
                  <a:pt x="245" y="192"/>
                  <a:pt x="245" y="194"/>
                </a:cubicBezTo>
                <a:cubicBezTo>
                  <a:pt x="245" y="198"/>
                  <a:pt x="241" y="202"/>
                  <a:pt x="237" y="202"/>
                </a:cubicBezTo>
                <a:cubicBezTo>
                  <a:pt x="236" y="202"/>
                  <a:pt x="236" y="202"/>
                  <a:pt x="236" y="202"/>
                </a:cubicBezTo>
                <a:cubicBezTo>
                  <a:pt x="235" y="201"/>
                  <a:pt x="235" y="200"/>
                  <a:pt x="235" y="199"/>
                </a:cubicBezTo>
                <a:cubicBezTo>
                  <a:pt x="230" y="182"/>
                  <a:pt x="213" y="171"/>
                  <a:pt x="194" y="171"/>
                </a:cubicBezTo>
                <a:cubicBezTo>
                  <a:pt x="183" y="171"/>
                  <a:pt x="183" y="171"/>
                  <a:pt x="183" y="171"/>
                </a:cubicBezTo>
                <a:cubicBezTo>
                  <a:pt x="189" y="163"/>
                  <a:pt x="192" y="154"/>
                  <a:pt x="192" y="144"/>
                </a:cubicBezTo>
                <a:cubicBezTo>
                  <a:pt x="192" y="127"/>
                  <a:pt x="182" y="112"/>
                  <a:pt x="167" y="105"/>
                </a:cubicBezTo>
                <a:cubicBezTo>
                  <a:pt x="170" y="96"/>
                  <a:pt x="170" y="96"/>
                  <a:pt x="170" y="96"/>
                </a:cubicBezTo>
                <a:cubicBezTo>
                  <a:pt x="170" y="96"/>
                  <a:pt x="170" y="96"/>
                  <a:pt x="170" y="96"/>
                </a:cubicBezTo>
                <a:cubicBezTo>
                  <a:pt x="173" y="87"/>
                  <a:pt x="180" y="82"/>
                  <a:pt x="188" y="82"/>
                </a:cubicBezTo>
                <a:cubicBezTo>
                  <a:pt x="228" y="82"/>
                  <a:pt x="228" y="82"/>
                  <a:pt x="228" y="82"/>
                </a:cubicBezTo>
                <a:cubicBezTo>
                  <a:pt x="236" y="82"/>
                  <a:pt x="243" y="87"/>
                  <a:pt x="246" y="96"/>
                </a:cubicBezTo>
                <a:cubicBezTo>
                  <a:pt x="246" y="96"/>
                  <a:pt x="246" y="96"/>
                  <a:pt x="246" y="96"/>
                </a:cubicBezTo>
                <a:cubicBezTo>
                  <a:pt x="267" y="163"/>
                  <a:pt x="267" y="163"/>
                  <a:pt x="267" y="163"/>
                </a:cubicBezTo>
                <a:cubicBezTo>
                  <a:pt x="268" y="168"/>
                  <a:pt x="265" y="173"/>
                  <a:pt x="261" y="175"/>
                </a:cubicBezTo>
                <a:close/>
                <a:moveTo>
                  <a:pt x="203" y="271"/>
                </a:moveTo>
                <a:cubicBezTo>
                  <a:pt x="196" y="232"/>
                  <a:pt x="196" y="232"/>
                  <a:pt x="196" y="232"/>
                </a:cubicBezTo>
                <a:cubicBezTo>
                  <a:pt x="188" y="232"/>
                  <a:pt x="188" y="232"/>
                  <a:pt x="188" y="232"/>
                </a:cubicBezTo>
                <a:cubicBezTo>
                  <a:pt x="190" y="276"/>
                  <a:pt x="190" y="276"/>
                  <a:pt x="190" y="276"/>
                </a:cubicBezTo>
                <a:cubicBezTo>
                  <a:pt x="177" y="280"/>
                  <a:pt x="163" y="282"/>
                  <a:pt x="148" y="282"/>
                </a:cubicBezTo>
                <a:cubicBezTo>
                  <a:pt x="134" y="282"/>
                  <a:pt x="120" y="280"/>
                  <a:pt x="107" y="276"/>
                </a:cubicBezTo>
                <a:cubicBezTo>
                  <a:pt x="109" y="232"/>
                  <a:pt x="109" y="232"/>
                  <a:pt x="109" y="232"/>
                </a:cubicBezTo>
                <a:cubicBezTo>
                  <a:pt x="101" y="232"/>
                  <a:pt x="101" y="232"/>
                  <a:pt x="101" y="232"/>
                </a:cubicBezTo>
                <a:cubicBezTo>
                  <a:pt x="94" y="271"/>
                  <a:pt x="94" y="271"/>
                  <a:pt x="94" y="271"/>
                </a:cubicBezTo>
                <a:cubicBezTo>
                  <a:pt x="84" y="265"/>
                  <a:pt x="75" y="260"/>
                  <a:pt x="67" y="253"/>
                </a:cubicBezTo>
                <a:cubicBezTo>
                  <a:pt x="75" y="205"/>
                  <a:pt x="75" y="205"/>
                  <a:pt x="75" y="205"/>
                </a:cubicBezTo>
                <a:cubicBezTo>
                  <a:pt x="75" y="204"/>
                  <a:pt x="75" y="203"/>
                  <a:pt x="75" y="203"/>
                </a:cubicBezTo>
                <a:cubicBezTo>
                  <a:pt x="79" y="191"/>
                  <a:pt x="90" y="183"/>
                  <a:pt x="103" y="183"/>
                </a:cubicBezTo>
                <a:cubicBezTo>
                  <a:pt x="130" y="183"/>
                  <a:pt x="130" y="183"/>
                  <a:pt x="130" y="183"/>
                </a:cubicBezTo>
                <a:cubicBezTo>
                  <a:pt x="149" y="216"/>
                  <a:pt x="149" y="216"/>
                  <a:pt x="149" y="216"/>
                </a:cubicBezTo>
                <a:cubicBezTo>
                  <a:pt x="167" y="183"/>
                  <a:pt x="167" y="183"/>
                  <a:pt x="167" y="183"/>
                </a:cubicBezTo>
                <a:cubicBezTo>
                  <a:pt x="194" y="183"/>
                  <a:pt x="194" y="183"/>
                  <a:pt x="194" y="183"/>
                </a:cubicBezTo>
                <a:cubicBezTo>
                  <a:pt x="208" y="183"/>
                  <a:pt x="219" y="191"/>
                  <a:pt x="223" y="203"/>
                </a:cubicBezTo>
                <a:cubicBezTo>
                  <a:pt x="223" y="203"/>
                  <a:pt x="223" y="204"/>
                  <a:pt x="223" y="205"/>
                </a:cubicBezTo>
                <a:cubicBezTo>
                  <a:pt x="231" y="253"/>
                  <a:pt x="231" y="253"/>
                  <a:pt x="231" y="253"/>
                </a:cubicBezTo>
                <a:cubicBezTo>
                  <a:pt x="223" y="260"/>
                  <a:pt x="213" y="265"/>
                  <a:pt x="203" y="271"/>
                </a:cubicBezTo>
                <a:close/>
                <a:moveTo>
                  <a:pt x="62" y="203"/>
                </a:moveTo>
                <a:cubicBezTo>
                  <a:pt x="61" y="208"/>
                  <a:pt x="61" y="208"/>
                  <a:pt x="61" y="208"/>
                </a:cubicBezTo>
                <a:cubicBezTo>
                  <a:pt x="63" y="114"/>
                  <a:pt x="63" y="114"/>
                  <a:pt x="63" y="114"/>
                </a:cubicBezTo>
                <a:cubicBezTo>
                  <a:pt x="57" y="114"/>
                  <a:pt x="57" y="114"/>
                  <a:pt x="57" y="114"/>
                </a:cubicBezTo>
                <a:cubicBezTo>
                  <a:pt x="48" y="165"/>
                  <a:pt x="48" y="165"/>
                  <a:pt x="48" y="165"/>
                </a:cubicBezTo>
                <a:cubicBezTo>
                  <a:pt x="47" y="170"/>
                  <a:pt x="43" y="174"/>
                  <a:pt x="38" y="174"/>
                </a:cubicBezTo>
                <a:cubicBezTo>
                  <a:pt x="38" y="174"/>
                  <a:pt x="37" y="174"/>
                  <a:pt x="36" y="174"/>
                </a:cubicBezTo>
                <a:cubicBezTo>
                  <a:pt x="31" y="173"/>
                  <a:pt x="27" y="167"/>
                  <a:pt x="28" y="162"/>
                </a:cubicBezTo>
                <a:cubicBezTo>
                  <a:pt x="39" y="95"/>
                  <a:pt x="39" y="95"/>
                  <a:pt x="39" y="95"/>
                </a:cubicBezTo>
                <a:cubicBezTo>
                  <a:pt x="39" y="94"/>
                  <a:pt x="39" y="94"/>
                  <a:pt x="39" y="94"/>
                </a:cubicBezTo>
                <a:cubicBezTo>
                  <a:pt x="42" y="86"/>
                  <a:pt x="50" y="81"/>
                  <a:pt x="58" y="81"/>
                </a:cubicBezTo>
                <a:cubicBezTo>
                  <a:pt x="76" y="81"/>
                  <a:pt x="76" y="81"/>
                  <a:pt x="76" y="81"/>
                </a:cubicBezTo>
                <a:cubicBezTo>
                  <a:pt x="89" y="103"/>
                  <a:pt x="89" y="103"/>
                  <a:pt x="89" y="103"/>
                </a:cubicBezTo>
                <a:cubicBezTo>
                  <a:pt x="102" y="81"/>
                  <a:pt x="102" y="81"/>
                  <a:pt x="102" y="81"/>
                </a:cubicBezTo>
                <a:cubicBezTo>
                  <a:pt x="120" y="81"/>
                  <a:pt x="120" y="81"/>
                  <a:pt x="120" y="81"/>
                </a:cubicBezTo>
                <a:cubicBezTo>
                  <a:pt x="129" y="81"/>
                  <a:pt x="136" y="86"/>
                  <a:pt x="139" y="94"/>
                </a:cubicBezTo>
                <a:cubicBezTo>
                  <a:pt x="139" y="95"/>
                  <a:pt x="139" y="95"/>
                  <a:pt x="139" y="95"/>
                </a:cubicBezTo>
                <a:cubicBezTo>
                  <a:pt x="140" y="101"/>
                  <a:pt x="140" y="101"/>
                  <a:pt x="140" y="101"/>
                </a:cubicBezTo>
                <a:cubicBezTo>
                  <a:pt x="131" y="103"/>
                  <a:pt x="123" y="107"/>
                  <a:pt x="117" y="114"/>
                </a:cubicBezTo>
                <a:cubicBezTo>
                  <a:pt x="116" y="114"/>
                  <a:pt x="116" y="114"/>
                  <a:pt x="116" y="114"/>
                </a:cubicBezTo>
                <a:cubicBezTo>
                  <a:pt x="116" y="115"/>
                  <a:pt x="116" y="115"/>
                  <a:pt x="116" y="115"/>
                </a:cubicBezTo>
                <a:cubicBezTo>
                  <a:pt x="109" y="122"/>
                  <a:pt x="105" y="133"/>
                  <a:pt x="105" y="144"/>
                </a:cubicBezTo>
                <a:cubicBezTo>
                  <a:pt x="105" y="154"/>
                  <a:pt x="108" y="163"/>
                  <a:pt x="113" y="171"/>
                </a:cubicBezTo>
                <a:cubicBezTo>
                  <a:pt x="103" y="171"/>
                  <a:pt x="103" y="171"/>
                  <a:pt x="103" y="171"/>
                </a:cubicBezTo>
                <a:cubicBezTo>
                  <a:pt x="85" y="171"/>
                  <a:pt x="68" y="182"/>
                  <a:pt x="63" y="199"/>
                </a:cubicBezTo>
                <a:cubicBezTo>
                  <a:pt x="63" y="200"/>
                  <a:pt x="62" y="201"/>
                  <a:pt x="62" y="203"/>
                </a:cubicBezTo>
                <a:close/>
                <a:moveTo>
                  <a:pt x="89" y="34"/>
                </a:moveTo>
                <a:cubicBezTo>
                  <a:pt x="100" y="34"/>
                  <a:pt x="109" y="43"/>
                  <a:pt x="109" y="54"/>
                </a:cubicBezTo>
                <a:cubicBezTo>
                  <a:pt x="109" y="65"/>
                  <a:pt x="100" y="74"/>
                  <a:pt x="89" y="74"/>
                </a:cubicBezTo>
                <a:cubicBezTo>
                  <a:pt x="78" y="74"/>
                  <a:pt x="69" y="65"/>
                  <a:pt x="69" y="54"/>
                </a:cubicBezTo>
                <a:cubicBezTo>
                  <a:pt x="69" y="43"/>
                  <a:pt x="78" y="34"/>
                  <a:pt x="89" y="34"/>
                </a:cubicBezTo>
                <a:close/>
                <a:moveTo>
                  <a:pt x="148" y="113"/>
                </a:moveTo>
                <a:cubicBezTo>
                  <a:pt x="166" y="113"/>
                  <a:pt x="180" y="127"/>
                  <a:pt x="180" y="144"/>
                </a:cubicBezTo>
                <a:cubicBezTo>
                  <a:pt x="180" y="161"/>
                  <a:pt x="166" y="175"/>
                  <a:pt x="148" y="175"/>
                </a:cubicBezTo>
                <a:cubicBezTo>
                  <a:pt x="131" y="175"/>
                  <a:pt x="117" y="161"/>
                  <a:pt x="117" y="144"/>
                </a:cubicBezTo>
                <a:cubicBezTo>
                  <a:pt x="117" y="127"/>
                  <a:pt x="131" y="113"/>
                  <a:pt x="148" y="113"/>
                </a:cubicBezTo>
                <a:close/>
                <a:moveTo>
                  <a:pt x="209" y="34"/>
                </a:moveTo>
                <a:cubicBezTo>
                  <a:pt x="220" y="34"/>
                  <a:pt x="228" y="43"/>
                  <a:pt x="228" y="54"/>
                </a:cubicBezTo>
                <a:cubicBezTo>
                  <a:pt x="228" y="65"/>
                  <a:pt x="220" y="74"/>
                  <a:pt x="209" y="74"/>
                </a:cubicBezTo>
                <a:cubicBezTo>
                  <a:pt x="197" y="74"/>
                  <a:pt x="188" y="65"/>
                  <a:pt x="188" y="54"/>
                </a:cubicBezTo>
                <a:cubicBezTo>
                  <a:pt x="188" y="43"/>
                  <a:pt x="197" y="34"/>
                  <a:pt x="209" y="34"/>
                </a:cubicBezTo>
                <a:close/>
                <a:moveTo>
                  <a:pt x="148" y="0"/>
                </a:moveTo>
                <a:cubicBezTo>
                  <a:pt x="231" y="0"/>
                  <a:pt x="297" y="68"/>
                  <a:pt x="297" y="149"/>
                </a:cubicBezTo>
                <a:cubicBezTo>
                  <a:pt x="297" y="231"/>
                  <a:pt x="231" y="298"/>
                  <a:pt x="148" y="298"/>
                </a:cubicBezTo>
                <a:cubicBezTo>
                  <a:pt x="67" y="298"/>
                  <a:pt x="0" y="231"/>
                  <a:pt x="0" y="149"/>
                </a:cubicBezTo>
                <a:cubicBezTo>
                  <a:pt x="0" y="68"/>
                  <a:pt x="67" y="0"/>
                  <a:pt x="148" y="0"/>
                </a:cubicBezTo>
              </a:path>
            </a:pathLst>
          </a:custGeom>
          <a:solidFill>
            <a:srgbClr val="7F7F7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70" name="Group 69"/>
          <p:cNvGrpSpPr>
            <a:grpSpLocks/>
          </p:cNvGrpSpPr>
          <p:nvPr/>
        </p:nvGrpSpPr>
        <p:grpSpPr>
          <a:xfrm>
            <a:off x="2727970" y="5093816"/>
            <a:ext cx="561600" cy="561600"/>
            <a:chOff x="3699003" y="1837063"/>
            <a:chExt cx="2052000" cy="2052000"/>
          </a:xfrm>
        </p:grpSpPr>
        <p:sp>
          <p:nvSpPr>
            <p:cNvPr id="71" name="Freeform 9"/>
            <p:cNvSpPr>
              <a:spLocks noEditPoints="1"/>
            </p:cNvSpPr>
            <p:nvPr/>
          </p:nvSpPr>
          <p:spPr bwMode="auto">
            <a:xfrm>
              <a:off x="3831361" y="1842028"/>
              <a:ext cx="1836550" cy="1722580"/>
            </a:xfrm>
            <a:custGeom>
              <a:avLst/>
              <a:gdLst>
                <a:gd name="T0" fmla="*/ 1191919496 w 1497"/>
                <a:gd name="T1" fmla="*/ 99309674 h 1400"/>
                <a:gd name="T2" fmla="*/ 1150424792 w 1497"/>
                <a:gd name="T3" fmla="*/ 149683709 h 1400"/>
                <a:gd name="T4" fmla="*/ 1184765072 w 1497"/>
                <a:gd name="T5" fmla="*/ 105067015 h 1400"/>
                <a:gd name="T6" fmla="*/ 1106067600 w 1497"/>
                <a:gd name="T7" fmla="*/ 151123344 h 1400"/>
                <a:gd name="T8" fmla="*/ 890005421 w 1497"/>
                <a:gd name="T9" fmla="*/ 408753376 h 1400"/>
                <a:gd name="T10" fmla="*/ 951532753 w 1497"/>
                <a:gd name="T11" fmla="*/ 358378141 h 1400"/>
                <a:gd name="T12" fmla="*/ 1054555984 w 1497"/>
                <a:gd name="T13" fmla="*/ 535408883 h 1400"/>
                <a:gd name="T14" fmla="*/ 897159845 w 1497"/>
                <a:gd name="T15" fmla="*/ 500866036 h 1400"/>
                <a:gd name="T16" fmla="*/ 1087465618 w 1497"/>
                <a:gd name="T17" fmla="*/ 587222554 h 1400"/>
                <a:gd name="T18" fmla="*/ 1081741840 w 1497"/>
                <a:gd name="T19" fmla="*/ 623205037 h 1400"/>
                <a:gd name="T20" fmla="*/ 864249015 w 1497"/>
                <a:gd name="T21" fmla="*/ 699485458 h 1400"/>
                <a:gd name="T22" fmla="*/ 765518916 w 1497"/>
                <a:gd name="T23" fmla="*/ 633279034 h 1400"/>
                <a:gd name="T24" fmla="*/ 666788818 w 1497"/>
                <a:gd name="T25" fmla="*/ 856366106 h 1400"/>
                <a:gd name="T26" fmla="*/ 261850091 w 1497"/>
                <a:gd name="T27" fmla="*/ 669261516 h 1400"/>
                <a:gd name="T28" fmla="*/ 711146009 w 1497"/>
                <a:gd name="T29" fmla="*/ 1007490613 h 1400"/>
                <a:gd name="T30" fmla="*/ 548025942 w 1497"/>
                <a:gd name="T31" fmla="*/ 931209142 h 1400"/>
                <a:gd name="T32" fmla="*/ 463603496 w 1497"/>
                <a:gd name="T33" fmla="*/ 777206564 h 1400"/>
                <a:gd name="T34" fmla="*/ 283313364 w 1497"/>
                <a:gd name="T35" fmla="*/ 700925093 h 1400"/>
                <a:gd name="T36" fmla="*/ 505099396 w 1497"/>
                <a:gd name="T37" fmla="*/ 954237307 h 1400"/>
                <a:gd name="T38" fmla="*/ 1114652670 w 1497"/>
                <a:gd name="T39" fmla="*/ 774328494 h 1400"/>
                <a:gd name="T40" fmla="*/ 1058847921 w 1497"/>
                <a:gd name="T41" fmla="*/ 736907576 h 1400"/>
                <a:gd name="T42" fmla="*/ 911468694 w 1497"/>
                <a:gd name="T43" fmla="*/ 844852624 h 1400"/>
                <a:gd name="T44" fmla="*/ 947239620 w 1497"/>
                <a:gd name="T45" fmla="*/ 778646200 h 1400"/>
                <a:gd name="T46" fmla="*/ 490790548 w 1497"/>
                <a:gd name="T47" fmla="*/ 765693082 h 1400"/>
                <a:gd name="T48" fmla="*/ 1665540053 w 1497"/>
                <a:gd name="T49" fmla="*/ 1076575108 h 1400"/>
                <a:gd name="T50" fmla="*/ 1309251875 w 1497"/>
                <a:gd name="T51" fmla="*/ 857805741 h 1400"/>
                <a:gd name="T52" fmla="*/ 1329284503 w 1497"/>
                <a:gd name="T53" fmla="*/ 909619412 h 1400"/>
                <a:gd name="T54" fmla="*/ 1519590276 w 1497"/>
                <a:gd name="T55" fmla="*/ 1036274919 h 1400"/>
                <a:gd name="T56" fmla="*/ 983011741 w 1497"/>
                <a:gd name="T57" fmla="*/ 808870141 h 1400"/>
                <a:gd name="T58" fmla="*/ 1177610647 w 1497"/>
                <a:gd name="T59" fmla="*/ 870758859 h 1400"/>
                <a:gd name="T60" fmla="*/ 377751600 w 1497"/>
                <a:gd name="T61" fmla="*/ 875076565 h 1400"/>
                <a:gd name="T62" fmla="*/ 1732791163 w 1497"/>
                <a:gd name="T63" fmla="*/ 924012165 h 1400"/>
                <a:gd name="T64" fmla="*/ 828476894 w 1497"/>
                <a:gd name="T65" fmla="*/ 971508130 h 1400"/>
                <a:gd name="T66" fmla="*/ 1672694478 w 1497"/>
                <a:gd name="T67" fmla="*/ 1003171707 h 1400"/>
                <a:gd name="T68" fmla="*/ 779827765 w 1497"/>
                <a:gd name="T69" fmla="*/ 998854001 h 1400"/>
                <a:gd name="T70" fmla="*/ 848509521 w 1497"/>
                <a:gd name="T71" fmla="*/ 1010368684 h 1400"/>
                <a:gd name="T72" fmla="*/ 1581118803 w 1497"/>
                <a:gd name="T73" fmla="*/ 1558730835 h 1400"/>
                <a:gd name="T74" fmla="*/ 1511005206 w 1497"/>
                <a:gd name="T75" fmla="*/ 1185959791 h 1400"/>
                <a:gd name="T76" fmla="*/ 1302097451 w 1497"/>
                <a:gd name="T77" fmla="*/ 1160052355 h 1400"/>
                <a:gd name="T78" fmla="*/ 1083173682 w 1497"/>
                <a:gd name="T79" fmla="*/ 1170127403 h 1400"/>
                <a:gd name="T80" fmla="*/ 922915055 w 1497"/>
                <a:gd name="T81" fmla="*/ 1229138050 h 1400"/>
                <a:gd name="T82" fmla="*/ 619568989 w 1497"/>
                <a:gd name="T83" fmla="*/ 1391775139 h 1400"/>
                <a:gd name="T84" fmla="*/ 619568989 w 1497"/>
                <a:gd name="T85" fmla="*/ 1670994788 h 1400"/>
                <a:gd name="T86" fmla="*/ 971565380 w 1497"/>
                <a:gd name="T87" fmla="*/ 1609106070 h 1400"/>
                <a:gd name="T88" fmla="*/ 1117513961 w 1497"/>
                <a:gd name="T89" fmla="*/ 1705536436 h 1400"/>
                <a:gd name="T90" fmla="*/ 1399396904 w 1497"/>
                <a:gd name="T91" fmla="*/ 1747276259 h 1400"/>
                <a:gd name="T92" fmla="*/ 1858708314 w 1497"/>
                <a:gd name="T93" fmla="*/ 1098163637 h 1400"/>
                <a:gd name="T94" fmla="*/ 1930252557 w 1497"/>
                <a:gd name="T95" fmla="*/ 1181642085 h 1400"/>
                <a:gd name="T96" fmla="*/ 1817212413 w 1497"/>
                <a:gd name="T97" fmla="*/ 1800528366 h 1400"/>
                <a:gd name="T98" fmla="*/ 1798611628 w 1497"/>
                <a:gd name="T99" fmla="*/ 1835071213 h 1400"/>
                <a:gd name="T100" fmla="*/ 1199073920 w 1497"/>
                <a:gd name="T101" fmla="*/ 1911352684 h 1400"/>
                <a:gd name="T102" fmla="*/ 1453769811 w 1497"/>
                <a:gd name="T103" fmla="*/ 1989072591 h 1400"/>
                <a:gd name="T104" fmla="*/ 1439460962 w 1497"/>
                <a:gd name="T105" fmla="*/ 2013540391 h 1400"/>
                <a:gd name="T106" fmla="*/ 372027822 w 1497"/>
                <a:gd name="T107" fmla="*/ 457687777 h 1400"/>
                <a:gd name="T108" fmla="*/ 467896629 w 1497"/>
                <a:gd name="T109" fmla="*/ 660626105 h 1400"/>
                <a:gd name="T110" fmla="*/ 429263216 w 1497"/>
                <a:gd name="T111" fmla="*/ 515258789 h 1400"/>
                <a:gd name="T112" fmla="*/ 578074285 w 1497"/>
                <a:gd name="T113" fmla="*/ 395800259 h 1400"/>
                <a:gd name="T114" fmla="*/ 918623118 w 1497"/>
                <a:gd name="T115" fmla="*/ 191423570 h 1400"/>
                <a:gd name="T116" fmla="*/ 815599887 w 1497"/>
                <a:gd name="T117" fmla="*/ 92113897 h 1400"/>
                <a:gd name="T118" fmla="*/ 993028653 w 1497"/>
                <a:gd name="T119" fmla="*/ 69084513 h 1400"/>
                <a:gd name="T120" fmla="*/ 980150450 w 1497"/>
                <a:gd name="T121" fmla="*/ 1439636 h 1400"/>
                <a:gd name="T122" fmla="*/ 58666059 w 1497"/>
                <a:gd name="T123" fmla="*/ 647671787 h 1400"/>
                <a:gd name="T124" fmla="*/ 1269187817 w 1497"/>
                <a:gd name="T125" fmla="*/ 35981292 h 140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97"/>
                <a:gd name="T190" fmla="*/ 0 h 1400"/>
                <a:gd name="T191" fmla="*/ 1497 w 1497"/>
                <a:gd name="T192" fmla="*/ 1400 h 140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97" h="1400">
                  <a:moveTo>
                    <a:pt x="876" y="39"/>
                  </a:moveTo>
                  <a:cubicBezTo>
                    <a:pt x="875" y="36"/>
                    <a:pt x="865" y="35"/>
                    <a:pt x="866" y="40"/>
                  </a:cubicBezTo>
                  <a:cubicBezTo>
                    <a:pt x="870" y="40"/>
                    <a:pt x="872" y="38"/>
                    <a:pt x="876" y="39"/>
                  </a:cubicBezTo>
                  <a:close/>
                  <a:moveTo>
                    <a:pt x="863" y="40"/>
                  </a:moveTo>
                  <a:cubicBezTo>
                    <a:pt x="860" y="39"/>
                    <a:pt x="857" y="39"/>
                    <a:pt x="856" y="42"/>
                  </a:cubicBezTo>
                  <a:cubicBezTo>
                    <a:pt x="859" y="42"/>
                    <a:pt x="862" y="42"/>
                    <a:pt x="863" y="40"/>
                  </a:cubicBezTo>
                  <a:close/>
                  <a:moveTo>
                    <a:pt x="876" y="90"/>
                  </a:moveTo>
                  <a:cubicBezTo>
                    <a:pt x="867" y="88"/>
                    <a:pt x="866" y="76"/>
                    <a:pt x="857" y="73"/>
                  </a:cubicBezTo>
                  <a:cubicBezTo>
                    <a:pt x="858" y="72"/>
                    <a:pt x="860" y="71"/>
                    <a:pt x="862" y="72"/>
                  </a:cubicBezTo>
                  <a:cubicBezTo>
                    <a:pt x="858" y="58"/>
                    <a:pt x="841" y="56"/>
                    <a:pt x="828" y="50"/>
                  </a:cubicBezTo>
                  <a:cubicBezTo>
                    <a:pt x="827" y="54"/>
                    <a:pt x="833" y="51"/>
                    <a:pt x="832" y="53"/>
                  </a:cubicBezTo>
                  <a:cubicBezTo>
                    <a:pt x="828" y="55"/>
                    <a:pt x="826" y="49"/>
                    <a:pt x="823" y="52"/>
                  </a:cubicBezTo>
                  <a:cubicBezTo>
                    <a:pt x="823" y="57"/>
                    <a:pt x="832" y="60"/>
                    <a:pt x="836" y="64"/>
                  </a:cubicBezTo>
                  <a:cubicBezTo>
                    <a:pt x="834" y="65"/>
                    <a:pt x="834" y="67"/>
                    <a:pt x="833" y="69"/>
                  </a:cubicBezTo>
                  <a:cubicBezTo>
                    <a:pt x="835" y="70"/>
                    <a:pt x="837" y="70"/>
                    <a:pt x="837" y="72"/>
                  </a:cubicBezTo>
                  <a:cubicBezTo>
                    <a:pt x="832" y="72"/>
                    <a:pt x="832" y="72"/>
                    <a:pt x="832" y="72"/>
                  </a:cubicBezTo>
                  <a:cubicBezTo>
                    <a:pt x="833" y="78"/>
                    <a:pt x="814" y="80"/>
                    <a:pt x="814" y="73"/>
                  </a:cubicBezTo>
                  <a:cubicBezTo>
                    <a:pt x="811" y="73"/>
                    <a:pt x="808" y="72"/>
                    <a:pt x="807" y="74"/>
                  </a:cubicBezTo>
                  <a:cubicBezTo>
                    <a:pt x="809" y="75"/>
                    <a:pt x="811" y="76"/>
                    <a:pt x="811" y="78"/>
                  </a:cubicBezTo>
                  <a:cubicBezTo>
                    <a:pt x="807" y="80"/>
                    <a:pt x="808" y="83"/>
                    <a:pt x="810" y="85"/>
                  </a:cubicBezTo>
                  <a:cubicBezTo>
                    <a:pt x="797" y="84"/>
                    <a:pt x="783" y="81"/>
                    <a:pt x="771" y="83"/>
                  </a:cubicBezTo>
                  <a:cubicBezTo>
                    <a:pt x="763" y="84"/>
                    <a:pt x="758" y="93"/>
                    <a:pt x="750" y="91"/>
                  </a:cubicBezTo>
                  <a:cubicBezTo>
                    <a:pt x="758" y="101"/>
                    <a:pt x="777" y="90"/>
                    <a:pt x="789" y="94"/>
                  </a:cubicBezTo>
                  <a:cubicBezTo>
                    <a:pt x="787" y="96"/>
                    <a:pt x="782" y="96"/>
                    <a:pt x="778" y="96"/>
                  </a:cubicBezTo>
                  <a:cubicBezTo>
                    <a:pt x="777" y="98"/>
                    <a:pt x="776" y="99"/>
                    <a:pt x="775" y="100"/>
                  </a:cubicBezTo>
                  <a:cubicBezTo>
                    <a:pt x="778" y="103"/>
                    <a:pt x="783" y="105"/>
                    <a:pt x="788" y="106"/>
                  </a:cubicBezTo>
                  <a:cubicBezTo>
                    <a:pt x="789" y="103"/>
                    <a:pt x="791" y="101"/>
                    <a:pt x="795" y="100"/>
                  </a:cubicBezTo>
                  <a:cubicBezTo>
                    <a:pt x="798" y="102"/>
                    <a:pt x="801" y="103"/>
                    <a:pt x="804" y="104"/>
                  </a:cubicBezTo>
                  <a:cubicBezTo>
                    <a:pt x="805" y="102"/>
                    <a:pt x="808" y="101"/>
                    <a:pt x="807" y="98"/>
                  </a:cubicBezTo>
                  <a:cubicBezTo>
                    <a:pt x="805" y="94"/>
                    <a:pt x="797" y="97"/>
                    <a:pt x="796" y="93"/>
                  </a:cubicBezTo>
                  <a:cubicBezTo>
                    <a:pt x="799" y="91"/>
                    <a:pt x="807" y="93"/>
                    <a:pt x="811" y="94"/>
                  </a:cubicBezTo>
                  <a:cubicBezTo>
                    <a:pt x="811" y="96"/>
                    <a:pt x="809" y="95"/>
                    <a:pt x="809" y="98"/>
                  </a:cubicBezTo>
                  <a:cubicBezTo>
                    <a:pt x="815" y="100"/>
                    <a:pt x="818" y="104"/>
                    <a:pt x="827" y="103"/>
                  </a:cubicBezTo>
                  <a:cubicBezTo>
                    <a:pt x="827" y="99"/>
                    <a:pt x="832" y="99"/>
                    <a:pt x="834" y="97"/>
                  </a:cubicBezTo>
                  <a:cubicBezTo>
                    <a:pt x="832" y="95"/>
                    <a:pt x="828" y="95"/>
                    <a:pt x="827" y="93"/>
                  </a:cubicBezTo>
                  <a:cubicBezTo>
                    <a:pt x="832" y="93"/>
                    <a:pt x="847" y="101"/>
                    <a:pt x="853" y="94"/>
                  </a:cubicBezTo>
                  <a:cubicBezTo>
                    <a:pt x="856" y="95"/>
                    <a:pt x="856" y="99"/>
                    <a:pt x="861" y="98"/>
                  </a:cubicBezTo>
                  <a:cubicBezTo>
                    <a:pt x="859" y="93"/>
                    <a:pt x="862" y="92"/>
                    <a:pt x="866" y="91"/>
                  </a:cubicBezTo>
                  <a:cubicBezTo>
                    <a:pt x="869" y="93"/>
                    <a:pt x="869" y="98"/>
                    <a:pt x="876" y="97"/>
                  </a:cubicBezTo>
                  <a:cubicBezTo>
                    <a:pt x="875" y="93"/>
                    <a:pt x="877" y="93"/>
                    <a:pt x="876" y="90"/>
                  </a:cubicBezTo>
                  <a:close/>
                  <a:moveTo>
                    <a:pt x="823" y="69"/>
                  </a:moveTo>
                  <a:cubicBezTo>
                    <a:pt x="823" y="72"/>
                    <a:pt x="825" y="72"/>
                    <a:pt x="828" y="73"/>
                  </a:cubicBezTo>
                  <a:cubicBezTo>
                    <a:pt x="828" y="69"/>
                    <a:pt x="826" y="69"/>
                    <a:pt x="823" y="69"/>
                  </a:cubicBezTo>
                  <a:close/>
                  <a:moveTo>
                    <a:pt x="697" y="98"/>
                  </a:moveTo>
                  <a:cubicBezTo>
                    <a:pt x="696" y="93"/>
                    <a:pt x="692" y="97"/>
                    <a:pt x="687" y="97"/>
                  </a:cubicBezTo>
                  <a:cubicBezTo>
                    <a:pt x="689" y="101"/>
                    <a:pt x="693" y="98"/>
                    <a:pt x="697" y="98"/>
                  </a:cubicBezTo>
                  <a:close/>
                  <a:moveTo>
                    <a:pt x="773" y="105"/>
                  </a:moveTo>
                  <a:cubicBezTo>
                    <a:pt x="767" y="96"/>
                    <a:pt x="749" y="93"/>
                    <a:pt x="737" y="98"/>
                  </a:cubicBezTo>
                  <a:cubicBezTo>
                    <a:pt x="738" y="107"/>
                    <a:pt x="751" y="98"/>
                    <a:pt x="752" y="106"/>
                  </a:cubicBezTo>
                  <a:cubicBezTo>
                    <a:pt x="753" y="110"/>
                    <a:pt x="748" y="108"/>
                    <a:pt x="749" y="111"/>
                  </a:cubicBezTo>
                  <a:cubicBezTo>
                    <a:pt x="750" y="114"/>
                    <a:pt x="752" y="118"/>
                    <a:pt x="756" y="118"/>
                  </a:cubicBezTo>
                  <a:cubicBezTo>
                    <a:pt x="759" y="118"/>
                    <a:pt x="758" y="113"/>
                    <a:pt x="761" y="114"/>
                  </a:cubicBezTo>
                  <a:cubicBezTo>
                    <a:pt x="764" y="114"/>
                    <a:pt x="764" y="117"/>
                    <a:pt x="765" y="119"/>
                  </a:cubicBezTo>
                  <a:cubicBezTo>
                    <a:pt x="769" y="119"/>
                    <a:pt x="770" y="117"/>
                    <a:pt x="772" y="116"/>
                  </a:cubicBezTo>
                  <a:cubicBezTo>
                    <a:pt x="772" y="112"/>
                    <a:pt x="768" y="112"/>
                    <a:pt x="769" y="107"/>
                  </a:cubicBezTo>
                  <a:cubicBezTo>
                    <a:pt x="770" y="106"/>
                    <a:pt x="771" y="105"/>
                    <a:pt x="773" y="105"/>
                  </a:cubicBezTo>
                  <a:close/>
                  <a:moveTo>
                    <a:pt x="618" y="194"/>
                  </a:moveTo>
                  <a:cubicBezTo>
                    <a:pt x="623" y="200"/>
                    <a:pt x="627" y="206"/>
                    <a:pt x="636" y="209"/>
                  </a:cubicBezTo>
                  <a:cubicBezTo>
                    <a:pt x="642" y="199"/>
                    <a:pt x="647" y="188"/>
                    <a:pt x="651" y="175"/>
                  </a:cubicBezTo>
                  <a:cubicBezTo>
                    <a:pt x="636" y="165"/>
                    <a:pt x="626" y="185"/>
                    <a:pt x="618" y="194"/>
                  </a:cubicBezTo>
                  <a:close/>
                  <a:moveTo>
                    <a:pt x="471" y="242"/>
                  </a:moveTo>
                  <a:cubicBezTo>
                    <a:pt x="460" y="238"/>
                    <a:pt x="430" y="248"/>
                    <a:pt x="431" y="258"/>
                  </a:cubicBezTo>
                  <a:cubicBezTo>
                    <a:pt x="432" y="269"/>
                    <a:pt x="455" y="264"/>
                    <a:pt x="463" y="260"/>
                  </a:cubicBezTo>
                  <a:cubicBezTo>
                    <a:pt x="463" y="252"/>
                    <a:pt x="471" y="250"/>
                    <a:pt x="471" y="242"/>
                  </a:cubicBezTo>
                  <a:close/>
                  <a:moveTo>
                    <a:pt x="665" y="249"/>
                  </a:moveTo>
                  <a:cubicBezTo>
                    <a:pt x="656" y="248"/>
                    <a:pt x="652" y="254"/>
                    <a:pt x="641" y="250"/>
                  </a:cubicBezTo>
                  <a:cubicBezTo>
                    <a:pt x="638" y="255"/>
                    <a:pt x="635" y="259"/>
                    <a:pt x="631" y="262"/>
                  </a:cubicBezTo>
                  <a:cubicBezTo>
                    <a:pt x="630" y="267"/>
                    <a:pt x="635" y="267"/>
                    <a:pt x="635" y="272"/>
                  </a:cubicBezTo>
                  <a:cubicBezTo>
                    <a:pt x="632" y="277"/>
                    <a:pt x="631" y="280"/>
                    <a:pt x="632" y="284"/>
                  </a:cubicBezTo>
                  <a:cubicBezTo>
                    <a:pt x="629" y="287"/>
                    <a:pt x="625" y="281"/>
                    <a:pt x="622" y="284"/>
                  </a:cubicBezTo>
                  <a:cubicBezTo>
                    <a:pt x="627" y="299"/>
                    <a:pt x="641" y="307"/>
                    <a:pt x="651" y="317"/>
                  </a:cubicBezTo>
                  <a:cubicBezTo>
                    <a:pt x="648" y="318"/>
                    <a:pt x="645" y="318"/>
                    <a:pt x="643" y="319"/>
                  </a:cubicBezTo>
                  <a:cubicBezTo>
                    <a:pt x="648" y="325"/>
                    <a:pt x="651" y="332"/>
                    <a:pt x="655" y="338"/>
                  </a:cubicBezTo>
                  <a:cubicBezTo>
                    <a:pt x="658" y="337"/>
                    <a:pt x="663" y="336"/>
                    <a:pt x="663" y="332"/>
                  </a:cubicBezTo>
                  <a:cubicBezTo>
                    <a:pt x="661" y="326"/>
                    <a:pt x="659" y="321"/>
                    <a:pt x="655" y="316"/>
                  </a:cubicBezTo>
                  <a:cubicBezTo>
                    <a:pt x="663" y="307"/>
                    <a:pt x="671" y="319"/>
                    <a:pt x="679" y="318"/>
                  </a:cubicBezTo>
                  <a:cubicBezTo>
                    <a:pt x="681" y="319"/>
                    <a:pt x="678" y="312"/>
                    <a:pt x="682" y="314"/>
                  </a:cubicBezTo>
                  <a:cubicBezTo>
                    <a:pt x="689" y="318"/>
                    <a:pt x="694" y="333"/>
                    <a:pt x="707" y="325"/>
                  </a:cubicBezTo>
                  <a:cubicBezTo>
                    <a:pt x="707" y="305"/>
                    <a:pt x="681" y="305"/>
                    <a:pt x="662" y="308"/>
                  </a:cubicBezTo>
                  <a:cubicBezTo>
                    <a:pt x="662" y="306"/>
                    <a:pt x="661" y="306"/>
                    <a:pt x="660" y="305"/>
                  </a:cubicBezTo>
                  <a:cubicBezTo>
                    <a:pt x="663" y="299"/>
                    <a:pt x="659" y="295"/>
                    <a:pt x="660" y="290"/>
                  </a:cubicBezTo>
                  <a:cubicBezTo>
                    <a:pt x="662" y="285"/>
                    <a:pt x="669" y="284"/>
                    <a:pt x="670" y="279"/>
                  </a:cubicBezTo>
                  <a:cubicBezTo>
                    <a:pt x="671" y="273"/>
                    <a:pt x="665" y="268"/>
                    <a:pt x="671" y="262"/>
                  </a:cubicBezTo>
                  <a:cubicBezTo>
                    <a:pt x="669" y="258"/>
                    <a:pt x="666" y="255"/>
                    <a:pt x="665" y="249"/>
                  </a:cubicBezTo>
                  <a:close/>
                  <a:moveTo>
                    <a:pt x="711" y="358"/>
                  </a:moveTo>
                  <a:cubicBezTo>
                    <a:pt x="708" y="356"/>
                    <a:pt x="707" y="352"/>
                    <a:pt x="702" y="355"/>
                  </a:cubicBezTo>
                  <a:cubicBezTo>
                    <a:pt x="701" y="357"/>
                    <a:pt x="705" y="358"/>
                    <a:pt x="702" y="359"/>
                  </a:cubicBezTo>
                  <a:cubicBezTo>
                    <a:pt x="697" y="358"/>
                    <a:pt x="696" y="362"/>
                    <a:pt x="692" y="360"/>
                  </a:cubicBezTo>
                  <a:cubicBezTo>
                    <a:pt x="693" y="355"/>
                    <a:pt x="698" y="355"/>
                    <a:pt x="697" y="349"/>
                  </a:cubicBezTo>
                  <a:cubicBezTo>
                    <a:pt x="688" y="348"/>
                    <a:pt x="682" y="341"/>
                    <a:pt x="673" y="344"/>
                  </a:cubicBezTo>
                  <a:cubicBezTo>
                    <a:pt x="677" y="352"/>
                    <a:pt x="667" y="362"/>
                    <a:pt x="679" y="365"/>
                  </a:cubicBezTo>
                  <a:cubicBezTo>
                    <a:pt x="681" y="365"/>
                    <a:pt x="683" y="363"/>
                    <a:pt x="686" y="362"/>
                  </a:cubicBezTo>
                  <a:cubicBezTo>
                    <a:pt x="697" y="374"/>
                    <a:pt x="676" y="377"/>
                    <a:pt x="684" y="389"/>
                  </a:cubicBezTo>
                  <a:cubicBezTo>
                    <a:pt x="692" y="390"/>
                    <a:pt x="698" y="389"/>
                    <a:pt x="702" y="385"/>
                  </a:cubicBezTo>
                  <a:cubicBezTo>
                    <a:pt x="696" y="378"/>
                    <a:pt x="700" y="366"/>
                    <a:pt x="707" y="362"/>
                  </a:cubicBezTo>
                  <a:cubicBezTo>
                    <a:pt x="710" y="365"/>
                    <a:pt x="704" y="377"/>
                    <a:pt x="710" y="377"/>
                  </a:cubicBezTo>
                  <a:cubicBezTo>
                    <a:pt x="713" y="372"/>
                    <a:pt x="713" y="365"/>
                    <a:pt x="718" y="362"/>
                  </a:cubicBezTo>
                  <a:cubicBezTo>
                    <a:pt x="726" y="364"/>
                    <a:pt x="727" y="372"/>
                    <a:pt x="737" y="372"/>
                  </a:cubicBezTo>
                  <a:cubicBezTo>
                    <a:pt x="737" y="368"/>
                    <a:pt x="738" y="368"/>
                    <a:pt x="738" y="364"/>
                  </a:cubicBezTo>
                  <a:cubicBezTo>
                    <a:pt x="735" y="361"/>
                    <a:pt x="728" y="361"/>
                    <a:pt x="727" y="355"/>
                  </a:cubicBezTo>
                  <a:cubicBezTo>
                    <a:pt x="733" y="359"/>
                    <a:pt x="736" y="359"/>
                    <a:pt x="745" y="358"/>
                  </a:cubicBezTo>
                  <a:cubicBezTo>
                    <a:pt x="740" y="343"/>
                    <a:pt x="730" y="330"/>
                    <a:pt x="710" y="334"/>
                  </a:cubicBezTo>
                  <a:cubicBezTo>
                    <a:pt x="710" y="339"/>
                    <a:pt x="710" y="339"/>
                    <a:pt x="710" y="339"/>
                  </a:cubicBezTo>
                  <a:cubicBezTo>
                    <a:pt x="715" y="344"/>
                    <a:pt x="724" y="344"/>
                    <a:pt x="729" y="349"/>
                  </a:cubicBezTo>
                  <a:cubicBezTo>
                    <a:pt x="726" y="349"/>
                    <a:pt x="722" y="348"/>
                    <a:pt x="722" y="351"/>
                  </a:cubicBezTo>
                  <a:cubicBezTo>
                    <a:pt x="723" y="352"/>
                    <a:pt x="725" y="351"/>
                    <a:pt x="725" y="354"/>
                  </a:cubicBezTo>
                  <a:cubicBezTo>
                    <a:pt x="718" y="353"/>
                    <a:pt x="714" y="354"/>
                    <a:pt x="711" y="358"/>
                  </a:cubicBezTo>
                  <a:close/>
                  <a:moveTo>
                    <a:pt x="598" y="382"/>
                  </a:moveTo>
                  <a:cubicBezTo>
                    <a:pt x="591" y="388"/>
                    <a:pt x="577" y="386"/>
                    <a:pt x="579" y="400"/>
                  </a:cubicBezTo>
                  <a:cubicBezTo>
                    <a:pt x="588" y="397"/>
                    <a:pt x="592" y="389"/>
                    <a:pt x="603" y="387"/>
                  </a:cubicBezTo>
                  <a:cubicBezTo>
                    <a:pt x="604" y="373"/>
                    <a:pt x="625" y="378"/>
                    <a:pt x="631" y="367"/>
                  </a:cubicBezTo>
                  <a:cubicBezTo>
                    <a:pt x="626" y="362"/>
                    <a:pt x="629" y="354"/>
                    <a:pt x="627" y="348"/>
                  </a:cubicBezTo>
                  <a:cubicBezTo>
                    <a:pt x="620" y="349"/>
                    <a:pt x="617" y="353"/>
                    <a:pt x="615" y="359"/>
                  </a:cubicBezTo>
                  <a:cubicBezTo>
                    <a:pt x="616" y="362"/>
                    <a:pt x="619" y="362"/>
                    <a:pt x="620" y="365"/>
                  </a:cubicBezTo>
                  <a:cubicBezTo>
                    <a:pt x="611" y="367"/>
                    <a:pt x="604" y="377"/>
                    <a:pt x="598" y="382"/>
                  </a:cubicBezTo>
                  <a:close/>
                  <a:moveTo>
                    <a:pt x="192" y="366"/>
                  </a:moveTo>
                  <a:cubicBezTo>
                    <a:pt x="183" y="373"/>
                    <a:pt x="181" y="386"/>
                    <a:pt x="179" y="399"/>
                  </a:cubicBezTo>
                  <a:cubicBezTo>
                    <a:pt x="188" y="393"/>
                    <a:pt x="187" y="377"/>
                    <a:pt x="193" y="368"/>
                  </a:cubicBezTo>
                  <a:cubicBezTo>
                    <a:pt x="193" y="368"/>
                    <a:pt x="193" y="366"/>
                    <a:pt x="192" y="366"/>
                  </a:cubicBezTo>
                  <a:close/>
                  <a:moveTo>
                    <a:pt x="725" y="372"/>
                  </a:moveTo>
                  <a:cubicBezTo>
                    <a:pt x="722" y="371"/>
                    <a:pt x="720" y="371"/>
                    <a:pt x="716" y="371"/>
                  </a:cubicBezTo>
                  <a:cubicBezTo>
                    <a:pt x="715" y="374"/>
                    <a:pt x="715" y="377"/>
                    <a:pt x="717" y="379"/>
                  </a:cubicBezTo>
                  <a:cubicBezTo>
                    <a:pt x="721" y="378"/>
                    <a:pt x="726" y="378"/>
                    <a:pt x="725" y="372"/>
                  </a:cubicBezTo>
                  <a:close/>
                  <a:moveTo>
                    <a:pt x="756" y="433"/>
                  </a:moveTo>
                  <a:cubicBezTo>
                    <a:pt x="761" y="429"/>
                    <a:pt x="765" y="426"/>
                    <a:pt x="765" y="420"/>
                  </a:cubicBezTo>
                  <a:cubicBezTo>
                    <a:pt x="765" y="416"/>
                    <a:pt x="761" y="413"/>
                    <a:pt x="760" y="408"/>
                  </a:cubicBezTo>
                  <a:cubicBezTo>
                    <a:pt x="759" y="400"/>
                    <a:pt x="763" y="394"/>
                    <a:pt x="759" y="388"/>
                  </a:cubicBezTo>
                  <a:cubicBezTo>
                    <a:pt x="751" y="387"/>
                    <a:pt x="748" y="375"/>
                    <a:pt x="738" y="379"/>
                  </a:cubicBezTo>
                  <a:cubicBezTo>
                    <a:pt x="738" y="383"/>
                    <a:pt x="744" y="382"/>
                    <a:pt x="743" y="387"/>
                  </a:cubicBezTo>
                  <a:cubicBezTo>
                    <a:pt x="739" y="389"/>
                    <a:pt x="734" y="388"/>
                    <a:pt x="730" y="389"/>
                  </a:cubicBezTo>
                  <a:cubicBezTo>
                    <a:pt x="727" y="393"/>
                    <a:pt x="723" y="399"/>
                    <a:pt x="717" y="400"/>
                  </a:cubicBezTo>
                  <a:cubicBezTo>
                    <a:pt x="712" y="401"/>
                    <a:pt x="707" y="397"/>
                    <a:pt x="702" y="398"/>
                  </a:cubicBezTo>
                  <a:cubicBezTo>
                    <a:pt x="696" y="399"/>
                    <a:pt x="696" y="404"/>
                    <a:pt x="690" y="407"/>
                  </a:cubicBezTo>
                  <a:cubicBezTo>
                    <a:pt x="689" y="405"/>
                    <a:pt x="687" y="405"/>
                    <a:pt x="684" y="405"/>
                  </a:cubicBezTo>
                  <a:cubicBezTo>
                    <a:pt x="681" y="407"/>
                    <a:pt x="680" y="412"/>
                    <a:pt x="676" y="413"/>
                  </a:cubicBezTo>
                  <a:cubicBezTo>
                    <a:pt x="678" y="423"/>
                    <a:pt x="687" y="415"/>
                    <a:pt x="693" y="420"/>
                  </a:cubicBezTo>
                  <a:cubicBezTo>
                    <a:pt x="699" y="416"/>
                    <a:pt x="708" y="412"/>
                    <a:pt x="713" y="419"/>
                  </a:cubicBezTo>
                  <a:cubicBezTo>
                    <a:pt x="709" y="441"/>
                    <a:pt x="732" y="442"/>
                    <a:pt x="748" y="446"/>
                  </a:cubicBezTo>
                  <a:cubicBezTo>
                    <a:pt x="756" y="439"/>
                    <a:pt x="741" y="432"/>
                    <a:pt x="747" y="425"/>
                  </a:cubicBezTo>
                  <a:cubicBezTo>
                    <a:pt x="753" y="424"/>
                    <a:pt x="752" y="432"/>
                    <a:pt x="756" y="433"/>
                  </a:cubicBezTo>
                  <a:close/>
                  <a:moveTo>
                    <a:pt x="176" y="418"/>
                  </a:moveTo>
                  <a:cubicBezTo>
                    <a:pt x="177" y="417"/>
                    <a:pt x="179" y="412"/>
                    <a:pt x="177" y="410"/>
                  </a:cubicBezTo>
                  <a:cubicBezTo>
                    <a:pt x="174" y="410"/>
                    <a:pt x="172" y="417"/>
                    <a:pt x="176" y="418"/>
                  </a:cubicBezTo>
                  <a:close/>
                  <a:moveTo>
                    <a:pt x="551" y="589"/>
                  </a:moveTo>
                  <a:cubicBezTo>
                    <a:pt x="554" y="586"/>
                    <a:pt x="560" y="585"/>
                    <a:pt x="563" y="582"/>
                  </a:cubicBezTo>
                  <a:cubicBezTo>
                    <a:pt x="567" y="577"/>
                    <a:pt x="570" y="568"/>
                    <a:pt x="572" y="563"/>
                  </a:cubicBezTo>
                  <a:cubicBezTo>
                    <a:pt x="571" y="560"/>
                    <a:pt x="565" y="560"/>
                    <a:pt x="564" y="556"/>
                  </a:cubicBezTo>
                  <a:cubicBezTo>
                    <a:pt x="562" y="535"/>
                    <a:pt x="597" y="546"/>
                    <a:pt x="594" y="529"/>
                  </a:cubicBezTo>
                  <a:cubicBezTo>
                    <a:pt x="593" y="526"/>
                    <a:pt x="588" y="529"/>
                    <a:pt x="588" y="526"/>
                  </a:cubicBezTo>
                  <a:cubicBezTo>
                    <a:pt x="590" y="514"/>
                    <a:pt x="613" y="526"/>
                    <a:pt x="616" y="517"/>
                  </a:cubicBezTo>
                  <a:cubicBezTo>
                    <a:pt x="615" y="511"/>
                    <a:pt x="609" y="511"/>
                    <a:pt x="606" y="506"/>
                  </a:cubicBezTo>
                  <a:cubicBezTo>
                    <a:pt x="607" y="504"/>
                    <a:pt x="607" y="502"/>
                    <a:pt x="606" y="500"/>
                  </a:cubicBezTo>
                  <a:cubicBezTo>
                    <a:pt x="604" y="498"/>
                    <a:pt x="600" y="499"/>
                    <a:pt x="599" y="496"/>
                  </a:cubicBezTo>
                  <a:cubicBezTo>
                    <a:pt x="602" y="494"/>
                    <a:pt x="604" y="491"/>
                    <a:pt x="604" y="486"/>
                  </a:cubicBezTo>
                  <a:cubicBezTo>
                    <a:pt x="602" y="482"/>
                    <a:pt x="595" y="483"/>
                    <a:pt x="592" y="481"/>
                  </a:cubicBezTo>
                  <a:cubicBezTo>
                    <a:pt x="593" y="479"/>
                    <a:pt x="596" y="480"/>
                    <a:pt x="595" y="477"/>
                  </a:cubicBezTo>
                  <a:cubicBezTo>
                    <a:pt x="588" y="472"/>
                    <a:pt x="597" y="462"/>
                    <a:pt x="595" y="456"/>
                  </a:cubicBezTo>
                  <a:cubicBezTo>
                    <a:pt x="598" y="458"/>
                    <a:pt x="609" y="459"/>
                    <a:pt x="612" y="456"/>
                  </a:cubicBezTo>
                  <a:cubicBezTo>
                    <a:pt x="610" y="453"/>
                    <a:pt x="604" y="451"/>
                    <a:pt x="607" y="446"/>
                  </a:cubicBezTo>
                  <a:cubicBezTo>
                    <a:pt x="615" y="447"/>
                    <a:pt x="625" y="451"/>
                    <a:pt x="627" y="441"/>
                  </a:cubicBezTo>
                  <a:cubicBezTo>
                    <a:pt x="619" y="437"/>
                    <a:pt x="612" y="432"/>
                    <a:pt x="601" y="431"/>
                  </a:cubicBezTo>
                  <a:cubicBezTo>
                    <a:pt x="601" y="426"/>
                    <a:pt x="597" y="425"/>
                    <a:pt x="596" y="421"/>
                  </a:cubicBezTo>
                  <a:cubicBezTo>
                    <a:pt x="592" y="420"/>
                    <a:pt x="588" y="419"/>
                    <a:pt x="585" y="418"/>
                  </a:cubicBezTo>
                  <a:cubicBezTo>
                    <a:pt x="585" y="414"/>
                    <a:pt x="584" y="413"/>
                    <a:pt x="583" y="410"/>
                  </a:cubicBezTo>
                  <a:cubicBezTo>
                    <a:pt x="573" y="408"/>
                    <a:pt x="574" y="416"/>
                    <a:pt x="571" y="421"/>
                  </a:cubicBezTo>
                  <a:cubicBezTo>
                    <a:pt x="560" y="421"/>
                    <a:pt x="561" y="432"/>
                    <a:pt x="552" y="434"/>
                  </a:cubicBezTo>
                  <a:cubicBezTo>
                    <a:pt x="549" y="437"/>
                    <a:pt x="555" y="438"/>
                    <a:pt x="552" y="440"/>
                  </a:cubicBezTo>
                  <a:cubicBezTo>
                    <a:pt x="535" y="440"/>
                    <a:pt x="535" y="440"/>
                    <a:pt x="535" y="440"/>
                  </a:cubicBezTo>
                  <a:cubicBezTo>
                    <a:pt x="532" y="451"/>
                    <a:pt x="523" y="454"/>
                    <a:pt x="518" y="459"/>
                  </a:cubicBezTo>
                  <a:cubicBezTo>
                    <a:pt x="516" y="462"/>
                    <a:pt x="516" y="466"/>
                    <a:pt x="514" y="469"/>
                  </a:cubicBezTo>
                  <a:cubicBezTo>
                    <a:pt x="499" y="486"/>
                    <a:pt x="467" y="475"/>
                    <a:pt x="460" y="500"/>
                  </a:cubicBezTo>
                  <a:cubicBezTo>
                    <a:pt x="460" y="503"/>
                    <a:pt x="464" y="502"/>
                    <a:pt x="463" y="506"/>
                  </a:cubicBezTo>
                  <a:cubicBezTo>
                    <a:pt x="458" y="512"/>
                    <a:pt x="448" y="508"/>
                    <a:pt x="444" y="506"/>
                  </a:cubicBezTo>
                  <a:cubicBezTo>
                    <a:pt x="439" y="510"/>
                    <a:pt x="433" y="509"/>
                    <a:pt x="427" y="509"/>
                  </a:cubicBezTo>
                  <a:cubicBezTo>
                    <a:pt x="418" y="510"/>
                    <a:pt x="416" y="519"/>
                    <a:pt x="413" y="529"/>
                  </a:cubicBezTo>
                  <a:cubicBezTo>
                    <a:pt x="417" y="533"/>
                    <a:pt x="419" y="540"/>
                    <a:pt x="420" y="548"/>
                  </a:cubicBezTo>
                  <a:cubicBezTo>
                    <a:pt x="434" y="548"/>
                    <a:pt x="426" y="558"/>
                    <a:pt x="434" y="563"/>
                  </a:cubicBezTo>
                  <a:cubicBezTo>
                    <a:pt x="432" y="564"/>
                    <a:pt x="430" y="566"/>
                    <a:pt x="430" y="569"/>
                  </a:cubicBezTo>
                  <a:cubicBezTo>
                    <a:pt x="435" y="575"/>
                    <a:pt x="428" y="581"/>
                    <a:pt x="434" y="589"/>
                  </a:cubicBezTo>
                  <a:cubicBezTo>
                    <a:pt x="441" y="587"/>
                    <a:pt x="447" y="590"/>
                    <a:pt x="452" y="589"/>
                  </a:cubicBezTo>
                  <a:cubicBezTo>
                    <a:pt x="457" y="588"/>
                    <a:pt x="458" y="581"/>
                    <a:pt x="465" y="582"/>
                  </a:cubicBezTo>
                  <a:cubicBezTo>
                    <a:pt x="465" y="586"/>
                    <a:pt x="464" y="592"/>
                    <a:pt x="466" y="595"/>
                  </a:cubicBezTo>
                  <a:cubicBezTo>
                    <a:pt x="475" y="591"/>
                    <a:pt x="483" y="591"/>
                    <a:pt x="492" y="587"/>
                  </a:cubicBezTo>
                  <a:cubicBezTo>
                    <a:pt x="495" y="588"/>
                    <a:pt x="495" y="594"/>
                    <a:pt x="497" y="596"/>
                  </a:cubicBezTo>
                  <a:cubicBezTo>
                    <a:pt x="506" y="596"/>
                    <a:pt x="517" y="588"/>
                    <a:pt x="523" y="596"/>
                  </a:cubicBezTo>
                  <a:cubicBezTo>
                    <a:pt x="524" y="601"/>
                    <a:pt x="520" y="603"/>
                    <a:pt x="520" y="608"/>
                  </a:cubicBezTo>
                  <a:cubicBezTo>
                    <a:pt x="537" y="610"/>
                    <a:pt x="540" y="598"/>
                    <a:pt x="551" y="589"/>
                  </a:cubicBezTo>
                  <a:close/>
                  <a:moveTo>
                    <a:pt x="654" y="431"/>
                  </a:moveTo>
                  <a:cubicBezTo>
                    <a:pt x="650" y="425"/>
                    <a:pt x="641" y="429"/>
                    <a:pt x="645" y="436"/>
                  </a:cubicBezTo>
                  <a:cubicBezTo>
                    <a:pt x="650" y="436"/>
                    <a:pt x="653" y="434"/>
                    <a:pt x="654" y="431"/>
                  </a:cubicBezTo>
                  <a:close/>
                  <a:moveTo>
                    <a:pt x="667" y="434"/>
                  </a:moveTo>
                  <a:cubicBezTo>
                    <a:pt x="672" y="434"/>
                    <a:pt x="672" y="438"/>
                    <a:pt x="677" y="438"/>
                  </a:cubicBezTo>
                  <a:cubicBezTo>
                    <a:pt x="687" y="431"/>
                    <a:pt x="668" y="422"/>
                    <a:pt x="667" y="434"/>
                  </a:cubicBezTo>
                  <a:close/>
                  <a:moveTo>
                    <a:pt x="181" y="456"/>
                  </a:moveTo>
                  <a:cubicBezTo>
                    <a:pt x="180" y="457"/>
                    <a:pt x="179" y="459"/>
                    <a:pt x="179" y="462"/>
                  </a:cubicBezTo>
                  <a:cubicBezTo>
                    <a:pt x="181" y="463"/>
                    <a:pt x="180" y="466"/>
                    <a:pt x="183" y="465"/>
                  </a:cubicBezTo>
                  <a:cubicBezTo>
                    <a:pt x="185" y="462"/>
                    <a:pt x="185" y="457"/>
                    <a:pt x="181" y="456"/>
                  </a:cubicBezTo>
                  <a:close/>
                  <a:moveTo>
                    <a:pt x="740" y="458"/>
                  </a:moveTo>
                  <a:cubicBezTo>
                    <a:pt x="739" y="457"/>
                    <a:pt x="735" y="457"/>
                    <a:pt x="733" y="458"/>
                  </a:cubicBezTo>
                  <a:cubicBezTo>
                    <a:pt x="734" y="461"/>
                    <a:pt x="734" y="463"/>
                    <a:pt x="737" y="463"/>
                  </a:cubicBezTo>
                  <a:cubicBezTo>
                    <a:pt x="739" y="462"/>
                    <a:pt x="741" y="462"/>
                    <a:pt x="740" y="458"/>
                  </a:cubicBezTo>
                  <a:close/>
                  <a:moveTo>
                    <a:pt x="772" y="459"/>
                  </a:moveTo>
                  <a:cubicBezTo>
                    <a:pt x="765" y="458"/>
                    <a:pt x="763" y="466"/>
                    <a:pt x="766" y="471"/>
                  </a:cubicBezTo>
                  <a:cubicBezTo>
                    <a:pt x="770" y="471"/>
                    <a:pt x="771" y="469"/>
                    <a:pt x="773" y="468"/>
                  </a:cubicBezTo>
                  <a:cubicBezTo>
                    <a:pt x="773" y="465"/>
                    <a:pt x="773" y="461"/>
                    <a:pt x="772" y="459"/>
                  </a:cubicBezTo>
                  <a:close/>
                  <a:moveTo>
                    <a:pt x="401" y="477"/>
                  </a:moveTo>
                  <a:cubicBezTo>
                    <a:pt x="405" y="480"/>
                    <a:pt x="411" y="479"/>
                    <a:pt x="411" y="473"/>
                  </a:cubicBezTo>
                  <a:cubicBezTo>
                    <a:pt x="408" y="470"/>
                    <a:pt x="399" y="470"/>
                    <a:pt x="401" y="477"/>
                  </a:cubicBezTo>
                  <a:close/>
                  <a:moveTo>
                    <a:pt x="481" y="689"/>
                  </a:moveTo>
                  <a:cubicBezTo>
                    <a:pt x="489" y="691"/>
                    <a:pt x="491" y="698"/>
                    <a:pt x="497" y="700"/>
                  </a:cubicBezTo>
                  <a:cubicBezTo>
                    <a:pt x="500" y="697"/>
                    <a:pt x="508" y="700"/>
                    <a:pt x="512" y="698"/>
                  </a:cubicBezTo>
                  <a:cubicBezTo>
                    <a:pt x="512" y="693"/>
                    <a:pt x="508" y="693"/>
                    <a:pt x="509" y="687"/>
                  </a:cubicBezTo>
                  <a:cubicBezTo>
                    <a:pt x="511" y="687"/>
                    <a:pt x="511" y="684"/>
                    <a:pt x="514" y="685"/>
                  </a:cubicBezTo>
                  <a:cubicBezTo>
                    <a:pt x="517" y="696"/>
                    <a:pt x="534" y="690"/>
                    <a:pt x="529" y="678"/>
                  </a:cubicBezTo>
                  <a:cubicBezTo>
                    <a:pt x="524" y="676"/>
                    <a:pt x="516" y="677"/>
                    <a:pt x="514" y="681"/>
                  </a:cubicBezTo>
                  <a:cubicBezTo>
                    <a:pt x="511" y="672"/>
                    <a:pt x="488" y="669"/>
                    <a:pt x="487" y="680"/>
                  </a:cubicBezTo>
                  <a:cubicBezTo>
                    <a:pt x="484" y="680"/>
                    <a:pt x="483" y="678"/>
                    <a:pt x="481" y="676"/>
                  </a:cubicBezTo>
                  <a:cubicBezTo>
                    <a:pt x="480" y="670"/>
                    <a:pt x="483" y="668"/>
                    <a:pt x="483" y="662"/>
                  </a:cubicBezTo>
                  <a:cubicBezTo>
                    <a:pt x="479" y="654"/>
                    <a:pt x="469" y="660"/>
                    <a:pt x="463" y="658"/>
                  </a:cubicBezTo>
                  <a:cubicBezTo>
                    <a:pt x="456" y="657"/>
                    <a:pt x="452" y="646"/>
                    <a:pt x="444" y="650"/>
                  </a:cubicBezTo>
                  <a:cubicBezTo>
                    <a:pt x="441" y="652"/>
                    <a:pt x="442" y="658"/>
                    <a:pt x="439" y="659"/>
                  </a:cubicBezTo>
                  <a:cubicBezTo>
                    <a:pt x="427" y="652"/>
                    <a:pt x="418" y="660"/>
                    <a:pt x="406" y="657"/>
                  </a:cubicBezTo>
                  <a:cubicBezTo>
                    <a:pt x="400" y="656"/>
                    <a:pt x="397" y="647"/>
                    <a:pt x="393" y="646"/>
                  </a:cubicBezTo>
                  <a:cubicBezTo>
                    <a:pt x="390" y="645"/>
                    <a:pt x="386" y="647"/>
                    <a:pt x="383" y="647"/>
                  </a:cubicBezTo>
                  <a:cubicBezTo>
                    <a:pt x="379" y="646"/>
                    <a:pt x="376" y="643"/>
                    <a:pt x="372" y="643"/>
                  </a:cubicBezTo>
                  <a:cubicBezTo>
                    <a:pt x="365" y="642"/>
                    <a:pt x="357" y="643"/>
                    <a:pt x="349" y="643"/>
                  </a:cubicBezTo>
                  <a:cubicBezTo>
                    <a:pt x="355" y="628"/>
                    <a:pt x="352" y="608"/>
                    <a:pt x="359" y="596"/>
                  </a:cubicBezTo>
                  <a:cubicBezTo>
                    <a:pt x="356" y="593"/>
                    <a:pt x="353" y="590"/>
                    <a:pt x="353" y="583"/>
                  </a:cubicBezTo>
                  <a:cubicBezTo>
                    <a:pt x="349" y="583"/>
                    <a:pt x="345" y="586"/>
                    <a:pt x="343" y="582"/>
                  </a:cubicBezTo>
                  <a:cubicBezTo>
                    <a:pt x="343" y="578"/>
                    <a:pt x="349" y="580"/>
                    <a:pt x="353" y="579"/>
                  </a:cubicBezTo>
                  <a:cubicBezTo>
                    <a:pt x="355" y="582"/>
                    <a:pt x="357" y="584"/>
                    <a:pt x="356" y="589"/>
                  </a:cubicBezTo>
                  <a:cubicBezTo>
                    <a:pt x="360" y="592"/>
                    <a:pt x="369" y="597"/>
                    <a:pt x="374" y="592"/>
                  </a:cubicBezTo>
                  <a:cubicBezTo>
                    <a:pt x="375" y="582"/>
                    <a:pt x="367" y="582"/>
                    <a:pt x="369" y="573"/>
                  </a:cubicBezTo>
                  <a:cubicBezTo>
                    <a:pt x="363" y="569"/>
                    <a:pt x="359" y="564"/>
                    <a:pt x="352" y="566"/>
                  </a:cubicBezTo>
                  <a:cubicBezTo>
                    <a:pt x="347" y="568"/>
                    <a:pt x="345" y="581"/>
                    <a:pt x="336" y="578"/>
                  </a:cubicBezTo>
                  <a:cubicBezTo>
                    <a:pt x="333" y="574"/>
                    <a:pt x="335" y="567"/>
                    <a:pt x="332" y="563"/>
                  </a:cubicBezTo>
                  <a:cubicBezTo>
                    <a:pt x="328" y="563"/>
                    <a:pt x="321" y="564"/>
                    <a:pt x="318" y="562"/>
                  </a:cubicBezTo>
                  <a:cubicBezTo>
                    <a:pt x="320" y="551"/>
                    <a:pt x="320" y="550"/>
                    <a:pt x="324" y="540"/>
                  </a:cubicBezTo>
                  <a:cubicBezTo>
                    <a:pt x="319" y="537"/>
                    <a:pt x="314" y="542"/>
                    <a:pt x="310" y="542"/>
                  </a:cubicBezTo>
                  <a:cubicBezTo>
                    <a:pt x="311" y="539"/>
                    <a:pt x="311" y="538"/>
                    <a:pt x="310" y="535"/>
                  </a:cubicBezTo>
                  <a:cubicBezTo>
                    <a:pt x="307" y="536"/>
                    <a:pt x="305" y="535"/>
                    <a:pt x="302" y="534"/>
                  </a:cubicBezTo>
                  <a:cubicBezTo>
                    <a:pt x="303" y="527"/>
                    <a:pt x="298" y="526"/>
                    <a:pt x="295" y="523"/>
                  </a:cubicBezTo>
                  <a:cubicBezTo>
                    <a:pt x="297" y="521"/>
                    <a:pt x="299" y="518"/>
                    <a:pt x="296" y="515"/>
                  </a:cubicBezTo>
                  <a:cubicBezTo>
                    <a:pt x="290" y="514"/>
                    <a:pt x="291" y="519"/>
                    <a:pt x="288" y="519"/>
                  </a:cubicBezTo>
                  <a:cubicBezTo>
                    <a:pt x="286" y="517"/>
                    <a:pt x="284" y="515"/>
                    <a:pt x="281" y="514"/>
                  </a:cubicBezTo>
                  <a:cubicBezTo>
                    <a:pt x="280" y="515"/>
                    <a:pt x="279" y="517"/>
                    <a:pt x="276" y="517"/>
                  </a:cubicBezTo>
                  <a:cubicBezTo>
                    <a:pt x="270" y="515"/>
                    <a:pt x="268" y="509"/>
                    <a:pt x="266" y="504"/>
                  </a:cubicBezTo>
                  <a:cubicBezTo>
                    <a:pt x="258" y="499"/>
                    <a:pt x="250" y="497"/>
                    <a:pt x="244" y="490"/>
                  </a:cubicBezTo>
                  <a:cubicBezTo>
                    <a:pt x="240" y="486"/>
                    <a:pt x="239" y="481"/>
                    <a:pt x="235" y="478"/>
                  </a:cubicBezTo>
                  <a:cubicBezTo>
                    <a:pt x="230" y="474"/>
                    <a:pt x="219" y="479"/>
                    <a:pt x="213" y="479"/>
                  </a:cubicBezTo>
                  <a:cubicBezTo>
                    <a:pt x="210" y="478"/>
                    <a:pt x="207" y="474"/>
                    <a:pt x="204" y="475"/>
                  </a:cubicBezTo>
                  <a:cubicBezTo>
                    <a:pt x="199" y="476"/>
                    <a:pt x="197" y="482"/>
                    <a:pt x="198" y="487"/>
                  </a:cubicBezTo>
                  <a:cubicBezTo>
                    <a:pt x="199" y="494"/>
                    <a:pt x="213" y="498"/>
                    <a:pt x="220" y="506"/>
                  </a:cubicBezTo>
                  <a:cubicBezTo>
                    <a:pt x="225" y="512"/>
                    <a:pt x="227" y="518"/>
                    <a:pt x="229" y="523"/>
                  </a:cubicBezTo>
                  <a:cubicBezTo>
                    <a:pt x="244" y="524"/>
                    <a:pt x="250" y="538"/>
                    <a:pt x="247" y="554"/>
                  </a:cubicBezTo>
                  <a:cubicBezTo>
                    <a:pt x="251" y="555"/>
                    <a:pt x="252" y="554"/>
                    <a:pt x="255" y="554"/>
                  </a:cubicBezTo>
                  <a:cubicBezTo>
                    <a:pt x="256" y="561"/>
                    <a:pt x="261" y="563"/>
                    <a:pt x="265" y="567"/>
                  </a:cubicBezTo>
                  <a:cubicBezTo>
                    <a:pt x="264" y="578"/>
                    <a:pt x="274" y="580"/>
                    <a:pt x="270" y="591"/>
                  </a:cubicBezTo>
                  <a:cubicBezTo>
                    <a:pt x="277" y="599"/>
                    <a:pt x="282" y="609"/>
                    <a:pt x="293" y="613"/>
                  </a:cubicBezTo>
                  <a:cubicBezTo>
                    <a:pt x="293" y="621"/>
                    <a:pt x="293" y="621"/>
                    <a:pt x="293" y="621"/>
                  </a:cubicBezTo>
                  <a:cubicBezTo>
                    <a:pt x="304" y="629"/>
                    <a:pt x="319" y="634"/>
                    <a:pt x="324" y="648"/>
                  </a:cubicBezTo>
                  <a:cubicBezTo>
                    <a:pt x="329" y="648"/>
                    <a:pt x="326" y="642"/>
                    <a:pt x="330" y="643"/>
                  </a:cubicBezTo>
                  <a:cubicBezTo>
                    <a:pt x="333" y="643"/>
                    <a:pt x="334" y="646"/>
                    <a:pt x="337" y="647"/>
                  </a:cubicBezTo>
                  <a:cubicBezTo>
                    <a:pt x="341" y="644"/>
                    <a:pt x="345" y="640"/>
                    <a:pt x="348" y="645"/>
                  </a:cubicBezTo>
                  <a:cubicBezTo>
                    <a:pt x="348" y="654"/>
                    <a:pt x="340" y="656"/>
                    <a:pt x="337" y="663"/>
                  </a:cubicBezTo>
                  <a:cubicBezTo>
                    <a:pt x="343" y="664"/>
                    <a:pt x="349" y="660"/>
                    <a:pt x="353" y="663"/>
                  </a:cubicBezTo>
                  <a:cubicBezTo>
                    <a:pt x="352" y="665"/>
                    <a:pt x="350" y="668"/>
                    <a:pt x="352" y="671"/>
                  </a:cubicBezTo>
                  <a:cubicBezTo>
                    <a:pt x="359" y="673"/>
                    <a:pt x="364" y="668"/>
                    <a:pt x="370" y="667"/>
                  </a:cubicBezTo>
                  <a:cubicBezTo>
                    <a:pt x="384" y="678"/>
                    <a:pt x="412" y="674"/>
                    <a:pt x="432" y="677"/>
                  </a:cubicBezTo>
                  <a:cubicBezTo>
                    <a:pt x="437" y="695"/>
                    <a:pt x="464" y="685"/>
                    <a:pt x="481" y="689"/>
                  </a:cubicBezTo>
                  <a:close/>
                  <a:moveTo>
                    <a:pt x="36" y="476"/>
                  </a:moveTo>
                  <a:cubicBezTo>
                    <a:pt x="32" y="481"/>
                    <a:pt x="28" y="485"/>
                    <a:pt x="30" y="495"/>
                  </a:cubicBezTo>
                  <a:cubicBezTo>
                    <a:pt x="24" y="504"/>
                    <a:pt x="17" y="516"/>
                    <a:pt x="20" y="531"/>
                  </a:cubicBezTo>
                  <a:cubicBezTo>
                    <a:pt x="44" y="530"/>
                    <a:pt x="49" y="494"/>
                    <a:pt x="39" y="476"/>
                  </a:cubicBezTo>
                  <a:lnTo>
                    <a:pt x="36" y="476"/>
                  </a:lnTo>
                  <a:close/>
                  <a:moveTo>
                    <a:pt x="814" y="503"/>
                  </a:moveTo>
                  <a:cubicBezTo>
                    <a:pt x="814" y="497"/>
                    <a:pt x="814" y="497"/>
                    <a:pt x="814" y="497"/>
                  </a:cubicBezTo>
                  <a:cubicBezTo>
                    <a:pt x="810" y="496"/>
                    <a:pt x="806" y="493"/>
                    <a:pt x="802" y="495"/>
                  </a:cubicBezTo>
                  <a:cubicBezTo>
                    <a:pt x="800" y="500"/>
                    <a:pt x="807" y="506"/>
                    <a:pt x="814" y="503"/>
                  </a:cubicBezTo>
                  <a:close/>
                  <a:moveTo>
                    <a:pt x="779" y="538"/>
                  </a:moveTo>
                  <a:cubicBezTo>
                    <a:pt x="786" y="545"/>
                    <a:pt x="793" y="556"/>
                    <a:pt x="806" y="554"/>
                  </a:cubicBezTo>
                  <a:cubicBezTo>
                    <a:pt x="805" y="547"/>
                    <a:pt x="797" y="548"/>
                    <a:pt x="796" y="541"/>
                  </a:cubicBezTo>
                  <a:cubicBezTo>
                    <a:pt x="799" y="534"/>
                    <a:pt x="807" y="540"/>
                    <a:pt x="812" y="538"/>
                  </a:cubicBezTo>
                  <a:cubicBezTo>
                    <a:pt x="815" y="536"/>
                    <a:pt x="810" y="535"/>
                    <a:pt x="809" y="532"/>
                  </a:cubicBezTo>
                  <a:cubicBezTo>
                    <a:pt x="813" y="532"/>
                    <a:pt x="814" y="529"/>
                    <a:pt x="815" y="526"/>
                  </a:cubicBezTo>
                  <a:cubicBezTo>
                    <a:pt x="809" y="515"/>
                    <a:pt x="798" y="523"/>
                    <a:pt x="790" y="527"/>
                  </a:cubicBezTo>
                  <a:cubicBezTo>
                    <a:pt x="790" y="525"/>
                    <a:pt x="788" y="526"/>
                    <a:pt x="788" y="525"/>
                  </a:cubicBezTo>
                  <a:cubicBezTo>
                    <a:pt x="791" y="515"/>
                    <a:pt x="796" y="511"/>
                    <a:pt x="796" y="500"/>
                  </a:cubicBezTo>
                  <a:cubicBezTo>
                    <a:pt x="791" y="500"/>
                    <a:pt x="789" y="504"/>
                    <a:pt x="784" y="505"/>
                  </a:cubicBezTo>
                  <a:cubicBezTo>
                    <a:pt x="784" y="507"/>
                    <a:pt x="783" y="509"/>
                    <a:pt x="783" y="512"/>
                  </a:cubicBezTo>
                  <a:cubicBezTo>
                    <a:pt x="772" y="514"/>
                    <a:pt x="773" y="529"/>
                    <a:pt x="780" y="534"/>
                  </a:cubicBezTo>
                  <a:cubicBezTo>
                    <a:pt x="780" y="536"/>
                    <a:pt x="778" y="536"/>
                    <a:pt x="779" y="538"/>
                  </a:cubicBezTo>
                  <a:close/>
                  <a:moveTo>
                    <a:pt x="724" y="526"/>
                  </a:moveTo>
                  <a:cubicBezTo>
                    <a:pt x="727" y="519"/>
                    <a:pt x="735" y="517"/>
                    <a:pt x="740" y="512"/>
                  </a:cubicBezTo>
                  <a:cubicBezTo>
                    <a:pt x="736" y="502"/>
                    <a:pt x="716" y="511"/>
                    <a:pt x="712" y="516"/>
                  </a:cubicBezTo>
                  <a:cubicBezTo>
                    <a:pt x="703" y="512"/>
                    <a:pt x="695" y="516"/>
                    <a:pt x="687" y="516"/>
                  </a:cubicBezTo>
                  <a:cubicBezTo>
                    <a:pt x="681" y="517"/>
                    <a:pt x="675" y="513"/>
                    <a:pt x="668" y="511"/>
                  </a:cubicBezTo>
                  <a:cubicBezTo>
                    <a:pt x="666" y="511"/>
                    <a:pt x="663" y="512"/>
                    <a:pt x="661" y="511"/>
                  </a:cubicBezTo>
                  <a:cubicBezTo>
                    <a:pt x="659" y="510"/>
                    <a:pt x="657" y="506"/>
                    <a:pt x="654" y="506"/>
                  </a:cubicBezTo>
                  <a:cubicBezTo>
                    <a:pt x="643" y="504"/>
                    <a:pt x="640" y="521"/>
                    <a:pt x="628" y="517"/>
                  </a:cubicBezTo>
                  <a:cubicBezTo>
                    <a:pt x="625" y="523"/>
                    <a:pt x="617" y="530"/>
                    <a:pt x="623" y="538"/>
                  </a:cubicBezTo>
                  <a:cubicBezTo>
                    <a:pt x="613" y="541"/>
                    <a:pt x="607" y="553"/>
                    <a:pt x="613" y="564"/>
                  </a:cubicBezTo>
                  <a:cubicBezTo>
                    <a:pt x="599" y="566"/>
                    <a:pt x="598" y="578"/>
                    <a:pt x="599" y="589"/>
                  </a:cubicBezTo>
                  <a:cubicBezTo>
                    <a:pt x="602" y="593"/>
                    <a:pt x="607" y="589"/>
                    <a:pt x="612" y="590"/>
                  </a:cubicBezTo>
                  <a:cubicBezTo>
                    <a:pt x="612" y="597"/>
                    <a:pt x="612" y="600"/>
                    <a:pt x="615" y="604"/>
                  </a:cubicBezTo>
                  <a:cubicBezTo>
                    <a:pt x="616" y="616"/>
                    <a:pt x="599" y="622"/>
                    <a:pt x="607" y="633"/>
                  </a:cubicBezTo>
                  <a:cubicBezTo>
                    <a:pt x="614" y="643"/>
                    <a:pt x="636" y="635"/>
                    <a:pt x="628" y="617"/>
                  </a:cubicBezTo>
                  <a:cubicBezTo>
                    <a:pt x="634" y="610"/>
                    <a:pt x="639" y="599"/>
                    <a:pt x="637" y="587"/>
                  </a:cubicBezTo>
                  <a:cubicBezTo>
                    <a:pt x="636" y="580"/>
                    <a:pt x="629" y="571"/>
                    <a:pt x="638" y="567"/>
                  </a:cubicBezTo>
                  <a:cubicBezTo>
                    <a:pt x="644" y="571"/>
                    <a:pt x="640" y="577"/>
                    <a:pt x="643" y="584"/>
                  </a:cubicBezTo>
                  <a:cubicBezTo>
                    <a:pt x="646" y="591"/>
                    <a:pt x="656" y="593"/>
                    <a:pt x="651" y="604"/>
                  </a:cubicBezTo>
                  <a:cubicBezTo>
                    <a:pt x="660" y="609"/>
                    <a:pt x="655" y="628"/>
                    <a:pt x="661" y="636"/>
                  </a:cubicBezTo>
                  <a:cubicBezTo>
                    <a:pt x="667" y="635"/>
                    <a:pt x="670" y="636"/>
                    <a:pt x="678" y="637"/>
                  </a:cubicBezTo>
                  <a:cubicBezTo>
                    <a:pt x="678" y="632"/>
                    <a:pt x="678" y="627"/>
                    <a:pt x="681" y="624"/>
                  </a:cubicBezTo>
                  <a:cubicBezTo>
                    <a:pt x="685" y="627"/>
                    <a:pt x="688" y="626"/>
                    <a:pt x="692" y="623"/>
                  </a:cubicBezTo>
                  <a:cubicBezTo>
                    <a:pt x="695" y="606"/>
                    <a:pt x="680" y="608"/>
                    <a:pt x="677" y="597"/>
                  </a:cubicBezTo>
                  <a:cubicBezTo>
                    <a:pt x="677" y="592"/>
                    <a:pt x="683" y="592"/>
                    <a:pt x="682" y="585"/>
                  </a:cubicBezTo>
                  <a:cubicBezTo>
                    <a:pt x="675" y="582"/>
                    <a:pt x="671" y="578"/>
                    <a:pt x="674" y="568"/>
                  </a:cubicBezTo>
                  <a:cubicBezTo>
                    <a:pt x="672" y="565"/>
                    <a:pt x="667" y="565"/>
                    <a:pt x="664" y="562"/>
                  </a:cubicBezTo>
                  <a:cubicBezTo>
                    <a:pt x="672" y="561"/>
                    <a:pt x="675" y="551"/>
                    <a:pt x="683" y="549"/>
                  </a:cubicBezTo>
                  <a:cubicBezTo>
                    <a:pt x="687" y="547"/>
                    <a:pt x="692" y="550"/>
                    <a:pt x="697" y="547"/>
                  </a:cubicBezTo>
                  <a:cubicBezTo>
                    <a:pt x="694" y="529"/>
                    <a:pt x="677" y="547"/>
                    <a:pt x="662" y="541"/>
                  </a:cubicBezTo>
                  <a:cubicBezTo>
                    <a:pt x="658" y="544"/>
                    <a:pt x="657" y="550"/>
                    <a:pt x="651" y="551"/>
                  </a:cubicBezTo>
                  <a:cubicBezTo>
                    <a:pt x="646" y="545"/>
                    <a:pt x="639" y="540"/>
                    <a:pt x="632" y="537"/>
                  </a:cubicBezTo>
                  <a:cubicBezTo>
                    <a:pt x="634" y="530"/>
                    <a:pt x="635" y="522"/>
                    <a:pt x="642" y="521"/>
                  </a:cubicBezTo>
                  <a:cubicBezTo>
                    <a:pt x="649" y="520"/>
                    <a:pt x="657" y="526"/>
                    <a:pt x="666" y="524"/>
                  </a:cubicBezTo>
                  <a:cubicBezTo>
                    <a:pt x="669" y="523"/>
                    <a:pt x="669" y="521"/>
                    <a:pt x="672" y="521"/>
                  </a:cubicBezTo>
                  <a:cubicBezTo>
                    <a:pt x="684" y="520"/>
                    <a:pt x="694" y="530"/>
                    <a:pt x="705" y="530"/>
                  </a:cubicBezTo>
                  <a:cubicBezTo>
                    <a:pt x="711" y="529"/>
                    <a:pt x="717" y="522"/>
                    <a:pt x="724" y="526"/>
                  </a:cubicBezTo>
                  <a:close/>
                  <a:moveTo>
                    <a:pt x="200" y="524"/>
                  </a:moveTo>
                  <a:cubicBezTo>
                    <a:pt x="203" y="525"/>
                    <a:pt x="206" y="528"/>
                    <a:pt x="210" y="526"/>
                  </a:cubicBezTo>
                  <a:cubicBezTo>
                    <a:pt x="210" y="524"/>
                    <a:pt x="211" y="524"/>
                    <a:pt x="211" y="523"/>
                  </a:cubicBezTo>
                  <a:cubicBezTo>
                    <a:pt x="209" y="518"/>
                    <a:pt x="199" y="514"/>
                    <a:pt x="200" y="524"/>
                  </a:cubicBezTo>
                  <a:close/>
                  <a:moveTo>
                    <a:pt x="344" y="526"/>
                  </a:moveTo>
                  <a:cubicBezTo>
                    <a:pt x="342" y="524"/>
                    <a:pt x="340" y="525"/>
                    <a:pt x="337" y="525"/>
                  </a:cubicBezTo>
                  <a:cubicBezTo>
                    <a:pt x="335" y="529"/>
                    <a:pt x="338" y="532"/>
                    <a:pt x="343" y="532"/>
                  </a:cubicBezTo>
                  <a:cubicBezTo>
                    <a:pt x="342" y="529"/>
                    <a:pt x="344" y="529"/>
                    <a:pt x="344" y="526"/>
                  </a:cubicBezTo>
                  <a:close/>
                  <a:moveTo>
                    <a:pt x="219" y="537"/>
                  </a:moveTo>
                  <a:cubicBezTo>
                    <a:pt x="221" y="543"/>
                    <a:pt x="223" y="549"/>
                    <a:pt x="228" y="552"/>
                  </a:cubicBezTo>
                  <a:cubicBezTo>
                    <a:pt x="238" y="547"/>
                    <a:pt x="227" y="527"/>
                    <a:pt x="219" y="537"/>
                  </a:cubicBezTo>
                  <a:close/>
                  <a:moveTo>
                    <a:pt x="346" y="541"/>
                  </a:moveTo>
                  <a:cubicBezTo>
                    <a:pt x="343" y="540"/>
                    <a:pt x="343" y="538"/>
                    <a:pt x="339" y="538"/>
                  </a:cubicBezTo>
                  <a:cubicBezTo>
                    <a:pt x="336" y="544"/>
                    <a:pt x="338" y="547"/>
                    <a:pt x="344" y="549"/>
                  </a:cubicBezTo>
                  <a:cubicBezTo>
                    <a:pt x="345" y="547"/>
                    <a:pt x="346" y="545"/>
                    <a:pt x="346" y="541"/>
                  </a:cubicBezTo>
                  <a:close/>
                  <a:moveTo>
                    <a:pt x="1189" y="790"/>
                  </a:moveTo>
                  <a:cubicBezTo>
                    <a:pt x="1191" y="783"/>
                    <a:pt x="1186" y="781"/>
                    <a:pt x="1188" y="774"/>
                  </a:cubicBezTo>
                  <a:cubicBezTo>
                    <a:pt x="1185" y="772"/>
                    <a:pt x="1180" y="772"/>
                    <a:pt x="1182" y="766"/>
                  </a:cubicBezTo>
                  <a:cubicBezTo>
                    <a:pt x="1178" y="763"/>
                    <a:pt x="1173" y="762"/>
                    <a:pt x="1172" y="757"/>
                  </a:cubicBezTo>
                  <a:cubicBezTo>
                    <a:pt x="1174" y="755"/>
                    <a:pt x="1175" y="754"/>
                    <a:pt x="1175" y="750"/>
                  </a:cubicBezTo>
                  <a:cubicBezTo>
                    <a:pt x="1171" y="748"/>
                    <a:pt x="1168" y="750"/>
                    <a:pt x="1164" y="748"/>
                  </a:cubicBezTo>
                  <a:cubicBezTo>
                    <a:pt x="1161" y="743"/>
                    <a:pt x="1156" y="737"/>
                    <a:pt x="1158" y="730"/>
                  </a:cubicBezTo>
                  <a:cubicBezTo>
                    <a:pt x="1153" y="722"/>
                    <a:pt x="1143" y="719"/>
                    <a:pt x="1142" y="707"/>
                  </a:cubicBezTo>
                  <a:cubicBezTo>
                    <a:pt x="1145" y="704"/>
                    <a:pt x="1151" y="704"/>
                    <a:pt x="1155" y="701"/>
                  </a:cubicBezTo>
                  <a:cubicBezTo>
                    <a:pt x="1154" y="684"/>
                    <a:pt x="1133" y="686"/>
                    <a:pt x="1125" y="676"/>
                  </a:cubicBezTo>
                  <a:cubicBezTo>
                    <a:pt x="1128" y="662"/>
                    <a:pt x="1122" y="662"/>
                    <a:pt x="1116" y="656"/>
                  </a:cubicBezTo>
                  <a:cubicBezTo>
                    <a:pt x="1109" y="650"/>
                    <a:pt x="1107" y="641"/>
                    <a:pt x="1096" y="643"/>
                  </a:cubicBezTo>
                  <a:cubicBezTo>
                    <a:pt x="1083" y="629"/>
                    <a:pt x="1063" y="623"/>
                    <a:pt x="1046" y="612"/>
                  </a:cubicBezTo>
                  <a:cubicBezTo>
                    <a:pt x="1046" y="614"/>
                    <a:pt x="1043" y="613"/>
                    <a:pt x="1043" y="614"/>
                  </a:cubicBezTo>
                  <a:cubicBezTo>
                    <a:pt x="1037" y="607"/>
                    <a:pt x="1032" y="607"/>
                    <a:pt x="1021" y="605"/>
                  </a:cubicBezTo>
                  <a:cubicBezTo>
                    <a:pt x="1001" y="602"/>
                    <a:pt x="989" y="575"/>
                    <a:pt x="971" y="586"/>
                  </a:cubicBezTo>
                  <a:cubicBezTo>
                    <a:pt x="968" y="588"/>
                    <a:pt x="972" y="592"/>
                    <a:pt x="970" y="593"/>
                  </a:cubicBezTo>
                  <a:cubicBezTo>
                    <a:pt x="966" y="594"/>
                    <a:pt x="956" y="592"/>
                    <a:pt x="952" y="593"/>
                  </a:cubicBezTo>
                  <a:cubicBezTo>
                    <a:pt x="955" y="610"/>
                    <a:pt x="919" y="617"/>
                    <a:pt x="923" y="595"/>
                  </a:cubicBezTo>
                  <a:cubicBezTo>
                    <a:pt x="919" y="594"/>
                    <a:pt x="918" y="596"/>
                    <a:pt x="915" y="596"/>
                  </a:cubicBezTo>
                  <a:cubicBezTo>
                    <a:pt x="912" y="584"/>
                    <a:pt x="918" y="557"/>
                    <a:pt x="898" y="560"/>
                  </a:cubicBezTo>
                  <a:cubicBezTo>
                    <a:pt x="886" y="544"/>
                    <a:pt x="867" y="555"/>
                    <a:pt x="852" y="561"/>
                  </a:cubicBezTo>
                  <a:cubicBezTo>
                    <a:pt x="849" y="560"/>
                    <a:pt x="850" y="556"/>
                    <a:pt x="844" y="557"/>
                  </a:cubicBezTo>
                  <a:cubicBezTo>
                    <a:pt x="840" y="571"/>
                    <a:pt x="858" y="571"/>
                    <a:pt x="869" y="574"/>
                  </a:cubicBezTo>
                  <a:cubicBezTo>
                    <a:pt x="869" y="577"/>
                    <a:pt x="869" y="581"/>
                    <a:pt x="870" y="583"/>
                  </a:cubicBezTo>
                  <a:cubicBezTo>
                    <a:pt x="879" y="591"/>
                    <a:pt x="901" y="579"/>
                    <a:pt x="905" y="592"/>
                  </a:cubicBezTo>
                  <a:cubicBezTo>
                    <a:pt x="897" y="590"/>
                    <a:pt x="888" y="592"/>
                    <a:pt x="880" y="593"/>
                  </a:cubicBezTo>
                  <a:cubicBezTo>
                    <a:pt x="876" y="593"/>
                    <a:pt x="869" y="590"/>
                    <a:pt x="867" y="596"/>
                  </a:cubicBezTo>
                  <a:cubicBezTo>
                    <a:pt x="872" y="603"/>
                    <a:pt x="882" y="600"/>
                    <a:pt x="883" y="609"/>
                  </a:cubicBezTo>
                  <a:cubicBezTo>
                    <a:pt x="883" y="610"/>
                    <a:pt x="876" y="618"/>
                    <a:pt x="881" y="621"/>
                  </a:cubicBezTo>
                  <a:cubicBezTo>
                    <a:pt x="894" y="622"/>
                    <a:pt x="892" y="609"/>
                    <a:pt x="900" y="607"/>
                  </a:cubicBezTo>
                  <a:cubicBezTo>
                    <a:pt x="901" y="610"/>
                    <a:pt x="904" y="614"/>
                    <a:pt x="907" y="617"/>
                  </a:cubicBezTo>
                  <a:cubicBezTo>
                    <a:pt x="910" y="620"/>
                    <a:pt x="914" y="619"/>
                    <a:pt x="918" y="621"/>
                  </a:cubicBezTo>
                  <a:cubicBezTo>
                    <a:pt x="922" y="623"/>
                    <a:pt x="924" y="630"/>
                    <a:pt x="929" y="632"/>
                  </a:cubicBezTo>
                  <a:cubicBezTo>
                    <a:pt x="934" y="634"/>
                    <a:pt x="940" y="632"/>
                    <a:pt x="945" y="634"/>
                  </a:cubicBezTo>
                  <a:cubicBezTo>
                    <a:pt x="948" y="635"/>
                    <a:pt x="950" y="640"/>
                    <a:pt x="954" y="642"/>
                  </a:cubicBezTo>
                  <a:cubicBezTo>
                    <a:pt x="967" y="649"/>
                    <a:pt x="982" y="651"/>
                    <a:pt x="986" y="663"/>
                  </a:cubicBezTo>
                  <a:cubicBezTo>
                    <a:pt x="986" y="665"/>
                    <a:pt x="985" y="668"/>
                    <a:pt x="985" y="670"/>
                  </a:cubicBezTo>
                  <a:cubicBezTo>
                    <a:pt x="986" y="673"/>
                    <a:pt x="990" y="677"/>
                    <a:pt x="991" y="679"/>
                  </a:cubicBezTo>
                  <a:cubicBezTo>
                    <a:pt x="991" y="678"/>
                    <a:pt x="988" y="683"/>
                    <a:pt x="988" y="683"/>
                  </a:cubicBezTo>
                  <a:cubicBezTo>
                    <a:pt x="988" y="686"/>
                    <a:pt x="993" y="686"/>
                    <a:pt x="992" y="690"/>
                  </a:cubicBezTo>
                  <a:cubicBezTo>
                    <a:pt x="978" y="690"/>
                    <a:pt x="969" y="695"/>
                    <a:pt x="968" y="707"/>
                  </a:cubicBezTo>
                  <a:cubicBezTo>
                    <a:pt x="980" y="709"/>
                    <a:pt x="997" y="708"/>
                    <a:pt x="1010" y="707"/>
                  </a:cubicBezTo>
                  <a:cubicBezTo>
                    <a:pt x="1015" y="720"/>
                    <a:pt x="1024" y="732"/>
                    <a:pt x="1040" y="732"/>
                  </a:cubicBezTo>
                  <a:cubicBezTo>
                    <a:pt x="1042" y="732"/>
                    <a:pt x="1045" y="731"/>
                    <a:pt x="1047" y="731"/>
                  </a:cubicBezTo>
                  <a:cubicBezTo>
                    <a:pt x="1051" y="732"/>
                    <a:pt x="1054" y="736"/>
                    <a:pt x="1057" y="736"/>
                  </a:cubicBezTo>
                  <a:cubicBezTo>
                    <a:pt x="1062" y="736"/>
                    <a:pt x="1068" y="734"/>
                    <a:pt x="1071" y="731"/>
                  </a:cubicBezTo>
                  <a:cubicBezTo>
                    <a:pt x="1071" y="724"/>
                    <a:pt x="1064" y="725"/>
                    <a:pt x="1062" y="720"/>
                  </a:cubicBezTo>
                  <a:cubicBezTo>
                    <a:pt x="1066" y="717"/>
                    <a:pt x="1071" y="722"/>
                    <a:pt x="1077" y="721"/>
                  </a:cubicBezTo>
                  <a:cubicBezTo>
                    <a:pt x="1080" y="712"/>
                    <a:pt x="1088" y="713"/>
                    <a:pt x="1095" y="710"/>
                  </a:cubicBezTo>
                  <a:cubicBezTo>
                    <a:pt x="1102" y="724"/>
                    <a:pt x="1130" y="718"/>
                    <a:pt x="1126" y="743"/>
                  </a:cubicBezTo>
                  <a:cubicBezTo>
                    <a:pt x="1129" y="744"/>
                    <a:pt x="1132" y="745"/>
                    <a:pt x="1135" y="746"/>
                  </a:cubicBezTo>
                  <a:cubicBezTo>
                    <a:pt x="1139" y="755"/>
                    <a:pt x="1137" y="761"/>
                    <a:pt x="1141" y="767"/>
                  </a:cubicBezTo>
                  <a:cubicBezTo>
                    <a:pt x="1149" y="776"/>
                    <a:pt x="1165" y="771"/>
                    <a:pt x="1175" y="777"/>
                  </a:cubicBezTo>
                  <a:cubicBezTo>
                    <a:pt x="1181" y="781"/>
                    <a:pt x="1181" y="790"/>
                    <a:pt x="1189" y="790"/>
                  </a:cubicBezTo>
                  <a:close/>
                  <a:moveTo>
                    <a:pt x="332" y="558"/>
                  </a:moveTo>
                  <a:cubicBezTo>
                    <a:pt x="334" y="559"/>
                    <a:pt x="335" y="561"/>
                    <a:pt x="338" y="561"/>
                  </a:cubicBezTo>
                  <a:cubicBezTo>
                    <a:pt x="339" y="560"/>
                    <a:pt x="339" y="554"/>
                    <a:pt x="338" y="553"/>
                  </a:cubicBezTo>
                  <a:cubicBezTo>
                    <a:pt x="333" y="551"/>
                    <a:pt x="333" y="555"/>
                    <a:pt x="332" y="558"/>
                  </a:cubicBezTo>
                  <a:close/>
                  <a:moveTo>
                    <a:pt x="687" y="562"/>
                  </a:moveTo>
                  <a:cubicBezTo>
                    <a:pt x="689" y="567"/>
                    <a:pt x="699" y="566"/>
                    <a:pt x="699" y="560"/>
                  </a:cubicBezTo>
                  <a:cubicBezTo>
                    <a:pt x="698" y="556"/>
                    <a:pt x="686" y="556"/>
                    <a:pt x="687" y="562"/>
                  </a:cubicBezTo>
                  <a:close/>
                  <a:moveTo>
                    <a:pt x="713" y="568"/>
                  </a:moveTo>
                  <a:cubicBezTo>
                    <a:pt x="722" y="571"/>
                    <a:pt x="739" y="571"/>
                    <a:pt x="749" y="568"/>
                  </a:cubicBezTo>
                  <a:cubicBezTo>
                    <a:pt x="737" y="570"/>
                    <a:pt x="719" y="555"/>
                    <a:pt x="713" y="568"/>
                  </a:cubicBezTo>
                  <a:close/>
                  <a:moveTo>
                    <a:pt x="244" y="590"/>
                  </a:moveTo>
                  <a:cubicBezTo>
                    <a:pt x="250" y="587"/>
                    <a:pt x="246" y="578"/>
                    <a:pt x="244" y="573"/>
                  </a:cubicBezTo>
                  <a:cubicBezTo>
                    <a:pt x="235" y="572"/>
                    <a:pt x="237" y="590"/>
                    <a:pt x="244" y="590"/>
                  </a:cubicBezTo>
                  <a:close/>
                  <a:moveTo>
                    <a:pt x="822" y="585"/>
                  </a:moveTo>
                  <a:cubicBezTo>
                    <a:pt x="828" y="584"/>
                    <a:pt x="833" y="582"/>
                    <a:pt x="835" y="577"/>
                  </a:cubicBezTo>
                  <a:cubicBezTo>
                    <a:pt x="830" y="575"/>
                    <a:pt x="815" y="571"/>
                    <a:pt x="814" y="578"/>
                  </a:cubicBezTo>
                  <a:cubicBezTo>
                    <a:pt x="814" y="581"/>
                    <a:pt x="818" y="580"/>
                    <a:pt x="818" y="584"/>
                  </a:cubicBezTo>
                  <a:cubicBezTo>
                    <a:pt x="809" y="588"/>
                    <a:pt x="784" y="583"/>
                    <a:pt x="788" y="599"/>
                  </a:cubicBezTo>
                  <a:cubicBezTo>
                    <a:pt x="794" y="598"/>
                    <a:pt x="795" y="601"/>
                    <a:pt x="799" y="602"/>
                  </a:cubicBezTo>
                  <a:cubicBezTo>
                    <a:pt x="806" y="596"/>
                    <a:pt x="811" y="601"/>
                    <a:pt x="821" y="598"/>
                  </a:cubicBezTo>
                  <a:cubicBezTo>
                    <a:pt x="821" y="600"/>
                    <a:pt x="822" y="603"/>
                    <a:pt x="823" y="605"/>
                  </a:cubicBezTo>
                  <a:cubicBezTo>
                    <a:pt x="831" y="605"/>
                    <a:pt x="836" y="607"/>
                    <a:pt x="842" y="611"/>
                  </a:cubicBezTo>
                  <a:cubicBezTo>
                    <a:pt x="847" y="606"/>
                    <a:pt x="839" y="602"/>
                    <a:pt x="839" y="596"/>
                  </a:cubicBezTo>
                  <a:cubicBezTo>
                    <a:pt x="835" y="591"/>
                    <a:pt x="826" y="590"/>
                    <a:pt x="822" y="585"/>
                  </a:cubicBezTo>
                  <a:close/>
                  <a:moveTo>
                    <a:pt x="387" y="597"/>
                  </a:moveTo>
                  <a:cubicBezTo>
                    <a:pt x="390" y="595"/>
                    <a:pt x="394" y="596"/>
                    <a:pt x="396" y="598"/>
                  </a:cubicBezTo>
                  <a:cubicBezTo>
                    <a:pt x="413" y="585"/>
                    <a:pt x="374" y="576"/>
                    <a:pt x="387" y="597"/>
                  </a:cubicBezTo>
                  <a:close/>
                  <a:moveTo>
                    <a:pt x="750" y="595"/>
                  </a:moveTo>
                  <a:cubicBezTo>
                    <a:pt x="750" y="601"/>
                    <a:pt x="761" y="606"/>
                    <a:pt x="770" y="602"/>
                  </a:cubicBezTo>
                  <a:cubicBezTo>
                    <a:pt x="775" y="588"/>
                    <a:pt x="749" y="582"/>
                    <a:pt x="750" y="595"/>
                  </a:cubicBezTo>
                  <a:close/>
                  <a:moveTo>
                    <a:pt x="252" y="589"/>
                  </a:moveTo>
                  <a:cubicBezTo>
                    <a:pt x="251" y="590"/>
                    <a:pt x="250" y="592"/>
                    <a:pt x="251" y="594"/>
                  </a:cubicBezTo>
                  <a:cubicBezTo>
                    <a:pt x="257" y="598"/>
                    <a:pt x="260" y="588"/>
                    <a:pt x="252" y="589"/>
                  </a:cubicBezTo>
                  <a:close/>
                  <a:moveTo>
                    <a:pt x="253" y="598"/>
                  </a:moveTo>
                  <a:cubicBezTo>
                    <a:pt x="254" y="604"/>
                    <a:pt x="258" y="607"/>
                    <a:pt x="264" y="608"/>
                  </a:cubicBezTo>
                  <a:cubicBezTo>
                    <a:pt x="267" y="602"/>
                    <a:pt x="260" y="598"/>
                    <a:pt x="253" y="598"/>
                  </a:cubicBezTo>
                  <a:close/>
                  <a:moveTo>
                    <a:pt x="1154" y="627"/>
                  </a:moveTo>
                  <a:cubicBezTo>
                    <a:pt x="1164" y="620"/>
                    <a:pt x="1145" y="613"/>
                    <a:pt x="1141" y="622"/>
                  </a:cubicBezTo>
                  <a:cubicBezTo>
                    <a:pt x="1146" y="624"/>
                    <a:pt x="1147" y="629"/>
                    <a:pt x="1154" y="627"/>
                  </a:cubicBezTo>
                  <a:close/>
                  <a:moveTo>
                    <a:pt x="628" y="647"/>
                  </a:moveTo>
                  <a:cubicBezTo>
                    <a:pt x="635" y="647"/>
                    <a:pt x="635" y="647"/>
                    <a:pt x="635" y="647"/>
                  </a:cubicBezTo>
                  <a:cubicBezTo>
                    <a:pt x="636" y="644"/>
                    <a:pt x="638" y="640"/>
                    <a:pt x="636" y="637"/>
                  </a:cubicBezTo>
                  <a:cubicBezTo>
                    <a:pt x="631" y="638"/>
                    <a:pt x="629" y="642"/>
                    <a:pt x="628" y="647"/>
                  </a:cubicBezTo>
                  <a:close/>
                  <a:moveTo>
                    <a:pt x="1227" y="668"/>
                  </a:moveTo>
                  <a:cubicBezTo>
                    <a:pt x="1232" y="673"/>
                    <a:pt x="1236" y="673"/>
                    <a:pt x="1237" y="677"/>
                  </a:cubicBezTo>
                  <a:cubicBezTo>
                    <a:pt x="1239" y="683"/>
                    <a:pt x="1232" y="698"/>
                    <a:pt x="1242" y="698"/>
                  </a:cubicBezTo>
                  <a:cubicBezTo>
                    <a:pt x="1248" y="697"/>
                    <a:pt x="1249" y="687"/>
                    <a:pt x="1247" y="681"/>
                  </a:cubicBezTo>
                  <a:cubicBezTo>
                    <a:pt x="1243" y="669"/>
                    <a:pt x="1218" y="655"/>
                    <a:pt x="1213" y="642"/>
                  </a:cubicBezTo>
                  <a:cubicBezTo>
                    <a:pt x="1211" y="642"/>
                    <a:pt x="1211" y="642"/>
                    <a:pt x="1211" y="642"/>
                  </a:cubicBezTo>
                  <a:cubicBezTo>
                    <a:pt x="1210" y="645"/>
                    <a:pt x="1208" y="646"/>
                    <a:pt x="1208" y="650"/>
                  </a:cubicBezTo>
                  <a:cubicBezTo>
                    <a:pt x="1218" y="652"/>
                    <a:pt x="1220" y="661"/>
                    <a:pt x="1227" y="668"/>
                  </a:cubicBezTo>
                  <a:close/>
                  <a:moveTo>
                    <a:pt x="906" y="673"/>
                  </a:moveTo>
                  <a:cubicBezTo>
                    <a:pt x="913" y="668"/>
                    <a:pt x="910" y="653"/>
                    <a:pt x="918" y="650"/>
                  </a:cubicBezTo>
                  <a:cubicBezTo>
                    <a:pt x="910" y="643"/>
                    <a:pt x="907" y="656"/>
                    <a:pt x="902" y="659"/>
                  </a:cubicBezTo>
                  <a:cubicBezTo>
                    <a:pt x="903" y="664"/>
                    <a:pt x="900" y="673"/>
                    <a:pt x="906" y="673"/>
                  </a:cubicBezTo>
                  <a:close/>
                  <a:moveTo>
                    <a:pt x="488" y="659"/>
                  </a:moveTo>
                  <a:cubicBezTo>
                    <a:pt x="496" y="665"/>
                    <a:pt x="509" y="656"/>
                    <a:pt x="510" y="650"/>
                  </a:cubicBezTo>
                  <a:cubicBezTo>
                    <a:pt x="502" y="650"/>
                    <a:pt x="487" y="649"/>
                    <a:pt x="488" y="659"/>
                  </a:cubicBezTo>
                  <a:close/>
                  <a:moveTo>
                    <a:pt x="729" y="679"/>
                  </a:moveTo>
                  <a:cubicBezTo>
                    <a:pt x="733" y="680"/>
                    <a:pt x="742" y="678"/>
                    <a:pt x="748" y="677"/>
                  </a:cubicBezTo>
                  <a:cubicBezTo>
                    <a:pt x="744" y="672"/>
                    <a:pt x="728" y="668"/>
                    <a:pt x="729" y="679"/>
                  </a:cubicBezTo>
                  <a:close/>
                  <a:moveTo>
                    <a:pt x="599" y="676"/>
                  </a:moveTo>
                  <a:cubicBezTo>
                    <a:pt x="591" y="678"/>
                    <a:pt x="583" y="674"/>
                    <a:pt x="579" y="675"/>
                  </a:cubicBezTo>
                  <a:cubicBezTo>
                    <a:pt x="579" y="689"/>
                    <a:pt x="605" y="698"/>
                    <a:pt x="599" y="676"/>
                  </a:cubicBezTo>
                  <a:close/>
                  <a:moveTo>
                    <a:pt x="835" y="687"/>
                  </a:moveTo>
                  <a:cubicBezTo>
                    <a:pt x="843" y="689"/>
                    <a:pt x="855" y="687"/>
                    <a:pt x="859" y="680"/>
                  </a:cubicBezTo>
                  <a:cubicBezTo>
                    <a:pt x="854" y="671"/>
                    <a:pt x="837" y="678"/>
                    <a:pt x="835" y="687"/>
                  </a:cubicBezTo>
                  <a:close/>
                  <a:moveTo>
                    <a:pt x="546" y="683"/>
                  </a:moveTo>
                  <a:cubicBezTo>
                    <a:pt x="548" y="675"/>
                    <a:pt x="533" y="674"/>
                    <a:pt x="533" y="681"/>
                  </a:cubicBezTo>
                  <a:cubicBezTo>
                    <a:pt x="534" y="685"/>
                    <a:pt x="543" y="685"/>
                    <a:pt x="546" y="683"/>
                  </a:cubicBezTo>
                  <a:close/>
                  <a:moveTo>
                    <a:pt x="1211" y="713"/>
                  </a:moveTo>
                  <a:cubicBezTo>
                    <a:pt x="1212" y="713"/>
                    <a:pt x="1216" y="709"/>
                    <a:pt x="1220" y="707"/>
                  </a:cubicBezTo>
                  <a:cubicBezTo>
                    <a:pt x="1221" y="707"/>
                    <a:pt x="1223" y="708"/>
                    <a:pt x="1224" y="707"/>
                  </a:cubicBezTo>
                  <a:cubicBezTo>
                    <a:pt x="1237" y="698"/>
                    <a:pt x="1235" y="665"/>
                    <a:pt x="1213" y="680"/>
                  </a:cubicBezTo>
                  <a:cubicBezTo>
                    <a:pt x="1213" y="686"/>
                    <a:pt x="1219" y="685"/>
                    <a:pt x="1218" y="692"/>
                  </a:cubicBezTo>
                  <a:cubicBezTo>
                    <a:pt x="1209" y="698"/>
                    <a:pt x="1198" y="692"/>
                    <a:pt x="1188" y="693"/>
                  </a:cubicBezTo>
                  <a:cubicBezTo>
                    <a:pt x="1182" y="693"/>
                    <a:pt x="1176" y="698"/>
                    <a:pt x="1169" y="697"/>
                  </a:cubicBezTo>
                  <a:cubicBezTo>
                    <a:pt x="1173" y="711"/>
                    <a:pt x="1195" y="716"/>
                    <a:pt x="1211" y="713"/>
                  </a:cubicBezTo>
                  <a:close/>
                  <a:moveTo>
                    <a:pt x="684" y="678"/>
                  </a:moveTo>
                  <a:cubicBezTo>
                    <a:pt x="676" y="677"/>
                    <a:pt x="672" y="684"/>
                    <a:pt x="665" y="684"/>
                  </a:cubicBezTo>
                  <a:cubicBezTo>
                    <a:pt x="660" y="684"/>
                    <a:pt x="654" y="678"/>
                    <a:pt x="648" y="685"/>
                  </a:cubicBezTo>
                  <a:cubicBezTo>
                    <a:pt x="641" y="672"/>
                    <a:pt x="626" y="681"/>
                    <a:pt x="618" y="687"/>
                  </a:cubicBezTo>
                  <a:cubicBezTo>
                    <a:pt x="614" y="688"/>
                    <a:pt x="607" y="685"/>
                    <a:pt x="608" y="690"/>
                  </a:cubicBezTo>
                  <a:cubicBezTo>
                    <a:pt x="613" y="693"/>
                    <a:pt x="619" y="695"/>
                    <a:pt x="628" y="695"/>
                  </a:cubicBezTo>
                  <a:cubicBezTo>
                    <a:pt x="643" y="685"/>
                    <a:pt x="680" y="700"/>
                    <a:pt x="684" y="678"/>
                  </a:cubicBezTo>
                  <a:close/>
                  <a:moveTo>
                    <a:pt x="707" y="685"/>
                  </a:moveTo>
                  <a:cubicBezTo>
                    <a:pt x="710" y="685"/>
                    <a:pt x="713" y="684"/>
                    <a:pt x="712" y="680"/>
                  </a:cubicBezTo>
                  <a:cubicBezTo>
                    <a:pt x="708" y="677"/>
                    <a:pt x="702" y="681"/>
                    <a:pt x="707" y="685"/>
                  </a:cubicBezTo>
                  <a:close/>
                  <a:moveTo>
                    <a:pt x="563" y="700"/>
                  </a:moveTo>
                  <a:cubicBezTo>
                    <a:pt x="568" y="694"/>
                    <a:pt x="584" y="702"/>
                    <a:pt x="584" y="689"/>
                  </a:cubicBezTo>
                  <a:cubicBezTo>
                    <a:pt x="569" y="685"/>
                    <a:pt x="551" y="677"/>
                    <a:pt x="545" y="694"/>
                  </a:cubicBezTo>
                  <a:cubicBezTo>
                    <a:pt x="552" y="694"/>
                    <a:pt x="559" y="695"/>
                    <a:pt x="563" y="700"/>
                  </a:cubicBezTo>
                  <a:close/>
                  <a:moveTo>
                    <a:pt x="708" y="714"/>
                  </a:moveTo>
                  <a:cubicBezTo>
                    <a:pt x="713" y="710"/>
                    <a:pt x="723" y="704"/>
                    <a:pt x="730" y="703"/>
                  </a:cubicBezTo>
                  <a:cubicBezTo>
                    <a:pt x="733" y="703"/>
                    <a:pt x="737" y="706"/>
                    <a:pt x="741" y="705"/>
                  </a:cubicBezTo>
                  <a:cubicBezTo>
                    <a:pt x="751" y="703"/>
                    <a:pt x="758" y="693"/>
                    <a:pt x="765" y="687"/>
                  </a:cubicBezTo>
                  <a:cubicBezTo>
                    <a:pt x="760" y="682"/>
                    <a:pt x="755" y="688"/>
                    <a:pt x="749" y="689"/>
                  </a:cubicBezTo>
                  <a:cubicBezTo>
                    <a:pt x="742" y="690"/>
                    <a:pt x="734" y="686"/>
                    <a:pt x="727" y="688"/>
                  </a:cubicBezTo>
                  <a:cubicBezTo>
                    <a:pt x="720" y="690"/>
                    <a:pt x="716" y="698"/>
                    <a:pt x="708" y="694"/>
                  </a:cubicBezTo>
                  <a:cubicBezTo>
                    <a:pt x="702" y="704"/>
                    <a:pt x="675" y="706"/>
                    <a:pt x="684" y="723"/>
                  </a:cubicBezTo>
                  <a:cubicBezTo>
                    <a:pt x="695" y="725"/>
                    <a:pt x="701" y="718"/>
                    <a:pt x="708" y="714"/>
                  </a:cubicBezTo>
                  <a:close/>
                  <a:moveTo>
                    <a:pt x="611" y="712"/>
                  </a:moveTo>
                  <a:cubicBezTo>
                    <a:pt x="612" y="714"/>
                    <a:pt x="612" y="717"/>
                    <a:pt x="613" y="719"/>
                  </a:cubicBezTo>
                  <a:cubicBezTo>
                    <a:pt x="618" y="720"/>
                    <a:pt x="624" y="720"/>
                    <a:pt x="628" y="719"/>
                  </a:cubicBezTo>
                  <a:cubicBezTo>
                    <a:pt x="627" y="701"/>
                    <a:pt x="609" y="700"/>
                    <a:pt x="593" y="702"/>
                  </a:cubicBezTo>
                  <a:cubicBezTo>
                    <a:pt x="591" y="711"/>
                    <a:pt x="601" y="715"/>
                    <a:pt x="611" y="712"/>
                  </a:cubicBezTo>
                  <a:close/>
                  <a:moveTo>
                    <a:pt x="1264" y="704"/>
                  </a:moveTo>
                  <a:cubicBezTo>
                    <a:pt x="1263" y="722"/>
                    <a:pt x="1273" y="737"/>
                    <a:pt x="1284" y="746"/>
                  </a:cubicBezTo>
                  <a:cubicBezTo>
                    <a:pt x="1290" y="727"/>
                    <a:pt x="1275" y="718"/>
                    <a:pt x="1269" y="704"/>
                  </a:cubicBezTo>
                  <a:lnTo>
                    <a:pt x="1264" y="704"/>
                  </a:lnTo>
                  <a:close/>
                  <a:moveTo>
                    <a:pt x="1299" y="750"/>
                  </a:moveTo>
                  <a:cubicBezTo>
                    <a:pt x="1302" y="747"/>
                    <a:pt x="1301" y="740"/>
                    <a:pt x="1295" y="741"/>
                  </a:cubicBezTo>
                  <a:cubicBezTo>
                    <a:pt x="1293" y="744"/>
                    <a:pt x="1295" y="750"/>
                    <a:pt x="1299" y="750"/>
                  </a:cubicBezTo>
                  <a:close/>
                  <a:moveTo>
                    <a:pt x="1028" y="1168"/>
                  </a:moveTo>
                  <a:cubicBezTo>
                    <a:pt x="1037" y="1168"/>
                    <a:pt x="1037" y="1168"/>
                    <a:pt x="1037" y="1168"/>
                  </a:cubicBezTo>
                  <a:cubicBezTo>
                    <a:pt x="1047" y="1157"/>
                    <a:pt x="1064" y="1152"/>
                    <a:pt x="1068" y="1135"/>
                  </a:cubicBezTo>
                  <a:cubicBezTo>
                    <a:pt x="1075" y="1130"/>
                    <a:pt x="1081" y="1124"/>
                    <a:pt x="1087" y="1118"/>
                  </a:cubicBezTo>
                  <a:cubicBezTo>
                    <a:pt x="1092" y="1113"/>
                    <a:pt x="1100" y="1105"/>
                    <a:pt x="1103" y="1098"/>
                  </a:cubicBezTo>
                  <a:cubicBezTo>
                    <a:pt x="1105" y="1093"/>
                    <a:pt x="1103" y="1088"/>
                    <a:pt x="1105" y="1083"/>
                  </a:cubicBezTo>
                  <a:cubicBezTo>
                    <a:pt x="1108" y="1072"/>
                    <a:pt x="1125" y="1062"/>
                    <a:pt x="1119" y="1044"/>
                  </a:cubicBezTo>
                  <a:cubicBezTo>
                    <a:pt x="1119" y="1041"/>
                    <a:pt x="1115" y="1041"/>
                    <a:pt x="1115" y="1038"/>
                  </a:cubicBezTo>
                  <a:cubicBezTo>
                    <a:pt x="1116" y="1035"/>
                    <a:pt x="1116" y="1030"/>
                    <a:pt x="1116" y="1025"/>
                  </a:cubicBezTo>
                  <a:cubicBezTo>
                    <a:pt x="1109" y="1020"/>
                    <a:pt x="1110" y="1007"/>
                    <a:pt x="1106" y="999"/>
                  </a:cubicBezTo>
                  <a:cubicBezTo>
                    <a:pt x="1123" y="999"/>
                    <a:pt x="1111" y="983"/>
                    <a:pt x="1104" y="980"/>
                  </a:cubicBezTo>
                  <a:cubicBezTo>
                    <a:pt x="1102" y="977"/>
                    <a:pt x="1101" y="986"/>
                    <a:pt x="1098" y="983"/>
                  </a:cubicBezTo>
                  <a:cubicBezTo>
                    <a:pt x="1099" y="976"/>
                    <a:pt x="1105" y="974"/>
                    <a:pt x="1104" y="966"/>
                  </a:cubicBezTo>
                  <a:cubicBezTo>
                    <a:pt x="1102" y="963"/>
                    <a:pt x="1098" y="962"/>
                    <a:pt x="1097" y="958"/>
                  </a:cubicBezTo>
                  <a:cubicBezTo>
                    <a:pt x="1108" y="941"/>
                    <a:pt x="1088" y="932"/>
                    <a:pt x="1077" y="926"/>
                  </a:cubicBezTo>
                  <a:cubicBezTo>
                    <a:pt x="1066" y="915"/>
                    <a:pt x="1076" y="901"/>
                    <a:pt x="1077" y="891"/>
                  </a:cubicBezTo>
                  <a:cubicBezTo>
                    <a:pt x="1078" y="879"/>
                    <a:pt x="1071" y="869"/>
                    <a:pt x="1072" y="860"/>
                  </a:cubicBezTo>
                  <a:cubicBezTo>
                    <a:pt x="1073" y="855"/>
                    <a:pt x="1077" y="852"/>
                    <a:pt x="1078" y="848"/>
                  </a:cubicBezTo>
                  <a:cubicBezTo>
                    <a:pt x="1079" y="842"/>
                    <a:pt x="1076" y="838"/>
                    <a:pt x="1077" y="833"/>
                  </a:cubicBezTo>
                  <a:cubicBezTo>
                    <a:pt x="1069" y="831"/>
                    <a:pt x="1067" y="820"/>
                    <a:pt x="1056" y="824"/>
                  </a:cubicBezTo>
                  <a:cubicBezTo>
                    <a:pt x="1053" y="810"/>
                    <a:pt x="1060" y="787"/>
                    <a:pt x="1050" y="774"/>
                  </a:cubicBezTo>
                  <a:cubicBezTo>
                    <a:pt x="1052" y="773"/>
                    <a:pt x="1054" y="771"/>
                    <a:pt x="1053" y="768"/>
                  </a:cubicBezTo>
                  <a:cubicBezTo>
                    <a:pt x="1048" y="755"/>
                    <a:pt x="1034" y="760"/>
                    <a:pt x="1028" y="769"/>
                  </a:cubicBezTo>
                  <a:cubicBezTo>
                    <a:pt x="1026" y="772"/>
                    <a:pt x="1031" y="777"/>
                    <a:pt x="1029" y="783"/>
                  </a:cubicBezTo>
                  <a:cubicBezTo>
                    <a:pt x="1025" y="788"/>
                    <a:pt x="1019" y="791"/>
                    <a:pt x="1015" y="795"/>
                  </a:cubicBezTo>
                  <a:cubicBezTo>
                    <a:pt x="1014" y="799"/>
                    <a:pt x="1017" y="798"/>
                    <a:pt x="1017" y="801"/>
                  </a:cubicBezTo>
                  <a:cubicBezTo>
                    <a:pt x="1014" y="803"/>
                    <a:pt x="1013" y="806"/>
                    <a:pt x="1010" y="808"/>
                  </a:cubicBezTo>
                  <a:cubicBezTo>
                    <a:pt x="1011" y="842"/>
                    <a:pt x="992" y="856"/>
                    <a:pt x="980" y="877"/>
                  </a:cubicBezTo>
                  <a:cubicBezTo>
                    <a:pt x="974" y="879"/>
                    <a:pt x="965" y="882"/>
                    <a:pt x="957" y="879"/>
                  </a:cubicBezTo>
                  <a:cubicBezTo>
                    <a:pt x="952" y="872"/>
                    <a:pt x="953" y="866"/>
                    <a:pt x="947" y="861"/>
                  </a:cubicBezTo>
                  <a:cubicBezTo>
                    <a:pt x="940" y="855"/>
                    <a:pt x="928" y="855"/>
                    <a:pt x="922" y="850"/>
                  </a:cubicBezTo>
                  <a:cubicBezTo>
                    <a:pt x="917" y="847"/>
                    <a:pt x="914" y="837"/>
                    <a:pt x="909" y="833"/>
                  </a:cubicBezTo>
                  <a:cubicBezTo>
                    <a:pt x="904" y="829"/>
                    <a:pt x="897" y="831"/>
                    <a:pt x="898" y="822"/>
                  </a:cubicBezTo>
                  <a:cubicBezTo>
                    <a:pt x="902" y="817"/>
                    <a:pt x="901" y="807"/>
                    <a:pt x="910" y="806"/>
                  </a:cubicBezTo>
                  <a:cubicBezTo>
                    <a:pt x="910" y="801"/>
                    <a:pt x="909" y="794"/>
                    <a:pt x="913" y="794"/>
                  </a:cubicBezTo>
                  <a:cubicBezTo>
                    <a:pt x="918" y="793"/>
                    <a:pt x="921" y="796"/>
                    <a:pt x="924" y="794"/>
                  </a:cubicBezTo>
                  <a:cubicBezTo>
                    <a:pt x="924" y="784"/>
                    <a:pt x="937" y="785"/>
                    <a:pt x="937" y="777"/>
                  </a:cubicBezTo>
                  <a:cubicBezTo>
                    <a:pt x="937" y="768"/>
                    <a:pt x="921" y="764"/>
                    <a:pt x="911" y="770"/>
                  </a:cubicBezTo>
                  <a:cubicBezTo>
                    <a:pt x="906" y="768"/>
                    <a:pt x="903" y="768"/>
                    <a:pt x="898" y="770"/>
                  </a:cubicBezTo>
                  <a:cubicBezTo>
                    <a:pt x="885" y="764"/>
                    <a:pt x="874" y="756"/>
                    <a:pt x="857" y="754"/>
                  </a:cubicBezTo>
                  <a:cubicBezTo>
                    <a:pt x="855" y="752"/>
                    <a:pt x="856" y="747"/>
                    <a:pt x="852" y="746"/>
                  </a:cubicBezTo>
                  <a:cubicBezTo>
                    <a:pt x="843" y="748"/>
                    <a:pt x="833" y="740"/>
                    <a:pt x="829" y="752"/>
                  </a:cubicBezTo>
                  <a:cubicBezTo>
                    <a:pt x="834" y="760"/>
                    <a:pt x="847" y="755"/>
                    <a:pt x="851" y="761"/>
                  </a:cubicBezTo>
                  <a:cubicBezTo>
                    <a:pt x="832" y="768"/>
                    <a:pt x="800" y="759"/>
                    <a:pt x="790" y="776"/>
                  </a:cubicBezTo>
                  <a:cubicBezTo>
                    <a:pt x="789" y="781"/>
                    <a:pt x="791" y="784"/>
                    <a:pt x="791" y="788"/>
                  </a:cubicBezTo>
                  <a:cubicBezTo>
                    <a:pt x="778" y="788"/>
                    <a:pt x="773" y="795"/>
                    <a:pt x="773" y="807"/>
                  </a:cubicBezTo>
                  <a:cubicBezTo>
                    <a:pt x="776" y="811"/>
                    <a:pt x="783" y="811"/>
                    <a:pt x="784" y="817"/>
                  </a:cubicBezTo>
                  <a:cubicBezTo>
                    <a:pt x="773" y="815"/>
                    <a:pt x="765" y="819"/>
                    <a:pt x="757" y="813"/>
                  </a:cubicBezTo>
                  <a:cubicBezTo>
                    <a:pt x="753" y="817"/>
                    <a:pt x="750" y="822"/>
                    <a:pt x="745" y="825"/>
                  </a:cubicBezTo>
                  <a:cubicBezTo>
                    <a:pt x="747" y="816"/>
                    <a:pt x="754" y="810"/>
                    <a:pt x="747" y="801"/>
                  </a:cubicBezTo>
                  <a:cubicBezTo>
                    <a:pt x="734" y="802"/>
                    <a:pt x="738" y="790"/>
                    <a:pt x="734" y="783"/>
                  </a:cubicBezTo>
                  <a:cubicBezTo>
                    <a:pt x="727" y="780"/>
                    <a:pt x="721" y="785"/>
                    <a:pt x="721" y="792"/>
                  </a:cubicBezTo>
                  <a:cubicBezTo>
                    <a:pt x="713" y="791"/>
                    <a:pt x="712" y="797"/>
                    <a:pt x="705" y="796"/>
                  </a:cubicBezTo>
                  <a:cubicBezTo>
                    <a:pt x="705" y="801"/>
                    <a:pt x="705" y="805"/>
                    <a:pt x="702" y="806"/>
                  </a:cubicBezTo>
                  <a:cubicBezTo>
                    <a:pt x="699" y="806"/>
                    <a:pt x="701" y="802"/>
                    <a:pt x="697" y="803"/>
                  </a:cubicBezTo>
                  <a:cubicBezTo>
                    <a:pt x="694" y="806"/>
                    <a:pt x="689" y="807"/>
                    <a:pt x="686" y="810"/>
                  </a:cubicBezTo>
                  <a:cubicBezTo>
                    <a:pt x="686" y="813"/>
                    <a:pt x="687" y="817"/>
                    <a:pt x="684" y="818"/>
                  </a:cubicBezTo>
                  <a:cubicBezTo>
                    <a:pt x="682" y="816"/>
                    <a:pt x="679" y="815"/>
                    <a:pt x="675" y="816"/>
                  </a:cubicBezTo>
                  <a:cubicBezTo>
                    <a:pt x="675" y="821"/>
                    <a:pt x="671" y="822"/>
                    <a:pt x="670" y="826"/>
                  </a:cubicBezTo>
                  <a:cubicBezTo>
                    <a:pt x="671" y="829"/>
                    <a:pt x="676" y="828"/>
                    <a:pt x="675" y="833"/>
                  </a:cubicBezTo>
                  <a:cubicBezTo>
                    <a:pt x="664" y="836"/>
                    <a:pt x="653" y="829"/>
                    <a:pt x="646" y="835"/>
                  </a:cubicBezTo>
                  <a:cubicBezTo>
                    <a:pt x="647" y="841"/>
                    <a:pt x="655" y="852"/>
                    <a:pt x="645" y="854"/>
                  </a:cubicBezTo>
                  <a:cubicBezTo>
                    <a:pt x="646" y="845"/>
                    <a:pt x="641" y="842"/>
                    <a:pt x="638" y="836"/>
                  </a:cubicBezTo>
                  <a:cubicBezTo>
                    <a:pt x="635" y="833"/>
                    <a:pt x="629" y="840"/>
                    <a:pt x="624" y="843"/>
                  </a:cubicBezTo>
                  <a:cubicBezTo>
                    <a:pt x="613" y="852"/>
                    <a:pt x="605" y="861"/>
                    <a:pt x="618" y="872"/>
                  </a:cubicBezTo>
                  <a:cubicBezTo>
                    <a:pt x="614" y="877"/>
                    <a:pt x="607" y="879"/>
                    <a:pt x="601" y="881"/>
                  </a:cubicBezTo>
                  <a:cubicBezTo>
                    <a:pt x="596" y="894"/>
                    <a:pt x="575" y="902"/>
                    <a:pt x="559" y="902"/>
                  </a:cubicBezTo>
                  <a:cubicBezTo>
                    <a:pt x="553" y="902"/>
                    <a:pt x="548" y="899"/>
                    <a:pt x="542" y="900"/>
                  </a:cubicBezTo>
                  <a:cubicBezTo>
                    <a:pt x="540" y="900"/>
                    <a:pt x="538" y="903"/>
                    <a:pt x="535" y="904"/>
                  </a:cubicBezTo>
                  <a:cubicBezTo>
                    <a:pt x="528" y="906"/>
                    <a:pt x="519" y="906"/>
                    <a:pt x="513" y="908"/>
                  </a:cubicBezTo>
                  <a:cubicBezTo>
                    <a:pt x="508" y="909"/>
                    <a:pt x="504" y="914"/>
                    <a:pt x="499" y="915"/>
                  </a:cubicBezTo>
                  <a:cubicBezTo>
                    <a:pt x="488" y="919"/>
                    <a:pt x="482" y="919"/>
                    <a:pt x="478" y="928"/>
                  </a:cubicBezTo>
                  <a:cubicBezTo>
                    <a:pt x="464" y="930"/>
                    <a:pt x="458" y="939"/>
                    <a:pt x="448" y="945"/>
                  </a:cubicBezTo>
                  <a:cubicBezTo>
                    <a:pt x="448" y="941"/>
                    <a:pt x="452" y="940"/>
                    <a:pt x="449" y="937"/>
                  </a:cubicBezTo>
                  <a:cubicBezTo>
                    <a:pt x="440" y="936"/>
                    <a:pt x="442" y="947"/>
                    <a:pt x="440" y="952"/>
                  </a:cubicBezTo>
                  <a:cubicBezTo>
                    <a:pt x="438" y="957"/>
                    <a:pt x="432" y="961"/>
                    <a:pt x="433" y="967"/>
                  </a:cubicBezTo>
                  <a:cubicBezTo>
                    <a:pt x="433" y="971"/>
                    <a:pt x="437" y="970"/>
                    <a:pt x="438" y="973"/>
                  </a:cubicBezTo>
                  <a:cubicBezTo>
                    <a:pt x="435" y="979"/>
                    <a:pt x="429" y="980"/>
                    <a:pt x="428" y="986"/>
                  </a:cubicBezTo>
                  <a:cubicBezTo>
                    <a:pt x="427" y="996"/>
                    <a:pt x="441" y="1007"/>
                    <a:pt x="440" y="1016"/>
                  </a:cubicBezTo>
                  <a:cubicBezTo>
                    <a:pt x="434" y="1015"/>
                    <a:pt x="435" y="1007"/>
                    <a:pt x="428" y="1008"/>
                  </a:cubicBezTo>
                  <a:cubicBezTo>
                    <a:pt x="428" y="1011"/>
                    <a:pt x="427" y="1011"/>
                    <a:pt x="422" y="1012"/>
                  </a:cubicBezTo>
                  <a:cubicBezTo>
                    <a:pt x="420" y="1028"/>
                    <a:pt x="430" y="1032"/>
                    <a:pt x="433" y="1042"/>
                  </a:cubicBezTo>
                  <a:cubicBezTo>
                    <a:pt x="432" y="1045"/>
                    <a:pt x="429" y="1047"/>
                    <a:pt x="430" y="1052"/>
                  </a:cubicBezTo>
                  <a:cubicBezTo>
                    <a:pt x="433" y="1057"/>
                    <a:pt x="439" y="1058"/>
                    <a:pt x="442" y="1063"/>
                  </a:cubicBezTo>
                  <a:cubicBezTo>
                    <a:pt x="445" y="1072"/>
                    <a:pt x="438" y="1084"/>
                    <a:pt x="445" y="1092"/>
                  </a:cubicBezTo>
                  <a:cubicBezTo>
                    <a:pt x="432" y="1101"/>
                    <a:pt x="454" y="1110"/>
                    <a:pt x="455" y="1118"/>
                  </a:cubicBezTo>
                  <a:cubicBezTo>
                    <a:pt x="456" y="1123"/>
                    <a:pt x="450" y="1127"/>
                    <a:pt x="449" y="1131"/>
                  </a:cubicBezTo>
                  <a:cubicBezTo>
                    <a:pt x="448" y="1138"/>
                    <a:pt x="452" y="1145"/>
                    <a:pt x="446" y="1150"/>
                  </a:cubicBezTo>
                  <a:cubicBezTo>
                    <a:pt x="443" y="1152"/>
                    <a:pt x="439" y="1151"/>
                    <a:pt x="433" y="1152"/>
                  </a:cubicBezTo>
                  <a:cubicBezTo>
                    <a:pt x="433" y="1161"/>
                    <a:pt x="433" y="1161"/>
                    <a:pt x="433" y="1161"/>
                  </a:cubicBezTo>
                  <a:cubicBezTo>
                    <a:pt x="451" y="1166"/>
                    <a:pt x="462" y="1181"/>
                    <a:pt x="482" y="1175"/>
                  </a:cubicBezTo>
                  <a:cubicBezTo>
                    <a:pt x="486" y="1173"/>
                    <a:pt x="491" y="1167"/>
                    <a:pt x="496" y="1165"/>
                  </a:cubicBezTo>
                  <a:cubicBezTo>
                    <a:pt x="502" y="1163"/>
                    <a:pt x="506" y="1162"/>
                    <a:pt x="510" y="1159"/>
                  </a:cubicBezTo>
                  <a:cubicBezTo>
                    <a:pt x="517" y="1154"/>
                    <a:pt x="519" y="1160"/>
                    <a:pt x="526" y="1160"/>
                  </a:cubicBezTo>
                  <a:cubicBezTo>
                    <a:pt x="531" y="1160"/>
                    <a:pt x="537" y="1155"/>
                    <a:pt x="542" y="1155"/>
                  </a:cubicBezTo>
                  <a:cubicBezTo>
                    <a:pt x="547" y="1154"/>
                    <a:pt x="551" y="1157"/>
                    <a:pt x="556" y="1156"/>
                  </a:cubicBezTo>
                  <a:cubicBezTo>
                    <a:pt x="559" y="1156"/>
                    <a:pt x="560" y="1154"/>
                    <a:pt x="563" y="1154"/>
                  </a:cubicBezTo>
                  <a:cubicBezTo>
                    <a:pt x="568" y="1153"/>
                    <a:pt x="572" y="1158"/>
                    <a:pt x="578" y="1156"/>
                  </a:cubicBezTo>
                  <a:cubicBezTo>
                    <a:pt x="578" y="1151"/>
                    <a:pt x="586" y="1149"/>
                    <a:pt x="589" y="1144"/>
                  </a:cubicBezTo>
                  <a:cubicBezTo>
                    <a:pt x="592" y="1141"/>
                    <a:pt x="591" y="1137"/>
                    <a:pt x="593" y="1134"/>
                  </a:cubicBezTo>
                  <a:cubicBezTo>
                    <a:pt x="599" y="1129"/>
                    <a:pt x="607" y="1133"/>
                    <a:pt x="614" y="1132"/>
                  </a:cubicBezTo>
                  <a:cubicBezTo>
                    <a:pt x="622" y="1132"/>
                    <a:pt x="626" y="1126"/>
                    <a:pt x="633" y="1126"/>
                  </a:cubicBezTo>
                  <a:cubicBezTo>
                    <a:pt x="638" y="1125"/>
                    <a:pt x="643" y="1129"/>
                    <a:pt x="650" y="1129"/>
                  </a:cubicBezTo>
                  <a:cubicBezTo>
                    <a:pt x="660" y="1129"/>
                    <a:pt x="668" y="1121"/>
                    <a:pt x="679" y="1118"/>
                  </a:cubicBezTo>
                  <a:cubicBezTo>
                    <a:pt x="694" y="1114"/>
                    <a:pt x="707" y="1119"/>
                    <a:pt x="722" y="1114"/>
                  </a:cubicBezTo>
                  <a:cubicBezTo>
                    <a:pt x="732" y="1126"/>
                    <a:pt x="749" y="1126"/>
                    <a:pt x="758" y="1138"/>
                  </a:cubicBezTo>
                  <a:cubicBezTo>
                    <a:pt x="758" y="1143"/>
                    <a:pt x="753" y="1144"/>
                    <a:pt x="752" y="1148"/>
                  </a:cubicBezTo>
                  <a:cubicBezTo>
                    <a:pt x="754" y="1152"/>
                    <a:pt x="756" y="1155"/>
                    <a:pt x="761" y="1155"/>
                  </a:cubicBezTo>
                  <a:cubicBezTo>
                    <a:pt x="763" y="1160"/>
                    <a:pt x="765" y="1165"/>
                    <a:pt x="765" y="1172"/>
                  </a:cubicBezTo>
                  <a:cubicBezTo>
                    <a:pt x="762" y="1172"/>
                    <a:pt x="758" y="1171"/>
                    <a:pt x="756" y="1173"/>
                  </a:cubicBezTo>
                  <a:cubicBezTo>
                    <a:pt x="755" y="1182"/>
                    <a:pt x="766" y="1183"/>
                    <a:pt x="773" y="1182"/>
                  </a:cubicBezTo>
                  <a:cubicBezTo>
                    <a:pt x="772" y="1177"/>
                    <a:pt x="773" y="1172"/>
                    <a:pt x="776" y="1170"/>
                  </a:cubicBezTo>
                  <a:cubicBezTo>
                    <a:pt x="790" y="1171"/>
                    <a:pt x="790" y="1158"/>
                    <a:pt x="804" y="1157"/>
                  </a:cubicBezTo>
                  <a:cubicBezTo>
                    <a:pt x="806" y="1153"/>
                    <a:pt x="808" y="1149"/>
                    <a:pt x="811" y="1147"/>
                  </a:cubicBezTo>
                  <a:cubicBezTo>
                    <a:pt x="817" y="1149"/>
                    <a:pt x="821" y="1143"/>
                    <a:pt x="824" y="1145"/>
                  </a:cubicBezTo>
                  <a:cubicBezTo>
                    <a:pt x="824" y="1153"/>
                    <a:pt x="815" y="1151"/>
                    <a:pt x="809" y="1154"/>
                  </a:cubicBezTo>
                  <a:cubicBezTo>
                    <a:pt x="809" y="1157"/>
                    <a:pt x="810" y="1159"/>
                    <a:pt x="810" y="1162"/>
                  </a:cubicBezTo>
                  <a:cubicBezTo>
                    <a:pt x="798" y="1167"/>
                    <a:pt x="793" y="1180"/>
                    <a:pt x="781" y="1185"/>
                  </a:cubicBezTo>
                  <a:cubicBezTo>
                    <a:pt x="792" y="1194"/>
                    <a:pt x="803" y="1180"/>
                    <a:pt x="808" y="1175"/>
                  </a:cubicBezTo>
                  <a:cubicBezTo>
                    <a:pt x="817" y="1183"/>
                    <a:pt x="803" y="1186"/>
                    <a:pt x="801" y="1192"/>
                  </a:cubicBezTo>
                  <a:cubicBezTo>
                    <a:pt x="803" y="1197"/>
                    <a:pt x="810" y="1196"/>
                    <a:pt x="814" y="1199"/>
                  </a:cubicBezTo>
                  <a:cubicBezTo>
                    <a:pt x="807" y="1203"/>
                    <a:pt x="814" y="1209"/>
                    <a:pt x="815" y="1216"/>
                  </a:cubicBezTo>
                  <a:cubicBezTo>
                    <a:pt x="813" y="1223"/>
                    <a:pt x="803" y="1222"/>
                    <a:pt x="803" y="1228"/>
                  </a:cubicBezTo>
                  <a:cubicBezTo>
                    <a:pt x="802" y="1234"/>
                    <a:pt x="823" y="1253"/>
                    <a:pt x="837" y="1250"/>
                  </a:cubicBezTo>
                  <a:cubicBezTo>
                    <a:pt x="843" y="1262"/>
                    <a:pt x="858" y="1255"/>
                    <a:pt x="868" y="1251"/>
                  </a:cubicBezTo>
                  <a:cubicBezTo>
                    <a:pt x="870" y="1249"/>
                    <a:pt x="870" y="1243"/>
                    <a:pt x="876" y="1244"/>
                  </a:cubicBezTo>
                  <a:cubicBezTo>
                    <a:pt x="875" y="1255"/>
                    <a:pt x="879" y="1258"/>
                    <a:pt x="883" y="1266"/>
                  </a:cubicBezTo>
                  <a:cubicBezTo>
                    <a:pt x="896" y="1259"/>
                    <a:pt x="911" y="1255"/>
                    <a:pt x="922" y="1246"/>
                  </a:cubicBezTo>
                  <a:cubicBezTo>
                    <a:pt x="930" y="1251"/>
                    <a:pt x="943" y="1247"/>
                    <a:pt x="952" y="1245"/>
                  </a:cubicBezTo>
                  <a:cubicBezTo>
                    <a:pt x="958" y="1241"/>
                    <a:pt x="957" y="1234"/>
                    <a:pt x="961" y="1228"/>
                  </a:cubicBezTo>
                  <a:cubicBezTo>
                    <a:pt x="964" y="1225"/>
                    <a:pt x="968" y="1225"/>
                    <a:pt x="972" y="1222"/>
                  </a:cubicBezTo>
                  <a:cubicBezTo>
                    <a:pt x="974" y="1219"/>
                    <a:pt x="976" y="1216"/>
                    <a:pt x="978" y="1214"/>
                  </a:cubicBezTo>
                  <a:cubicBezTo>
                    <a:pt x="982" y="1211"/>
                    <a:pt x="986" y="1210"/>
                    <a:pt x="989" y="1207"/>
                  </a:cubicBezTo>
                  <a:cubicBezTo>
                    <a:pt x="992" y="1204"/>
                    <a:pt x="992" y="1199"/>
                    <a:pt x="996" y="1195"/>
                  </a:cubicBezTo>
                  <a:cubicBezTo>
                    <a:pt x="1003" y="1186"/>
                    <a:pt x="1017" y="1182"/>
                    <a:pt x="1024" y="1176"/>
                  </a:cubicBezTo>
                  <a:cubicBezTo>
                    <a:pt x="1026" y="1173"/>
                    <a:pt x="1026" y="1170"/>
                    <a:pt x="1028" y="1168"/>
                  </a:cubicBezTo>
                  <a:close/>
                  <a:moveTo>
                    <a:pt x="812" y="755"/>
                  </a:moveTo>
                  <a:cubicBezTo>
                    <a:pt x="817" y="760"/>
                    <a:pt x="825" y="754"/>
                    <a:pt x="825" y="747"/>
                  </a:cubicBezTo>
                  <a:cubicBezTo>
                    <a:pt x="819" y="745"/>
                    <a:pt x="812" y="749"/>
                    <a:pt x="812" y="755"/>
                  </a:cubicBezTo>
                  <a:close/>
                  <a:moveTo>
                    <a:pt x="1332" y="784"/>
                  </a:moveTo>
                  <a:cubicBezTo>
                    <a:pt x="1332" y="775"/>
                    <a:pt x="1325" y="764"/>
                    <a:pt x="1318" y="759"/>
                  </a:cubicBezTo>
                  <a:cubicBezTo>
                    <a:pt x="1319" y="768"/>
                    <a:pt x="1324" y="780"/>
                    <a:pt x="1332" y="784"/>
                  </a:cubicBezTo>
                  <a:close/>
                  <a:moveTo>
                    <a:pt x="1303" y="775"/>
                  </a:moveTo>
                  <a:cubicBezTo>
                    <a:pt x="1304" y="774"/>
                    <a:pt x="1308" y="775"/>
                    <a:pt x="1308" y="771"/>
                  </a:cubicBezTo>
                  <a:cubicBezTo>
                    <a:pt x="1307" y="768"/>
                    <a:pt x="1304" y="768"/>
                    <a:pt x="1300" y="768"/>
                  </a:cubicBezTo>
                  <a:cubicBezTo>
                    <a:pt x="1299" y="767"/>
                    <a:pt x="1299" y="765"/>
                    <a:pt x="1299" y="763"/>
                  </a:cubicBezTo>
                  <a:cubicBezTo>
                    <a:pt x="1297" y="763"/>
                    <a:pt x="1295" y="761"/>
                    <a:pt x="1292" y="762"/>
                  </a:cubicBezTo>
                  <a:cubicBezTo>
                    <a:pt x="1291" y="765"/>
                    <a:pt x="1292" y="764"/>
                    <a:pt x="1292" y="768"/>
                  </a:cubicBezTo>
                  <a:cubicBezTo>
                    <a:pt x="1305" y="767"/>
                    <a:pt x="1297" y="787"/>
                    <a:pt x="1308" y="785"/>
                  </a:cubicBezTo>
                  <a:cubicBezTo>
                    <a:pt x="1309" y="779"/>
                    <a:pt x="1303" y="780"/>
                    <a:pt x="1303" y="775"/>
                  </a:cubicBezTo>
                  <a:close/>
                  <a:moveTo>
                    <a:pt x="1352" y="810"/>
                  </a:moveTo>
                  <a:cubicBezTo>
                    <a:pt x="1351" y="804"/>
                    <a:pt x="1352" y="788"/>
                    <a:pt x="1345" y="785"/>
                  </a:cubicBezTo>
                  <a:cubicBezTo>
                    <a:pt x="1340" y="795"/>
                    <a:pt x="1346" y="805"/>
                    <a:pt x="1352" y="810"/>
                  </a:cubicBezTo>
                  <a:close/>
                  <a:moveTo>
                    <a:pt x="1327" y="796"/>
                  </a:moveTo>
                  <a:cubicBezTo>
                    <a:pt x="1327" y="806"/>
                    <a:pt x="1332" y="811"/>
                    <a:pt x="1341" y="812"/>
                  </a:cubicBezTo>
                  <a:cubicBezTo>
                    <a:pt x="1343" y="804"/>
                    <a:pt x="1336" y="797"/>
                    <a:pt x="1327" y="796"/>
                  </a:cubicBezTo>
                  <a:close/>
                  <a:moveTo>
                    <a:pt x="1349" y="821"/>
                  </a:moveTo>
                  <a:cubicBezTo>
                    <a:pt x="1348" y="828"/>
                    <a:pt x="1353" y="830"/>
                    <a:pt x="1354" y="835"/>
                  </a:cubicBezTo>
                  <a:cubicBezTo>
                    <a:pt x="1356" y="834"/>
                    <a:pt x="1358" y="833"/>
                    <a:pt x="1358" y="830"/>
                  </a:cubicBezTo>
                  <a:cubicBezTo>
                    <a:pt x="1355" y="827"/>
                    <a:pt x="1353" y="823"/>
                    <a:pt x="1349" y="821"/>
                  </a:cubicBezTo>
                  <a:close/>
                  <a:moveTo>
                    <a:pt x="1483" y="997"/>
                  </a:moveTo>
                  <a:cubicBezTo>
                    <a:pt x="1489" y="1001"/>
                    <a:pt x="1496" y="998"/>
                    <a:pt x="1497" y="990"/>
                  </a:cubicBezTo>
                  <a:cubicBezTo>
                    <a:pt x="1493" y="987"/>
                    <a:pt x="1483" y="990"/>
                    <a:pt x="1483" y="997"/>
                  </a:cubicBezTo>
                  <a:close/>
                  <a:moveTo>
                    <a:pt x="1333" y="1008"/>
                  </a:moveTo>
                  <a:cubicBezTo>
                    <a:pt x="1328" y="1005"/>
                    <a:pt x="1330" y="995"/>
                    <a:pt x="1324" y="993"/>
                  </a:cubicBezTo>
                  <a:cubicBezTo>
                    <a:pt x="1320" y="1009"/>
                    <a:pt x="1326" y="1031"/>
                    <a:pt x="1340" y="1035"/>
                  </a:cubicBezTo>
                  <a:cubicBezTo>
                    <a:pt x="1342" y="1026"/>
                    <a:pt x="1330" y="1022"/>
                    <a:pt x="1333" y="1008"/>
                  </a:cubicBezTo>
                  <a:close/>
                  <a:moveTo>
                    <a:pt x="1474" y="1016"/>
                  </a:moveTo>
                  <a:cubicBezTo>
                    <a:pt x="1478" y="1014"/>
                    <a:pt x="1481" y="1006"/>
                    <a:pt x="1478" y="1000"/>
                  </a:cubicBezTo>
                  <a:cubicBezTo>
                    <a:pt x="1467" y="998"/>
                    <a:pt x="1464" y="1014"/>
                    <a:pt x="1474" y="1016"/>
                  </a:cubicBezTo>
                  <a:close/>
                  <a:moveTo>
                    <a:pt x="762" y="1197"/>
                  </a:moveTo>
                  <a:cubicBezTo>
                    <a:pt x="765" y="1205"/>
                    <a:pt x="780" y="1200"/>
                    <a:pt x="785" y="1197"/>
                  </a:cubicBezTo>
                  <a:cubicBezTo>
                    <a:pt x="780" y="1194"/>
                    <a:pt x="766" y="1187"/>
                    <a:pt x="762" y="1197"/>
                  </a:cubicBezTo>
                  <a:close/>
                  <a:moveTo>
                    <a:pt x="1270" y="1251"/>
                  </a:moveTo>
                  <a:cubicBezTo>
                    <a:pt x="1265" y="1247"/>
                    <a:pt x="1266" y="1241"/>
                    <a:pt x="1264" y="1235"/>
                  </a:cubicBezTo>
                  <a:cubicBezTo>
                    <a:pt x="1263" y="1237"/>
                    <a:pt x="1261" y="1237"/>
                    <a:pt x="1260" y="1238"/>
                  </a:cubicBezTo>
                  <a:cubicBezTo>
                    <a:pt x="1260" y="1245"/>
                    <a:pt x="1260" y="1245"/>
                    <a:pt x="1260" y="1245"/>
                  </a:cubicBezTo>
                  <a:cubicBezTo>
                    <a:pt x="1253" y="1253"/>
                    <a:pt x="1253" y="1263"/>
                    <a:pt x="1249" y="1274"/>
                  </a:cubicBezTo>
                  <a:cubicBezTo>
                    <a:pt x="1241" y="1285"/>
                    <a:pt x="1229" y="1291"/>
                    <a:pt x="1215" y="1297"/>
                  </a:cubicBezTo>
                  <a:cubicBezTo>
                    <a:pt x="1205" y="1301"/>
                    <a:pt x="1195" y="1302"/>
                    <a:pt x="1195" y="1314"/>
                  </a:cubicBezTo>
                  <a:cubicBezTo>
                    <a:pt x="1197" y="1315"/>
                    <a:pt x="1201" y="1315"/>
                    <a:pt x="1202" y="1317"/>
                  </a:cubicBezTo>
                  <a:cubicBezTo>
                    <a:pt x="1201" y="1330"/>
                    <a:pt x="1183" y="1326"/>
                    <a:pt x="1180" y="1337"/>
                  </a:cubicBezTo>
                  <a:cubicBezTo>
                    <a:pt x="1195" y="1339"/>
                    <a:pt x="1207" y="1322"/>
                    <a:pt x="1225" y="1321"/>
                  </a:cubicBezTo>
                  <a:cubicBezTo>
                    <a:pt x="1228" y="1315"/>
                    <a:pt x="1234" y="1308"/>
                    <a:pt x="1242" y="1313"/>
                  </a:cubicBezTo>
                  <a:cubicBezTo>
                    <a:pt x="1247" y="1303"/>
                    <a:pt x="1273" y="1303"/>
                    <a:pt x="1268" y="1290"/>
                  </a:cubicBezTo>
                  <a:cubicBezTo>
                    <a:pt x="1264" y="1293"/>
                    <a:pt x="1258" y="1293"/>
                    <a:pt x="1253" y="1290"/>
                  </a:cubicBezTo>
                  <a:cubicBezTo>
                    <a:pt x="1255" y="1281"/>
                    <a:pt x="1268" y="1277"/>
                    <a:pt x="1266" y="1268"/>
                  </a:cubicBezTo>
                  <a:cubicBezTo>
                    <a:pt x="1261" y="1267"/>
                    <a:pt x="1260" y="1277"/>
                    <a:pt x="1257" y="1275"/>
                  </a:cubicBezTo>
                  <a:cubicBezTo>
                    <a:pt x="1257" y="1263"/>
                    <a:pt x="1269" y="1262"/>
                    <a:pt x="1270" y="1251"/>
                  </a:cubicBezTo>
                  <a:close/>
                  <a:moveTo>
                    <a:pt x="838" y="1263"/>
                  </a:moveTo>
                  <a:cubicBezTo>
                    <a:pt x="833" y="1260"/>
                    <a:pt x="825" y="1263"/>
                    <a:pt x="827" y="1271"/>
                  </a:cubicBezTo>
                  <a:cubicBezTo>
                    <a:pt x="830" y="1268"/>
                    <a:pt x="835" y="1267"/>
                    <a:pt x="838" y="1263"/>
                  </a:cubicBezTo>
                  <a:close/>
                  <a:moveTo>
                    <a:pt x="883" y="1280"/>
                  </a:moveTo>
                  <a:cubicBezTo>
                    <a:pt x="884" y="1271"/>
                    <a:pt x="875" y="1271"/>
                    <a:pt x="875" y="1279"/>
                  </a:cubicBezTo>
                  <a:cubicBezTo>
                    <a:pt x="876" y="1281"/>
                    <a:pt x="881" y="1282"/>
                    <a:pt x="883" y="1280"/>
                  </a:cubicBezTo>
                  <a:close/>
                  <a:moveTo>
                    <a:pt x="844" y="1290"/>
                  </a:moveTo>
                  <a:cubicBezTo>
                    <a:pt x="842" y="1283"/>
                    <a:pt x="833" y="1284"/>
                    <a:pt x="828" y="1279"/>
                  </a:cubicBezTo>
                  <a:cubicBezTo>
                    <a:pt x="827" y="1286"/>
                    <a:pt x="824" y="1293"/>
                    <a:pt x="824" y="1302"/>
                  </a:cubicBezTo>
                  <a:cubicBezTo>
                    <a:pt x="820" y="1304"/>
                    <a:pt x="818" y="1302"/>
                    <a:pt x="814" y="1302"/>
                  </a:cubicBezTo>
                  <a:cubicBezTo>
                    <a:pt x="811" y="1310"/>
                    <a:pt x="813" y="1319"/>
                    <a:pt x="815" y="1326"/>
                  </a:cubicBezTo>
                  <a:cubicBezTo>
                    <a:pt x="824" y="1326"/>
                    <a:pt x="829" y="1328"/>
                    <a:pt x="835" y="1324"/>
                  </a:cubicBezTo>
                  <a:cubicBezTo>
                    <a:pt x="835" y="1327"/>
                    <a:pt x="836" y="1329"/>
                    <a:pt x="838" y="1328"/>
                  </a:cubicBezTo>
                  <a:cubicBezTo>
                    <a:pt x="843" y="1326"/>
                    <a:pt x="845" y="1321"/>
                    <a:pt x="850" y="1320"/>
                  </a:cubicBezTo>
                  <a:cubicBezTo>
                    <a:pt x="850" y="1317"/>
                    <a:pt x="848" y="1317"/>
                    <a:pt x="849" y="1314"/>
                  </a:cubicBezTo>
                  <a:cubicBezTo>
                    <a:pt x="851" y="1311"/>
                    <a:pt x="856" y="1312"/>
                    <a:pt x="859" y="1311"/>
                  </a:cubicBezTo>
                  <a:cubicBezTo>
                    <a:pt x="862" y="1302"/>
                    <a:pt x="871" y="1299"/>
                    <a:pt x="874" y="1290"/>
                  </a:cubicBezTo>
                  <a:cubicBezTo>
                    <a:pt x="863" y="1292"/>
                    <a:pt x="855" y="1292"/>
                    <a:pt x="844" y="1290"/>
                  </a:cubicBezTo>
                  <a:close/>
                  <a:moveTo>
                    <a:pt x="878" y="1290"/>
                  </a:moveTo>
                  <a:cubicBezTo>
                    <a:pt x="883" y="1290"/>
                    <a:pt x="884" y="1288"/>
                    <a:pt x="885" y="1285"/>
                  </a:cubicBezTo>
                  <a:cubicBezTo>
                    <a:pt x="882" y="1283"/>
                    <a:pt x="877" y="1285"/>
                    <a:pt x="878" y="1290"/>
                  </a:cubicBezTo>
                  <a:close/>
                  <a:moveTo>
                    <a:pt x="1168" y="1328"/>
                  </a:moveTo>
                  <a:cubicBezTo>
                    <a:pt x="1171" y="1325"/>
                    <a:pt x="1169" y="1324"/>
                    <a:pt x="1169" y="1320"/>
                  </a:cubicBezTo>
                  <a:cubicBezTo>
                    <a:pt x="1168" y="1320"/>
                    <a:pt x="1168" y="1318"/>
                    <a:pt x="1166" y="1319"/>
                  </a:cubicBezTo>
                  <a:cubicBezTo>
                    <a:pt x="1143" y="1332"/>
                    <a:pt x="1116" y="1345"/>
                    <a:pt x="1086" y="1351"/>
                  </a:cubicBezTo>
                  <a:cubicBezTo>
                    <a:pt x="1062" y="1356"/>
                    <a:pt x="1040" y="1371"/>
                    <a:pt x="1016" y="1373"/>
                  </a:cubicBezTo>
                  <a:cubicBezTo>
                    <a:pt x="1018" y="1377"/>
                    <a:pt x="1014" y="1380"/>
                    <a:pt x="1016" y="1382"/>
                  </a:cubicBezTo>
                  <a:cubicBezTo>
                    <a:pt x="1029" y="1381"/>
                    <a:pt x="1045" y="1400"/>
                    <a:pt x="1058" y="1386"/>
                  </a:cubicBezTo>
                  <a:cubicBezTo>
                    <a:pt x="1071" y="1391"/>
                    <a:pt x="1070" y="1374"/>
                    <a:pt x="1084" y="1376"/>
                  </a:cubicBezTo>
                  <a:cubicBezTo>
                    <a:pt x="1091" y="1369"/>
                    <a:pt x="1103" y="1367"/>
                    <a:pt x="1112" y="1362"/>
                  </a:cubicBezTo>
                  <a:cubicBezTo>
                    <a:pt x="1114" y="1363"/>
                    <a:pt x="1115" y="1365"/>
                    <a:pt x="1119" y="1365"/>
                  </a:cubicBezTo>
                  <a:cubicBezTo>
                    <a:pt x="1122" y="1363"/>
                    <a:pt x="1123" y="1360"/>
                    <a:pt x="1124" y="1357"/>
                  </a:cubicBezTo>
                  <a:cubicBezTo>
                    <a:pt x="1130" y="1355"/>
                    <a:pt x="1133" y="1350"/>
                    <a:pt x="1141" y="1350"/>
                  </a:cubicBezTo>
                  <a:cubicBezTo>
                    <a:pt x="1150" y="1340"/>
                    <a:pt x="1172" y="1343"/>
                    <a:pt x="1174" y="1326"/>
                  </a:cubicBezTo>
                  <a:cubicBezTo>
                    <a:pt x="1171" y="1326"/>
                    <a:pt x="1172" y="1329"/>
                    <a:pt x="1168" y="1328"/>
                  </a:cubicBezTo>
                  <a:close/>
                  <a:moveTo>
                    <a:pt x="1206" y="1386"/>
                  </a:moveTo>
                  <a:cubicBezTo>
                    <a:pt x="1211" y="1384"/>
                    <a:pt x="1213" y="1380"/>
                    <a:pt x="1215" y="1375"/>
                  </a:cubicBezTo>
                  <a:cubicBezTo>
                    <a:pt x="1208" y="1375"/>
                    <a:pt x="1205" y="1378"/>
                    <a:pt x="1206" y="1386"/>
                  </a:cubicBezTo>
                  <a:close/>
                  <a:moveTo>
                    <a:pt x="1006" y="1399"/>
                  </a:moveTo>
                  <a:cubicBezTo>
                    <a:pt x="1012" y="1398"/>
                    <a:pt x="1019" y="1397"/>
                    <a:pt x="1020" y="1390"/>
                  </a:cubicBezTo>
                  <a:cubicBezTo>
                    <a:pt x="1010" y="1388"/>
                    <a:pt x="1010" y="1395"/>
                    <a:pt x="1006" y="1399"/>
                  </a:cubicBezTo>
                  <a:close/>
                  <a:moveTo>
                    <a:pt x="734" y="3"/>
                  </a:moveTo>
                  <a:cubicBezTo>
                    <a:pt x="735" y="3"/>
                    <a:pt x="736" y="4"/>
                    <a:pt x="736" y="4"/>
                  </a:cubicBezTo>
                  <a:cubicBezTo>
                    <a:pt x="736" y="3"/>
                    <a:pt x="735" y="3"/>
                    <a:pt x="734" y="3"/>
                  </a:cubicBezTo>
                  <a:close/>
                  <a:moveTo>
                    <a:pt x="190" y="280"/>
                  </a:moveTo>
                  <a:cubicBezTo>
                    <a:pt x="194" y="274"/>
                    <a:pt x="205" y="272"/>
                    <a:pt x="209" y="269"/>
                  </a:cubicBezTo>
                  <a:cubicBezTo>
                    <a:pt x="208" y="273"/>
                    <a:pt x="205" y="275"/>
                    <a:pt x="204" y="279"/>
                  </a:cubicBezTo>
                  <a:cubicBezTo>
                    <a:pt x="209" y="280"/>
                    <a:pt x="209" y="282"/>
                    <a:pt x="207" y="286"/>
                  </a:cubicBezTo>
                  <a:cubicBezTo>
                    <a:pt x="215" y="284"/>
                    <a:pt x="213" y="294"/>
                    <a:pt x="218" y="292"/>
                  </a:cubicBezTo>
                  <a:cubicBezTo>
                    <a:pt x="218" y="295"/>
                    <a:pt x="215" y="294"/>
                    <a:pt x="215" y="297"/>
                  </a:cubicBezTo>
                  <a:cubicBezTo>
                    <a:pt x="219" y="297"/>
                    <a:pt x="224" y="297"/>
                    <a:pt x="225" y="300"/>
                  </a:cubicBezTo>
                  <a:cubicBezTo>
                    <a:pt x="226" y="313"/>
                    <a:pt x="220" y="322"/>
                    <a:pt x="216" y="335"/>
                  </a:cubicBezTo>
                  <a:cubicBezTo>
                    <a:pt x="232" y="335"/>
                    <a:pt x="238" y="323"/>
                    <a:pt x="251" y="317"/>
                  </a:cubicBezTo>
                  <a:cubicBezTo>
                    <a:pt x="253" y="315"/>
                    <a:pt x="251" y="309"/>
                    <a:pt x="255" y="308"/>
                  </a:cubicBezTo>
                  <a:cubicBezTo>
                    <a:pt x="259" y="311"/>
                    <a:pt x="255" y="316"/>
                    <a:pt x="260" y="318"/>
                  </a:cubicBezTo>
                  <a:cubicBezTo>
                    <a:pt x="256" y="337"/>
                    <a:pt x="260" y="352"/>
                    <a:pt x="265" y="370"/>
                  </a:cubicBezTo>
                  <a:cubicBezTo>
                    <a:pt x="260" y="372"/>
                    <a:pt x="257" y="376"/>
                    <a:pt x="256" y="382"/>
                  </a:cubicBezTo>
                  <a:cubicBezTo>
                    <a:pt x="259" y="382"/>
                    <a:pt x="262" y="379"/>
                    <a:pt x="263" y="382"/>
                  </a:cubicBezTo>
                  <a:cubicBezTo>
                    <a:pt x="256" y="388"/>
                    <a:pt x="260" y="396"/>
                    <a:pt x="257" y="405"/>
                  </a:cubicBezTo>
                  <a:cubicBezTo>
                    <a:pt x="255" y="414"/>
                    <a:pt x="245" y="423"/>
                    <a:pt x="247" y="434"/>
                  </a:cubicBezTo>
                  <a:cubicBezTo>
                    <a:pt x="251" y="437"/>
                    <a:pt x="251" y="429"/>
                    <a:pt x="257" y="431"/>
                  </a:cubicBezTo>
                  <a:cubicBezTo>
                    <a:pt x="265" y="442"/>
                    <a:pt x="274" y="454"/>
                    <a:pt x="272" y="472"/>
                  </a:cubicBezTo>
                  <a:cubicBezTo>
                    <a:pt x="274" y="472"/>
                    <a:pt x="278" y="469"/>
                    <a:pt x="280" y="472"/>
                  </a:cubicBezTo>
                  <a:cubicBezTo>
                    <a:pt x="281" y="479"/>
                    <a:pt x="277" y="482"/>
                    <a:pt x="278" y="489"/>
                  </a:cubicBezTo>
                  <a:cubicBezTo>
                    <a:pt x="279" y="491"/>
                    <a:pt x="285" y="489"/>
                    <a:pt x="285" y="491"/>
                  </a:cubicBezTo>
                  <a:cubicBezTo>
                    <a:pt x="278" y="509"/>
                    <a:pt x="302" y="503"/>
                    <a:pt x="303" y="517"/>
                  </a:cubicBezTo>
                  <a:cubicBezTo>
                    <a:pt x="315" y="517"/>
                    <a:pt x="320" y="530"/>
                    <a:pt x="332" y="523"/>
                  </a:cubicBezTo>
                  <a:cubicBezTo>
                    <a:pt x="338" y="514"/>
                    <a:pt x="333" y="503"/>
                    <a:pt x="325" y="500"/>
                  </a:cubicBezTo>
                  <a:cubicBezTo>
                    <a:pt x="321" y="485"/>
                    <a:pt x="330" y="474"/>
                    <a:pt x="327" y="459"/>
                  </a:cubicBezTo>
                  <a:cubicBezTo>
                    <a:pt x="320" y="454"/>
                    <a:pt x="309" y="451"/>
                    <a:pt x="302" y="445"/>
                  </a:cubicBezTo>
                  <a:cubicBezTo>
                    <a:pt x="303" y="440"/>
                    <a:pt x="301" y="438"/>
                    <a:pt x="300" y="435"/>
                  </a:cubicBezTo>
                  <a:cubicBezTo>
                    <a:pt x="295" y="436"/>
                    <a:pt x="293" y="440"/>
                    <a:pt x="287" y="439"/>
                  </a:cubicBezTo>
                  <a:cubicBezTo>
                    <a:pt x="286" y="436"/>
                    <a:pt x="285" y="434"/>
                    <a:pt x="284" y="431"/>
                  </a:cubicBezTo>
                  <a:cubicBezTo>
                    <a:pt x="281" y="430"/>
                    <a:pt x="281" y="437"/>
                    <a:pt x="277" y="434"/>
                  </a:cubicBezTo>
                  <a:cubicBezTo>
                    <a:pt x="277" y="429"/>
                    <a:pt x="283" y="430"/>
                    <a:pt x="283" y="426"/>
                  </a:cubicBezTo>
                  <a:cubicBezTo>
                    <a:pt x="284" y="422"/>
                    <a:pt x="280" y="418"/>
                    <a:pt x="277" y="415"/>
                  </a:cubicBezTo>
                  <a:cubicBezTo>
                    <a:pt x="277" y="412"/>
                    <a:pt x="280" y="410"/>
                    <a:pt x="277" y="408"/>
                  </a:cubicBezTo>
                  <a:cubicBezTo>
                    <a:pt x="274" y="408"/>
                    <a:pt x="272" y="411"/>
                    <a:pt x="268" y="410"/>
                  </a:cubicBezTo>
                  <a:cubicBezTo>
                    <a:pt x="268" y="403"/>
                    <a:pt x="271" y="397"/>
                    <a:pt x="269" y="390"/>
                  </a:cubicBezTo>
                  <a:cubicBezTo>
                    <a:pt x="276" y="387"/>
                    <a:pt x="275" y="381"/>
                    <a:pt x="278" y="373"/>
                  </a:cubicBezTo>
                  <a:cubicBezTo>
                    <a:pt x="279" y="371"/>
                    <a:pt x="283" y="369"/>
                    <a:pt x="284" y="366"/>
                  </a:cubicBezTo>
                  <a:cubicBezTo>
                    <a:pt x="289" y="358"/>
                    <a:pt x="286" y="340"/>
                    <a:pt x="301" y="347"/>
                  </a:cubicBezTo>
                  <a:cubicBezTo>
                    <a:pt x="301" y="350"/>
                    <a:pt x="298" y="355"/>
                    <a:pt x="300" y="358"/>
                  </a:cubicBezTo>
                  <a:cubicBezTo>
                    <a:pt x="307" y="358"/>
                    <a:pt x="309" y="352"/>
                    <a:pt x="318" y="353"/>
                  </a:cubicBezTo>
                  <a:cubicBezTo>
                    <a:pt x="318" y="358"/>
                    <a:pt x="319" y="361"/>
                    <a:pt x="322" y="363"/>
                  </a:cubicBezTo>
                  <a:cubicBezTo>
                    <a:pt x="323" y="362"/>
                    <a:pt x="328" y="360"/>
                    <a:pt x="329" y="362"/>
                  </a:cubicBezTo>
                  <a:cubicBezTo>
                    <a:pt x="332" y="366"/>
                    <a:pt x="326" y="368"/>
                    <a:pt x="327" y="372"/>
                  </a:cubicBezTo>
                  <a:cubicBezTo>
                    <a:pt x="335" y="374"/>
                    <a:pt x="338" y="378"/>
                    <a:pt x="347" y="377"/>
                  </a:cubicBezTo>
                  <a:cubicBezTo>
                    <a:pt x="351" y="385"/>
                    <a:pt x="350" y="392"/>
                    <a:pt x="351" y="404"/>
                  </a:cubicBezTo>
                  <a:cubicBezTo>
                    <a:pt x="363" y="411"/>
                    <a:pt x="376" y="398"/>
                    <a:pt x="380" y="389"/>
                  </a:cubicBezTo>
                  <a:cubicBezTo>
                    <a:pt x="384" y="389"/>
                    <a:pt x="387" y="388"/>
                    <a:pt x="390" y="386"/>
                  </a:cubicBezTo>
                  <a:cubicBezTo>
                    <a:pt x="391" y="382"/>
                    <a:pt x="386" y="382"/>
                    <a:pt x="389" y="379"/>
                  </a:cubicBezTo>
                  <a:cubicBezTo>
                    <a:pt x="414" y="372"/>
                    <a:pt x="438" y="363"/>
                    <a:pt x="443" y="336"/>
                  </a:cubicBezTo>
                  <a:cubicBezTo>
                    <a:pt x="444" y="332"/>
                    <a:pt x="439" y="334"/>
                    <a:pt x="440" y="331"/>
                  </a:cubicBezTo>
                  <a:cubicBezTo>
                    <a:pt x="446" y="320"/>
                    <a:pt x="436" y="311"/>
                    <a:pt x="438" y="301"/>
                  </a:cubicBezTo>
                  <a:cubicBezTo>
                    <a:pt x="429" y="293"/>
                    <a:pt x="416" y="288"/>
                    <a:pt x="404" y="283"/>
                  </a:cubicBezTo>
                  <a:cubicBezTo>
                    <a:pt x="404" y="275"/>
                    <a:pt x="404" y="275"/>
                    <a:pt x="404" y="275"/>
                  </a:cubicBezTo>
                  <a:cubicBezTo>
                    <a:pt x="395" y="271"/>
                    <a:pt x="387" y="266"/>
                    <a:pt x="390" y="254"/>
                  </a:cubicBezTo>
                  <a:cubicBezTo>
                    <a:pt x="392" y="245"/>
                    <a:pt x="408" y="239"/>
                    <a:pt x="417" y="237"/>
                  </a:cubicBezTo>
                  <a:cubicBezTo>
                    <a:pt x="422" y="226"/>
                    <a:pt x="441" y="219"/>
                    <a:pt x="453" y="226"/>
                  </a:cubicBezTo>
                  <a:cubicBezTo>
                    <a:pt x="452" y="229"/>
                    <a:pt x="450" y="230"/>
                    <a:pt x="450" y="235"/>
                  </a:cubicBezTo>
                  <a:cubicBezTo>
                    <a:pt x="453" y="238"/>
                    <a:pt x="456" y="240"/>
                    <a:pt x="463" y="240"/>
                  </a:cubicBezTo>
                  <a:cubicBezTo>
                    <a:pt x="466" y="236"/>
                    <a:pt x="465" y="234"/>
                    <a:pt x="466" y="228"/>
                  </a:cubicBezTo>
                  <a:cubicBezTo>
                    <a:pt x="475" y="217"/>
                    <a:pt x="497" y="220"/>
                    <a:pt x="510" y="213"/>
                  </a:cubicBezTo>
                  <a:cubicBezTo>
                    <a:pt x="512" y="210"/>
                    <a:pt x="511" y="206"/>
                    <a:pt x="515" y="205"/>
                  </a:cubicBezTo>
                  <a:cubicBezTo>
                    <a:pt x="519" y="204"/>
                    <a:pt x="517" y="210"/>
                    <a:pt x="521" y="209"/>
                  </a:cubicBezTo>
                  <a:cubicBezTo>
                    <a:pt x="540" y="199"/>
                    <a:pt x="572" y="202"/>
                    <a:pt x="586" y="188"/>
                  </a:cubicBezTo>
                  <a:cubicBezTo>
                    <a:pt x="584" y="175"/>
                    <a:pt x="611" y="176"/>
                    <a:pt x="611" y="158"/>
                  </a:cubicBezTo>
                  <a:cubicBezTo>
                    <a:pt x="615" y="158"/>
                    <a:pt x="616" y="156"/>
                    <a:pt x="619" y="154"/>
                  </a:cubicBezTo>
                  <a:cubicBezTo>
                    <a:pt x="620" y="151"/>
                    <a:pt x="617" y="152"/>
                    <a:pt x="616" y="149"/>
                  </a:cubicBezTo>
                  <a:cubicBezTo>
                    <a:pt x="624" y="143"/>
                    <a:pt x="633" y="138"/>
                    <a:pt x="642" y="133"/>
                  </a:cubicBezTo>
                  <a:cubicBezTo>
                    <a:pt x="645" y="132"/>
                    <a:pt x="640" y="131"/>
                    <a:pt x="640" y="129"/>
                  </a:cubicBezTo>
                  <a:cubicBezTo>
                    <a:pt x="643" y="127"/>
                    <a:pt x="647" y="127"/>
                    <a:pt x="647" y="123"/>
                  </a:cubicBezTo>
                  <a:cubicBezTo>
                    <a:pt x="638" y="120"/>
                    <a:pt x="627" y="126"/>
                    <a:pt x="619" y="123"/>
                  </a:cubicBezTo>
                  <a:cubicBezTo>
                    <a:pt x="622" y="120"/>
                    <a:pt x="630" y="121"/>
                    <a:pt x="633" y="118"/>
                  </a:cubicBezTo>
                  <a:cubicBezTo>
                    <a:pt x="629" y="114"/>
                    <a:pt x="619" y="116"/>
                    <a:pt x="615" y="112"/>
                  </a:cubicBezTo>
                  <a:cubicBezTo>
                    <a:pt x="629" y="112"/>
                    <a:pt x="629" y="112"/>
                    <a:pt x="629" y="112"/>
                  </a:cubicBezTo>
                  <a:cubicBezTo>
                    <a:pt x="625" y="108"/>
                    <a:pt x="622" y="104"/>
                    <a:pt x="614" y="105"/>
                  </a:cubicBezTo>
                  <a:cubicBezTo>
                    <a:pt x="610" y="94"/>
                    <a:pt x="596" y="92"/>
                    <a:pt x="583" y="90"/>
                  </a:cubicBezTo>
                  <a:cubicBezTo>
                    <a:pt x="586" y="83"/>
                    <a:pt x="597" y="83"/>
                    <a:pt x="601" y="76"/>
                  </a:cubicBezTo>
                  <a:cubicBezTo>
                    <a:pt x="607" y="74"/>
                    <a:pt x="619" y="78"/>
                    <a:pt x="620" y="71"/>
                  </a:cubicBezTo>
                  <a:cubicBezTo>
                    <a:pt x="602" y="67"/>
                    <a:pt x="592" y="72"/>
                    <a:pt x="574" y="74"/>
                  </a:cubicBezTo>
                  <a:cubicBezTo>
                    <a:pt x="574" y="72"/>
                    <a:pt x="572" y="72"/>
                    <a:pt x="573" y="70"/>
                  </a:cubicBezTo>
                  <a:cubicBezTo>
                    <a:pt x="565" y="68"/>
                    <a:pt x="557" y="73"/>
                    <a:pt x="554" y="68"/>
                  </a:cubicBezTo>
                  <a:cubicBezTo>
                    <a:pt x="556" y="63"/>
                    <a:pt x="564" y="65"/>
                    <a:pt x="570" y="64"/>
                  </a:cubicBezTo>
                  <a:cubicBezTo>
                    <a:pt x="574" y="58"/>
                    <a:pt x="594" y="48"/>
                    <a:pt x="604" y="54"/>
                  </a:cubicBezTo>
                  <a:cubicBezTo>
                    <a:pt x="601" y="56"/>
                    <a:pt x="596" y="56"/>
                    <a:pt x="596" y="60"/>
                  </a:cubicBezTo>
                  <a:cubicBezTo>
                    <a:pt x="598" y="60"/>
                    <a:pt x="600" y="60"/>
                    <a:pt x="600" y="61"/>
                  </a:cubicBezTo>
                  <a:cubicBezTo>
                    <a:pt x="600" y="63"/>
                    <a:pt x="596" y="62"/>
                    <a:pt x="596" y="64"/>
                  </a:cubicBezTo>
                  <a:cubicBezTo>
                    <a:pt x="613" y="60"/>
                    <a:pt x="628" y="51"/>
                    <a:pt x="647" y="57"/>
                  </a:cubicBezTo>
                  <a:cubicBezTo>
                    <a:pt x="648" y="61"/>
                    <a:pt x="646" y="62"/>
                    <a:pt x="646" y="65"/>
                  </a:cubicBezTo>
                  <a:cubicBezTo>
                    <a:pt x="655" y="69"/>
                    <a:pt x="668" y="64"/>
                    <a:pt x="677" y="71"/>
                  </a:cubicBezTo>
                  <a:cubicBezTo>
                    <a:pt x="676" y="73"/>
                    <a:pt x="670" y="70"/>
                    <a:pt x="669" y="73"/>
                  </a:cubicBezTo>
                  <a:cubicBezTo>
                    <a:pt x="674" y="74"/>
                    <a:pt x="677" y="78"/>
                    <a:pt x="683" y="79"/>
                  </a:cubicBezTo>
                  <a:cubicBezTo>
                    <a:pt x="683" y="83"/>
                    <a:pt x="679" y="81"/>
                    <a:pt x="680" y="84"/>
                  </a:cubicBezTo>
                  <a:cubicBezTo>
                    <a:pt x="688" y="96"/>
                    <a:pt x="707" y="83"/>
                    <a:pt x="722" y="84"/>
                  </a:cubicBezTo>
                  <a:cubicBezTo>
                    <a:pt x="717" y="69"/>
                    <a:pt x="695" y="62"/>
                    <a:pt x="676" y="58"/>
                  </a:cubicBezTo>
                  <a:cubicBezTo>
                    <a:pt x="678" y="56"/>
                    <a:pt x="674" y="56"/>
                    <a:pt x="675" y="53"/>
                  </a:cubicBezTo>
                  <a:cubicBezTo>
                    <a:pt x="684" y="54"/>
                    <a:pt x="687" y="49"/>
                    <a:pt x="694" y="48"/>
                  </a:cubicBezTo>
                  <a:cubicBezTo>
                    <a:pt x="695" y="44"/>
                    <a:pt x="690" y="46"/>
                    <a:pt x="691" y="43"/>
                  </a:cubicBezTo>
                  <a:cubicBezTo>
                    <a:pt x="697" y="41"/>
                    <a:pt x="701" y="39"/>
                    <a:pt x="705" y="36"/>
                  </a:cubicBezTo>
                  <a:cubicBezTo>
                    <a:pt x="717" y="38"/>
                    <a:pt x="729" y="40"/>
                    <a:pt x="740" y="36"/>
                  </a:cubicBezTo>
                  <a:cubicBezTo>
                    <a:pt x="743" y="30"/>
                    <a:pt x="751" y="29"/>
                    <a:pt x="754" y="23"/>
                  </a:cubicBezTo>
                  <a:cubicBezTo>
                    <a:pt x="750" y="20"/>
                    <a:pt x="756" y="19"/>
                    <a:pt x="756" y="16"/>
                  </a:cubicBezTo>
                  <a:cubicBezTo>
                    <a:pt x="753" y="11"/>
                    <a:pt x="744" y="13"/>
                    <a:pt x="741" y="7"/>
                  </a:cubicBezTo>
                  <a:cubicBezTo>
                    <a:pt x="763" y="9"/>
                    <a:pt x="778" y="19"/>
                    <a:pt x="795" y="26"/>
                  </a:cubicBezTo>
                  <a:cubicBezTo>
                    <a:pt x="799" y="23"/>
                    <a:pt x="807" y="27"/>
                    <a:pt x="812" y="28"/>
                  </a:cubicBezTo>
                  <a:cubicBezTo>
                    <a:pt x="806" y="21"/>
                    <a:pt x="789" y="24"/>
                    <a:pt x="783" y="16"/>
                  </a:cubicBezTo>
                  <a:cubicBezTo>
                    <a:pt x="788" y="15"/>
                    <a:pt x="792" y="19"/>
                    <a:pt x="794" y="16"/>
                  </a:cubicBezTo>
                  <a:cubicBezTo>
                    <a:pt x="775" y="12"/>
                    <a:pt x="755" y="5"/>
                    <a:pt x="736" y="4"/>
                  </a:cubicBezTo>
                  <a:cubicBezTo>
                    <a:pt x="737" y="4"/>
                    <a:pt x="735" y="5"/>
                    <a:pt x="734" y="5"/>
                  </a:cubicBezTo>
                  <a:cubicBezTo>
                    <a:pt x="719" y="1"/>
                    <a:pt x="699" y="5"/>
                    <a:pt x="686" y="3"/>
                  </a:cubicBezTo>
                  <a:cubicBezTo>
                    <a:pt x="688" y="1"/>
                    <a:pt x="686" y="2"/>
                    <a:pt x="685" y="1"/>
                  </a:cubicBezTo>
                  <a:cubicBezTo>
                    <a:pt x="687" y="0"/>
                    <a:pt x="694" y="1"/>
                    <a:pt x="691" y="0"/>
                  </a:cubicBezTo>
                  <a:cubicBezTo>
                    <a:pt x="674" y="0"/>
                    <a:pt x="658" y="1"/>
                    <a:pt x="643" y="2"/>
                  </a:cubicBezTo>
                  <a:cubicBezTo>
                    <a:pt x="374" y="32"/>
                    <a:pt x="175" y="173"/>
                    <a:pt x="44" y="347"/>
                  </a:cubicBezTo>
                  <a:cubicBezTo>
                    <a:pt x="39" y="353"/>
                    <a:pt x="37" y="359"/>
                    <a:pt x="34" y="366"/>
                  </a:cubicBezTo>
                  <a:cubicBezTo>
                    <a:pt x="30" y="372"/>
                    <a:pt x="23" y="375"/>
                    <a:pt x="25" y="384"/>
                  </a:cubicBezTo>
                  <a:cubicBezTo>
                    <a:pt x="31" y="379"/>
                    <a:pt x="35" y="372"/>
                    <a:pt x="39" y="366"/>
                  </a:cubicBezTo>
                  <a:cubicBezTo>
                    <a:pt x="30" y="387"/>
                    <a:pt x="17" y="404"/>
                    <a:pt x="12" y="428"/>
                  </a:cubicBezTo>
                  <a:cubicBezTo>
                    <a:pt x="12" y="429"/>
                    <a:pt x="13" y="429"/>
                    <a:pt x="13" y="430"/>
                  </a:cubicBezTo>
                  <a:cubicBezTo>
                    <a:pt x="13" y="442"/>
                    <a:pt x="5" y="454"/>
                    <a:pt x="5" y="467"/>
                  </a:cubicBezTo>
                  <a:cubicBezTo>
                    <a:pt x="4" y="483"/>
                    <a:pt x="0" y="496"/>
                    <a:pt x="4" y="512"/>
                  </a:cubicBezTo>
                  <a:cubicBezTo>
                    <a:pt x="13" y="511"/>
                    <a:pt x="12" y="501"/>
                    <a:pt x="16" y="494"/>
                  </a:cubicBezTo>
                  <a:cubicBezTo>
                    <a:pt x="18" y="491"/>
                    <a:pt x="26" y="488"/>
                    <a:pt x="27" y="484"/>
                  </a:cubicBezTo>
                  <a:cubicBezTo>
                    <a:pt x="29" y="475"/>
                    <a:pt x="35" y="473"/>
                    <a:pt x="38" y="466"/>
                  </a:cubicBezTo>
                  <a:cubicBezTo>
                    <a:pt x="40" y="462"/>
                    <a:pt x="40" y="455"/>
                    <a:pt x="41" y="450"/>
                  </a:cubicBezTo>
                  <a:cubicBezTo>
                    <a:pt x="45" y="436"/>
                    <a:pt x="57" y="427"/>
                    <a:pt x="53" y="415"/>
                  </a:cubicBezTo>
                  <a:cubicBezTo>
                    <a:pt x="61" y="401"/>
                    <a:pt x="68" y="385"/>
                    <a:pt x="84" y="378"/>
                  </a:cubicBezTo>
                  <a:cubicBezTo>
                    <a:pt x="101" y="349"/>
                    <a:pt x="128" y="330"/>
                    <a:pt x="151" y="307"/>
                  </a:cubicBezTo>
                  <a:cubicBezTo>
                    <a:pt x="151" y="301"/>
                    <a:pt x="151" y="301"/>
                    <a:pt x="151" y="301"/>
                  </a:cubicBezTo>
                  <a:cubicBezTo>
                    <a:pt x="157" y="297"/>
                    <a:pt x="162" y="291"/>
                    <a:pt x="168" y="287"/>
                  </a:cubicBezTo>
                  <a:cubicBezTo>
                    <a:pt x="171" y="288"/>
                    <a:pt x="167" y="291"/>
                    <a:pt x="171" y="291"/>
                  </a:cubicBezTo>
                  <a:cubicBezTo>
                    <a:pt x="179" y="289"/>
                    <a:pt x="179" y="279"/>
                    <a:pt x="190" y="280"/>
                  </a:cubicBezTo>
                  <a:close/>
                  <a:moveTo>
                    <a:pt x="887" y="25"/>
                  </a:moveTo>
                  <a:cubicBezTo>
                    <a:pt x="896" y="28"/>
                    <a:pt x="890" y="28"/>
                    <a:pt x="894" y="22"/>
                  </a:cubicBezTo>
                  <a:cubicBezTo>
                    <a:pt x="888" y="19"/>
                    <a:pt x="888" y="17"/>
                    <a:pt x="881" y="15"/>
                  </a:cubicBezTo>
                  <a:cubicBezTo>
                    <a:pt x="883" y="15"/>
                    <a:pt x="885" y="15"/>
                    <a:pt x="885" y="14"/>
                  </a:cubicBezTo>
                  <a:cubicBezTo>
                    <a:pt x="863" y="11"/>
                    <a:pt x="842" y="2"/>
                    <a:pt x="818" y="4"/>
                  </a:cubicBezTo>
                  <a:cubicBezTo>
                    <a:pt x="842" y="10"/>
                    <a:pt x="867" y="14"/>
                    <a:pt x="889" y="23"/>
                  </a:cubicBezTo>
                  <a:cubicBezTo>
                    <a:pt x="888" y="23"/>
                    <a:pt x="887" y="23"/>
                    <a:pt x="887" y="25"/>
                  </a:cubicBezTo>
                  <a:close/>
                  <a:moveTo>
                    <a:pt x="852" y="39"/>
                  </a:moveTo>
                  <a:cubicBezTo>
                    <a:pt x="833" y="41"/>
                    <a:pt x="816" y="29"/>
                    <a:pt x="799" y="30"/>
                  </a:cubicBezTo>
                  <a:cubicBezTo>
                    <a:pt x="804" y="33"/>
                    <a:pt x="814" y="35"/>
                    <a:pt x="812" y="40"/>
                  </a:cubicBezTo>
                  <a:cubicBezTo>
                    <a:pt x="809" y="41"/>
                    <a:pt x="806" y="37"/>
                    <a:pt x="804" y="40"/>
                  </a:cubicBezTo>
                  <a:cubicBezTo>
                    <a:pt x="808" y="41"/>
                    <a:pt x="802" y="41"/>
                    <a:pt x="804" y="44"/>
                  </a:cubicBezTo>
                  <a:cubicBezTo>
                    <a:pt x="809" y="45"/>
                    <a:pt x="813" y="48"/>
                    <a:pt x="817" y="50"/>
                  </a:cubicBezTo>
                  <a:cubicBezTo>
                    <a:pt x="819" y="49"/>
                    <a:pt x="823" y="49"/>
                    <a:pt x="826" y="48"/>
                  </a:cubicBezTo>
                  <a:cubicBezTo>
                    <a:pt x="824" y="46"/>
                    <a:pt x="820" y="47"/>
                    <a:pt x="819" y="46"/>
                  </a:cubicBezTo>
                  <a:cubicBezTo>
                    <a:pt x="830" y="43"/>
                    <a:pt x="839" y="49"/>
                    <a:pt x="850" y="50"/>
                  </a:cubicBezTo>
                  <a:cubicBezTo>
                    <a:pt x="853" y="49"/>
                    <a:pt x="846" y="47"/>
                    <a:pt x="850" y="46"/>
                  </a:cubicBezTo>
                  <a:cubicBezTo>
                    <a:pt x="854" y="46"/>
                    <a:pt x="858" y="47"/>
                    <a:pt x="863" y="47"/>
                  </a:cubicBezTo>
                  <a:cubicBezTo>
                    <a:pt x="861" y="42"/>
                    <a:pt x="853" y="44"/>
                    <a:pt x="852" y="39"/>
                  </a:cubicBezTo>
                  <a:close/>
                </a:path>
              </a:pathLst>
            </a:custGeom>
            <a:solidFill>
              <a:srgbClr val="7F7F7F"/>
            </a:solidFill>
            <a:ln w="9525" cap="flat" cmpd="sng">
              <a:noFill/>
              <a:prstDash val="solid"/>
              <a:round/>
              <a:headEnd type="none" w="med" len="med"/>
              <a:tailEnd type="none" w="med" len="med"/>
            </a:ln>
          </p:spPr>
          <p:txBody>
            <a:bodyPr/>
            <a:lstStyle/>
            <a:p>
              <a:pPr defTabSz="783455">
                <a:defRPr/>
              </a:pPr>
              <a:endParaRPr lang="en-GB" sz="1500" kern="0">
                <a:solidFill>
                  <a:sysClr val="windowText" lastClr="000000"/>
                </a:solidFill>
              </a:endParaRPr>
            </a:p>
          </p:txBody>
        </p:sp>
        <p:sp>
          <p:nvSpPr>
            <p:cNvPr id="72" name="Oval 71"/>
            <p:cNvSpPr>
              <a:spLocks noChangeArrowheads="1"/>
            </p:cNvSpPr>
            <p:nvPr/>
          </p:nvSpPr>
          <p:spPr bwMode="auto">
            <a:xfrm>
              <a:off x="3699003" y="1837063"/>
              <a:ext cx="2052000" cy="2052000"/>
            </a:xfrm>
            <a:prstGeom prst="ellipse">
              <a:avLst/>
            </a:prstGeom>
            <a:noFill/>
            <a:ln w="9525">
              <a:solidFill>
                <a:srgbClr val="7F7F7F"/>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grpSp>
      <p:sp>
        <p:nvSpPr>
          <p:cNvPr id="73" name="Freeform 5"/>
          <p:cNvSpPr>
            <a:spLocks noEditPoints="1"/>
          </p:cNvSpPr>
          <p:nvPr/>
        </p:nvSpPr>
        <p:spPr bwMode="auto">
          <a:xfrm>
            <a:off x="4345227" y="5134437"/>
            <a:ext cx="561600" cy="561600"/>
          </a:xfrm>
          <a:custGeom>
            <a:avLst/>
            <a:gdLst/>
            <a:ahLst/>
            <a:cxnLst>
              <a:cxn ang="0">
                <a:pos x="324" y="162"/>
              </a:cxn>
              <a:cxn ang="0">
                <a:pos x="162" y="324"/>
              </a:cxn>
              <a:cxn ang="0">
                <a:pos x="0" y="162"/>
              </a:cxn>
              <a:cxn ang="0">
                <a:pos x="162" y="0"/>
              </a:cxn>
              <a:cxn ang="0">
                <a:pos x="324" y="162"/>
              </a:cxn>
              <a:cxn ang="0">
                <a:pos x="250" y="127"/>
              </a:cxn>
              <a:cxn ang="0">
                <a:pos x="226" y="127"/>
              </a:cxn>
              <a:cxn ang="0">
                <a:pos x="220" y="133"/>
              </a:cxn>
              <a:cxn ang="0">
                <a:pos x="220" y="231"/>
              </a:cxn>
              <a:cxn ang="0">
                <a:pos x="226" y="237"/>
              </a:cxn>
              <a:cxn ang="0">
                <a:pos x="250" y="237"/>
              </a:cxn>
              <a:cxn ang="0">
                <a:pos x="256" y="231"/>
              </a:cxn>
              <a:cxn ang="0">
                <a:pos x="256" y="133"/>
              </a:cxn>
              <a:cxn ang="0">
                <a:pos x="250" y="127"/>
              </a:cxn>
              <a:cxn ang="0">
                <a:pos x="195" y="167"/>
              </a:cxn>
              <a:cxn ang="0">
                <a:pos x="172" y="167"/>
              </a:cxn>
              <a:cxn ang="0">
                <a:pos x="166" y="174"/>
              </a:cxn>
              <a:cxn ang="0">
                <a:pos x="166" y="231"/>
              </a:cxn>
              <a:cxn ang="0">
                <a:pos x="172" y="237"/>
              </a:cxn>
              <a:cxn ang="0">
                <a:pos x="195" y="237"/>
              </a:cxn>
              <a:cxn ang="0">
                <a:pos x="202" y="231"/>
              </a:cxn>
              <a:cxn ang="0">
                <a:pos x="202" y="174"/>
              </a:cxn>
              <a:cxn ang="0">
                <a:pos x="195" y="167"/>
              </a:cxn>
              <a:cxn ang="0">
                <a:pos x="177" y="153"/>
              </a:cxn>
              <a:cxn ang="0">
                <a:pos x="237" y="93"/>
              </a:cxn>
              <a:cxn ang="0">
                <a:pos x="254" y="110"/>
              </a:cxn>
              <a:cxn ang="0">
                <a:pos x="254" y="65"/>
              </a:cxn>
              <a:cxn ang="0">
                <a:pos x="209" y="65"/>
              </a:cxn>
              <a:cxn ang="0">
                <a:pos x="226" y="83"/>
              </a:cxn>
              <a:cxn ang="0">
                <a:pos x="170" y="138"/>
              </a:cxn>
              <a:cxn ang="0">
                <a:pos x="121" y="114"/>
              </a:cxn>
              <a:cxn ang="0">
                <a:pos x="113" y="115"/>
              </a:cxn>
              <a:cxn ang="0">
                <a:pos x="59" y="164"/>
              </a:cxn>
              <a:cxn ang="0">
                <a:pos x="59" y="175"/>
              </a:cxn>
              <a:cxn ang="0">
                <a:pos x="65" y="178"/>
              </a:cxn>
              <a:cxn ang="0">
                <a:pos x="70" y="176"/>
              </a:cxn>
              <a:cxn ang="0">
                <a:pos x="119" y="130"/>
              </a:cxn>
              <a:cxn ang="0">
                <a:pos x="168" y="154"/>
              </a:cxn>
              <a:cxn ang="0">
                <a:pos x="177" y="153"/>
              </a:cxn>
              <a:cxn ang="0">
                <a:pos x="141" y="156"/>
              </a:cxn>
              <a:cxn ang="0">
                <a:pos x="118" y="156"/>
              </a:cxn>
              <a:cxn ang="0">
                <a:pos x="111" y="162"/>
              </a:cxn>
              <a:cxn ang="0">
                <a:pos x="111" y="231"/>
              </a:cxn>
              <a:cxn ang="0">
                <a:pos x="118" y="237"/>
              </a:cxn>
              <a:cxn ang="0">
                <a:pos x="141" y="237"/>
              </a:cxn>
              <a:cxn ang="0">
                <a:pos x="147" y="231"/>
              </a:cxn>
              <a:cxn ang="0">
                <a:pos x="147" y="162"/>
              </a:cxn>
              <a:cxn ang="0">
                <a:pos x="141" y="156"/>
              </a:cxn>
              <a:cxn ang="0">
                <a:pos x="93" y="197"/>
              </a:cxn>
              <a:cxn ang="0">
                <a:pos x="93" y="231"/>
              </a:cxn>
              <a:cxn ang="0">
                <a:pos x="87" y="237"/>
              </a:cxn>
              <a:cxn ang="0">
                <a:pos x="63" y="237"/>
              </a:cxn>
              <a:cxn ang="0">
                <a:pos x="57" y="231"/>
              </a:cxn>
              <a:cxn ang="0">
                <a:pos x="57" y="197"/>
              </a:cxn>
              <a:cxn ang="0">
                <a:pos x="63" y="190"/>
              </a:cxn>
              <a:cxn ang="0">
                <a:pos x="87" y="190"/>
              </a:cxn>
              <a:cxn ang="0">
                <a:pos x="93" y="197"/>
              </a:cxn>
            </a:cxnLst>
            <a:rect l="0" t="0" r="r" b="b"/>
            <a:pathLst>
              <a:path w="324" h="324">
                <a:moveTo>
                  <a:pt x="324" y="162"/>
                </a:moveTo>
                <a:cubicBezTo>
                  <a:pt x="324" y="251"/>
                  <a:pt x="251" y="324"/>
                  <a:pt x="162" y="324"/>
                </a:cubicBezTo>
                <a:cubicBezTo>
                  <a:pt x="73" y="324"/>
                  <a:pt x="0" y="251"/>
                  <a:pt x="0" y="162"/>
                </a:cubicBezTo>
                <a:cubicBezTo>
                  <a:pt x="0" y="73"/>
                  <a:pt x="73" y="0"/>
                  <a:pt x="162" y="0"/>
                </a:cubicBezTo>
                <a:cubicBezTo>
                  <a:pt x="251" y="0"/>
                  <a:pt x="324" y="73"/>
                  <a:pt x="324" y="162"/>
                </a:cubicBezTo>
                <a:close/>
                <a:moveTo>
                  <a:pt x="250" y="127"/>
                </a:moveTo>
                <a:cubicBezTo>
                  <a:pt x="226" y="127"/>
                  <a:pt x="226" y="127"/>
                  <a:pt x="226" y="127"/>
                </a:cubicBezTo>
                <a:cubicBezTo>
                  <a:pt x="223" y="127"/>
                  <a:pt x="220" y="130"/>
                  <a:pt x="220" y="133"/>
                </a:cubicBezTo>
                <a:cubicBezTo>
                  <a:pt x="220" y="231"/>
                  <a:pt x="220" y="231"/>
                  <a:pt x="220" y="231"/>
                </a:cubicBezTo>
                <a:cubicBezTo>
                  <a:pt x="220" y="235"/>
                  <a:pt x="223" y="237"/>
                  <a:pt x="226" y="237"/>
                </a:cubicBezTo>
                <a:cubicBezTo>
                  <a:pt x="250" y="237"/>
                  <a:pt x="250" y="237"/>
                  <a:pt x="250" y="237"/>
                </a:cubicBezTo>
                <a:cubicBezTo>
                  <a:pt x="253" y="237"/>
                  <a:pt x="256" y="235"/>
                  <a:pt x="256" y="231"/>
                </a:cubicBezTo>
                <a:cubicBezTo>
                  <a:pt x="256" y="133"/>
                  <a:pt x="256" y="133"/>
                  <a:pt x="256" y="133"/>
                </a:cubicBezTo>
                <a:cubicBezTo>
                  <a:pt x="256" y="130"/>
                  <a:pt x="253" y="127"/>
                  <a:pt x="250" y="127"/>
                </a:cubicBezTo>
                <a:close/>
                <a:moveTo>
                  <a:pt x="195" y="167"/>
                </a:moveTo>
                <a:cubicBezTo>
                  <a:pt x="172" y="167"/>
                  <a:pt x="172" y="167"/>
                  <a:pt x="172" y="167"/>
                </a:cubicBezTo>
                <a:cubicBezTo>
                  <a:pt x="168" y="167"/>
                  <a:pt x="166" y="170"/>
                  <a:pt x="166" y="174"/>
                </a:cubicBezTo>
                <a:cubicBezTo>
                  <a:pt x="166" y="231"/>
                  <a:pt x="166" y="231"/>
                  <a:pt x="166" y="231"/>
                </a:cubicBezTo>
                <a:cubicBezTo>
                  <a:pt x="166" y="235"/>
                  <a:pt x="168" y="237"/>
                  <a:pt x="172" y="237"/>
                </a:cubicBezTo>
                <a:cubicBezTo>
                  <a:pt x="195" y="237"/>
                  <a:pt x="195" y="237"/>
                  <a:pt x="195" y="237"/>
                </a:cubicBezTo>
                <a:cubicBezTo>
                  <a:pt x="199" y="237"/>
                  <a:pt x="202" y="235"/>
                  <a:pt x="202" y="231"/>
                </a:cubicBezTo>
                <a:cubicBezTo>
                  <a:pt x="202" y="174"/>
                  <a:pt x="202" y="174"/>
                  <a:pt x="202" y="174"/>
                </a:cubicBezTo>
                <a:cubicBezTo>
                  <a:pt x="202" y="170"/>
                  <a:pt x="199" y="167"/>
                  <a:pt x="195" y="167"/>
                </a:cubicBezTo>
                <a:close/>
                <a:moveTo>
                  <a:pt x="177" y="153"/>
                </a:moveTo>
                <a:cubicBezTo>
                  <a:pt x="237" y="93"/>
                  <a:pt x="237" y="93"/>
                  <a:pt x="237" y="93"/>
                </a:cubicBezTo>
                <a:cubicBezTo>
                  <a:pt x="254" y="110"/>
                  <a:pt x="254" y="110"/>
                  <a:pt x="254" y="110"/>
                </a:cubicBezTo>
                <a:cubicBezTo>
                  <a:pt x="254" y="65"/>
                  <a:pt x="254" y="65"/>
                  <a:pt x="254" y="65"/>
                </a:cubicBezTo>
                <a:cubicBezTo>
                  <a:pt x="209" y="65"/>
                  <a:pt x="209" y="65"/>
                  <a:pt x="209" y="65"/>
                </a:cubicBezTo>
                <a:cubicBezTo>
                  <a:pt x="226" y="83"/>
                  <a:pt x="226" y="83"/>
                  <a:pt x="226" y="83"/>
                </a:cubicBezTo>
                <a:cubicBezTo>
                  <a:pt x="170" y="138"/>
                  <a:pt x="170" y="138"/>
                  <a:pt x="170" y="138"/>
                </a:cubicBezTo>
                <a:cubicBezTo>
                  <a:pt x="121" y="114"/>
                  <a:pt x="121" y="114"/>
                  <a:pt x="121" y="114"/>
                </a:cubicBezTo>
                <a:cubicBezTo>
                  <a:pt x="119" y="113"/>
                  <a:pt x="115" y="113"/>
                  <a:pt x="113" y="115"/>
                </a:cubicBezTo>
                <a:cubicBezTo>
                  <a:pt x="59" y="164"/>
                  <a:pt x="59" y="164"/>
                  <a:pt x="59" y="164"/>
                </a:cubicBezTo>
                <a:cubicBezTo>
                  <a:pt x="56" y="167"/>
                  <a:pt x="56" y="172"/>
                  <a:pt x="59" y="175"/>
                </a:cubicBezTo>
                <a:cubicBezTo>
                  <a:pt x="60" y="177"/>
                  <a:pt x="62" y="178"/>
                  <a:pt x="65" y="178"/>
                </a:cubicBezTo>
                <a:cubicBezTo>
                  <a:pt x="66" y="178"/>
                  <a:pt x="68" y="177"/>
                  <a:pt x="70" y="176"/>
                </a:cubicBezTo>
                <a:cubicBezTo>
                  <a:pt x="119" y="130"/>
                  <a:pt x="119" y="130"/>
                  <a:pt x="119" y="130"/>
                </a:cubicBezTo>
                <a:cubicBezTo>
                  <a:pt x="168" y="154"/>
                  <a:pt x="168" y="154"/>
                  <a:pt x="168" y="154"/>
                </a:cubicBezTo>
                <a:cubicBezTo>
                  <a:pt x="171" y="156"/>
                  <a:pt x="175" y="155"/>
                  <a:pt x="177" y="153"/>
                </a:cubicBezTo>
                <a:close/>
                <a:moveTo>
                  <a:pt x="141" y="156"/>
                </a:moveTo>
                <a:cubicBezTo>
                  <a:pt x="118" y="156"/>
                  <a:pt x="118" y="156"/>
                  <a:pt x="118" y="156"/>
                </a:cubicBezTo>
                <a:cubicBezTo>
                  <a:pt x="114" y="156"/>
                  <a:pt x="111" y="159"/>
                  <a:pt x="111" y="162"/>
                </a:cubicBezTo>
                <a:cubicBezTo>
                  <a:pt x="111" y="231"/>
                  <a:pt x="111" y="231"/>
                  <a:pt x="111" y="231"/>
                </a:cubicBezTo>
                <a:cubicBezTo>
                  <a:pt x="111" y="235"/>
                  <a:pt x="114" y="237"/>
                  <a:pt x="118" y="237"/>
                </a:cubicBezTo>
                <a:cubicBezTo>
                  <a:pt x="141" y="237"/>
                  <a:pt x="141" y="237"/>
                  <a:pt x="141" y="237"/>
                </a:cubicBezTo>
                <a:cubicBezTo>
                  <a:pt x="144" y="237"/>
                  <a:pt x="147" y="235"/>
                  <a:pt x="147" y="231"/>
                </a:cubicBezTo>
                <a:cubicBezTo>
                  <a:pt x="147" y="162"/>
                  <a:pt x="147" y="162"/>
                  <a:pt x="147" y="162"/>
                </a:cubicBezTo>
                <a:cubicBezTo>
                  <a:pt x="147" y="159"/>
                  <a:pt x="144" y="156"/>
                  <a:pt x="141" y="156"/>
                </a:cubicBezTo>
                <a:close/>
                <a:moveTo>
                  <a:pt x="93" y="197"/>
                </a:moveTo>
                <a:cubicBezTo>
                  <a:pt x="93" y="231"/>
                  <a:pt x="93" y="231"/>
                  <a:pt x="93" y="231"/>
                </a:cubicBezTo>
                <a:cubicBezTo>
                  <a:pt x="93" y="235"/>
                  <a:pt x="90" y="237"/>
                  <a:pt x="87" y="237"/>
                </a:cubicBezTo>
                <a:cubicBezTo>
                  <a:pt x="63" y="237"/>
                  <a:pt x="63" y="237"/>
                  <a:pt x="63" y="237"/>
                </a:cubicBezTo>
                <a:cubicBezTo>
                  <a:pt x="60" y="237"/>
                  <a:pt x="57" y="235"/>
                  <a:pt x="57" y="231"/>
                </a:cubicBezTo>
                <a:cubicBezTo>
                  <a:pt x="57" y="197"/>
                  <a:pt x="57" y="197"/>
                  <a:pt x="57" y="197"/>
                </a:cubicBezTo>
                <a:cubicBezTo>
                  <a:pt x="57" y="193"/>
                  <a:pt x="60" y="190"/>
                  <a:pt x="63" y="190"/>
                </a:cubicBezTo>
                <a:cubicBezTo>
                  <a:pt x="87" y="190"/>
                  <a:pt x="87" y="190"/>
                  <a:pt x="87" y="190"/>
                </a:cubicBezTo>
                <a:cubicBezTo>
                  <a:pt x="90" y="190"/>
                  <a:pt x="93" y="193"/>
                  <a:pt x="93" y="197"/>
                </a:cubicBezTo>
                <a:close/>
              </a:path>
            </a:pathLst>
          </a:custGeom>
          <a:solidFill>
            <a:srgbClr val="7F7F7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8" name="Freeform 24"/>
          <p:cNvSpPr>
            <a:spLocks noEditPoints="1"/>
          </p:cNvSpPr>
          <p:nvPr/>
        </p:nvSpPr>
        <p:spPr bwMode="auto">
          <a:xfrm>
            <a:off x="5960209" y="5117814"/>
            <a:ext cx="561600" cy="561600"/>
          </a:xfrm>
          <a:custGeom>
            <a:avLst/>
            <a:gdLst/>
            <a:ahLst/>
            <a:cxnLst>
              <a:cxn ang="0">
                <a:pos x="135" y="175"/>
              </a:cxn>
              <a:cxn ang="0">
                <a:pos x="90" y="68"/>
              </a:cxn>
              <a:cxn ang="0">
                <a:pos x="71" y="68"/>
              </a:cxn>
              <a:cxn ang="0">
                <a:pos x="126" y="197"/>
              </a:cxn>
              <a:cxn ang="0">
                <a:pos x="135" y="175"/>
              </a:cxn>
              <a:cxn ang="0">
                <a:pos x="151" y="138"/>
              </a:cxn>
              <a:cxn ang="0">
                <a:pos x="121" y="68"/>
              </a:cxn>
              <a:cxn ang="0">
                <a:pos x="104" y="68"/>
              </a:cxn>
              <a:cxn ang="0">
                <a:pos x="142" y="159"/>
              </a:cxn>
              <a:cxn ang="0">
                <a:pos x="151" y="138"/>
              </a:cxn>
              <a:cxn ang="0">
                <a:pos x="162" y="185"/>
              </a:cxn>
              <a:cxn ang="0">
                <a:pos x="197" y="197"/>
              </a:cxn>
              <a:cxn ang="0">
                <a:pos x="198" y="199"/>
              </a:cxn>
              <a:cxn ang="0">
                <a:pos x="253" y="68"/>
              </a:cxn>
              <a:cxn ang="0">
                <a:pos x="203" y="68"/>
              </a:cxn>
              <a:cxn ang="0">
                <a:pos x="153" y="186"/>
              </a:cxn>
              <a:cxn ang="0">
                <a:pos x="162" y="185"/>
              </a:cxn>
              <a:cxn ang="0">
                <a:pos x="162" y="275"/>
              </a:cxn>
              <a:cxn ang="0">
                <a:pos x="129" y="242"/>
              </a:cxn>
              <a:cxn ang="0">
                <a:pos x="134" y="236"/>
              </a:cxn>
              <a:cxn ang="0">
                <a:pos x="139" y="242"/>
              </a:cxn>
              <a:cxn ang="0">
                <a:pos x="162" y="264"/>
              </a:cxn>
              <a:cxn ang="0">
                <a:pos x="167" y="269"/>
              </a:cxn>
              <a:cxn ang="0">
                <a:pos x="162" y="275"/>
              </a:cxn>
              <a:cxn ang="0">
                <a:pos x="162" y="198"/>
              </a:cxn>
              <a:cxn ang="0">
                <a:pos x="119" y="242"/>
              </a:cxn>
              <a:cxn ang="0">
                <a:pos x="162" y="285"/>
              </a:cxn>
              <a:cxn ang="0">
                <a:pos x="205" y="242"/>
              </a:cxn>
              <a:cxn ang="0">
                <a:pos x="162" y="198"/>
              </a:cxn>
              <a:cxn ang="0">
                <a:pos x="162" y="0"/>
              </a:cxn>
              <a:cxn ang="0">
                <a:pos x="0" y="162"/>
              </a:cxn>
              <a:cxn ang="0">
                <a:pos x="162" y="323"/>
              </a:cxn>
              <a:cxn ang="0">
                <a:pos x="324" y="162"/>
              </a:cxn>
              <a:cxn ang="0">
                <a:pos x="162" y="0"/>
              </a:cxn>
              <a:cxn ang="0">
                <a:pos x="162" y="13"/>
              </a:cxn>
              <a:cxn ang="0">
                <a:pos x="311" y="162"/>
              </a:cxn>
              <a:cxn ang="0">
                <a:pos x="162" y="310"/>
              </a:cxn>
              <a:cxn ang="0">
                <a:pos x="13" y="162"/>
              </a:cxn>
              <a:cxn ang="0">
                <a:pos x="162" y="13"/>
              </a:cxn>
            </a:cxnLst>
            <a:rect l="0" t="0" r="r" b="b"/>
            <a:pathLst>
              <a:path w="324" h="323">
                <a:moveTo>
                  <a:pt x="135" y="175"/>
                </a:moveTo>
                <a:cubicBezTo>
                  <a:pt x="90" y="68"/>
                  <a:pt x="90" y="68"/>
                  <a:pt x="90" y="68"/>
                </a:cubicBezTo>
                <a:cubicBezTo>
                  <a:pt x="71" y="68"/>
                  <a:pt x="71" y="68"/>
                  <a:pt x="71" y="68"/>
                </a:cubicBezTo>
                <a:cubicBezTo>
                  <a:pt x="126" y="197"/>
                  <a:pt x="126" y="197"/>
                  <a:pt x="126" y="197"/>
                </a:cubicBezTo>
                <a:lnTo>
                  <a:pt x="135" y="175"/>
                </a:lnTo>
                <a:close/>
                <a:moveTo>
                  <a:pt x="151" y="138"/>
                </a:moveTo>
                <a:cubicBezTo>
                  <a:pt x="121" y="68"/>
                  <a:pt x="121" y="68"/>
                  <a:pt x="121" y="68"/>
                </a:cubicBezTo>
                <a:cubicBezTo>
                  <a:pt x="104" y="68"/>
                  <a:pt x="104" y="68"/>
                  <a:pt x="104" y="68"/>
                </a:cubicBezTo>
                <a:cubicBezTo>
                  <a:pt x="142" y="159"/>
                  <a:pt x="142" y="159"/>
                  <a:pt x="142" y="159"/>
                </a:cubicBezTo>
                <a:lnTo>
                  <a:pt x="151" y="138"/>
                </a:lnTo>
                <a:close/>
                <a:moveTo>
                  <a:pt x="162" y="185"/>
                </a:moveTo>
                <a:cubicBezTo>
                  <a:pt x="175" y="185"/>
                  <a:pt x="187" y="190"/>
                  <a:pt x="197" y="197"/>
                </a:cubicBezTo>
                <a:cubicBezTo>
                  <a:pt x="198" y="199"/>
                  <a:pt x="198" y="199"/>
                  <a:pt x="198" y="199"/>
                </a:cubicBezTo>
                <a:cubicBezTo>
                  <a:pt x="253" y="68"/>
                  <a:pt x="253" y="68"/>
                  <a:pt x="253" y="68"/>
                </a:cubicBezTo>
                <a:cubicBezTo>
                  <a:pt x="203" y="68"/>
                  <a:pt x="203" y="68"/>
                  <a:pt x="203" y="68"/>
                </a:cubicBezTo>
                <a:cubicBezTo>
                  <a:pt x="153" y="186"/>
                  <a:pt x="153" y="186"/>
                  <a:pt x="153" y="186"/>
                </a:cubicBezTo>
                <a:cubicBezTo>
                  <a:pt x="156" y="186"/>
                  <a:pt x="159" y="185"/>
                  <a:pt x="162" y="185"/>
                </a:cubicBezTo>
                <a:close/>
                <a:moveTo>
                  <a:pt x="162" y="275"/>
                </a:moveTo>
                <a:cubicBezTo>
                  <a:pt x="144" y="275"/>
                  <a:pt x="129" y="260"/>
                  <a:pt x="129" y="242"/>
                </a:cubicBezTo>
                <a:cubicBezTo>
                  <a:pt x="129" y="239"/>
                  <a:pt x="132" y="236"/>
                  <a:pt x="134" y="236"/>
                </a:cubicBezTo>
                <a:cubicBezTo>
                  <a:pt x="137" y="236"/>
                  <a:pt x="139" y="239"/>
                  <a:pt x="139" y="242"/>
                </a:cubicBezTo>
                <a:cubicBezTo>
                  <a:pt x="139" y="254"/>
                  <a:pt x="150" y="264"/>
                  <a:pt x="162" y="264"/>
                </a:cubicBezTo>
                <a:cubicBezTo>
                  <a:pt x="165" y="264"/>
                  <a:pt x="167" y="267"/>
                  <a:pt x="167" y="269"/>
                </a:cubicBezTo>
                <a:cubicBezTo>
                  <a:pt x="167" y="272"/>
                  <a:pt x="165" y="275"/>
                  <a:pt x="162" y="275"/>
                </a:cubicBezTo>
                <a:close/>
                <a:moveTo>
                  <a:pt x="162" y="198"/>
                </a:moveTo>
                <a:cubicBezTo>
                  <a:pt x="138" y="198"/>
                  <a:pt x="119" y="218"/>
                  <a:pt x="119" y="242"/>
                </a:cubicBezTo>
                <a:cubicBezTo>
                  <a:pt x="119" y="265"/>
                  <a:pt x="138" y="285"/>
                  <a:pt x="162" y="285"/>
                </a:cubicBezTo>
                <a:cubicBezTo>
                  <a:pt x="186" y="285"/>
                  <a:pt x="205" y="265"/>
                  <a:pt x="205" y="242"/>
                </a:cubicBezTo>
                <a:cubicBezTo>
                  <a:pt x="205" y="218"/>
                  <a:pt x="186" y="198"/>
                  <a:pt x="162" y="198"/>
                </a:cubicBezTo>
                <a:close/>
                <a:moveTo>
                  <a:pt x="162" y="0"/>
                </a:moveTo>
                <a:cubicBezTo>
                  <a:pt x="73" y="0"/>
                  <a:pt x="0" y="72"/>
                  <a:pt x="0" y="162"/>
                </a:cubicBezTo>
                <a:cubicBezTo>
                  <a:pt x="0" y="251"/>
                  <a:pt x="73" y="323"/>
                  <a:pt x="162" y="323"/>
                </a:cubicBezTo>
                <a:cubicBezTo>
                  <a:pt x="252" y="323"/>
                  <a:pt x="324" y="251"/>
                  <a:pt x="324" y="162"/>
                </a:cubicBezTo>
                <a:cubicBezTo>
                  <a:pt x="324" y="72"/>
                  <a:pt x="252" y="0"/>
                  <a:pt x="162" y="0"/>
                </a:cubicBezTo>
                <a:close/>
                <a:moveTo>
                  <a:pt x="162" y="13"/>
                </a:moveTo>
                <a:cubicBezTo>
                  <a:pt x="244" y="13"/>
                  <a:pt x="311" y="79"/>
                  <a:pt x="311" y="162"/>
                </a:cubicBezTo>
                <a:cubicBezTo>
                  <a:pt x="311" y="244"/>
                  <a:pt x="244" y="310"/>
                  <a:pt x="162" y="310"/>
                </a:cubicBezTo>
                <a:cubicBezTo>
                  <a:pt x="80" y="310"/>
                  <a:pt x="13" y="244"/>
                  <a:pt x="13" y="162"/>
                </a:cubicBezTo>
                <a:cubicBezTo>
                  <a:pt x="13" y="79"/>
                  <a:pt x="80" y="13"/>
                  <a:pt x="162" y="13"/>
                </a:cubicBezTo>
              </a:path>
            </a:pathLst>
          </a:custGeom>
          <a:solidFill>
            <a:srgbClr val="7F7F7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9" name="Freeform 27"/>
          <p:cNvSpPr>
            <a:spLocks noEditPoints="1"/>
          </p:cNvSpPr>
          <p:nvPr/>
        </p:nvSpPr>
        <p:spPr bwMode="auto">
          <a:xfrm>
            <a:off x="7567800" y="5101058"/>
            <a:ext cx="561600" cy="561600"/>
          </a:xfrm>
          <a:custGeom>
            <a:avLst/>
            <a:gdLst/>
            <a:ahLst/>
            <a:cxnLst>
              <a:cxn ang="0">
                <a:pos x="162" y="324"/>
              </a:cxn>
              <a:cxn ang="0">
                <a:pos x="162" y="0"/>
              </a:cxn>
              <a:cxn ang="0">
                <a:pos x="183" y="274"/>
              </a:cxn>
              <a:cxn ang="0">
                <a:pos x="162" y="253"/>
              </a:cxn>
              <a:cxn ang="0">
                <a:pos x="153" y="263"/>
              </a:cxn>
              <a:cxn ang="0">
                <a:pos x="74" y="230"/>
              </a:cxn>
              <a:cxn ang="0">
                <a:pos x="46" y="140"/>
              </a:cxn>
              <a:cxn ang="0">
                <a:pos x="64" y="238"/>
              </a:cxn>
              <a:cxn ang="0">
                <a:pos x="162" y="286"/>
              </a:cxn>
              <a:cxn ang="0">
                <a:pos x="154" y="304"/>
              </a:cxn>
              <a:cxn ang="0">
                <a:pos x="163" y="304"/>
              </a:cxn>
              <a:cxn ang="0">
                <a:pos x="184" y="277"/>
              </a:cxn>
              <a:cxn ang="0">
                <a:pos x="282" y="90"/>
              </a:cxn>
              <a:cxn ang="0">
                <a:pos x="254" y="84"/>
              </a:cxn>
              <a:cxn ang="0">
                <a:pos x="252" y="84"/>
              </a:cxn>
              <a:cxn ang="0">
                <a:pos x="250" y="84"/>
              </a:cxn>
              <a:cxn ang="0">
                <a:pos x="249" y="85"/>
              </a:cxn>
              <a:cxn ang="0">
                <a:pos x="248" y="87"/>
              </a:cxn>
              <a:cxn ang="0">
                <a:pos x="247" y="88"/>
              </a:cxn>
              <a:cxn ang="0">
                <a:pos x="245" y="124"/>
              </a:cxn>
              <a:cxn ang="0">
                <a:pos x="253" y="119"/>
              </a:cxn>
              <a:cxn ang="0">
                <a:pos x="230" y="249"/>
              </a:cxn>
              <a:cxn ang="0">
                <a:pos x="200" y="272"/>
              </a:cxn>
              <a:cxn ang="0">
                <a:pos x="208" y="276"/>
              </a:cxn>
              <a:cxn ang="0">
                <a:pos x="268" y="100"/>
              </a:cxn>
              <a:cxn ang="0">
                <a:pos x="287" y="98"/>
              </a:cxn>
              <a:cxn ang="0">
                <a:pos x="216" y="231"/>
              </a:cxn>
              <a:cxn ang="0">
                <a:pos x="239" y="177"/>
              </a:cxn>
              <a:cxn ang="0">
                <a:pos x="209" y="155"/>
              </a:cxn>
              <a:cxn ang="0">
                <a:pos x="162" y="185"/>
              </a:cxn>
              <a:cxn ang="0">
                <a:pos x="113" y="155"/>
              </a:cxn>
              <a:cxn ang="0">
                <a:pos x="83" y="177"/>
              </a:cxn>
              <a:cxn ang="0">
                <a:pos x="106" y="231"/>
              </a:cxn>
              <a:cxn ang="0">
                <a:pos x="119" y="206"/>
              </a:cxn>
              <a:cxn ang="0">
                <a:pos x="140" y="248"/>
              </a:cxn>
              <a:cxn ang="0">
                <a:pos x="171" y="244"/>
              </a:cxn>
              <a:cxn ang="0">
                <a:pos x="204" y="239"/>
              </a:cxn>
              <a:cxn ang="0">
                <a:pos x="212" y="206"/>
              </a:cxn>
              <a:cxn ang="0">
                <a:pos x="197" y="109"/>
              </a:cxn>
              <a:cxn ang="0">
                <a:pos x="125" y="109"/>
              </a:cxn>
              <a:cxn ang="0">
                <a:pos x="197" y="109"/>
              </a:cxn>
              <a:cxn ang="0">
                <a:pos x="42" y="85"/>
              </a:cxn>
              <a:cxn ang="0">
                <a:pos x="53" y="101"/>
              </a:cxn>
              <a:cxn ang="0">
                <a:pos x="237" y="64"/>
              </a:cxn>
              <a:cxn ang="0">
                <a:pos x="229" y="75"/>
              </a:cxn>
              <a:cxn ang="0">
                <a:pos x="64" y="108"/>
              </a:cxn>
              <a:cxn ang="0">
                <a:pos x="85" y="109"/>
              </a:cxn>
              <a:cxn ang="0">
                <a:pos x="54" y="125"/>
              </a:cxn>
              <a:cxn ang="0">
                <a:pos x="51" y="125"/>
              </a:cxn>
              <a:cxn ang="0">
                <a:pos x="50" y="125"/>
              </a:cxn>
              <a:cxn ang="0">
                <a:pos x="49" y="124"/>
              </a:cxn>
              <a:cxn ang="0">
                <a:pos x="47" y="123"/>
              </a:cxn>
              <a:cxn ang="0">
                <a:pos x="46" y="121"/>
              </a:cxn>
              <a:cxn ang="0">
                <a:pos x="38" y="93"/>
              </a:cxn>
            </a:cxnLst>
            <a:rect l="0" t="0" r="r" b="b"/>
            <a:pathLst>
              <a:path w="322" h="324">
                <a:moveTo>
                  <a:pt x="322" y="162"/>
                </a:moveTo>
                <a:cubicBezTo>
                  <a:pt x="322" y="251"/>
                  <a:pt x="250" y="324"/>
                  <a:pt x="162" y="324"/>
                </a:cubicBezTo>
                <a:cubicBezTo>
                  <a:pt x="72" y="324"/>
                  <a:pt x="0" y="251"/>
                  <a:pt x="0" y="162"/>
                </a:cubicBezTo>
                <a:cubicBezTo>
                  <a:pt x="0" y="73"/>
                  <a:pt x="72" y="0"/>
                  <a:pt x="162" y="0"/>
                </a:cubicBezTo>
                <a:cubicBezTo>
                  <a:pt x="250" y="0"/>
                  <a:pt x="322" y="73"/>
                  <a:pt x="322" y="162"/>
                </a:cubicBezTo>
                <a:close/>
                <a:moveTo>
                  <a:pt x="183" y="274"/>
                </a:moveTo>
                <a:cubicBezTo>
                  <a:pt x="183" y="274"/>
                  <a:pt x="183" y="273"/>
                  <a:pt x="182" y="273"/>
                </a:cubicBezTo>
                <a:cubicBezTo>
                  <a:pt x="162" y="253"/>
                  <a:pt x="162" y="253"/>
                  <a:pt x="162" y="253"/>
                </a:cubicBezTo>
                <a:cubicBezTo>
                  <a:pt x="159" y="251"/>
                  <a:pt x="155" y="251"/>
                  <a:pt x="153" y="254"/>
                </a:cubicBezTo>
                <a:cubicBezTo>
                  <a:pt x="150" y="256"/>
                  <a:pt x="150" y="260"/>
                  <a:pt x="153" y="263"/>
                </a:cubicBezTo>
                <a:cubicBezTo>
                  <a:pt x="163" y="272"/>
                  <a:pt x="163" y="272"/>
                  <a:pt x="163" y="272"/>
                </a:cubicBezTo>
                <a:cubicBezTo>
                  <a:pt x="128" y="273"/>
                  <a:pt x="95" y="257"/>
                  <a:pt x="74" y="230"/>
                </a:cubicBezTo>
                <a:cubicBezTo>
                  <a:pt x="55" y="207"/>
                  <a:pt x="47" y="177"/>
                  <a:pt x="51" y="147"/>
                </a:cubicBezTo>
                <a:cubicBezTo>
                  <a:pt x="52" y="144"/>
                  <a:pt x="49" y="141"/>
                  <a:pt x="46" y="140"/>
                </a:cubicBezTo>
                <a:cubicBezTo>
                  <a:pt x="42" y="140"/>
                  <a:pt x="39" y="142"/>
                  <a:pt x="38" y="146"/>
                </a:cubicBezTo>
                <a:cubicBezTo>
                  <a:pt x="34" y="179"/>
                  <a:pt x="43" y="212"/>
                  <a:pt x="64" y="238"/>
                </a:cubicBezTo>
                <a:cubicBezTo>
                  <a:pt x="87" y="268"/>
                  <a:pt x="123" y="286"/>
                  <a:pt x="162" y="286"/>
                </a:cubicBezTo>
                <a:cubicBezTo>
                  <a:pt x="162" y="286"/>
                  <a:pt x="162" y="286"/>
                  <a:pt x="162" y="286"/>
                </a:cubicBezTo>
                <a:cubicBezTo>
                  <a:pt x="154" y="295"/>
                  <a:pt x="154" y="295"/>
                  <a:pt x="154" y="295"/>
                </a:cubicBezTo>
                <a:cubicBezTo>
                  <a:pt x="151" y="298"/>
                  <a:pt x="152" y="302"/>
                  <a:pt x="154" y="304"/>
                </a:cubicBezTo>
                <a:cubicBezTo>
                  <a:pt x="155" y="305"/>
                  <a:pt x="157" y="306"/>
                  <a:pt x="159" y="306"/>
                </a:cubicBezTo>
                <a:cubicBezTo>
                  <a:pt x="160" y="306"/>
                  <a:pt x="162" y="305"/>
                  <a:pt x="163" y="304"/>
                </a:cubicBezTo>
                <a:cubicBezTo>
                  <a:pt x="183" y="283"/>
                  <a:pt x="183" y="283"/>
                  <a:pt x="183" y="283"/>
                </a:cubicBezTo>
                <a:cubicBezTo>
                  <a:pt x="184" y="281"/>
                  <a:pt x="185" y="279"/>
                  <a:pt x="184" y="277"/>
                </a:cubicBezTo>
                <a:cubicBezTo>
                  <a:pt x="184" y="276"/>
                  <a:pt x="184" y="275"/>
                  <a:pt x="183" y="274"/>
                </a:cubicBezTo>
                <a:close/>
                <a:moveTo>
                  <a:pt x="282" y="90"/>
                </a:moveTo>
                <a:cubicBezTo>
                  <a:pt x="255" y="84"/>
                  <a:pt x="255" y="84"/>
                  <a:pt x="255" y="84"/>
                </a:cubicBezTo>
                <a:cubicBezTo>
                  <a:pt x="255" y="84"/>
                  <a:pt x="255" y="84"/>
                  <a:pt x="254" y="84"/>
                </a:cubicBezTo>
                <a:cubicBezTo>
                  <a:pt x="254" y="84"/>
                  <a:pt x="254" y="84"/>
                  <a:pt x="253" y="84"/>
                </a:cubicBezTo>
                <a:cubicBezTo>
                  <a:pt x="252" y="84"/>
                  <a:pt x="252" y="84"/>
                  <a:pt x="252" y="84"/>
                </a:cubicBezTo>
                <a:cubicBezTo>
                  <a:pt x="251" y="84"/>
                  <a:pt x="251" y="84"/>
                  <a:pt x="251" y="84"/>
                </a:cubicBezTo>
                <a:cubicBezTo>
                  <a:pt x="250" y="84"/>
                  <a:pt x="250" y="84"/>
                  <a:pt x="250" y="84"/>
                </a:cubicBezTo>
                <a:cubicBezTo>
                  <a:pt x="250" y="85"/>
                  <a:pt x="250" y="85"/>
                  <a:pt x="250" y="85"/>
                </a:cubicBezTo>
                <a:cubicBezTo>
                  <a:pt x="249" y="85"/>
                  <a:pt x="249" y="85"/>
                  <a:pt x="249" y="85"/>
                </a:cubicBezTo>
                <a:cubicBezTo>
                  <a:pt x="249" y="85"/>
                  <a:pt x="249" y="85"/>
                  <a:pt x="249" y="86"/>
                </a:cubicBezTo>
                <a:cubicBezTo>
                  <a:pt x="249" y="86"/>
                  <a:pt x="248" y="86"/>
                  <a:pt x="248" y="87"/>
                </a:cubicBezTo>
                <a:cubicBezTo>
                  <a:pt x="248" y="87"/>
                  <a:pt x="248" y="87"/>
                  <a:pt x="247" y="88"/>
                </a:cubicBezTo>
                <a:cubicBezTo>
                  <a:pt x="247" y="88"/>
                  <a:pt x="247" y="88"/>
                  <a:pt x="247" y="88"/>
                </a:cubicBezTo>
                <a:cubicBezTo>
                  <a:pt x="240" y="116"/>
                  <a:pt x="240" y="116"/>
                  <a:pt x="240" y="116"/>
                </a:cubicBezTo>
                <a:cubicBezTo>
                  <a:pt x="240" y="120"/>
                  <a:pt x="242" y="123"/>
                  <a:pt x="245" y="124"/>
                </a:cubicBezTo>
                <a:cubicBezTo>
                  <a:pt x="246" y="124"/>
                  <a:pt x="246" y="124"/>
                  <a:pt x="247" y="124"/>
                </a:cubicBezTo>
                <a:cubicBezTo>
                  <a:pt x="250" y="124"/>
                  <a:pt x="252" y="122"/>
                  <a:pt x="253" y="119"/>
                </a:cubicBezTo>
                <a:cubicBezTo>
                  <a:pt x="256" y="105"/>
                  <a:pt x="256" y="105"/>
                  <a:pt x="256" y="105"/>
                </a:cubicBezTo>
                <a:cubicBezTo>
                  <a:pt x="284" y="152"/>
                  <a:pt x="274" y="214"/>
                  <a:pt x="230" y="249"/>
                </a:cubicBezTo>
                <a:cubicBezTo>
                  <a:pt x="222" y="255"/>
                  <a:pt x="213" y="260"/>
                  <a:pt x="203" y="264"/>
                </a:cubicBezTo>
                <a:cubicBezTo>
                  <a:pt x="200" y="265"/>
                  <a:pt x="199" y="269"/>
                  <a:pt x="200" y="272"/>
                </a:cubicBezTo>
                <a:cubicBezTo>
                  <a:pt x="201" y="275"/>
                  <a:pt x="203" y="276"/>
                  <a:pt x="206" y="276"/>
                </a:cubicBezTo>
                <a:cubicBezTo>
                  <a:pt x="207" y="276"/>
                  <a:pt x="207" y="276"/>
                  <a:pt x="208" y="276"/>
                </a:cubicBezTo>
                <a:cubicBezTo>
                  <a:pt x="219" y="272"/>
                  <a:pt x="229" y="266"/>
                  <a:pt x="237" y="259"/>
                </a:cubicBezTo>
                <a:cubicBezTo>
                  <a:pt x="286" y="220"/>
                  <a:pt x="298" y="152"/>
                  <a:pt x="268" y="100"/>
                </a:cubicBezTo>
                <a:cubicBezTo>
                  <a:pt x="280" y="103"/>
                  <a:pt x="280" y="103"/>
                  <a:pt x="280" y="103"/>
                </a:cubicBezTo>
                <a:cubicBezTo>
                  <a:pt x="283" y="104"/>
                  <a:pt x="286" y="101"/>
                  <a:pt x="287" y="98"/>
                </a:cubicBezTo>
                <a:cubicBezTo>
                  <a:pt x="288" y="95"/>
                  <a:pt x="286" y="91"/>
                  <a:pt x="282" y="90"/>
                </a:cubicBezTo>
                <a:close/>
                <a:moveTo>
                  <a:pt x="216" y="231"/>
                </a:moveTo>
                <a:cubicBezTo>
                  <a:pt x="227" y="222"/>
                  <a:pt x="237" y="210"/>
                  <a:pt x="242" y="196"/>
                </a:cubicBezTo>
                <a:cubicBezTo>
                  <a:pt x="239" y="177"/>
                  <a:pt x="239" y="177"/>
                  <a:pt x="239" y="177"/>
                </a:cubicBezTo>
                <a:cubicBezTo>
                  <a:pt x="239" y="177"/>
                  <a:pt x="239" y="176"/>
                  <a:pt x="239" y="175"/>
                </a:cubicBezTo>
                <a:cubicBezTo>
                  <a:pt x="235" y="163"/>
                  <a:pt x="223" y="155"/>
                  <a:pt x="209" y="155"/>
                </a:cubicBezTo>
                <a:cubicBezTo>
                  <a:pt x="185" y="155"/>
                  <a:pt x="185" y="155"/>
                  <a:pt x="185" y="155"/>
                </a:cubicBezTo>
                <a:cubicBezTo>
                  <a:pt x="162" y="185"/>
                  <a:pt x="162" y="185"/>
                  <a:pt x="162" y="185"/>
                </a:cubicBezTo>
                <a:cubicBezTo>
                  <a:pt x="137" y="155"/>
                  <a:pt x="137" y="155"/>
                  <a:pt x="137" y="155"/>
                </a:cubicBezTo>
                <a:cubicBezTo>
                  <a:pt x="113" y="155"/>
                  <a:pt x="113" y="155"/>
                  <a:pt x="113" y="155"/>
                </a:cubicBezTo>
                <a:cubicBezTo>
                  <a:pt x="99" y="155"/>
                  <a:pt x="87" y="163"/>
                  <a:pt x="83" y="175"/>
                </a:cubicBezTo>
                <a:cubicBezTo>
                  <a:pt x="83" y="176"/>
                  <a:pt x="83" y="177"/>
                  <a:pt x="83" y="177"/>
                </a:cubicBezTo>
                <a:cubicBezTo>
                  <a:pt x="79" y="196"/>
                  <a:pt x="79" y="196"/>
                  <a:pt x="79" y="196"/>
                </a:cubicBezTo>
                <a:cubicBezTo>
                  <a:pt x="85" y="210"/>
                  <a:pt x="94" y="222"/>
                  <a:pt x="106" y="231"/>
                </a:cubicBezTo>
                <a:cubicBezTo>
                  <a:pt x="110" y="206"/>
                  <a:pt x="110" y="206"/>
                  <a:pt x="110" y="206"/>
                </a:cubicBezTo>
                <a:cubicBezTo>
                  <a:pt x="119" y="206"/>
                  <a:pt x="119" y="206"/>
                  <a:pt x="119" y="206"/>
                </a:cubicBezTo>
                <a:cubicBezTo>
                  <a:pt x="118" y="239"/>
                  <a:pt x="118" y="239"/>
                  <a:pt x="118" y="239"/>
                </a:cubicBezTo>
                <a:cubicBezTo>
                  <a:pt x="125" y="243"/>
                  <a:pt x="132" y="246"/>
                  <a:pt x="140" y="248"/>
                </a:cubicBezTo>
                <a:cubicBezTo>
                  <a:pt x="142" y="247"/>
                  <a:pt x="143" y="246"/>
                  <a:pt x="144" y="245"/>
                </a:cubicBezTo>
                <a:cubicBezTo>
                  <a:pt x="151" y="237"/>
                  <a:pt x="163" y="237"/>
                  <a:pt x="171" y="244"/>
                </a:cubicBezTo>
                <a:cubicBezTo>
                  <a:pt x="175" y="249"/>
                  <a:pt x="175" y="249"/>
                  <a:pt x="175" y="249"/>
                </a:cubicBezTo>
                <a:cubicBezTo>
                  <a:pt x="186" y="247"/>
                  <a:pt x="195" y="244"/>
                  <a:pt x="204" y="239"/>
                </a:cubicBezTo>
                <a:cubicBezTo>
                  <a:pt x="202" y="206"/>
                  <a:pt x="202" y="206"/>
                  <a:pt x="202" y="206"/>
                </a:cubicBezTo>
                <a:cubicBezTo>
                  <a:pt x="212" y="206"/>
                  <a:pt x="212" y="206"/>
                  <a:pt x="212" y="206"/>
                </a:cubicBezTo>
                <a:lnTo>
                  <a:pt x="216" y="231"/>
                </a:lnTo>
                <a:close/>
                <a:moveTo>
                  <a:pt x="197" y="109"/>
                </a:moveTo>
                <a:cubicBezTo>
                  <a:pt x="197" y="90"/>
                  <a:pt x="181" y="74"/>
                  <a:pt x="161" y="74"/>
                </a:cubicBezTo>
                <a:cubicBezTo>
                  <a:pt x="142" y="74"/>
                  <a:pt x="125" y="90"/>
                  <a:pt x="125" y="109"/>
                </a:cubicBezTo>
                <a:cubicBezTo>
                  <a:pt x="125" y="129"/>
                  <a:pt x="142" y="144"/>
                  <a:pt x="161" y="144"/>
                </a:cubicBezTo>
                <a:cubicBezTo>
                  <a:pt x="181" y="144"/>
                  <a:pt x="197" y="129"/>
                  <a:pt x="197" y="109"/>
                </a:cubicBezTo>
                <a:close/>
                <a:moveTo>
                  <a:pt x="38" y="93"/>
                </a:moveTo>
                <a:cubicBezTo>
                  <a:pt x="37" y="90"/>
                  <a:pt x="39" y="86"/>
                  <a:pt x="42" y="85"/>
                </a:cubicBezTo>
                <a:cubicBezTo>
                  <a:pt x="45" y="84"/>
                  <a:pt x="49" y="86"/>
                  <a:pt x="50" y="89"/>
                </a:cubicBezTo>
                <a:cubicBezTo>
                  <a:pt x="53" y="101"/>
                  <a:pt x="53" y="101"/>
                  <a:pt x="53" y="101"/>
                </a:cubicBezTo>
                <a:cubicBezTo>
                  <a:pt x="61" y="87"/>
                  <a:pt x="72" y="75"/>
                  <a:pt x="84" y="65"/>
                </a:cubicBezTo>
                <a:cubicBezTo>
                  <a:pt x="129" y="29"/>
                  <a:pt x="192" y="29"/>
                  <a:pt x="237" y="64"/>
                </a:cubicBezTo>
                <a:cubicBezTo>
                  <a:pt x="239" y="67"/>
                  <a:pt x="240" y="71"/>
                  <a:pt x="238" y="73"/>
                </a:cubicBezTo>
                <a:cubicBezTo>
                  <a:pt x="236" y="76"/>
                  <a:pt x="232" y="77"/>
                  <a:pt x="229" y="75"/>
                </a:cubicBezTo>
                <a:cubicBezTo>
                  <a:pt x="189" y="44"/>
                  <a:pt x="132" y="44"/>
                  <a:pt x="92" y="75"/>
                </a:cubicBezTo>
                <a:cubicBezTo>
                  <a:pt x="81" y="84"/>
                  <a:pt x="71" y="96"/>
                  <a:pt x="64" y="108"/>
                </a:cubicBezTo>
                <a:cubicBezTo>
                  <a:pt x="77" y="104"/>
                  <a:pt x="77" y="104"/>
                  <a:pt x="77" y="104"/>
                </a:cubicBezTo>
                <a:cubicBezTo>
                  <a:pt x="81" y="103"/>
                  <a:pt x="84" y="105"/>
                  <a:pt x="85" y="109"/>
                </a:cubicBezTo>
                <a:cubicBezTo>
                  <a:pt x="86" y="112"/>
                  <a:pt x="84" y="116"/>
                  <a:pt x="81" y="117"/>
                </a:cubicBezTo>
                <a:cubicBezTo>
                  <a:pt x="54" y="125"/>
                  <a:pt x="54" y="125"/>
                  <a:pt x="54" y="125"/>
                </a:cubicBezTo>
                <a:cubicBezTo>
                  <a:pt x="54" y="125"/>
                  <a:pt x="53" y="125"/>
                  <a:pt x="52" y="125"/>
                </a:cubicBezTo>
                <a:cubicBezTo>
                  <a:pt x="52" y="125"/>
                  <a:pt x="52" y="125"/>
                  <a:pt x="51" y="125"/>
                </a:cubicBezTo>
                <a:cubicBezTo>
                  <a:pt x="51" y="125"/>
                  <a:pt x="51" y="125"/>
                  <a:pt x="50" y="125"/>
                </a:cubicBezTo>
                <a:cubicBezTo>
                  <a:pt x="50" y="125"/>
                  <a:pt x="50" y="125"/>
                  <a:pt x="50" y="125"/>
                </a:cubicBezTo>
                <a:cubicBezTo>
                  <a:pt x="50" y="124"/>
                  <a:pt x="49" y="124"/>
                  <a:pt x="49" y="124"/>
                </a:cubicBezTo>
                <a:cubicBezTo>
                  <a:pt x="49" y="124"/>
                  <a:pt x="49" y="124"/>
                  <a:pt x="49" y="124"/>
                </a:cubicBezTo>
                <a:cubicBezTo>
                  <a:pt x="49" y="124"/>
                  <a:pt x="49" y="124"/>
                  <a:pt x="48" y="124"/>
                </a:cubicBezTo>
                <a:cubicBezTo>
                  <a:pt x="48" y="123"/>
                  <a:pt x="48" y="123"/>
                  <a:pt x="47" y="123"/>
                </a:cubicBezTo>
                <a:cubicBezTo>
                  <a:pt x="47" y="122"/>
                  <a:pt x="47" y="122"/>
                  <a:pt x="47" y="122"/>
                </a:cubicBezTo>
                <a:cubicBezTo>
                  <a:pt x="46" y="121"/>
                  <a:pt x="46" y="121"/>
                  <a:pt x="46" y="121"/>
                </a:cubicBezTo>
                <a:cubicBezTo>
                  <a:pt x="46" y="121"/>
                  <a:pt x="46" y="121"/>
                  <a:pt x="46" y="120"/>
                </a:cubicBezTo>
                <a:lnTo>
                  <a:pt x="38" y="93"/>
                </a:lnTo>
                <a:close/>
              </a:path>
            </a:pathLst>
          </a:custGeom>
          <a:solidFill>
            <a:srgbClr val="7F7F7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205010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317"/>
        <p:cNvGrpSpPr/>
        <p:nvPr/>
      </p:nvGrpSpPr>
      <p:grpSpPr>
        <a:xfrm>
          <a:off x="0" y="0"/>
          <a:ext cx="0" cy="0"/>
          <a:chOff x="0" y="0"/>
          <a:chExt cx="0" cy="0"/>
        </a:xfrm>
      </p:grpSpPr>
      <p:sp>
        <p:nvSpPr>
          <p:cNvPr id="3318" name="Shape 3318"/>
          <p:cNvSpPr txBox="1">
            <a:spLocks noGrp="1"/>
          </p:cNvSpPr>
          <p:nvPr>
            <p:ph type="title"/>
          </p:nvPr>
        </p:nvSpPr>
        <p:spPr>
          <a:xfrm>
            <a:off x="379498" y="621079"/>
            <a:ext cx="8523869" cy="914400"/>
          </a:xfrm>
          <a:prstGeom prst="rect">
            <a:avLst/>
          </a:prstGeom>
          <a:noFill/>
          <a:ln>
            <a:noFill/>
          </a:ln>
        </p:spPr>
        <p:txBody>
          <a:bodyPr spcFirstLastPara="1" wrap="square" lIns="91425" tIns="91425" rIns="91425" bIns="91425" anchor="t" anchorCtr="0">
            <a:noAutofit/>
          </a:bodyPr>
          <a:lstStyle/>
          <a:p>
            <a:pPr lvl="0">
              <a:spcBef>
                <a:spcPts val="0"/>
              </a:spcBef>
              <a:buClr>
                <a:schemeClr val="dk1"/>
              </a:buClr>
              <a:buSzPts val="2400"/>
            </a:pPr>
            <a:r>
              <a:rPr lang="en-AU" dirty="0">
                <a:solidFill>
                  <a:schemeClr val="dk1"/>
                </a:solidFill>
                <a:ea typeface="Georgia"/>
                <a:cs typeface="Georgia"/>
                <a:sym typeface="Georgia"/>
              </a:rPr>
              <a:t>PwC Legal is part of a fast growing regional </a:t>
            </a:r>
            <a:r>
              <a:rPr lang="en-AU" dirty="0" smtClean="0">
                <a:solidFill>
                  <a:schemeClr val="dk1"/>
                </a:solidFill>
                <a:ea typeface="Georgia"/>
                <a:cs typeface="Georgia"/>
                <a:sym typeface="Georgia"/>
              </a:rPr>
              <a:t>team... </a:t>
            </a:r>
            <a:endParaRPr sz="2400" u="none" strike="noStrike" cap="none" dirty="0">
              <a:solidFill>
                <a:schemeClr val="dk1"/>
              </a:solidFill>
              <a:latin typeface="Georgia"/>
              <a:ea typeface="Georgia"/>
              <a:cs typeface="Georgia"/>
              <a:sym typeface="Georgia"/>
            </a:endParaRPr>
          </a:p>
        </p:txBody>
      </p:sp>
      <p:sp>
        <p:nvSpPr>
          <p:cNvPr id="3319" name="Shape 3319"/>
          <p:cNvSpPr txBox="1">
            <a:spLocks noGrp="1"/>
          </p:cNvSpPr>
          <p:nvPr>
            <p:ph type="sldNum" idx="4294967295"/>
          </p:nvPr>
        </p:nvSpPr>
        <p:spPr>
          <a:xfrm>
            <a:off x="7086600" y="6477000"/>
            <a:ext cx="1527000" cy="152400"/>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 sz="1000" b="0" i="0" u="none" strike="noStrike" cap="none">
                <a:solidFill>
                  <a:srgbClr val="000000"/>
                </a:solidFill>
                <a:latin typeface="Arial"/>
                <a:ea typeface="Arial"/>
                <a:cs typeface="Arial"/>
                <a:sym typeface="Arial"/>
              </a:rPr>
              <a:t>4</a:t>
            </a:fld>
            <a:endParaRPr sz="1000" b="0" i="0" u="none" strike="noStrike" cap="none">
              <a:solidFill>
                <a:srgbClr val="000000"/>
              </a:solidFill>
              <a:latin typeface="Arial"/>
              <a:ea typeface="Arial"/>
              <a:cs typeface="Arial"/>
              <a:sym typeface="Arial"/>
            </a:endParaRPr>
          </a:p>
        </p:txBody>
      </p:sp>
      <p:graphicFrame>
        <p:nvGraphicFramePr>
          <p:cNvPr id="44" name="Shape 8840"/>
          <p:cNvGraphicFramePr/>
          <p:nvPr>
            <p:extLst>
              <p:ext uri="{D42A27DB-BD31-4B8C-83A1-F6EECF244321}">
                <p14:modId xmlns:p14="http://schemas.microsoft.com/office/powerpoint/2010/main" val="4117051255"/>
              </p:ext>
            </p:extLst>
          </p:nvPr>
        </p:nvGraphicFramePr>
        <p:xfrm>
          <a:off x="5050045" y="1893761"/>
          <a:ext cx="3399841" cy="2819100"/>
        </p:xfrm>
        <a:graphic>
          <a:graphicData uri="http://schemas.openxmlformats.org/drawingml/2006/table">
            <a:tbl>
              <a:tblPr>
                <a:noFill/>
              </a:tblPr>
              <a:tblGrid>
                <a:gridCol w="868467">
                  <a:extLst>
                    <a:ext uri="{9D8B030D-6E8A-4147-A177-3AD203B41FA5}">
                      <a16:colId xmlns:a16="http://schemas.microsoft.com/office/drawing/2014/main" xmlns="" val="20000"/>
                    </a:ext>
                  </a:extLst>
                </a:gridCol>
                <a:gridCol w="1430450">
                  <a:extLst>
                    <a:ext uri="{9D8B030D-6E8A-4147-A177-3AD203B41FA5}">
                      <a16:colId xmlns:a16="http://schemas.microsoft.com/office/drawing/2014/main" xmlns="" val="20001"/>
                    </a:ext>
                  </a:extLst>
                </a:gridCol>
                <a:gridCol w="1100924">
                  <a:extLst>
                    <a:ext uri="{9D8B030D-6E8A-4147-A177-3AD203B41FA5}">
                      <a16:colId xmlns:a16="http://schemas.microsoft.com/office/drawing/2014/main" xmlns="" val="20002"/>
                    </a:ext>
                  </a:extLst>
                </a:gridCol>
              </a:tblGrid>
              <a:tr h="233324">
                <a:tc>
                  <a:txBody>
                    <a:bodyPr/>
                    <a:lstStyle/>
                    <a:p>
                      <a:pPr marL="0" marR="0" lvl="0" indent="0" algn="l" rtl="0">
                        <a:spcBef>
                          <a:spcPts val="0"/>
                        </a:spcBef>
                        <a:spcAft>
                          <a:spcPts val="0"/>
                        </a:spcAft>
                        <a:buClr>
                          <a:schemeClr val="lt1"/>
                        </a:buClr>
                        <a:buSzPts val="300"/>
                        <a:buFont typeface="Georgia"/>
                        <a:buNone/>
                      </a:pPr>
                      <a:r>
                        <a:rPr lang="en-US" sz="800" u="none" strike="noStrike" cap="none" dirty="0">
                          <a:solidFill>
                            <a:schemeClr val="lt1"/>
                          </a:solidFill>
                          <a:latin typeface="Georgia"/>
                          <a:ea typeface="Georgia"/>
                          <a:cs typeface="Georgia"/>
                          <a:sym typeface="Georgia"/>
                        </a:rPr>
                        <a:t>Territory</a:t>
                      </a:r>
                      <a:endParaRPr sz="1300" dirty="0"/>
                    </a:p>
                  </a:txBody>
                  <a:tcPr marL="68585" marR="68585" marT="34301" marB="34301">
                    <a:lnL w="12700" cap="flat" cmpd="sng">
                      <a:solidFill>
                        <a:srgbClr val="FFFFFF"/>
                      </a:solidFill>
                      <a:prstDash val="solid"/>
                      <a:round/>
                      <a:headEnd type="none" w="med" len="med"/>
                      <a:tailEnd type="none" w="med" len="med"/>
                    </a:lnL>
                    <a:lnR w="12700" cap="flat" cmpd="sng">
                      <a:solidFill>
                        <a:srgbClr val="FFFFFF"/>
                      </a:solidFill>
                      <a:prstDash val="solid"/>
                      <a:round/>
                      <a:headEnd type="none" w="med" len="med"/>
                      <a:tailEnd type="none" w="med" len="med"/>
                    </a:lnR>
                    <a:lnT w="12700" cap="flat" cmpd="sng">
                      <a:solidFill>
                        <a:srgbClr val="FFFFFF"/>
                      </a:solidFill>
                      <a:prstDash val="solid"/>
                      <a:round/>
                      <a:headEnd type="none" w="med" len="med"/>
                      <a:tailEnd type="none" w="med" len="med"/>
                    </a:lnT>
                    <a:lnB w="38100" cap="flat" cmpd="sng">
                      <a:solidFill>
                        <a:srgbClr val="FFFFFF"/>
                      </a:solidFill>
                      <a:prstDash val="solid"/>
                      <a:round/>
                      <a:headEnd type="none" w="med" len="med"/>
                      <a:tailEnd type="none" w="med" len="med"/>
                    </a:lnB>
                    <a:solidFill>
                      <a:schemeClr val="accent5"/>
                    </a:solidFill>
                  </a:tcPr>
                </a:tc>
                <a:tc>
                  <a:txBody>
                    <a:bodyPr/>
                    <a:lstStyle/>
                    <a:p>
                      <a:pPr marL="0" marR="0" lvl="0" indent="0" algn="l" rtl="0">
                        <a:spcBef>
                          <a:spcPts val="0"/>
                        </a:spcBef>
                        <a:spcAft>
                          <a:spcPts val="0"/>
                        </a:spcAft>
                        <a:buClr>
                          <a:schemeClr val="lt1"/>
                        </a:buClr>
                        <a:buSzPts val="300"/>
                        <a:buFont typeface="Georgia"/>
                        <a:buNone/>
                      </a:pPr>
                      <a:r>
                        <a:rPr lang="en-US" sz="800" u="none" strike="noStrike" cap="none" dirty="0">
                          <a:solidFill>
                            <a:schemeClr val="lt1"/>
                          </a:solidFill>
                          <a:latin typeface="Georgia"/>
                          <a:ea typeface="Georgia"/>
                          <a:cs typeface="Georgia"/>
                          <a:sym typeface="Georgia"/>
                        </a:rPr>
                        <a:t>Network firm(s)</a:t>
                      </a:r>
                      <a:endParaRPr sz="1300" dirty="0"/>
                    </a:p>
                  </a:txBody>
                  <a:tcPr marL="68585" marR="68585" marT="34301" marB="34301">
                    <a:lnL w="12700" cap="flat" cmpd="sng">
                      <a:solidFill>
                        <a:srgbClr val="FFFFFF"/>
                      </a:solidFill>
                      <a:prstDash val="solid"/>
                      <a:round/>
                      <a:headEnd type="none" w="med" len="med"/>
                      <a:tailEnd type="none" w="med" len="med"/>
                    </a:lnL>
                    <a:lnR w="12700" cap="flat" cmpd="sng">
                      <a:solidFill>
                        <a:srgbClr val="FFFFFF"/>
                      </a:solidFill>
                      <a:prstDash val="solid"/>
                      <a:round/>
                      <a:headEnd type="none" w="med" len="med"/>
                      <a:tailEnd type="none" w="med" len="med"/>
                    </a:lnR>
                    <a:lnT w="12700" cap="flat" cmpd="sng">
                      <a:solidFill>
                        <a:srgbClr val="FFFFFF"/>
                      </a:solidFill>
                      <a:prstDash val="solid"/>
                      <a:round/>
                      <a:headEnd type="none" w="med" len="med"/>
                      <a:tailEnd type="none" w="med" len="med"/>
                    </a:lnT>
                    <a:lnB w="38100" cap="flat" cmpd="sng">
                      <a:solidFill>
                        <a:srgbClr val="FFFFFF"/>
                      </a:solidFill>
                      <a:prstDash val="solid"/>
                      <a:round/>
                      <a:headEnd type="none" w="med" len="med"/>
                      <a:tailEnd type="none" w="med" len="med"/>
                    </a:lnB>
                    <a:solidFill>
                      <a:schemeClr val="accent5"/>
                    </a:solidFill>
                  </a:tcPr>
                </a:tc>
                <a:tc>
                  <a:txBody>
                    <a:bodyPr/>
                    <a:lstStyle/>
                    <a:p>
                      <a:pPr marL="0" marR="0" lvl="0" indent="0" algn="l" rtl="0">
                        <a:spcBef>
                          <a:spcPts val="0"/>
                        </a:spcBef>
                        <a:spcAft>
                          <a:spcPts val="0"/>
                        </a:spcAft>
                        <a:buClr>
                          <a:schemeClr val="lt1"/>
                        </a:buClr>
                        <a:buSzPts val="300"/>
                        <a:buFont typeface="Georgia"/>
                        <a:buNone/>
                      </a:pPr>
                      <a:r>
                        <a:rPr lang="en-US" sz="800" u="none" strike="noStrike" cap="none" dirty="0">
                          <a:solidFill>
                            <a:schemeClr val="lt1"/>
                          </a:solidFill>
                          <a:latin typeface="Georgia"/>
                          <a:ea typeface="Georgia"/>
                          <a:cs typeface="Georgia"/>
                          <a:sym typeface="Georgia"/>
                        </a:rPr>
                        <a:t>Laws </a:t>
                      </a:r>
                      <a:r>
                        <a:rPr lang="en-US" sz="800" u="none" strike="noStrike" cap="none" dirty="0" err="1">
                          <a:solidFill>
                            <a:schemeClr val="lt1"/>
                          </a:solidFill>
                          <a:latin typeface="Georgia"/>
                          <a:ea typeface="Georgia"/>
                          <a:cs typeface="Georgia"/>
                          <a:sym typeface="Georgia"/>
                        </a:rPr>
                        <a:t>practised</a:t>
                      </a:r>
                      <a:endParaRPr sz="1300" dirty="0"/>
                    </a:p>
                  </a:txBody>
                  <a:tcPr marL="68585" marR="68585" marT="34301" marB="34301">
                    <a:lnL w="12700" cap="flat" cmpd="sng">
                      <a:solidFill>
                        <a:srgbClr val="FFFFFF"/>
                      </a:solidFill>
                      <a:prstDash val="solid"/>
                      <a:round/>
                      <a:headEnd type="none" w="med" len="med"/>
                      <a:tailEnd type="none" w="med" len="med"/>
                    </a:lnL>
                    <a:lnR w="12700" cap="flat" cmpd="sng">
                      <a:solidFill>
                        <a:srgbClr val="FFFFFF"/>
                      </a:solidFill>
                      <a:prstDash val="solid"/>
                      <a:round/>
                      <a:headEnd type="none" w="med" len="med"/>
                      <a:tailEnd type="none" w="med" len="med"/>
                    </a:lnR>
                    <a:lnT w="12700" cap="flat" cmpd="sng">
                      <a:solidFill>
                        <a:srgbClr val="FFFFFF"/>
                      </a:solidFill>
                      <a:prstDash val="solid"/>
                      <a:round/>
                      <a:headEnd type="none" w="med" len="med"/>
                      <a:tailEnd type="none" w="med" len="med"/>
                    </a:lnT>
                    <a:lnB w="38100" cap="flat" cmpd="sng">
                      <a:solidFill>
                        <a:srgbClr val="FFFFFF"/>
                      </a:solidFill>
                      <a:prstDash val="solid"/>
                      <a:round/>
                      <a:headEnd type="none" w="med" len="med"/>
                      <a:tailEnd type="none" w="med" len="med"/>
                    </a:lnB>
                    <a:solidFill>
                      <a:schemeClr val="accent5"/>
                    </a:solidFill>
                  </a:tcPr>
                </a:tc>
                <a:extLst>
                  <a:ext uri="{0D108BD9-81ED-4DB2-BD59-A6C34878D82A}">
                    <a16:rowId xmlns:a16="http://schemas.microsoft.com/office/drawing/2014/main" xmlns="" val="10000"/>
                  </a:ext>
                </a:extLst>
              </a:tr>
              <a:tr h="298066">
                <a:tc>
                  <a:txBody>
                    <a:bodyPr/>
                    <a:lstStyle/>
                    <a:p>
                      <a:pPr marL="0" marR="0" lvl="0" indent="0" algn="l" rtl="0">
                        <a:spcBef>
                          <a:spcPts val="0"/>
                        </a:spcBef>
                        <a:spcAft>
                          <a:spcPts val="0"/>
                        </a:spcAft>
                        <a:buClr>
                          <a:schemeClr val="dk1"/>
                        </a:buClr>
                        <a:buSzPts val="250"/>
                        <a:buFont typeface="Georgia"/>
                        <a:buNone/>
                      </a:pPr>
                      <a:r>
                        <a:rPr lang="en-US" sz="700" b="1" u="none" strike="noStrike" cap="none">
                          <a:latin typeface="Georgia"/>
                          <a:ea typeface="Georgia"/>
                          <a:cs typeface="Georgia"/>
                          <a:sym typeface="Georgia"/>
                        </a:rPr>
                        <a:t>Singapore </a:t>
                      </a:r>
                      <a:endParaRPr sz="1300"/>
                    </a:p>
                  </a:txBody>
                  <a:tcPr marL="68585" marR="68585" marT="34301" marB="34301">
                    <a:lnL w="12700" cap="flat" cmpd="sng">
                      <a:solidFill>
                        <a:srgbClr val="FFFFFF"/>
                      </a:solidFill>
                      <a:prstDash val="solid"/>
                      <a:round/>
                      <a:headEnd type="none" w="med" len="med"/>
                      <a:tailEnd type="none" w="med" len="med"/>
                    </a:lnL>
                    <a:lnR w="12700" cap="flat" cmpd="sng">
                      <a:solidFill>
                        <a:srgbClr val="FFFFFF"/>
                      </a:solidFill>
                      <a:prstDash val="solid"/>
                      <a:round/>
                      <a:headEnd type="none" w="med" len="med"/>
                      <a:tailEnd type="none" w="med" len="med"/>
                    </a:lnR>
                    <a:lnT w="38100" cap="flat" cmpd="sng">
                      <a:solidFill>
                        <a:srgbClr val="FFFFFF"/>
                      </a:solidFill>
                      <a:prstDash val="solid"/>
                      <a:round/>
                      <a:headEnd type="none" w="med" len="med"/>
                      <a:tailEnd type="none" w="med" len="med"/>
                    </a:lnT>
                    <a:lnB w="12700" cap="flat" cmpd="sng">
                      <a:solidFill>
                        <a:srgbClr val="FFFFFF"/>
                      </a:solidFill>
                      <a:prstDash val="solid"/>
                      <a:round/>
                      <a:headEnd type="none" w="med" len="med"/>
                      <a:tailEnd type="none" w="med" len="med"/>
                    </a:lnB>
                    <a:solidFill>
                      <a:srgbClr val="F2F2F2"/>
                    </a:solidFill>
                  </a:tcPr>
                </a:tc>
                <a:tc>
                  <a:txBody>
                    <a:bodyPr/>
                    <a:lstStyle/>
                    <a:p>
                      <a:pPr marL="0" marR="0" lvl="0" indent="0" algn="l" rtl="0">
                        <a:spcBef>
                          <a:spcPts val="0"/>
                        </a:spcBef>
                        <a:spcAft>
                          <a:spcPts val="0"/>
                        </a:spcAft>
                        <a:buClr>
                          <a:schemeClr val="dk1"/>
                        </a:buClr>
                        <a:buSzPts val="250"/>
                        <a:buFont typeface="Georgia"/>
                        <a:buNone/>
                      </a:pPr>
                      <a:r>
                        <a:rPr lang="en-US" sz="700" u="none" strike="noStrike" cap="none">
                          <a:latin typeface="Georgia"/>
                          <a:ea typeface="Georgia"/>
                          <a:cs typeface="Georgia"/>
                          <a:sym typeface="Georgia"/>
                        </a:rPr>
                        <a:t>PwC Legal International Pte Ltd </a:t>
                      </a:r>
                      <a:endParaRPr sz="1300"/>
                    </a:p>
                    <a:p>
                      <a:pPr marL="0" marR="0" lvl="0" indent="0" algn="l" rtl="0">
                        <a:spcBef>
                          <a:spcPts val="0"/>
                        </a:spcBef>
                        <a:spcAft>
                          <a:spcPts val="0"/>
                        </a:spcAft>
                        <a:buClr>
                          <a:schemeClr val="dk1"/>
                        </a:buClr>
                        <a:buSzPts val="250"/>
                        <a:buFont typeface="Georgia"/>
                        <a:buNone/>
                      </a:pPr>
                      <a:r>
                        <a:rPr lang="en-US" sz="700" u="none" strike="noStrike" cap="none">
                          <a:latin typeface="Georgia"/>
                          <a:ea typeface="Georgia"/>
                          <a:cs typeface="Georgia"/>
                          <a:sym typeface="Georgia"/>
                        </a:rPr>
                        <a:t>Camford Law</a:t>
                      </a:r>
                      <a:endParaRPr sz="1300"/>
                    </a:p>
                  </a:txBody>
                  <a:tcPr marL="68585" marR="68585" marT="34301" marB="34301">
                    <a:lnL w="12700" cap="flat" cmpd="sng">
                      <a:solidFill>
                        <a:srgbClr val="FFFFFF"/>
                      </a:solidFill>
                      <a:prstDash val="solid"/>
                      <a:round/>
                      <a:headEnd type="none" w="med" len="med"/>
                      <a:tailEnd type="none" w="med" len="med"/>
                    </a:lnL>
                    <a:lnR w="12700" cap="flat" cmpd="sng">
                      <a:solidFill>
                        <a:srgbClr val="FFFFFF"/>
                      </a:solidFill>
                      <a:prstDash val="solid"/>
                      <a:round/>
                      <a:headEnd type="none" w="med" len="med"/>
                      <a:tailEnd type="none" w="med" len="med"/>
                    </a:lnR>
                    <a:lnT w="38100" cap="flat" cmpd="sng">
                      <a:solidFill>
                        <a:srgbClr val="FFFFFF"/>
                      </a:solidFill>
                      <a:prstDash val="solid"/>
                      <a:round/>
                      <a:headEnd type="none" w="med" len="med"/>
                      <a:tailEnd type="none" w="med" len="med"/>
                    </a:lnT>
                    <a:lnB w="12700" cap="flat" cmpd="sng">
                      <a:solidFill>
                        <a:srgbClr val="FFFFFF"/>
                      </a:solidFill>
                      <a:prstDash val="solid"/>
                      <a:round/>
                      <a:headEnd type="none" w="med" len="med"/>
                      <a:tailEnd type="none" w="med" len="med"/>
                    </a:lnB>
                    <a:solidFill>
                      <a:srgbClr val="F2F2F2"/>
                    </a:solidFill>
                  </a:tcPr>
                </a:tc>
                <a:tc>
                  <a:txBody>
                    <a:bodyPr/>
                    <a:lstStyle/>
                    <a:p>
                      <a:pPr marL="0" marR="0" lvl="0" indent="0" algn="l" rtl="0">
                        <a:spcBef>
                          <a:spcPts val="0"/>
                        </a:spcBef>
                        <a:spcAft>
                          <a:spcPts val="0"/>
                        </a:spcAft>
                        <a:buClr>
                          <a:schemeClr val="dk1"/>
                        </a:buClr>
                        <a:buSzPts val="250"/>
                        <a:buFont typeface="Georgia"/>
                        <a:buNone/>
                      </a:pPr>
                      <a:r>
                        <a:rPr lang="en-US" sz="700" u="none" strike="noStrike" cap="none">
                          <a:solidFill>
                            <a:schemeClr val="dk1"/>
                          </a:solidFill>
                          <a:latin typeface="Georgia"/>
                          <a:ea typeface="Georgia"/>
                          <a:cs typeface="Georgia"/>
                          <a:sym typeface="Georgia"/>
                        </a:rPr>
                        <a:t>English, Australian</a:t>
                      </a:r>
                      <a:endParaRPr sz="1300"/>
                    </a:p>
                    <a:p>
                      <a:pPr marL="0" marR="0" lvl="0" indent="0" algn="l" rtl="0">
                        <a:spcBef>
                          <a:spcPts val="0"/>
                        </a:spcBef>
                        <a:spcAft>
                          <a:spcPts val="0"/>
                        </a:spcAft>
                        <a:buClr>
                          <a:schemeClr val="dk1"/>
                        </a:buClr>
                        <a:buSzPts val="250"/>
                        <a:buFont typeface="Georgia"/>
                        <a:buNone/>
                      </a:pPr>
                      <a:r>
                        <a:rPr lang="en-US" sz="700" u="none" strike="noStrike" cap="none">
                          <a:solidFill>
                            <a:schemeClr val="dk1"/>
                          </a:solidFill>
                          <a:latin typeface="Georgia"/>
                          <a:ea typeface="Georgia"/>
                          <a:cs typeface="Georgia"/>
                          <a:sym typeface="Georgia"/>
                        </a:rPr>
                        <a:t>Singapore</a:t>
                      </a:r>
                      <a:endParaRPr sz="1300"/>
                    </a:p>
                  </a:txBody>
                  <a:tcPr marL="68585" marR="68585" marT="34301" marB="34301">
                    <a:lnL w="12700" cap="flat" cmpd="sng">
                      <a:solidFill>
                        <a:srgbClr val="FFFFFF"/>
                      </a:solidFill>
                      <a:prstDash val="solid"/>
                      <a:round/>
                      <a:headEnd type="none" w="med" len="med"/>
                      <a:tailEnd type="none" w="med" len="med"/>
                    </a:lnL>
                    <a:lnR w="12700" cap="flat" cmpd="sng">
                      <a:solidFill>
                        <a:srgbClr val="FFFFFF"/>
                      </a:solidFill>
                      <a:prstDash val="solid"/>
                      <a:round/>
                      <a:headEnd type="none" w="med" len="med"/>
                      <a:tailEnd type="none" w="med" len="med"/>
                    </a:lnR>
                    <a:lnT w="38100" cap="flat" cmpd="sng">
                      <a:solidFill>
                        <a:srgbClr val="FFFFFF"/>
                      </a:solidFill>
                      <a:prstDash val="solid"/>
                      <a:round/>
                      <a:headEnd type="none" w="med" len="med"/>
                      <a:tailEnd type="none" w="med" len="med"/>
                    </a:lnT>
                    <a:lnB w="12700" cap="flat" cmpd="sng">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xmlns="" val="10001"/>
                  </a:ext>
                </a:extLst>
              </a:tr>
              <a:tr h="296756">
                <a:tc>
                  <a:txBody>
                    <a:bodyPr/>
                    <a:lstStyle/>
                    <a:p>
                      <a:pPr marL="0" marR="0" lvl="0" indent="0" algn="l" rtl="0">
                        <a:spcBef>
                          <a:spcPts val="0"/>
                        </a:spcBef>
                        <a:spcAft>
                          <a:spcPts val="0"/>
                        </a:spcAft>
                        <a:buClr>
                          <a:schemeClr val="accent1"/>
                        </a:buClr>
                        <a:buSzPts val="250"/>
                        <a:buFont typeface="Georgia"/>
                        <a:buNone/>
                      </a:pPr>
                      <a:r>
                        <a:rPr lang="en-US" sz="700" b="1" u="none" strike="noStrike" cap="none">
                          <a:latin typeface="Georgia"/>
                          <a:ea typeface="Georgia"/>
                          <a:cs typeface="Georgia"/>
                          <a:sym typeface="Georgia"/>
                        </a:rPr>
                        <a:t>Hong Kong / PRC </a:t>
                      </a:r>
                      <a:endParaRPr sz="1300"/>
                    </a:p>
                  </a:txBody>
                  <a:tcPr marL="68585" marR="68585" marT="34301" marB="34301">
                    <a:lnL w="12700" cap="flat" cmpd="sng">
                      <a:solidFill>
                        <a:srgbClr val="FFFFFF"/>
                      </a:solidFill>
                      <a:prstDash val="solid"/>
                      <a:round/>
                      <a:headEnd type="none" w="med" len="med"/>
                      <a:tailEnd type="none" w="med" len="med"/>
                    </a:lnL>
                    <a:lnR w="12700" cap="flat" cmpd="sng">
                      <a:solidFill>
                        <a:srgbClr val="FFFFFF"/>
                      </a:solidFill>
                      <a:prstDash val="solid"/>
                      <a:round/>
                      <a:headEnd type="none" w="med" len="med"/>
                      <a:tailEnd type="none" w="med" len="med"/>
                    </a:lnR>
                    <a:lnT w="12700" cap="flat" cmpd="sng">
                      <a:solidFill>
                        <a:srgbClr val="FFFFFF"/>
                      </a:solidFill>
                      <a:prstDash val="solid"/>
                      <a:round/>
                      <a:headEnd type="none" w="med" len="med"/>
                      <a:tailEnd type="none" w="med" len="med"/>
                    </a:lnT>
                    <a:lnB w="12700" cap="flat" cmpd="sng">
                      <a:solidFill>
                        <a:srgbClr val="FFFFFF"/>
                      </a:solidFill>
                      <a:prstDash val="solid"/>
                      <a:round/>
                      <a:headEnd type="none" w="med" len="med"/>
                      <a:tailEnd type="none" w="med" len="med"/>
                    </a:lnB>
                    <a:solidFill>
                      <a:srgbClr val="F2F2F2"/>
                    </a:solidFill>
                  </a:tcPr>
                </a:tc>
                <a:tc>
                  <a:txBody>
                    <a:bodyPr/>
                    <a:lstStyle/>
                    <a:p>
                      <a:pPr marL="0" marR="0" lvl="0" indent="0" algn="l" rtl="0">
                        <a:spcBef>
                          <a:spcPts val="0"/>
                        </a:spcBef>
                        <a:spcAft>
                          <a:spcPts val="0"/>
                        </a:spcAft>
                        <a:buClr>
                          <a:schemeClr val="dk1"/>
                        </a:buClr>
                        <a:buSzPts val="250"/>
                        <a:buFont typeface="Georgia"/>
                        <a:buNone/>
                      </a:pPr>
                      <a:r>
                        <a:rPr lang="en-US" sz="700" u="none" strike="noStrike" cap="none">
                          <a:solidFill>
                            <a:schemeClr val="dk1"/>
                          </a:solidFill>
                          <a:latin typeface="Georgia"/>
                          <a:ea typeface="Georgia"/>
                          <a:cs typeface="Georgia"/>
                          <a:sym typeface="Georgia"/>
                        </a:rPr>
                        <a:t>Tiang &amp; Co</a:t>
                      </a:r>
                      <a:endParaRPr sz="1300"/>
                    </a:p>
                    <a:p>
                      <a:pPr marL="0" marR="0" lvl="0" indent="0" algn="l" rtl="0">
                        <a:spcBef>
                          <a:spcPts val="0"/>
                        </a:spcBef>
                        <a:spcAft>
                          <a:spcPts val="0"/>
                        </a:spcAft>
                        <a:buClr>
                          <a:schemeClr val="dk1"/>
                        </a:buClr>
                        <a:buSzPts val="250"/>
                        <a:buFont typeface="Georgia"/>
                        <a:buNone/>
                      </a:pPr>
                      <a:r>
                        <a:rPr lang="en-US" sz="700" u="none" strike="noStrike" cap="none">
                          <a:solidFill>
                            <a:schemeClr val="dk1"/>
                          </a:solidFill>
                          <a:latin typeface="Georgia"/>
                          <a:ea typeface="Georgia"/>
                          <a:cs typeface="Georgia"/>
                          <a:sym typeface="Georgia"/>
                        </a:rPr>
                        <a:t>PwC Legal China</a:t>
                      </a:r>
                      <a:endParaRPr sz="1300"/>
                    </a:p>
                  </a:txBody>
                  <a:tcPr marL="68585" marR="68585" marT="34301" marB="34301">
                    <a:lnL w="12700" cap="flat" cmpd="sng">
                      <a:solidFill>
                        <a:srgbClr val="FFFFFF"/>
                      </a:solidFill>
                      <a:prstDash val="solid"/>
                      <a:round/>
                      <a:headEnd type="none" w="med" len="med"/>
                      <a:tailEnd type="none" w="med" len="med"/>
                    </a:lnL>
                    <a:lnR w="12700" cap="flat" cmpd="sng">
                      <a:solidFill>
                        <a:srgbClr val="FFFFFF"/>
                      </a:solidFill>
                      <a:prstDash val="solid"/>
                      <a:round/>
                      <a:headEnd type="none" w="med" len="med"/>
                      <a:tailEnd type="none" w="med" len="med"/>
                    </a:lnR>
                    <a:lnT w="12700" cap="flat" cmpd="sng">
                      <a:solidFill>
                        <a:srgbClr val="FFFFFF"/>
                      </a:solidFill>
                      <a:prstDash val="solid"/>
                      <a:round/>
                      <a:headEnd type="none" w="med" len="med"/>
                      <a:tailEnd type="none" w="med" len="med"/>
                    </a:lnT>
                    <a:lnB w="12700" cap="flat" cmpd="sng">
                      <a:solidFill>
                        <a:srgbClr val="FFFFFF"/>
                      </a:solidFill>
                      <a:prstDash val="solid"/>
                      <a:round/>
                      <a:headEnd type="none" w="med" len="med"/>
                      <a:tailEnd type="none" w="med" len="med"/>
                    </a:lnB>
                    <a:solidFill>
                      <a:srgbClr val="F2F2F2"/>
                    </a:solidFill>
                  </a:tcPr>
                </a:tc>
                <a:tc>
                  <a:txBody>
                    <a:bodyPr/>
                    <a:lstStyle/>
                    <a:p>
                      <a:pPr marL="0" marR="0" lvl="0" indent="0" algn="l" rtl="0">
                        <a:spcBef>
                          <a:spcPts val="0"/>
                        </a:spcBef>
                        <a:spcAft>
                          <a:spcPts val="0"/>
                        </a:spcAft>
                        <a:buClr>
                          <a:schemeClr val="dk1"/>
                        </a:buClr>
                        <a:buSzPts val="250"/>
                        <a:buFont typeface="Georgia"/>
                        <a:buNone/>
                      </a:pPr>
                      <a:r>
                        <a:rPr lang="en-US" sz="700" u="none" strike="noStrike" cap="none">
                          <a:solidFill>
                            <a:schemeClr val="dk1"/>
                          </a:solidFill>
                          <a:latin typeface="Georgia"/>
                          <a:ea typeface="Georgia"/>
                          <a:cs typeface="Georgia"/>
                          <a:sym typeface="Georgia"/>
                        </a:rPr>
                        <a:t>Hong Kong, English</a:t>
                      </a:r>
                      <a:endParaRPr sz="1300"/>
                    </a:p>
                    <a:p>
                      <a:pPr marL="0" marR="0" lvl="0" indent="0" algn="l" rtl="0">
                        <a:spcBef>
                          <a:spcPts val="0"/>
                        </a:spcBef>
                        <a:spcAft>
                          <a:spcPts val="0"/>
                        </a:spcAft>
                        <a:buClr>
                          <a:schemeClr val="dk1"/>
                        </a:buClr>
                        <a:buSzPts val="250"/>
                        <a:buFont typeface="Georgia"/>
                        <a:buNone/>
                      </a:pPr>
                      <a:r>
                        <a:rPr lang="en-US" sz="700" u="none" strike="noStrike" cap="none">
                          <a:solidFill>
                            <a:schemeClr val="dk1"/>
                          </a:solidFill>
                          <a:latin typeface="Georgia"/>
                          <a:ea typeface="Georgia"/>
                          <a:cs typeface="Georgia"/>
                          <a:sym typeface="Georgia"/>
                        </a:rPr>
                        <a:t>PRC</a:t>
                      </a:r>
                      <a:endParaRPr sz="1300"/>
                    </a:p>
                  </a:txBody>
                  <a:tcPr marL="68585" marR="68585" marT="34301" marB="34301">
                    <a:lnL w="12700" cap="flat" cmpd="sng">
                      <a:solidFill>
                        <a:srgbClr val="FFFFFF"/>
                      </a:solidFill>
                      <a:prstDash val="solid"/>
                      <a:round/>
                      <a:headEnd type="none" w="med" len="med"/>
                      <a:tailEnd type="none" w="med" len="med"/>
                    </a:lnL>
                    <a:lnR w="12700" cap="flat" cmpd="sng">
                      <a:solidFill>
                        <a:srgbClr val="FFFFFF"/>
                      </a:solidFill>
                      <a:prstDash val="solid"/>
                      <a:round/>
                      <a:headEnd type="none" w="med" len="med"/>
                      <a:tailEnd type="none" w="med" len="med"/>
                    </a:lnR>
                    <a:lnT w="12700" cap="flat" cmpd="sng">
                      <a:solidFill>
                        <a:srgbClr val="FFFFFF"/>
                      </a:solidFill>
                      <a:prstDash val="solid"/>
                      <a:round/>
                      <a:headEnd type="none" w="med" len="med"/>
                      <a:tailEnd type="none" w="med" len="med"/>
                    </a:lnT>
                    <a:lnB w="12700" cap="flat" cmpd="sng">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xmlns="" val="10002"/>
                  </a:ext>
                </a:extLst>
              </a:tr>
              <a:tr h="211811">
                <a:tc>
                  <a:txBody>
                    <a:bodyPr/>
                    <a:lstStyle/>
                    <a:p>
                      <a:pPr marL="0" marR="0" lvl="0" indent="0" algn="l" rtl="0">
                        <a:spcBef>
                          <a:spcPts val="0"/>
                        </a:spcBef>
                        <a:spcAft>
                          <a:spcPts val="0"/>
                        </a:spcAft>
                        <a:buClr>
                          <a:schemeClr val="dk1"/>
                        </a:buClr>
                        <a:buSzPts val="250"/>
                        <a:buFont typeface="Georgia"/>
                        <a:buNone/>
                      </a:pPr>
                      <a:r>
                        <a:rPr lang="en-US" sz="700" b="1" u="none" strike="noStrike" cap="none">
                          <a:solidFill>
                            <a:schemeClr val="dk1"/>
                          </a:solidFill>
                          <a:latin typeface="Georgia"/>
                          <a:ea typeface="Georgia"/>
                          <a:cs typeface="Georgia"/>
                          <a:sym typeface="Georgia"/>
                        </a:rPr>
                        <a:t>Japan</a:t>
                      </a:r>
                      <a:endParaRPr sz="1300"/>
                    </a:p>
                  </a:txBody>
                  <a:tcPr marL="68585" marR="68585" marT="34301" marB="34301">
                    <a:lnL w="12700" cap="flat" cmpd="sng">
                      <a:solidFill>
                        <a:srgbClr val="FFFFFF"/>
                      </a:solidFill>
                      <a:prstDash val="solid"/>
                      <a:round/>
                      <a:headEnd type="none" w="med" len="med"/>
                      <a:tailEnd type="none" w="med" len="med"/>
                    </a:lnL>
                    <a:lnR w="12700" cap="flat" cmpd="sng">
                      <a:solidFill>
                        <a:srgbClr val="FFFFFF"/>
                      </a:solidFill>
                      <a:prstDash val="solid"/>
                      <a:round/>
                      <a:headEnd type="none" w="med" len="med"/>
                      <a:tailEnd type="none" w="med" len="med"/>
                    </a:lnR>
                    <a:lnT w="12700" cap="flat" cmpd="sng">
                      <a:solidFill>
                        <a:srgbClr val="FFFFFF"/>
                      </a:solidFill>
                      <a:prstDash val="solid"/>
                      <a:round/>
                      <a:headEnd type="none" w="med" len="med"/>
                      <a:tailEnd type="none" w="med" len="med"/>
                    </a:lnT>
                    <a:lnB w="12700" cap="flat" cmpd="sng">
                      <a:solidFill>
                        <a:srgbClr val="FFFFFF"/>
                      </a:solidFill>
                      <a:prstDash val="solid"/>
                      <a:round/>
                      <a:headEnd type="none" w="med" len="med"/>
                      <a:tailEnd type="none" w="med" len="med"/>
                    </a:lnB>
                    <a:solidFill>
                      <a:srgbClr val="F2F2F2"/>
                    </a:solidFill>
                  </a:tcPr>
                </a:tc>
                <a:tc>
                  <a:txBody>
                    <a:bodyPr/>
                    <a:lstStyle/>
                    <a:p>
                      <a:pPr marL="0" marR="0" lvl="0" indent="0" algn="l" rtl="0">
                        <a:spcBef>
                          <a:spcPts val="0"/>
                        </a:spcBef>
                        <a:spcAft>
                          <a:spcPts val="0"/>
                        </a:spcAft>
                        <a:buClr>
                          <a:schemeClr val="dk1"/>
                        </a:buClr>
                        <a:buSzPts val="250"/>
                        <a:buFont typeface="Georgia"/>
                        <a:buNone/>
                      </a:pPr>
                      <a:r>
                        <a:rPr lang="en-US" sz="700" u="none" strike="noStrike" cap="none">
                          <a:solidFill>
                            <a:schemeClr val="dk1"/>
                          </a:solidFill>
                          <a:latin typeface="Georgia"/>
                          <a:ea typeface="Georgia"/>
                          <a:cs typeface="Georgia"/>
                          <a:sym typeface="Georgia"/>
                        </a:rPr>
                        <a:t>PwC Legal Japan</a:t>
                      </a:r>
                      <a:endParaRPr sz="1300"/>
                    </a:p>
                  </a:txBody>
                  <a:tcPr marL="68585" marR="68585" marT="34301" marB="34301">
                    <a:lnL w="12700" cap="flat" cmpd="sng">
                      <a:solidFill>
                        <a:srgbClr val="FFFFFF"/>
                      </a:solidFill>
                      <a:prstDash val="solid"/>
                      <a:round/>
                      <a:headEnd type="none" w="med" len="med"/>
                      <a:tailEnd type="none" w="med" len="med"/>
                    </a:lnL>
                    <a:lnR w="12700" cap="flat" cmpd="sng">
                      <a:solidFill>
                        <a:srgbClr val="FFFFFF"/>
                      </a:solidFill>
                      <a:prstDash val="solid"/>
                      <a:round/>
                      <a:headEnd type="none" w="med" len="med"/>
                      <a:tailEnd type="none" w="med" len="med"/>
                    </a:lnR>
                    <a:lnT w="12700" cap="flat" cmpd="sng">
                      <a:solidFill>
                        <a:srgbClr val="FFFFFF"/>
                      </a:solidFill>
                      <a:prstDash val="solid"/>
                      <a:round/>
                      <a:headEnd type="none" w="med" len="med"/>
                      <a:tailEnd type="none" w="med" len="med"/>
                    </a:lnT>
                    <a:lnB w="12700" cap="flat" cmpd="sng">
                      <a:solidFill>
                        <a:srgbClr val="FFFFFF"/>
                      </a:solidFill>
                      <a:prstDash val="solid"/>
                      <a:round/>
                      <a:headEnd type="none" w="med" len="med"/>
                      <a:tailEnd type="none" w="med" len="med"/>
                    </a:lnB>
                    <a:solidFill>
                      <a:srgbClr val="F2F2F2"/>
                    </a:solidFill>
                  </a:tcPr>
                </a:tc>
                <a:tc>
                  <a:txBody>
                    <a:bodyPr/>
                    <a:lstStyle/>
                    <a:p>
                      <a:pPr marL="0" marR="0" lvl="0" indent="0" algn="l" rtl="0">
                        <a:spcBef>
                          <a:spcPts val="0"/>
                        </a:spcBef>
                        <a:spcAft>
                          <a:spcPts val="0"/>
                        </a:spcAft>
                        <a:buClr>
                          <a:schemeClr val="dk1"/>
                        </a:buClr>
                        <a:buSzPts val="250"/>
                        <a:buFont typeface="Georgia"/>
                        <a:buNone/>
                      </a:pPr>
                      <a:r>
                        <a:rPr lang="en-US" sz="700" u="none" strike="noStrike" cap="none">
                          <a:solidFill>
                            <a:schemeClr val="dk1"/>
                          </a:solidFill>
                          <a:latin typeface="Georgia"/>
                          <a:ea typeface="Georgia"/>
                          <a:cs typeface="Georgia"/>
                          <a:sym typeface="Georgia"/>
                        </a:rPr>
                        <a:t>Japan</a:t>
                      </a:r>
                      <a:endParaRPr sz="1300"/>
                    </a:p>
                  </a:txBody>
                  <a:tcPr marL="68585" marR="68585" marT="34301" marB="34301">
                    <a:lnL w="12700" cap="flat" cmpd="sng">
                      <a:solidFill>
                        <a:srgbClr val="FFFFFF"/>
                      </a:solidFill>
                      <a:prstDash val="solid"/>
                      <a:round/>
                      <a:headEnd type="none" w="med" len="med"/>
                      <a:tailEnd type="none" w="med" len="med"/>
                    </a:lnL>
                    <a:lnR w="12700" cap="flat" cmpd="sng">
                      <a:solidFill>
                        <a:srgbClr val="FFFFFF"/>
                      </a:solidFill>
                      <a:prstDash val="solid"/>
                      <a:round/>
                      <a:headEnd type="none" w="med" len="med"/>
                      <a:tailEnd type="none" w="med" len="med"/>
                    </a:lnR>
                    <a:lnT w="12700" cap="flat" cmpd="sng">
                      <a:solidFill>
                        <a:srgbClr val="FFFFFF"/>
                      </a:solidFill>
                      <a:prstDash val="solid"/>
                      <a:round/>
                      <a:headEnd type="none" w="med" len="med"/>
                      <a:tailEnd type="none" w="med" len="med"/>
                    </a:lnT>
                    <a:lnB w="12700" cap="flat" cmpd="sng">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xmlns="" val="10003"/>
                  </a:ext>
                </a:extLst>
              </a:tr>
              <a:tr h="216776">
                <a:tc>
                  <a:txBody>
                    <a:bodyPr/>
                    <a:lstStyle/>
                    <a:p>
                      <a:pPr marL="0" marR="0" lvl="0" indent="0" algn="l" rtl="0">
                        <a:spcBef>
                          <a:spcPts val="0"/>
                        </a:spcBef>
                        <a:spcAft>
                          <a:spcPts val="0"/>
                        </a:spcAft>
                        <a:buClr>
                          <a:schemeClr val="dk1"/>
                        </a:buClr>
                        <a:buSzPts val="250"/>
                        <a:buFont typeface="Georgia"/>
                        <a:buNone/>
                      </a:pPr>
                      <a:r>
                        <a:rPr lang="en-US" sz="700" b="1" u="none" strike="noStrike" cap="none">
                          <a:solidFill>
                            <a:schemeClr val="dk1"/>
                          </a:solidFill>
                          <a:latin typeface="Georgia"/>
                          <a:ea typeface="Georgia"/>
                          <a:cs typeface="Georgia"/>
                          <a:sym typeface="Georgia"/>
                        </a:rPr>
                        <a:t>Taiwan</a:t>
                      </a:r>
                      <a:endParaRPr sz="1300"/>
                    </a:p>
                  </a:txBody>
                  <a:tcPr marL="68585" marR="68585" marT="34301" marB="34301">
                    <a:lnL w="12700" cap="flat" cmpd="sng">
                      <a:solidFill>
                        <a:srgbClr val="FFFFFF"/>
                      </a:solidFill>
                      <a:prstDash val="solid"/>
                      <a:round/>
                      <a:headEnd type="none" w="med" len="med"/>
                      <a:tailEnd type="none" w="med" len="med"/>
                    </a:lnL>
                    <a:lnR w="12700" cap="flat" cmpd="sng">
                      <a:solidFill>
                        <a:srgbClr val="FFFFFF"/>
                      </a:solidFill>
                      <a:prstDash val="solid"/>
                      <a:round/>
                      <a:headEnd type="none" w="med" len="med"/>
                      <a:tailEnd type="none" w="med" len="med"/>
                    </a:lnR>
                    <a:lnT w="12700" cap="flat" cmpd="sng">
                      <a:solidFill>
                        <a:srgbClr val="FFFFFF"/>
                      </a:solidFill>
                      <a:prstDash val="solid"/>
                      <a:round/>
                      <a:headEnd type="none" w="med" len="med"/>
                      <a:tailEnd type="none" w="med" len="med"/>
                    </a:lnT>
                    <a:lnB w="12700" cap="flat" cmpd="sng">
                      <a:solidFill>
                        <a:srgbClr val="FFFFFF"/>
                      </a:solidFill>
                      <a:prstDash val="solid"/>
                      <a:round/>
                      <a:headEnd type="none" w="med" len="med"/>
                      <a:tailEnd type="none" w="med" len="med"/>
                    </a:lnB>
                    <a:solidFill>
                      <a:srgbClr val="F2F2F2"/>
                    </a:solidFill>
                  </a:tcPr>
                </a:tc>
                <a:tc>
                  <a:txBody>
                    <a:bodyPr/>
                    <a:lstStyle/>
                    <a:p>
                      <a:pPr marL="0" marR="0" lvl="0" indent="0" algn="l" rtl="0">
                        <a:spcBef>
                          <a:spcPts val="0"/>
                        </a:spcBef>
                        <a:spcAft>
                          <a:spcPts val="0"/>
                        </a:spcAft>
                        <a:buClr>
                          <a:schemeClr val="dk1"/>
                        </a:buClr>
                        <a:buSzPts val="250"/>
                        <a:buFont typeface="Georgia"/>
                        <a:buNone/>
                      </a:pPr>
                      <a:r>
                        <a:rPr lang="en-US" sz="700" u="none" strike="noStrike" cap="none">
                          <a:solidFill>
                            <a:schemeClr val="dk1"/>
                          </a:solidFill>
                          <a:latin typeface="Georgia"/>
                          <a:ea typeface="Georgia"/>
                          <a:cs typeface="Georgia"/>
                          <a:sym typeface="Georgia"/>
                        </a:rPr>
                        <a:t>PricewaterhouseCoopers Legal</a:t>
                      </a:r>
                      <a:endParaRPr sz="1300"/>
                    </a:p>
                  </a:txBody>
                  <a:tcPr marL="68585" marR="68585" marT="34301" marB="34301">
                    <a:lnL w="12700" cap="flat" cmpd="sng">
                      <a:solidFill>
                        <a:srgbClr val="FFFFFF"/>
                      </a:solidFill>
                      <a:prstDash val="solid"/>
                      <a:round/>
                      <a:headEnd type="none" w="med" len="med"/>
                      <a:tailEnd type="none" w="med" len="med"/>
                    </a:lnL>
                    <a:lnR w="12700" cap="flat" cmpd="sng">
                      <a:solidFill>
                        <a:srgbClr val="FFFFFF"/>
                      </a:solidFill>
                      <a:prstDash val="solid"/>
                      <a:round/>
                      <a:headEnd type="none" w="med" len="med"/>
                      <a:tailEnd type="none" w="med" len="med"/>
                    </a:lnR>
                    <a:lnT w="12700" cap="flat" cmpd="sng">
                      <a:solidFill>
                        <a:srgbClr val="FFFFFF"/>
                      </a:solidFill>
                      <a:prstDash val="solid"/>
                      <a:round/>
                      <a:headEnd type="none" w="med" len="med"/>
                      <a:tailEnd type="none" w="med" len="med"/>
                    </a:lnT>
                    <a:lnB w="12700" cap="flat" cmpd="sng">
                      <a:solidFill>
                        <a:srgbClr val="FFFFFF"/>
                      </a:solidFill>
                      <a:prstDash val="solid"/>
                      <a:round/>
                      <a:headEnd type="none" w="med" len="med"/>
                      <a:tailEnd type="none" w="med" len="med"/>
                    </a:lnB>
                    <a:solidFill>
                      <a:srgbClr val="F2F2F2"/>
                    </a:solidFill>
                  </a:tcPr>
                </a:tc>
                <a:tc>
                  <a:txBody>
                    <a:bodyPr/>
                    <a:lstStyle/>
                    <a:p>
                      <a:pPr marL="0" marR="0" lvl="0" indent="0" algn="l" rtl="0">
                        <a:spcBef>
                          <a:spcPts val="0"/>
                        </a:spcBef>
                        <a:spcAft>
                          <a:spcPts val="0"/>
                        </a:spcAft>
                        <a:buClr>
                          <a:schemeClr val="dk1"/>
                        </a:buClr>
                        <a:buSzPts val="250"/>
                        <a:buFont typeface="Georgia"/>
                        <a:buNone/>
                      </a:pPr>
                      <a:r>
                        <a:rPr lang="en-US" sz="700" u="none" strike="noStrike" cap="none">
                          <a:solidFill>
                            <a:schemeClr val="dk1"/>
                          </a:solidFill>
                          <a:latin typeface="Georgia"/>
                          <a:ea typeface="Georgia"/>
                          <a:cs typeface="Georgia"/>
                          <a:sym typeface="Georgia"/>
                        </a:rPr>
                        <a:t>Taiwan</a:t>
                      </a:r>
                      <a:endParaRPr sz="1300"/>
                    </a:p>
                  </a:txBody>
                  <a:tcPr marL="68585" marR="68585" marT="34301" marB="34301">
                    <a:lnL w="12700" cap="flat" cmpd="sng">
                      <a:solidFill>
                        <a:srgbClr val="FFFFFF"/>
                      </a:solidFill>
                      <a:prstDash val="solid"/>
                      <a:round/>
                      <a:headEnd type="none" w="med" len="med"/>
                      <a:tailEnd type="none" w="med" len="med"/>
                    </a:lnL>
                    <a:lnR w="12700" cap="flat" cmpd="sng">
                      <a:solidFill>
                        <a:srgbClr val="FFFFFF"/>
                      </a:solidFill>
                      <a:prstDash val="solid"/>
                      <a:round/>
                      <a:headEnd type="none" w="med" len="med"/>
                      <a:tailEnd type="none" w="med" len="med"/>
                    </a:lnR>
                    <a:lnT w="12700" cap="flat" cmpd="sng">
                      <a:solidFill>
                        <a:srgbClr val="FFFFFF"/>
                      </a:solidFill>
                      <a:prstDash val="solid"/>
                      <a:round/>
                      <a:headEnd type="none" w="med" len="med"/>
                      <a:tailEnd type="none" w="med" len="med"/>
                    </a:lnT>
                    <a:lnB w="12700" cap="flat" cmpd="sng">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xmlns="" val="10004"/>
                  </a:ext>
                </a:extLst>
              </a:tr>
              <a:tr h="183496">
                <a:tc>
                  <a:txBody>
                    <a:bodyPr/>
                    <a:lstStyle/>
                    <a:p>
                      <a:pPr marL="0" marR="0" lvl="0" indent="0" algn="l" rtl="0">
                        <a:spcBef>
                          <a:spcPts val="0"/>
                        </a:spcBef>
                        <a:spcAft>
                          <a:spcPts val="0"/>
                        </a:spcAft>
                        <a:buClr>
                          <a:schemeClr val="dk1"/>
                        </a:buClr>
                        <a:buSzPts val="250"/>
                        <a:buFont typeface="Georgia"/>
                        <a:buNone/>
                      </a:pPr>
                      <a:r>
                        <a:rPr lang="en-US" sz="700" b="1" u="none" strike="noStrike" cap="none">
                          <a:solidFill>
                            <a:schemeClr val="dk1"/>
                          </a:solidFill>
                          <a:latin typeface="Georgia"/>
                          <a:ea typeface="Georgia"/>
                          <a:cs typeface="Georgia"/>
                          <a:sym typeface="Georgia"/>
                        </a:rPr>
                        <a:t>India</a:t>
                      </a:r>
                      <a:endParaRPr sz="1300"/>
                    </a:p>
                  </a:txBody>
                  <a:tcPr marL="68585" marR="68585" marT="34301" marB="34301">
                    <a:lnL w="12700" cap="flat" cmpd="sng">
                      <a:solidFill>
                        <a:srgbClr val="FFFFFF"/>
                      </a:solidFill>
                      <a:prstDash val="solid"/>
                      <a:round/>
                      <a:headEnd type="none" w="med" len="med"/>
                      <a:tailEnd type="none" w="med" len="med"/>
                    </a:lnL>
                    <a:lnR w="12700" cap="flat" cmpd="sng">
                      <a:solidFill>
                        <a:srgbClr val="FFFFFF"/>
                      </a:solidFill>
                      <a:prstDash val="solid"/>
                      <a:round/>
                      <a:headEnd type="none" w="med" len="med"/>
                      <a:tailEnd type="none" w="med" len="med"/>
                    </a:lnR>
                    <a:lnT w="12700" cap="flat" cmpd="sng">
                      <a:solidFill>
                        <a:srgbClr val="FFFFFF"/>
                      </a:solidFill>
                      <a:prstDash val="solid"/>
                      <a:round/>
                      <a:headEnd type="none" w="med" len="med"/>
                      <a:tailEnd type="none" w="med" len="med"/>
                    </a:lnT>
                    <a:lnB w="12700" cap="flat" cmpd="sng">
                      <a:solidFill>
                        <a:srgbClr val="FFFFFF"/>
                      </a:solidFill>
                      <a:prstDash val="solid"/>
                      <a:round/>
                      <a:headEnd type="none" w="med" len="med"/>
                      <a:tailEnd type="none" w="med" len="med"/>
                    </a:lnB>
                    <a:solidFill>
                      <a:srgbClr val="F2F2F2"/>
                    </a:solidFill>
                  </a:tcPr>
                </a:tc>
                <a:tc>
                  <a:txBody>
                    <a:bodyPr/>
                    <a:lstStyle/>
                    <a:p>
                      <a:pPr marL="0" marR="0" lvl="0" indent="0" algn="l" rtl="0">
                        <a:spcBef>
                          <a:spcPts val="0"/>
                        </a:spcBef>
                        <a:spcAft>
                          <a:spcPts val="0"/>
                        </a:spcAft>
                        <a:buClr>
                          <a:schemeClr val="dk1"/>
                        </a:buClr>
                        <a:buSzPts val="250"/>
                        <a:buFont typeface="Georgia"/>
                        <a:buNone/>
                      </a:pPr>
                      <a:r>
                        <a:rPr lang="en-US" sz="700" u="none" strike="noStrike" cap="none" dirty="0">
                          <a:solidFill>
                            <a:schemeClr val="dk1"/>
                          </a:solidFill>
                          <a:latin typeface="Georgia"/>
                          <a:ea typeface="Georgia"/>
                          <a:cs typeface="Georgia"/>
                          <a:sym typeface="Georgia"/>
                        </a:rPr>
                        <a:t>PwC India</a:t>
                      </a:r>
                      <a:endParaRPr sz="1300" dirty="0"/>
                    </a:p>
                  </a:txBody>
                  <a:tcPr marL="68585" marR="68585" marT="34301" marB="34301">
                    <a:lnL w="12700" cap="flat" cmpd="sng">
                      <a:solidFill>
                        <a:srgbClr val="FFFFFF"/>
                      </a:solidFill>
                      <a:prstDash val="solid"/>
                      <a:round/>
                      <a:headEnd type="none" w="med" len="med"/>
                      <a:tailEnd type="none" w="med" len="med"/>
                    </a:lnL>
                    <a:lnR w="12700" cap="flat" cmpd="sng">
                      <a:solidFill>
                        <a:srgbClr val="FFFFFF"/>
                      </a:solidFill>
                      <a:prstDash val="solid"/>
                      <a:round/>
                      <a:headEnd type="none" w="med" len="med"/>
                      <a:tailEnd type="none" w="med" len="med"/>
                    </a:lnR>
                    <a:lnT w="12700" cap="flat" cmpd="sng">
                      <a:solidFill>
                        <a:srgbClr val="FFFFFF"/>
                      </a:solidFill>
                      <a:prstDash val="solid"/>
                      <a:round/>
                      <a:headEnd type="none" w="med" len="med"/>
                      <a:tailEnd type="none" w="med" len="med"/>
                    </a:lnT>
                    <a:lnB w="12700" cap="flat" cmpd="sng">
                      <a:solidFill>
                        <a:srgbClr val="FFFFFF"/>
                      </a:solidFill>
                      <a:prstDash val="solid"/>
                      <a:round/>
                      <a:headEnd type="none" w="med" len="med"/>
                      <a:tailEnd type="none" w="med" len="med"/>
                    </a:lnB>
                    <a:solidFill>
                      <a:srgbClr val="F2F2F2"/>
                    </a:solidFill>
                  </a:tcPr>
                </a:tc>
                <a:tc>
                  <a:txBody>
                    <a:bodyPr/>
                    <a:lstStyle/>
                    <a:p>
                      <a:pPr marL="0" marR="0" lvl="0" indent="0" algn="l" rtl="0">
                        <a:spcBef>
                          <a:spcPts val="0"/>
                        </a:spcBef>
                        <a:spcAft>
                          <a:spcPts val="0"/>
                        </a:spcAft>
                        <a:buClr>
                          <a:schemeClr val="dk1"/>
                        </a:buClr>
                        <a:buSzPts val="250"/>
                        <a:buFont typeface="Georgia"/>
                        <a:buNone/>
                      </a:pPr>
                      <a:r>
                        <a:rPr lang="en-US" sz="700" u="none" strike="noStrike" cap="none">
                          <a:solidFill>
                            <a:schemeClr val="dk1"/>
                          </a:solidFill>
                          <a:latin typeface="Georgia"/>
                          <a:ea typeface="Georgia"/>
                          <a:cs typeface="Georgia"/>
                          <a:sym typeface="Georgia"/>
                        </a:rPr>
                        <a:t>India</a:t>
                      </a:r>
                      <a:endParaRPr sz="1300"/>
                    </a:p>
                  </a:txBody>
                  <a:tcPr marL="68585" marR="68585" marT="34301" marB="34301">
                    <a:lnL w="12700" cap="flat" cmpd="sng">
                      <a:solidFill>
                        <a:srgbClr val="FFFFFF"/>
                      </a:solidFill>
                      <a:prstDash val="solid"/>
                      <a:round/>
                      <a:headEnd type="none" w="med" len="med"/>
                      <a:tailEnd type="none" w="med" len="med"/>
                    </a:lnL>
                    <a:lnR w="12700" cap="flat" cmpd="sng">
                      <a:solidFill>
                        <a:srgbClr val="FFFFFF"/>
                      </a:solidFill>
                      <a:prstDash val="solid"/>
                      <a:round/>
                      <a:headEnd type="none" w="med" len="med"/>
                      <a:tailEnd type="none" w="med" len="med"/>
                    </a:lnR>
                    <a:lnT w="12700" cap="flat" cmpd="sng">
                      <a:solidFill>
                        <a:srgbClr val="FFFFFF"/>
                      </a:solidFill>
                      <a:prstDash val="solid"/>
                      <a:round/>
                      <a:headEnd type="none" w="med" len="med"/>
                      <a:tailEnd type="none" w="med" len="med"/>
                    </a:lnT>
                    <a:lnB w="12700" cap="flat" cmpd="sng">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xmlns="" val="10005"/>
                  </a:ext>
                </a:extLst>
              </a:tr>
              <a:tr h="298066">
                <a:tc>
                  <a:txBody>
                    <a:bodyPr/>
                    <a:lstStyle/>
                    <a:p>
                      <a:pPr marL="0" marR="0" lvl="0" indent="0" algn="l" rtl="0">
                        <a:spcBef>
                          <a:spcPts val="0"/>
                        </a:spcBef>
                        <a:spcAft>
                          <a:spcPts val="0"/>
                        </a:spcAft>
                        <a:buClr>
                          <a:schemeClr val="dk1"/>
                        </a:buClr>
                        <a:buSzPts val="250"/>
                        <a:buFont typeface="Georgia"/>
                        <a:buNone/>
                      </a:pPr>
                      <a:r>
                        <a:rPr lang="en-US" sz="700" b="1" u="none" strike="noStrike" cap="none">
                          <a:solidFill>
                            <a:schemeClr val="dk1"/>
                          </a:solidFill>
                          <a:latin typeface="Georgia"/>
                          <a:ea typeface="Georgia"/>
                          <a:cs typeface="Georgia"/>
                          <a:sym typeface="Georgia"/>
                        </a:rPr>
                        <a:t>Thailand, Cambodia, Laos</a:t>
                      </a:r>
                      <a:endParaRPr sz="1300"/>
                    </a:p>
                  </a:txBody>
                  <a:tcPr marL="68585" marR="68585" marT="34301" marB="34301">
                    <a:lnL w="12700" cap="flat" cmpd="sng">
                      <a:solidFill>
                        <a:srgbClr val="FFFFFF"/>
                      </a:solidFill>
                      <a:prstDash val="solid"/>
                      <a:round/>
                      <a:headEnd type="none" w="med" len="med"/>
                      <a:tailEnd type="none" w="med" len="med"/>
                    </a:lnL>
                    <a:lnR w="12700" cap="flat" cmpd="sng">
                      <a:solidFill>
                        <a:srgbClr val="FFFFFF"/>
                      </a:solidFill>
                      <a:prstDash val="solid"/>
                      <a:round/>
                      <a:headEnd type="none" w="med" len="med"/>
                      <a:tailEnd type="none" w="med" len="med"/>
                    </a:lnR>
                    <a:lnT w="12700" cap="flat" cmpd="sng">
                      <a:solidFill>
                        <a:srgbClr val="FFFFFF"/>
                      </a:solidFill>
                      <a:prstDash val="solid"/>
                      <a:round/>
                      <a:headEnd type="none" w="med" len="med"/>
                      <a:tailEnd type="none" w="med" len="med"/>
                    </a:lnT>
                    <a:lnB w="12700" cap="flat" cmpd="sng">
                      <a:solidFill>
                        <a:srgbClr val="FFFFFF"/>
                      </a:solidFill>
                      <a:prstDash val="solid"/>
                      <a:round/>
                      <a:headEnd type="none" w="med" len="med"/>
                      <a:tailEnd type="none" w="med" len="med"/>
                    </a:lnB>
                    <a:solidFill>
                      <a:srgbClr val="F2F2F2"/>
                    </a:solidFill>
                  </a:tcPr>
                </a:tc>
                <a:tc>
                  <a:txBody>
                    <a:bodyPr/>
                    <a:lstStyle/>
                    <a:p>
                      <a:pPr marL="0" marR="0" lvl="0" indent="0" algn="l" rtl="0">
                        <a:spcBef>
                          <a:spcPts val="0"/>
                        </a:spcBef>
                        <a:spcAft>
                          <a:spcPts val="0"/>
                        </a:spcAft>
                        <a:buClr>
                          <a:schemeClr val="dk1"/>
                        </a:buClr>
                        <a:buSzPts val="250"/>
                        <a:buFont typeface="Georgia"/>
                        <a:buNone/>
                      </a:pPr>
                      <a:r>
                        <a:rPr lang="en-US" sz="700" u="none" strike="noStrike" cap="none">
                          <a:solidFill>
                            <a:schemeClr val="dk1"/>
                          </a:solidFill>
                          <a:latin typeface="Georgia"/>
                          <a:ea typeface="Georgia"/>
                          <a:cs typeface="Georgia"/>
                          <a:sym typeface="Georgia"/>
                        </a:rPr>
                        <a:t>PwC Legal &amp; Tax Consultants</a:t>
                      </a:r>
                      <a:endParaRPr sz="1300"/>
                    </a:p>
                  </a:txBody>
                  <a:tcPr marL="68585" marR="68585" marT="34301" marB="34301">
                    <a:lnL w="12700" cap="flat" cmpd="sng">
                      <a:solidFill>
                        <a:srgbClr val="FFFFFF"/>
                      </a:solidFill>
                      <a:prstDash val="solid"/>
                      <a:round/>
                      <a:headEnd type="none" w="med" len="med"/>
                      <a:tailEnd type="none" w="med" len="med"/>
                    </a:lnL>
                    <a:lnR w="12700" cap="flat" cmpd="sng">
                      <a:solidFill>
                        <a:srgbClr val="FFFFFF"/>
                      </a:solidFill>
                      <a:prstDash val="solid"/>
                      <a:round/>
                      <a:headEnd type="none" w="med" len="med"/>
                      <a:tailEnd type="none" w="med" len="med"/>
                    </a:lnR>
                    <a:lnT w="12700" cap="flat" cmpd="sng">
                      <a:solidFill>
                        <a:srgbClr val="FFFFFF"/>
                      </a:solidFill>
                      <a:prstDash val="solid"/>
                      <a:round/>
                      <a:headEnd type="none" w="med" len="med"/>
                      <a:tailEnd type="none" w="med" len="med"/>
                    </a:lnT>
                    <a:lnB w="12700" cap="flat" cmpd="sng">
                      <a:solidFill>
                        <a:srgbClr val="FFFFFF"/>
                      </a:solidFill>
                      <a:prstDash val="solid"/>
                      <a:round/>
                      <a:headEnd type="none" w="med" len="med"/>
                      <a:tailEnd type="none" w="med" len="med"/>
                    </a:lnB>
                    <a:solidFill>
                      <a:srgbClr val="F2F2F2"/>
                    </a:solidFill>
                  </a:tcPr>
                </a:tc>
                <a:tc>
                  <a:txBody>
                    <a:bodyPr/>
                    <a:lstStyle/>
                    <a:p>
                      <a:pPr marL="0" marR="0" lvl="0" indent="0" algn="l" rtl="0">
                        <a:spcBef>
                          <a:spcPts val="0"/>
                        </a:spcBef>
                        <a:spcAft>
                          <a:spcPts val="0"/>
                        </a:spcAft>
                        <a:buClr>
                          <a:schemeClr val="dk1"/>
                        </a:buClr>
                        <a:buSzPts val="250"/>
                        <a:buFont typeface="Georgia"/>
                        <a:buNone/>
                      </a:pPr>
                      <a:r>
                        <a:rPr lang="en-US" sz="700" u="none" strike="noStrike" cap="none">
                          <a:solidFill>
                            <a:schemeClr val="dk1"/>
                          </a:solidFill>
                          <a:latin typeface="Georgia"/>
                          <a:ea typeface="Georgia"/>
                          <a:cs typeface="Georgia"/>
                          <a:sym typeface="Georgia"/>
                        </a:rPr>
                        <a:t>Thailand, Cambodia, Lao</a:t>
                      </a:r>
                      <a:endParaRPr sz="1300"/>
                    </a:p>
                  </a:txBody>
                  <a:tcPr marL="68585" marR="68585" marT="34301" marB="34301">
                    <a:lnL w="12700" cap="flat" cmpd="sng">
                      <a:solidFill>
                        <a:srgbClr val="FFFFFF"/>
                      </a:solidFill>
                      <a:prstDash val="solid"/>
                      <a:round/>
                      <a:headEnd type="none" w="med" len="med"/>
                      <a:tailEnd type="none" w="med" len="med"/>
                    </a:lnL>
                    <a:lnR w="12700" cap="flat" cmpd="sng">
                      <a:solidFill>
                        <a:srgbClr val="FFFFFF"/>
                      </a:solidFill>
                      <a:prstDash val="solid"/>
                      <a:round/>
                      <a:headEnd type="none" w="med" len="med"/>
                      <a:tailEnd type="none" w="med" len="med"/>
                    </a:lnR>
                    <a:lnT w="12700" cap="flat" cmpd="sng">
                      <a:solidFill>
                        <a:srgbClr val="FFFFFF"/>
                      </a:solidFill>
                      <a:prstDash val="solid"/>
                      <a:round/>
                      <a:headEnd type="none" w="med" len="med"/>
                      <a:tailEnd type="none" w="med" len="med"/>
                    </a:lnT>
                    <a:lnB w="12700" cap="flat" cmpd="sng">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xmlns="" val="10006"/>
                  </a:ext>
                </a:extLst>
              </a:tr>
              <a:tr h="183496">
                <a:tc>
                  <a:txBody>
                    <a:bodyPr/>
                    <a:lstStyle/>
                    <a:p>
                      <a:pPr marL="0" marR="0" lvl="0" indent="0" algn="l" rtl="0">
                        <a:spcBef>
                          <a:spcPts val="0"/>
                        </a:spcBef>
                        <a:spcAft>
                          <a:spcPts val="0"/>
                        </a:spcAft>
                        <a:buClr>
                          <a:schemeClr val="dk1"/>
                        </a:buClr>
                        <a:buSzPts val="250"/>
                        <a:buFont typeface="Georgia"/>
                        <a:buNone/>
                      </a:pPr>
                      <a:r>
                        <a:rPr lang="en-US" sz="700" b="1" u="none" strike="noStrike" cap="none">
                          <a:solidFill>
                            <a:schemeClr val="dk1"/>
                          </a:solidFill>
                          <a:latin typeface="Georgia"/>
                          <a:ea typeface="Georgia"/>
                          <a:cs typeface="Georgia"/>
                          <a:sym typeface="Georgia"/>
                        </a:rPr>
                        <a:t>Philippines</a:t>
                      </a:r>
                      <a:endParaRPr sz="1300"/>
                    </a:p>
                  </a:txBody>
                  <a:tcPr marL="68585" marR="68585" marT="34301" marB="34301">
                    <a:lnL w="12700" cap="flat" cmpd="sng">
                      <a:solidFill>
                        <a:srgbClr val="FFFFFF"/>
                      </a:solidFill>
                      <a:prstDash val="solid"/>
                      <a:round/>
                      <a:headEnd type="none" w="med" len="med"/>
                      <a:tailEnd type="none" w="med" len="med"/>
                    </a:lnL>
                    <a:lnR w="12700" cap="flat" cmpd="sng">
                      <a:solidFill>
                        <a:srgbClr val="FFFFFF"/>
                      </a:solidFill>
                      <a:prstDash val="solid"/>
                      <a:round/>
                      <a:headEnd type="none" w="med" len="med"/>
                      <a:tailEnd type="none" w="med" len="med"/>
                    </a:lnR>
                    <a:lnT w="12700" cap="flat" cmpd="sng">
                      <a:solidFill>
                        <a:srgbClr val="FFFFFF"/>
                      </a:solidFill>
                      <a:prstDash val="solid"/>
                      <a:round/>
                      <a:headEnd type="none" w="med" len="med"/>
                      <a:tailEnd type="none" w="med" len="med"/>
                    </a:lnT>
                    <a:lnB w="12700" cap="flat" cmpd="sng">
                      <a:solidFill>
                        <a:srgbClr val="FFFFFF"/>
                      </a:solidFill>
                      <a:prstDash val="solid"/>
                      <a:round/>
                      <a:headEnd type="none" w="med" len="med"/>
                      <a:tailEnd type="none" w="med" len="med"/>
                    </a:lnB>
                    <a:solidFill>
                      <a:srgbClr val="F2F2F2"/>
                    </a:solidFill>
                  </a:tcPr>
                </a:tc>
                <a:tc>
                  <a:txBody>
                    <a:bodyPr/>
                    <a:lstStyle/>
                    <a:p>
                      <a:pPr marL="0" marR="0" lvl="0" indent="0" algn="l" rtl="0">
                        <a:spcBef>
                          <a:spcPts val="0"/>
                        </a:spcBef>
                        <a:spcAft>
                          <a:spcPts val="0"/>
                        </a:spcAft>
                        <a:buClr>
                          <a:schemeClr val="dk1"/>
                        </a:buClr>
                        <a:buSzPts val="250"/>
                        <a:buFont typeface="Georgia"/>
                        <a:buNone/>
                      </a:pPr>
                      <a:r>
                        <a:rPr lang="en-US" sz="700" u="none" strike="noStrike" cap="none">
                          <a:solidFill>
                            <a:schemeClr val="dk1"/>
                          </a:solidFill>
                          <a:latin typeface="Georgia"/>
                          <a:ea typeface="Georgia"/>
                          <a:cs typeface="Georgia"/>
                          <a:sym typeface="Georgia"/>
                        </a:rPr>
                        <a:t>Cabrera &amp; Co</a:t>
                      </a:r>
                      <a:endParaRPr sz="1300"/>
                    </a:p>
                  </a:txBody>
                  <a:tcPr marL="68585" marR="68585" marT="34301" marB="34301">
                    <a:lnL w="12700" cap="flat" cmpd="sng">
                      <a:solidFill>
                        <a:srgbClr val="FFFFFF"/>
                      </a:solidFill>
                      <a:prstDash val="solid"/>
                      <a:round/>
                      <a:headEnd type="none" w="med" len="med"/>
                      <a:tailEnd type="none" w="med" len="med"/>
                    </a:lnL>
                    <a:lnR w="12700" cap="flat" cmpd="sng">
                      <a:solidFill>
                        <a:srgbClr val="FFFFFF"/>
                      </a:solidFill>
                      <a:prstDash val="solid"/>
                      <a:round/>
                      <a:headEnd type="none" w="med" len="med"/>
                      <a:tailEnd type="none" w="med" len="med"/>
                    </a:lnR>
                    <a:lnT w="12700" cap="flat" cmpd="sng">
                      <a:solidFill>
                        <a:srgbClr val="FFFFFF"/>
                      </a:solidFill>
                      <a:prstDash val="solid"/>
                      <a:round/>
                      <a:headEnd type="none" w="med" len="med"/>
                      <a:tailEnd type="none" w="med" len="med"/>
                    </a:lnT>
                    <a:lnB w="12700" cap="flat" cmpd="sng">
                      <a:solidFill>
                        <a:srgbClr val="FFFFFF"/>
                      </a:solidFill>
                      <a:prstDash val="solid"/>
                      <a:round/>
                      <a:headEnd type="none" w="med" len="med"/>
                      <a:tailEnd type="none" w="med" len="med"/>
                    </a:lnB>
                    <a:solidFill>
                      <a:srgbClr val="F2F2F2"/>
                    </a:solidFill>
                  </a:tcPr>
                </a:tc>
                <a:tc>
                  <a:txBody>
                    <a:bodyPr/>
                    <a:lstStyle/>
                    <a:p>
                      <a:pPr marL="0" marR="0" lvl="0" indent="0" algn="l" rtl="0">
                        <a:spcBef>
                          <a:spcPts val="0"/>
                        </a:spcBef>
                        <a:spcAft>
                          <a:spcPts val="0"/>
                        </a:spcAft>
                        <a:buClr>
                          <a:schemeClr val="dk1"/>
                        </a:buClr>
                        <a:buSzPts val="250"/>
                        <a:buFont typeface="Georgia"/>
                        <a:buNone/>
                      </a:pPr>
                      <a:r>
                        <a:rPr lang="en-US" sz="700" u="none" strike="noStrike" cap="none">
                          <a:solidFill>
                            <a:schemeClr val="dk1"/>
                          </a:solidFill>
                          <a:latin typeface="Georgia"/>
                          <a:ea typeface="Georgia"/>
                          <a:cs typeface="Georgia"/>
                          <a:sym typeface="Georgia"/>
                        </a:rPr>
                        <a:t>Philippines</a:t>
                      </a:r>
                      <a:endParaRPr sz="1300"/>
                    </a:p>
                  </a:txBody>
                  <a:tcPr marL="68585" marR="68585" marT="34301" marB="34301">
                    <a:lnL w="12700" cap="flat" cmpd="sng">
                      <a:solidFill>
                        <a:srgbClr val="FFFFFF"/>
                      </a:solidFill>
                      <a:prstDash val="solid"/>
                      <a:round/>
                      <a:headEnd type="none" w="med" len="med"/>
                      <a:tailEnd type="none" w="med" len="med"/>
                    </a:lnL>
                    <a:lnR w="12700" cap="flat" cmpd="sng">
                      <a:solidFill>
                        <a:srgbClr val="FFFFFF"/>
                      </a:solidFill>
                      <a:prstDash val="solid"/>
                      <a:round/>
                      <a:headEnd type="none" w="med" len="med"/>
                      <a:tailEnd type="none" w="med" len="med"/>
                    </a:lnR>
                    <a:lnT w="12700" cap="flat" cmpd="sng">
                      <a:solidFill>
                        <a:srgbClr val="FFFFFF"/>
                      </a:solidFill>
                      <a:prstDash val="solid"/>
                      <a:round/>
                      <a:headEnd type="none" w="med" len="med"/>
                      <a:tailEnd type="none" w="med" len="med"/>
                    </a:lnT>
                    <a:lnB w="12700" cap="flat" cmpd="sng">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xmlns="" val="10007"/>
                  </a:ext>
                </a:extLst>
              </a:tr>
              <a:tr h="183496">
                <a:tc>
                  <a:txBody>
                    <a:bodyPr/>
                    <a:lstStyle/>
                    <a:p>
                      <a:pPr marL="0" marR="0" lvl="0" indent="0" algn="l" rtl="0">
                        <a:spcBef>
                          <a:spcPts val="0"/>
                        </a:spcBef>
                        <a:spcAft>
                          <a:spcPts val="0"/>
                        </a:spcAft>
                        <a:buClr>
                          <a:schemeClr val="dk1"/>
                        </a:buClr>
                        <a:buSzPts val="250"/>
                        <a:buFont typeface="Georgia"/>
                        <a:buNone/>
                      </a:pPr>
                      <a:r>
                        <a:rPr lang="en-US" sz="700" b="1" u="none" strike="noStrike" cap="none">
                          <a:solidFill>
                            <a:schemeClr val="dk1"/>
                          </a:solidFill>
                          <a:latin typeface="Georgia"/>
                          <a:ea typeface="Georgia"/>
                          <a:cs typeface="Georgia"/>
                          <a:sym typeface="Georgia"/>
                        </a:rPr>
                        <a:t>Vietnam</a:t>
                      </a:r>
                      <a:endParaRPr sz="1300"/>
                    </a:p>
                  </a:txBody>
                  <a:tcPr marL="68585" marR="68585" marT="34301" marB="34301">
                    <a:lnL w="12700" cap="flat" cmpd="sng">
                      <a:solidFill>
                        <a:srgbClr val="FFFFFF"/>
                      </a:solidFill>
                      <a:prstDash val="solid"/>
                      <a:round/>
                      <a:headEnd type="none" w="med" len="med"/>
                      <a:tailEnd type="none" w="med" len="med"/>
                    </a:lnL>
                    <a:lnR w="12700" cap="flat" cmpd="sng">
                      <a:solidFill>
                        <a:srgbClr val="FFFFFF"/>
                      </a:solidFill>
                      <a:prstDash val="solid"/>
                      <a:round/>
                      <a:headEnd type="none" w="med" len="med"/>
                      <a:tailEnd type="none" w="med" len="med"/>
                    </a:lnR>
                    <a:lnT w="12700" cap="flat" cmpd="sng">
                      <a:solidFill>
                        <a:srgbClr val="FFFFFF"/>
                      </a:solidFill>
                      <a:prstDash val="solid"/>
                      <a:round/>
                      <a:headEnd type="none" w="med" len="med"/>
                      <a:tailEnd type="none" w="med" len="med"/>
                    </a:lnT>
                    <a:lnB w="12700" cap="flat" cmpd="sng">
                      <a:solidFill>
                        <a:srgbClr val="FFFFFF"/>
                      </a:solidFill>
                      <a:prstDash val="solid"/>
                      <a:round/>
                      <a:headEnd type="none" w="med" len="med"/>
                      <a:tailEnd type="none" w="med" len="med"/>
                    </a:lnB>
                    <a:solidFill>
                      <a:srgbClr val="F2F2F2"/>
                    </a:solidFill>
                  </a:tcPr>
                </a:tc>
                <a:tc>
                  <a:txBody>
                    <a:bodyPr/>
                    <a:lstStyle/>
                    <a:p>
                      <a:pPr marL="0" marR="0" lvl="0" indent="0" algn="l" rtl="0">
                        <a:spcBef>
                          <a:spcPts val="0"/>
                        </a:spcBef>
                        <a:spcAft>
                          <a:spcPts val="0"/>
                        </a:spcAft>
                        <a:buClr>
                          <a:schemeClr val="dk1"/>
                        </a:buClr>
                        <a:buSzPts val="250"/>
                        <a:buFont typeface="Georgia"/>
                        <a:buNone/>
                      </a:pPr>
                      <a:r>
                        <a:rPr lang="en-US" sz="700" u="none" strike="noStrike" cap="none">
                          <a:solidFill>
                            <a:schemeClr val="dk1"/>
                          </a:solidFill>
                          <a:latin typeface="Georgia"/>
                          <a:ea typeface="Georgia"/>
                          <a:cs typeface="Georgia"/>
                          <a:sym typeface="Georgia"/>
                        </a:rPr>
                        <a:t>PwC Legal Vietnam</a:t>
                      </a:r>
                      <a:endParaRPr sz="1300"/>
                    </a:p>
                  </a:txBody>
                  <a:tcPr marL="68585" marR="68585" marT="34301" marB="34301">
                    <a:lnL w="12700" cap="flat" cmpd="sng">
                      <a:solidFill>
                        <a:srgbClr val="FFFFFF"/>
                      </a:solidFill>
                      <a:prstDash val="solid"/>
                      <a:round/>
                      <a:headEnd type="none" w="med" len="med"/>
                      <a:tailEnd type="none" w="med" len="med"/>
                    </a:lnL>
                    <a:lnR w="12700" cap="flat" cmpd="sng">
                      <a:solidFill>
                        <a:srgbClr val="FFFFFF"/>
                      </a:solidFill>
                      <a:prstDash val="solid"/>
                      <a:round/>
                      <a:headEnd type="none" w="med" len="med"/>
                      <a:tailEnd type="none" w="med" len="med"/>
                    </a:lnR>
                    <a:lnT w="12700" cap="flat" cmpd="sng">
                      <a:solidFill>
                        <a:srgbClr val="FFFFFF"/>
                      </a:solidFill>
                      <a:prstDash val="solid"/>
                      <a:round/>
                      <a:headEnd type="none" w="med" len="med"/>
                      <a:tailEnd type="none" w="med" len="med"/>
                    </a:lnT>
                    <a:lnB w="12700" cap="flat" cmpd="sng">
                      <a:solidFill>
                        <a:srgbClr val="FFFFFF"/>
                      </a:solidFill>
                      <a:prstDash val="solid"/>
                      <a:round/>
                      <a:headEnd type="none" w="med" len="med"/>
                      <a:tailEnd type="none" w="med" len="med"/>
                    </a:lnB>
                    <a:solidFill>
                      <a:srgbClr val="F2F2F2"/>
                    </a:solidFill>
                  </a:tcPr>
                </a:tc>
                <a:tc>
                  <a:txBody>
                    <a:bodyPr/>
                    <a:lstStyle/>
                    <a:p>
                      <a:pPr marL="0" marR="0" lvl="0" indent="0" algn="l" rtl="0">
                        <a:spcBef>
                          <a:spcPts val="0"/>
                        </a:spcBef>
                        <a:spcAft>
                          <a:spcPts val="0"/>
                        </a:spcAft>
                        <a:buClr>
                          <a:schemeClr val="dk1"/>
                        </a:buClr>
                        <a:buSzPts val="250"/>
                        <a:buFont typeface="Georgia"/>
                        <a:buNone/>
                      </a:pPr>
                      <a:r>
                        <a:rPr lang="en-US" sz="700" u="none" strike="noStrike" cap="none">
                          <a:solidFill>
                            <a:schemeClr val="dk1"/>
                          </a:solidFill>
                          <a:latin typeface="Georgia"/>
                          <a:ea typeface="Georgia"/>
                          <a:cs typeface="Georgia"/>
                          <a:sym typeface="Georgia"/>
                        </a:rPr>
                        <a:t>Vietnam</a:t>
                      </a:r>
                      <a:endParaRPr sz="1300"/>
                    </a:p>
                  </a:txBody>
                  <a:tcPr marL="68585" marR="68585" marT="34301" marB="34301">
                    <a:lnL w="12700" cap="flat" cmpd="sng">
                      <a:solidFill>
                        <a:srgbClr val="FFFFFF"/>
                      </a:solidFill>
                      <a:prstDash val="solid"/>
                      <a:round/>
                      <a:headEnd type="none" w="med" len="med"/>
                      <a:tailEnd type="none" w="med" len="med"/>
                    </a:lnL>
                    <a:lnR w="12700" cap="flat" cmpd="sng">
                      <a:solidFill>
                        <a:srgbClr val="FFFFFF"/>
                      </a:solidFill>
                      <a:prstDash val="solid"/>
                      <a:round/>
                      <a:headEnd type="none" w="med" len="med"/>
                      <a:tailEnd type="none" w="med" len="med"/>
                    </a:lnR>
                    <a:lnT w="12700" cap="flat" cmpd="sng">
                      <a:solidFill>
                        <a:srgbClr val="FFFFFF"/>
                      </a:solidFill>
                      <a:prstDash val="solid"/>
                      <a:round/>
                      <a:headEnd type="none" w="med" len="med"/>
                      <a:tailEnd type="none" w="med" len="med"/>
                    </a:lnT>
                    <a:lnB w="12700" cap="flat" cmpd="sng">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xmlns="" val="10008"/>
                  </a:ext>
                </a:extLst>
              </a:tr>
              <a:tr h="203121">
                <a:tc>
                  <a:txBody>
                    <a:bodyPr/>
                    <a:lstStyle/>
                    <a:p>
                      <a:pPr marL="0" marR="0" lvl="0" indent="0" algn="l" rtl="0">
                        <a:spcBef>
                          <a:spcPts val="0"/>
                        </a:spcBef>
                        <a:spcAft>
                          <a:spcPts val="0"/>
                        </a:spcAft>
                        <a:buNone/>
                      </a:pPr>
                      <a:r>
                        <a:rPr lang="en-US" sz="700" b="1">
                          <a:solidFill>
                            <a:schemeClr val="dk1"/>
                          </a:solidFill>
                          <a:latin typeface="Georgia"/>
                          <a:ea typeface="Georgia"/>
                          <a:cs typeface="Georgia"/>
                          <a:sym typeface="Georgia"/>
                        </a:rPr>
                        <a:t>Indonesia</a:t>
                      </a:r>
                      <a:endParaRPr sz="700" b="1" u="none" strike="noStrike" cap="none">
                        <a:solidFill>
                          <a:schemeClr val="dk1"/>
                        </a:solidFill>
                        <a:latin typeface="Georgia"/>
                        <a:ea typeface="Georgia"/>
                        <a:cs typeface="Georgia"/>
                        <a:sym typeface="Georgia"/>
                      </a:endParaRPr>
                    </a:p>
                  </a:txBody>
                  <a:tcPr marL="68585" marR="68585" marT="34301" marB="34301">
                    <a:lnL w="12700" cap="flat" cmpd="sng">
                      <a:solidFill>
                        <a:srgbClr val="FFFFFF"/>
                      </a:solidFill>
                      <a:prstDash val="solid"/>
                      <a:round/>
                      <a:headEnd type="none" w="med" len="med"/>
                      <a:tailEnd type="none" w="med" len="med"/>
                    </a:lnL>
                    <a:lnR w="12700" cap="flat" cmpd="sng">
                      <a:solidFill>
                        <a:srgbClr val="FFFFFF"/>
                      </a:solidFill>
                      <a:prstDash val="solid"/>
                      <a:round/>
                      <a:headEnd type="none" w="med" len="med"/>
                      <a:tailEnd type="none" w="med" len="med"/>
                    </a:lnR>
                    <a:lnT w="12700" cap="flat" cmpd="sng">
                      <a:solidFill>
                        <a:srgbClr val="FFFFFF"/>
                      </a:solidFill>
                      <a:prstDash val="solid"/>
                      <a:round/>
                      <a:headEnd type="none" w="med" len="med"/>
                      <a:tailEnd type="none" w="med" len="med"/>
                    </a:lnT>
                    <a:lnB w="12700" cap="flat" cmpd="sng">
                      <a:solidFill>
                        <a:srgbClr val="FFFFFF"/>
                      </a:solidFill>
                      <a:prstDash val="solid"/>
                      <a:round/>
                      <a:headEnd type="none" w="med" len="med"/>
                      <a:tailEnd type="none" w="med" len="med"/>
                    </a:lnB>
                    <a:solidFill>
                      <a:srgbClr val="F2F2F2"/>
                    </a:solidFill>
                  </a:tcPr>
                </a:tc>
                <a:tc>
                  <a:txBody>
                    <a:bodyPr/>
                    <a:lstStyle/>
                    <a:p>
                      <a:pPr marL="0" marR="0" lvl="0" indent="0" algn="l" rtl="0">
                        <a:spcBef>
                          <a:spcPts val="0"/>
                        </a:spcBef>
                        <a:spcAft>
                          <a:spcPts val="0"/>
                        </a:spcAft>
                        <a:buNone/>
                      </a:pPr>
                      <a:r>
                        <a:rPr lang="en-US" sz="700">
                          <a:solidFill>
                            <a:schemeClr val="dk1"/>
                          </a:solidFill>
                          <a:latin typeface="Georgia"/>
                          <a:ea typeface="Georgia"/>
                          <a:cs typeface="Georgia"/>
                          <a:sym typeface="Georgia"/>
                        </a:rPr>
                        <a:t>Melli Darsa &amp; Co</a:t>
                      </a:r>
                      <a:endParaRPr sz="700" u="none" strike="noStrike" cap="none">
                        <a:solidFill>
                          <a:schemeClr val="dk1"/>
                        </a:solidFill>
                        <a:latin typeface="Georgia"/>
                        <a:ea typeface="Georgia"/>
                        <a:cs typeface="Georgia"/>
                        <a:sym typeface="Georgia"/>
                      </a:endParaRPr>
                    </a:p>
                  </a:txBody>
                  <a:tcPr marL="68585" marR="68585" marT="34301" marB="34301">
                    <a:lnL w="12700" cap="flat" cmpd="sng">
                      <a:solidFill>
                        <a:srgbClr val="FFFFFF"/>
                      </a:solidFill>
                      <a:prstDash val="solid"/>
                      <a:round/>
                      <a:headEnd type="none" w="med" len="med"/>
                      <a:tailEnd type="none" w="med" len="med"/>
                    </a:lnL>
                    <a:lnR w="12700" cap="flat" cmpd="sng">
                      <a:solidFill>
                        <a:srgbClr val="FFFFFF"/>
                      </a:solidFill>
                      <a:prstDash val="solid"/>
                      <a:round/>
                      <a:headEnd type="none" w="med" len="med"/>
                      <a:tailEnd type="none" w="med" len="med"/>
                    </a:lnR>
                    <a:lnT w="12700" cap="flat" cmpd="sng">
                      <a:solidFill>
                        <a:srgbClr val="FFFFFF"/>
                      </a:solidFill>
                      <a:prstDash val="solid"/>
                      <a:round/>
                      <a:headEnd type="none" w="med" len="med"/>
                      <a:tailEnd type="none" w="med" len="med"/>
                    </a:lnT>
                    <a:lnB w="12700" cap="flat" cmpd="sng">
                      <a:solidFill>
                        <a:srgbClr val="FFFFFF"/>
                      </a:solidFill>
                      <a:prstDash val="solid"/>
                      <a:round/>
                      <a:headEnd type="none" w="med" len="med"/>
                      <a:tailEnd type="none" w="med" len="med"/>
                    </a:lnB>
                    <a:solidFill>
                      <a:srgbClr val="F2F2F2"/>
                    </a:solidFill>
                  </a:tcPr>
                </a:tc>
                <a:tc>
                  <a:txBody>
                    <a:bodyPr/>
                    <a:lstStyle/>
                    <a:p>
                      <a:pPr marL="0" marR="0" lvl="0" indent="0" algn="l" rtl="0">
                        <a:spcBef>
                          <a:spcPts val="0"/>
                        </a:spcBef>
                        <a:spcAft>
                          <a:spcPts val="0"/>
                        </a:spcAft>
                        <a:buNone/>
                      </a:pPr>
                      <a:r>
                        <a:rPr lang="en-US" sz="700" dirty="0">
                          <a:solidFill>
                            <a:schemeClr val="dk1"/>
                          </a:solidFill>
                          <a:latin typeface="Georgia"/>
                          <a:ea typeface="Georgia"/>
                          <a:cs typeface="Georgia"/>
                          <a:sym typeface="Georgia"/>
                        </a:rPr>
                        <a:t>Indonesian</a:t>
                      </a:r>
                      <a:endParaRPr sz="700" u="none" strike="noStrike" cap="none" dirty="0">
                        <a:solidFill>
                          <a:schemeClr val="dk1"/>
                        </a:solidFill>
                        <a:latin typeface="Georgia"/>
                        <a:ea typeface="Georgia"/>
                        <a:cs typeface="Georgia"/>
                        <a:sym typeface="Georgia"/>
                      </a:endParaRPr>
                    </a:p>
                  </a:txBody>
                  <a:tcPr marL="68585" marR="68585" marT="34301" marB="34301">
                    <a:lnL w="12700" cap="flat" cmpd="sng">
                      <a:solidFill>
                        <a:srgbClr val="FFFFFF"/>
                      </a:solidFill>
                      <a:prstDash val="solid"/>
                      <a:round/>
                      <a:headEnd type="none" w="med" len="med"/>
                      <a:tailEnd type="none" w="med" len="med"/>
                    </a:lnL>
                    <a:lnR w="12700" cap="flat" cmpd="sng">
                      <a:solidFill>
                        <a:srgbClr val="FFFFFF"/>
                      </a:solidFill>
                      <a:prstDash val="solid"/>
                      <a:round/>
                      <a:headEnd type="none" w="med" len="med"/>
                      <a:tailEnd type="none" w="med" len="med"/>
                    </a:lnR>
                    <a:lnT w="12700" cap="flat" cmpd="sng">
                      <a:solidFill>
                        <a:srgbClr val="FFFFFF"/>
                      </a:solidFill>
                      <a:prstDash val="solid"/>
                      <a:round/>
                      <a:headEnd type="none" w="med" len="med"/>
                      <a:tailEnd type="none" w="med" len="med"/>
                    </a:lnT>
                    <a:lnB w="12700" cap="flat" cmpd="sng">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xmlns="" val="10009"/>
                  </a:ext>
                </a:extLst>
              </a:tr>
              <a:tr h="293916">
                <a:tc>
                  <a:txBody>
                    <a:bodyPr/>
                    <a:lstStyle/>
                    <a:p>
                      <a:pPr marL="0" marR="0" lvl="0" indent="0" algn="l" rtl="0">
                        <a:spcBef>
                          <a:spcPts val="0"/>
                        </a:spcBef>
                        <a:spcAft>
                          <a:spcPts val="0"/>
                        </a:spcAft>
                        <a:buClr>
                          <a:schemeClr val="dk1"/>
                        </a:buClr>
                        <a:buSzPts val="250"/>
                        <a:buFont typeface="Georgia"/>
                        <a:buNone/>
                      </a:pPr>
                      <a:r>
                        <a:rPr lang="en-US" sz="700" b="1" u="none" strike="noStrike" cap="none">
                          <a:solidFill>
                            <a:schemeClr val="dk1"/>
                          </a:solidFill>
                          <a:latin typeface="Georgia"/>
                          <a:ea typeface="Georgia"/>
                          <a:cs typeface="Georgia"/>
                          <a:sym typeface="Georgia"/>
                        </a:rPr>
                        <a:t>Australia</a:t>
                      </a:r>
                      <a:endParaRPr sz="1300"/>
                    </a:p>
                  </a:txBody>
                  <a:tcPr marL="68585" marR="68585" marT="34301" marB="34301">
                    <a:lnL w="12700" cap="flat" cmpd="sng">
                      <a:solidFill>
                        <a:srgbClr val="FFFFFF"/>
                      </a:solidFill>
                      <a:prstDash val="solid"/>
                      <a:round/>
                      <a:headEnd type="none" w="med" len="med"/>
                      <a:tailEnd type="none" w="med" len="med"/>
                    </a:lnL>
                    <a:lnR w="12700" cap="flat" cmpd="sng">
                      <a:solidFill>
                        <a:srgbClr val="FFFFFF"/>
                      </a:solidFill>
                      <a:prstDash val="solid"/>
                      <a:round/>
                      <a:headEnd type="none" w="med" len="med"/>
                      <a:tailEnd type="none" w="med" len="med"/>
                    </a:lnR>
                    <a:lnT w="12700" cap="flat" cmpd="sng">
                      <a:solidFill>
                        <a:srgbClr val="FFFFFF"/>
                      </a:solidFill>
                      <a:prstDash val="solid"/>
                      <a:round/>
                      <a:headEnd type="none" w="med" len="med"/>
                      <a:tailEnd type="none" w="med" len="med"/>
                    </a:lnT>
                    <a:lnB w="12700" cap="flat" cmpd="sng">
                      <a:solidFill>
                        <a:srgbClr val="FFFFFF"/>
                      </a:solidFill>
                      <a:prstDash val="solid"/>
                      <a:round/>
                      <a:headEnd type="none" w="med" len="med"/>
                      <a:tailEnd type="none" w="med" len="med"/>
                    </a:lnB>
                    <a:solidFill>
                      <a:srgbClr val="F2F2F2"/>
                    </a:solidFill>
                  </a:tcPr>
                </a:tc>
                <a:tc>
                  <a:txBody>
                    <a:bodyPr/>
                    <a:lstStyle/>
                    <a:p>
                      <a:pPr marL="0" marR="0" lvl="0" indent="0" algn="l" rtl="0">
                        <a:spcBef>
                          <a:spcPts val="0"/>
                        </a:spcBef>
                        <a:spcAft>
                          <a:spcPts val="0"/>
                        </a:spcAft>
                        <a:buClr>
                          <a:schemeClr val="dk1"/>
                        </a:buClr>
                        <a:buSzPts val="250"/>
                        <a:buFont typeface="Georgia"/>
                        <a:buNone/>
                      </a:pPr>
                      <a:r>
                        <a:rPr lang="en-US" sz="700" u="none" strike="noStrike" cap="none">
                          <a:solidFill>
                            <a:schemeClr val="dk1"/>
                          </a:solidFill>
                          <a:latin typeface="Georgia"/>
                          <a:ea typeface="Georgia"/>
                          <a:cs typeface="Georgia"/>
                          <a:sym typeface="Georgia"/>
                        </a:rPr>
                        <a:t>PwC Australia</a:t>
                      </a:r>
                      <a:endParaRPr sz="1300"/>
                    </a:p>
                  </a:txBody>
                  <a:tcPr marL="68585" marR="68585" marT="34301" marB="34301">
                    <a:lnL w="12700" cap="flat" cmpd="sng">
                      <a:solidFill>
                        <a:srgbClr val="FFFFFF"/>
                      </a:solidFill>
                      <a:prstDash val="solid"/>
                      <a:round/>
                      <a:headEnd type="none" w="med" len="med"/>
                      <a:tailEnd type="none" w="med" len="med"/>
                    </a:lnL>
                    <a:lnR w="12700" cap="flat" cmpd="sng">
                      <a:solidFill>
                        <a:srgbClr val="FFFFFF"/>
                      </a:solidFill>
                      <a:prstDash val="solid"/>
                      <a:round/>
                      <a:headEnd type="none" w="med" len="med"/>
                      <a:tailEnd type="none" w="med" len="med"/>
                    </a:lnR>
                    <a:lnT w="12700" cap="flat" cmpd="sng">
                      <a:solidFill>
                        <a:srgbClr val="FFFFFF"/>
                      </a:solidFill>
                      <a:prstDash val="solid"/>
                      <a:round/>
                      <a:headEnd type="none" w="med" len="med"/>
                      <a:tailEnd type="none" w="med" len="med"/>
                    </a:lnT>
                    <a:lnB w="12700" cap="flat" cmpd="sng">
                      <a:solidFill>
                        <a:srgbClr val="FFFFFF"/>
                      </a:solidFill>
                      <a:prstDash val="solid"/>
                      <a:round/>
                      <a:headEnd type="none" w="med" len="med"/>
                      <a:tailEnd type="none" w="med" len="med"/>
                    </a:lnB>
                    <a:solidFill>
                      <a:srgbClr val="F2F2F2"/>
                    </a:solidFill>
                  </a:tcPr>
                </a:tc>
                <a:tc>
                  <a:txBody>
                    <a:bodyPr/>
                    <a:lstStyle/>
                    <a:p>
                      <a:pPr marL="0" marR="0" lvl="0" indent="0" algn="l" rtl="0">
                        <a:spcBef>
                          <a:spcPts val="0"/>
                        </a:spcBef>
                        <a:spcAft>
                          <a:spcPts val="0"/>
                        </a:spcAft>
                        <a:buClr>
                          <a:schemeClr val="dk1"/>
                        </a:buClr>
                        <a:buSzPts val="250"/>
                        <a:buFont typeface="Georgia"/>
                        <a:buNone/>
                      </a:pPr>
                      <a:r>
                        <a:rPr lang="en-US" sz="700" u="none" strike="noStrike" cap="none">
                          <a:solidFill>
                            <a:schemeClr val="dk1"/>
                          </a:solidFill>
                          <a:latin typeface="Georgia"/>
                          <a:ea typeface="Georgia"/>
                          <a:cs typeface="Georgia"/>
                          <a:sym typeface="Georgia"/>
                        </a:rPr>
                        <a:t>Australian (NSW, Vic, Qld, WA, ACT)</a:t>
                      </a:r>
                      <a:endParaRPr sz="1300"/>
                    </a:p>
                  </a:txBody>
                  <a:tcPr marL="68585" marR="68585" marT="34301" marB="34301">
                    <a:lnL w="12700" cap="flat" cmpd="sng">
                      <a:solidFill>
                        <a:srgbClr val="FFFFFF"/>
                      </a:solidFill>
                      <a:prstDash val="solid"/>
                      <a:round/>
                      <a:headEnd type="none" w="med" len="med"/>
                      <a:tailEnd type="none" w="med" len="med"/>
                    </a:lnL>
                    <a:lnR w="12700" cap="flat" cmpd="sng">
                      <a:solidFill>
                        <a:srgbClr val="FFFFFF"/>
                      </a:solidFill>
                      <a:prstDash val="solid"/>
                      <a:round/>
                      <a:headEnd type="none" w="med" len="med"/>
                      <a:tailEnd type="none" w="med" len="med"/>
                    </a:lnR>
                    <a:lnT w="12700" cap="flat" cmpd="sng">
                      <a:solidFill>
                        <a:srgbClr val="FFFFFF"/>
                      </a:solidFill>
                      <a:prstDash val="solid"/>
                      <a:round/>
                      <a:headEnd type="none" w="med" len="med"/>
                      <a:tailEnd type="none" w="med" len="med"/>
                    </a:lnT>
                    <a:lnB w="12700" cap="flat" cmpd="sng">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xmlns="" val="10010"/>
                  </a:ext>
                </a:extLst>
              </a:tr>
              <a:tr h="216776">
                <a:tc>
                  <a:txBody>
                    <a:bodyPr/>
                    <a:lstStyle/>
                    <a:p>
                      <a:pPr marL="0" marR="0" lvl="0" indent="0" algn="l" rtl="0">
                        <a:spcBef>
                          <a:spcPts val="0"/>
                        </a:spcBef>
                        <a:spcAft>
                          <a:spcPts val="0"/>
                        </a:spcAft>
                        <a:buClr>
                          <a:schemeClr val="accent1"/>
                        </a:buClr>
                        <a:buSzPts val="250"/>
                        <a:buFont typeface="Georgia"/>
                        <a:buNone/>
                      </a:pPr>
                      <a:r>
                        <a:rPr lang="en-US" sz="700" b="1" u="none" strike="noStrike" cap="none">
                          <a:latin typeface="Georgia"/>
                          <a:ea typeface="Georgia"/>
                          <a:cs typeface="Georgia"/>
                          <a:sym typeface="Georgia"/>
                        </a:rPr>
                        <a:t>New Zealand</a:t>
                      </a:r>
                      <a:endParaRPr sz="1300"/>
                    </a:p>
                  </a:txBody>
                  <a:tcPr marL="68585" marR="68585" marT="34301" marB="34301">
                    <a:lnL w="12700" cap="flat" cmpd="sng">
                      <a:solidFill>
                        <a:srgbClr val="FFFFFF"/>
                      </a:solidFill>
                      <a:prstDash val="solid"/>
                      <a:round/>
                      <a:headEnd type="none" w="med" len="med"/>
                      <a:tailEnd type="none" w="med" len="med"/>
                    </a:lnL>
                    <a:lnR w="12700" cap="flat" cmpd="sng">
                      <a:solidFill>
                        <a:srgbClr val="FFFFFF"/>
                      </a:solidFill>
                      <a:prstDash val="solid"/>
                      <a:round/>
                      <a:headEnd type="none" w="med" len="med"/>
                      <a:tailEnd type="none" w="med" len="med"/>
                    </a:lnR>
                    <a:lnT w="12700" cap="flat" cmpd="sng">
                      <a:solidFill>
                        <a:srgbClr val="FFFFFF"/>
                      </a:solidFill>
                      <a:prstDash val="solid"/>
                      <a:round/>
                      <a:headEnd type="none" w="med" len="med"/>
                      <a:tailEnd type="none" w="med" len="med"/>
                    </a:lnT>
                    <a:lnB w="12700" cap="flat" cmpd="sng">
                      <a:solidFill>
                        <a:srgbClr val="FFFFFF"/>
                      </a:solidFill>
                      <a:prstDash val="solid"/>
                      <a:round/>
                      <a:headEnd type="none" w="med" len="med"/>
                      <a:tailEnd type="none" w="med" len="med"/>
                    </a:lnB>
                    <a:solidFill>
                      <a:srgbClr val="F2F2F2"/>
                    </a:solidFill>
                  </a:tcPr>
                </a:tc>
                <a:tc>
                  <a:txBody>
                    <a:bodyPr/>
                    <a:lstStyle/>
                    <a:p>
                      <a:pPr marL="0" marR="0" lvl="0" indent="0" algn="l" rtl="0">
                        <a:spcBef>
                          <a:spcPts val="0"/>
                        </a:spcBef>
                        <a:spcAft>
                          <a:spcPts val="0"/>
                        </a:spcAft>
                        <a:buClr>
                          <a:schemeClr val="dk1"/>
                        </a:buClr>
                        <a:buSzPts val="250"/>
                        <a:buFont typeface="Georgia"/>
                        <a:buNone/>
                      </a:pPr>
                      <a:r>
                        <a:rPr lang="en-US" sz="700" u="none" strike="noStrike" cap="none">
                          <a:solidFill>
                            <a:schemeClr val="dk1"/>
                          </a:solidFill>
                          <a:latin typeface="Georgia"/>
                          <a:ea typeface="Georgia"/>
                          <a:cs typeface="Georgia"/>
                          <a:sym typeface="Georgia"/>
                        </a:rPr>
                        <a:t>PwC Legal New Zealand</a:t>
                      </a:r>
                      <a:endParaRPr sz="1300"/>
                    </a:p>
                  </a:txBody>
                  <a:tcPr marL="68585" marR="68585" marT="34301" marB="34301">
                    <a:lnL w="12700" cap="flat" cmpd="sng">
                      <a:solidFill>
                        <a:srgbClr val="FFFFFF"/>
                      </a:solidFill>
                      <a:prstDash val="solid"/>
                      <a:round/>
                      <a:headEnd type="none" w="med" len="med"/>
                      <a:tailEnd type="none" w="med" len="med"/>
                    </a:lnL>
                    <a:lnR w="12700" cap="flat" cmpd="sng">
                      <a:solidFill>
                        <a:srgbClr val="FFFFFF"/>
                      </a:solidFill>
                      <a:prstDash val="solid"/>
                      <a:round/>
                      <a:headEnd type="none" w="med" len="med"/>
                      <a:tailEnd type="none" w="med" len="med"/>
                    </a:lnR>
                    <a:lnT w="12700" cap="flat" cmpd="sng">
                      <a:solidFill>
                        <a:srgbClr val="FFFFFF"/>
                      </a:solidFill>
                      <a:prstDash val="solid"/>
                      <a:round/>
                      <a:headEnd type="none" w="med" len="med"/>
                      <a:tailEnd type="none" w="med" len="med"/>
                    </a:lnT>
                    <a:lnB w="12700" cap="flat" cmpd="sng">
                      <a:solidFill>
                        <a:srgbClr val="FFFFFF"/>
                      </a:solidFill>
                      <a:prstDash val="solid"/>
                      <a:round/>
                      <a:headEnd type="none" w="med" len="med"/>
                      <a:tailEnd type="none" w="med" len="med"/>
                    </a:lnB>
                    <a:solidFill>
                      <a:srgbClr val="F2F2F2"/>
                    </a:solidFill>
                  </a:tcPr>
                </a:tc>
                <a:tc>
                  <a:txBody>
                    <a:bodyPr/>
                    <a:lstStyle/>
                    <a:p>
                      <a:pPr marL="0" marR="0" lvl="0" indent="0" algn="l" rtl="0">
                        <a:spcBef>
                          <a:spcPts val="0"/>
                        </a:spcBef>
                        <a:spcAft>
                          <a:spcPts val="0"/>
                        </a:spcAft>
                        <a:buClr>
                          <a:schemeClr val="dk1"/>
                        </a:buClr>
                        <a:buSzPts val="250"/>
                        <a:buFont typeface="Georgia"/>
                        <a:buNone/>
                      </a:pPr>
                      <a:r>
                        <a:rPr lang="en-US" sz="700" u="none" strike="noStrike" cap="none" dirty="0">
                          <a:solidFill>
                            <a:schemeClr val="dk1"/>
                          </a:solidFill>
                          <a:latin typeface="Georgia"/>
                          <a:ea typeface="Georgia"/>
                          <a:cs typeface="Georgia"/>
                          <a:sym typeface="Georgia"/>
                        </a:rPr>
                        <a:t>New Zealand</a:t>
                      </a:r>
                      <a:endParaRPr sz="1300" dirty="0"/>
                    </a:p>
                  </a:txBody>
                  <a:tcPr marL="68585" marR="68585" marT="34301" marB="34301">
                    <a:lnL w="12700" cap="flat" cmpd="sng">
                      <a:solidFill>
                        <a:srgbClr val="FFFFFF"/>
                      </a:solidFill>
                      <a:prstDash val="solid"/>
                      <a:round/>
                      <a:headEnd type="none" w="med" len="med"/>
                      <a:tailEnd type="none" w="med" len="med"/>
                    </a:lnL>
                    <a:lnR w="12700" cap="flat" cmpd="sng">
                      <a:solidFill>
                        <a:srgbClr val="FFFFFF"/>
                      </a:solidFill>
                      <a:prstDash val="solid"/>
                      <a:round/>
                      <a:headEnd type="none" w="med" len="med"/>
                      <a:tailEnd type="none" w="med" len="med"/>
                    </a:lnR>
                    <a:lnT w="12700" cap="flat" cmpd="sng">
                      <a:solidFill>
                        <a:srgbClr val="FFFFFF"/>
                      </a:solidFill>
                      <a:prstDash val="solid"/>
                      <a:round/>
                      <a:headEnd type="none" w="med" len="med"/>
                      <a:tailEnd type="none" w="med" len="med"/>
                    </a:lnT>
                    <a:lnB w="12700" cap="flat" cmpd="sng">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xmlns="" val="10011"/>
                  </a:ext>
                </a:extLst>
              </a:tr>
            </a:tbl>
          </a:graphicData>
        </a:graphic>
      </p:graphicFrame>
      <p:grpSp>
        <p:nvGrpSpPr>
          <p:cNvPr id="45" name="Group 44"/>
          <p:cNvGrpSpPr/>
          <p:nvPr/>
        </p:nvGrpSpPr>
        <p:grpSpPr>
          <a:xfrm>
            <a:off x="-222223" y="1949534"/>
            <a:ext cx="5098368" cy="4030667"/>
            <a:chOff x="165008" y="1940811"/>
            <a:chExt cx="4154486" cy="3303824"/>
          </a:xfrm>
        </p:grpSpPr>
        <p:grpSp>
          <p:nvGrpSpPr>
            <p:cNvPr id="46" name="Shape 8841"/>
            <p:cNvGrpSpPr/>
            <p:nvPr/>
          </p:nvGrpSpPr>
          <p:grpSpPr>
            <a:xfrm>
              <a:off x="165008" y="1940811"/>
              <a:ext cx="4154486" cy="3303824"/>
              <a:chOff x="757" y="214"/>
              <a:chExt cx="4427" cy="3927"/>
            </a:xfrm>
          </p:grpSpPr>
          <p:sp>
            <p:nvSpPr>
              <p:cNvPr id="48" name="Shape 8842"/>
              <p:cNvSpPr/>
              <p:nvPr/>
            </p:nvSpPr>
            <p:spPr>
              <a:xfrm>
                <a:off x="2380" y="278"/>
                <a:ext cx="983" cy="465"/>
              </a:xfrm>
              <a:custGeom>
                <a:avLst/>
                <a:gdLst/>
                <a:ahLst/>
                <a:cxnLst/>
                <a:rect l="0" t="0" r="0" b="0"/>
                <a:pathLst>
                  <a:path w="120000" h="120000" extrusionOk="0">
                    <a:moveTo>
                      <a:pt x="107218" y="27000"/>
                    </a:moveTo>
                    <a:cubicBezTo>
                      <a:pt x="102248" y="48000"/>
                      <a:pt x="105088" y="43500"/>
                      <a:pt x="103668" y="46500"/>
                    </a:cubicBezTo>
                    <a:cubicBezTo>
                      <a:pt x="102248" y="48000"/>
                      <a:pt x="104378" y="52500"/>
                      <a:pt x="105088" y="51000"/>
                    </a:cubicBezTo>
                    <a:cubicBezTo>
                      <a:pt x="105798" y="49500"/>
                      <a:pt x="107928" y="49500"/>
                      <a:pt x="109349" y="51000"/>
                    </a:cubicBezTo>
                    <a:cubicBezTo>
                      <a:pt x="110769" y="54000"/>
                      <a:pt x="109349" y="48000"/>
                      <a:pt x="112189" y="48000"/>
                    </a:cubicBezTo>
                    <a:cubicBezTo>
                      <a:pt x="115029" y="48000"/>
                      <a:pt x="115739" y="51000"/>
                      <a:pt x="117159" y="54000"/>
                    </a:cubicBezTo>
                    <a:cubicBezTo>
                      <a:pt x="118579" y="57000"/>
                      <a:pt x="120000" y="61500"/>
                      <a:pt x="119289" y="63000"/>
                    </a:cubicBezTo>
                    <a:cubicBezTo>
                      <a:pt x="117869" y="64500"/>
                      <a:pt x="115739" y="61500"/>
                      <a:pt x="115029" y="63000"/>
                    </a:cubicBezTo>
                    <a:cubicBezTo>
                      <a:pt x="114319" y="64500"/>
                      <a:pt x="113609" y="61500"/>
                      <a:pt x="111479" y="63000"/>
                    </a:cubicBezTo>
                    <a:cubicBezTo>
                      <a:pt x="110059" y="66000"/>
                      <a:pt x="107928" y="64500"/>
                      <a:pt x="106508" y="67500"/>
                    </a:cubicBezTo>
                    <a:cubicBezTo>
                      <a:pt x="105088" y="72000"/>
                      <a:pt x="106508" y="72000"/>
                      <a:pt x="105088" y="73500"/>
                    </a:cubicBezTo>
                    <a:cubicBezTo>
                      <a:pt x="103668" y="76500"/>
                      <a:pt x="102248" y="78000"/>
                      <a:pt x="100828" y="76500"/>
                    </a:cubicBezTo>
                    <a:cubicBezTo>
                      <a:pt x="98698" y="76500"/>
                      <a:pt x="99408" y="81000"/>
                      <a:pt x="96568" y="84000"/>
                    </a:cubicBezTo>
                    <a:cubicBezTo>
                      <a:pt x="93017" y="87000"/>
                      <a:pt x="91597" y="79500"/>
                      <a:pt x="89467" y="81000"/>
                    </a:cubicBezTo>
                    <a:cubicBezTo>
                      <a:pt x="88047" y="81000"/>
                      <a:pt x="88047" y="84000"/>
                      <a:pt x="88047" y="88500"/>
                    </a:cubicBezTo>
                    <a:cubicBezTo>
                      <a:pt x="88047" y="91500"/>
                      <a:pt x="90887" y="94500"/>
                      <a:pt x="89467" y="96000"/>
                    </a:cubicBezTo>
                    <a:cubicBezTo>
                      <a:pt x="87337" y="99000"/>
                      <a:pt x="86627" y="99000"/>
                      <a:pt x="84497" y="103500"/>
                    </a:cubicBezTo>
                    <a:cubicBezTo>
                      <a:pt x="83076" y="108000"/>
                      <a:pt x="81656" y="106500"/>
                      <a:pt x="80946" y="109500"/>
                    </a:cubicBezTo>
                    <a:cubicBezTo>
                      <a:pt x="80236" y="111000"/>
                      <a:pt x="79526" y="108000"/>
                      <a:pt x="78816" y="109500"/>
                    </a:cubicBezTo>
                    <a:cubicBezTo>
                      <a:pt x="77396" y="111000"/>
                      <a:pt x="77396" y="109500"/>
                      <a:pt x="74556" y="109500"/>
                    </a:cubicBezTo>
                    <a:cubicBezTo>
                      <a:pt x="72426" y="109500"/>
                      <a:pt x="73846" y="108000"/>
                      <a:pt x="71715" y="111000"/>
                    </a:cubicBezTo>
                    <a:cubicBezTo>
                      <a:pt x="70295" y="114000"/>
                      <a:pt x="70295" y="111000"/>
                      <a:pt x="64615" y="118500"/>
                    </a:cubicBezTo>
                    <a:cubicBezTo>
                      <a:pt x="63905" y="120000"/>
                      <a:pt x="63905" y="117000"/>
                      <a:pt x="62485" y="118500"/>
                    </a:cubicBezTo>
                    <a:cubicBezTo>
                      <a:pt x="61775" y="118500"/>
                      <a:pt x="63195" y="114000"/>
                      <a:pt x="61065" y="115500"/>
                    </a:cubicBezTo>
                    <a:cubicBezTo>
                      <a:pt x="58934" y="118500"/>
                      <a:pt x="56094" y="112500"/>
                      <a:pt x="54674" y="112500"/>
                    </a:cubicBezTo>
                    <a:cubicBezTo>
                      <a:pt x="53254" y="112500"/>
                      <a:pt x="51834" y="106500"/>
                      <a:pt x="46863" y="106500"/>
                    </a:cubicBezTo>
                    <a:cubicBezTo>
                      <a:pt x="41893" y="108000"/>
                      <a:pt x="41183" y="108000"/>
                      <a:pt x="34792" y="106500"/>
                    </a:cubicBezTo>
                    <a:cubicBezTo>
                      <a:pt x="33372" y="105000"/>
                      <a:pt x="31952" y="108000"/>
                      <a:pt x="31952" y="105000"/>
                    </a:cubicBezTo>
                    <a:cubicBezTo>
                      <a:pt x="31242" y="100500"/>
                      <a:pt x="30532" y="103500"/>
                      <a:pt x="29822" y="96000"/>
                    </a:cubicBezTo>
                    <a:cubicBezTo>
                      <a:pt x="29112" y="90000"/>
                      <a:pt x="29822" y="96000"/>
                      <a:pt x="25562" y="88500"/>
                    </a:cubicBezTo>
                    <a:cubicBezTo>
                      <a:pt x="22011" y="81000"/>
                      <a:pt x="19881" y="81000"/>
                      <a:pt x="17751" y="81000"/>
                    </a:cubicBezTo>
                    <a:cubicBezTo>
                      <a:pt x="15621" y="81000"/>
                      <a:pt x="14201" y="79500"/>
                      <a:pt x="12781" y="79500"/>
                    </a:cubicBezTo>
                    <a:cubicBezTo>
                      <a:pt x="10650" y="79500"/>
                      <a:pt x="10650" y="75000"/>
                      <a:pt x="11360" y="73500"/>
                    </a:cubicBezTo>
                    <a:cubicBezTo>
                      <a:pt x="12781" y="69000"/>
                      <a:pt x="11360" y="70500"/>
                      <a:pt x="12071" y="64500"/>
                    </a:cubicBezTo>
                    <a:cubicBezTo>
                      <a:pt x="12781" y="58500"/>
                      <a:pt x="9230" y="52500"/>
                      <a:pt x="8520" y="49500"/>
                    </a:cubicBezTo>
                    <a:cubicBezTo>
                      <a:pt x="8520" y="48000"/>
                      <a:pt x="7810" y="51000"/>
                      <a:pt x="7100" y="48000"/>
                    </a:cubicBezTo>
                    <a:cubicBezTo>
                      <a:pt x="6390" y="45000"/>
                      <a:pt x="5680" y="49500"/>
                      <a:pt x="4260" y="46500"/>
                    </a:cubicBezTo>
                    <a:cubicBezTo>
                      <a:pt x="2130" y="45000"/>
                      <a:pt x="0" y="39000"/>
                      <a:pt x="710" y="34500"/>
                    </a:cubicBezTo>
                    <a:cubicBezTo>
                      <a:pt x="2840" y="28500"/>
                      <a:pt x="2130" y="33000"/>
                      <a:pt x="5680" y="30000"/>
                    </a:cubicBezTo>
                    <a:cubicBezTo>
                      <a:pt x="8520" y="28500"/>
                      <a:pt x="5680" y="27000"/>
                      <a:pt x="9940" y="22500"/>
                    </a:cubicBezTo>
                    <a:cubicBezTo>
                      <a:pt x="14201" y="18000"/>
                      <a:pt x="17041" y="15000"/>
                      <a:pt x="19171" y="18000"/>
                    </a:cubicBezTo>
                    <a:cubicBezTo>
                      <a:pt x="21301" y="21000"/>
                      <a:pt x="24142" y="15000"/>
                      <a:pt x="24852" y="21000"/>
                    </a:cubicBezTo>
                    <a:cubicBezTo>
                      <a:pt x="25562" y="25500"/>
                      <a:pt x="37633" y="30000"/>
                      <a:pt x="39053" y="22500"/>
                    </a:cubicBezTo>
                    <a:cubicBezTo>
                      <a:pt x="39763" y="16500"/>
                      <a:pt x="35502" y="16500"/>
                      <a:pt x="38343" y="9000"/>
                    </a:cubicBezTo>
                    <a:cubicBezTo>
                      <a:pt x="41183" y="0"/>
                      <a:pt x="39763" y="0"/>
                      <a:pt x="46153" y="4500"/>
                    </a:cubicBezTo>
                    <a:cubicBezTo>
                      <a:pt x="51834" y="10500"/>
                      <a:pt x="53964" y="4500"/>
                      <a:pt x="53964" y="12000"/>
                    </a:cubicBezTo>
                    <a:cubicBezTo>
                      <a:pt x="53964" y="19500"/>
                      <a:pt x="57514" y="25500"/>
                      <a:pt x="61065" y="22500"/>
                    </a:cubicBezTo>
                    <a:cubicBezTo>
                      <a:pt x="65325" y="19500"/>
                      <a:pt x="66035" y="19500"/>
                      <a:pt x="71005" y="24000"/>
                    </a:cubicBezTo>
                    <a:cubicBezTo>
                      <a:pt x="75976" y="27000"/>
                      <a:pt x="73136" y="30000"/>
                      <a:pt x="79526" y="33000"/>
                    </a:cubicBezTo>
                    <a:cubicBezTo>
                      <a:pt x="88757" y="37500"/>
                      <a:pt x="85207" y="30000"/>
                      <a:pt x="90887" y="31500"/>
                    </a:cubicBezTo>
                    <a:cubicBezTo>
                      <a:pt x="96568" y="31500"/>
                      <a:pt x="95147" y="16500"/>
                      <a:pt x="100118" y="22500"/>
                    </a:cubicBezTo>
                    <a:cubicBezTo>
                      <a:pt x="104378" y="28500"/>
                      <a:pt x="104378" y="22500"/>
                      <a:pt x="107218" y="27000"/>
                    </a:cubicBezTo>
                    <a:close/>
                  </a:path>
                </a:pathLst>
              </a:custGeom>
              <a:solidFill>
                <a:srgbClr val="BFBFBF"/>
              </a:solidFill>
              <a:ln w="9525" cap="flat" cmpd="sng">
                <a:solidFill>
                  <a:schemeClr val="lt1"/>
                </a:solidFill>
                <a:prstDash val="solid"/>
                <a:miter lim="800000"/>
                <a:headEnd type="none" w="med" len="med"/>
                <a:tailEnd type="none" w="med" len="med"/>
              </a:ln>
            </p:spPr>
            <p:txBody>
              <a:bodyPr spcFirstLastPara="1" wrap="square" lIns="68569" tIns="34268" rIns="68569" bIns="34268" anchor="t" anchorCtr="0">
                <a:noAutofit/>
              </a:bodyPr>
              <a:lstStyle/>
              <a:p>
                <a:endParaRPr sz="1350">
                  <a:latin typeface="Georgia"/>
                  <a:ea typeface="Georgia"/>
                  <a:cs typeface="Georgia"/>
                  <a:sym typeface="Georgia"/>
                </a:endParaRPr>
              </a:p>
            </p:txBody>
          </p:sp>
          <p:sp>
            <p:nvSpPr>
              <p:cNvPr id="49" name="Shape 8843"/>
              <p:cNvSpPr/>
              <p:nvPr/>
            </p:nvSpPr>
            <p:spPr>
              <a:xfrm>
                <a:off x="1944" y="214"/>
                <a:ext cx="1873" cy="1373"/>
              </a:xfrm>
              <a:custGeom>
                <a:avLst/>
                <a:gdLst/>
                <a:ahLst/>
                <a:cxnLst/>
                <a:rect l="0" t="0" r="0" b="0"/>
                <a:pathLst>
                  <a:path w="120000" h="120000" extrusionOk="0">
                    <a:moveTo>
                      <a:pt x="111055" y="42711"/>
                    </a:moveTo>
                    <a:cubicBezTo>
                      <a:pt x="111055" y="41694"/>
                      <a:pt x="111055" y="42711"/>
                      <a:pt x="110683" y="42203"/>
                    </a:cubicBezTo>
                    <a:cubicBezTo>
                      <a:pt x="110310" y="41694"/>
                      <a:pt x="110683" y="41186"/>
                      <a:pt x="109937" y="40677"/>
                    </a:cubicBezTo>
                    <a:cubicBezTo>
                      <a:pt x="109192" y="40677"/>
                      <a:pt x="109937" y="43220"/>
                      <a:pt x="109192" y="42711"/>
                    </a:cubicBezTo>
                    <a:cubicBezTo>
                      <a:pt x="108447" y="42711"/>
                      <a:pt x="108819" y="43728"/>
                      <a:pt x="108074" y="44237"/>
                    </a:cubicBezTo>
                    <a:cubicBezTo>
                      <a:pt x="107701" y="44745"/>
                      <a:pt x="108074" y="44237"/>
                      <a:pt x="107329" y="44237"/>
                    </a:cubicBezTo>
                    <a:cubicBezTo>
                      <a:pt x="106956" y="44745"/>
                      <a:pt x="106211" y="43728"/>
                      <a:pt x="106211" y="44745"/>
                    </a:cubicBezTo>
                    <a:cubicBezTo>
                      <a:pt x="106211" y="45762"/>
                      <a:pt x="106956" y="45762"/>
                      <a:pt x="106583" y="46271"/>
                    </a:cubicBezTo>
                    <a:cubicBezTo>
                      <a:pt x="106211" y="46779"/>
                      <a:pt x="106211" y="46271"/>
                      <a:pt x="105838" y="46271"/>
                    </a:cubicBezTo>
                    <a:cubicBezTo>
                      <a:pt x="105465" y="46779"/>
                      <a:pt x="105093" y="46271"/>
                      <a:pt x="104720" y="46271"/>
                    </a:cubicBezTo>
                    <a:cubicBezTo>
                      <a:pt x="104347" y="46271"/>
                      <a:pt x="104347" y="44745"/>
                      <a:pt x="103975" y="45254"/>
                    </a:cubicBezTo>
                    <a:cubicBezTo>
                      <a:pt x="103602" y="45762"/>
                      <a:pt x="103975" y="45254"/>
                      <a:pt x="103602" y="45762"/>
                    </a:cubicBezTo>
                    <a:cubicBezTo>
                      <a:pt x="103229" y="46271"/>
                      <a:pt x="103602" y="46271"/>
                      <a:pt x="103229" y="46779"/>
                    </a:cubicBezTo>
                    <a:cubicBezTo>
                      <a:pt x="102857" y="47288"/>
                      <a:pt x="102484" y="48305"/>
                      <a:pt x="102111" y="48305"/>
                    </a:cubicBezTo>
                    <a:cubicBezTo>
                      <a:pt x="101366" y="48305"/>
                      <a:pt x="101739" y="48813"/>
                      <a:pt x="101366" y="48813"/>
                    </a:cubicBezTo>
                    <a:cubicBezTo>
                      <a:pt x="100993" y="48813"/>
                      <a:pt x="101366" y="49322"/>
                      <a:pt x="100993" y="49322"/>
                    </a:cubicBezTo>
                    <a:cubicBezTo>
                      <a:pt x="100248" y="49830"/>
                      <a:pt x="100621" y="49830"/>
                      <a:pt x="100248" y="49830"/>
                    </a:cubicBezTo>
                    <a:cubicBezTo>
                      <a:pt x="99875" y="49830"/>
                      <a:pt x="99503" y="50847"/>
                      <a:pt x="99130" y="51355"/>
                    </a:cubicBezTo>
                    <a:cubicBezTo>
                      <a:pt x="99130" y="51864"/>
                      <a:pt x="99130" y="51864"/>
                      <a:pt x="99130" y="51864"/>
                    </a:cubicBezTo>
                    <a:cubicBezTo>
                      <a:pt x="98385" y="52881"/>
                      <a:pt x="98012" y="51864"/>
                      <a:pt x="97639" y="52372"/>
                    </a:cubicBezTo>
                    <a:cubicBezTo>
                      <a:pt x="97267" y="52881"/>
                      <a:pt x="97267" y="51864"/>
                      <a:pt x="96894" y="52881"/>
                    </a:cubicBezTo>
                    <a:cubicBezTo>
                      <a:pt x="96894" y="53389"/>
                      <a:pt x="96149" y="52881"/>
                      <a:pt x="95776" y="53389"/>
                    </a:cubicBezTo>
                    <a:cubicBezTo>
                      <a:pt x="95403" y="53898"/>
                      <a:pt x="95031" y="53898"/>
                      <a:pt x="94658" y="54915"/>
                    </a:cubicBezTo>
                    <a:cubicBezTo>
                      <a:pt x="94658" y="55932"/>
                      <a:pt x="93913" y="55423"/>
                      <a:pt x="93913" y="55423"/>
                    </a:cubicBezTo>
                    <a:cubicBezTo>
                      <a:pt x="93913" y="55423"/>
                      <a:pt x="94285" y="55932"/>
                      <a:pt x="93913" y="55932"/>
                    </a:cubicBezTo>
                    <a:cubicBezTo>
                      <a:pt x="93167" y="55932"/>
                      <a:pt x="92795" y="56949"/>
                      <a:pt x="92795" y="55932"/>
                    </a:cubicBezTo>
                    <a:cubicBezTo>
                      <a:pt x="92795" y="54915"/>
                      <a:pt x="92795" y="55932"/>
                      <a:pt x="93167" y="55423"/>
                    </a:cubicBezTo>
                    <a:cubicBezTo>
                      <a:pt x="93540" y="54406"/>
                      <a:pt x="93540" y="55423"/>
                      <a:pt x="93913" y="54915"/>
                    </a:cubicBezTo>
                    <a:cubicBezTo>
                      <a:pt x="93913" y="53898"/>
                      <a:pt x="93167" y="53389"/>
                      <a:pt x="93167" y="53389"/>
                    </a:cubicBezTo>
                    <a:cubicBezTo>
                      <a:pt x="92795" y="53389"/>
                      <a:pt x="93540" y="52881"/>
                      <a:pt x="93540" y="52372"/>
                    </a:cubicBezTo>
                    <a:cubicBezTo>
                      <a:pt x="93167" y="52372"/>
                      <a:pt x="93913" y="52372"/>
                      <a:pt x="94658" y="50847"/>
                    </a:cubicBezTo>
                    <a:cubicBezTo>
                      <a:pt x="95031" y="49830"/>
                      <a:pt x="95031" y="49830"/>
                      <a:pt x="94658" y="49322"/>
                    </a:cubicBezTo>
                    <a:cubicBezTo>
                      <a:pt x="93913" y="48305"/>
                      <a:pt x="94285" y="48305"/>
                      <a:pt x="93913" y="48305"/>
                    </a:cubicBezTo>
                    <a:cubicBezTo>
                      <a:pt x="93540" y="48813"/>
                      <a:pt x="93167" y="47796"/>
                      <a:pt x="92795" y="48305"/>
                    </a:cubicBezTo>
                    <a:cubicBezTo>
                      <a:pt x="92049" y="48813"/>
                      <a:pt x="92795" y="48813"/>
                      <a:pt x="92049" y="49322"/>
                    </a:cubicBezTo>
                    <a:cubicBezTo>
                      <a:pt x="91677" y="50338"/>
                      <a:pt x="92049" y="50847"/>
                      <a:pt x="91304" y="50847"/>
                    </a:cubicBezTo>
                    <a:cubicBezTo>
                      <a:pt x="90931" y="51355"/>
                      <a:pt x="89068" y="52372"/>
                      <a:pt x="89068" y="53389"/>
                    </a:cubicBezTo>
                    <a:cubicBezTo>
                      <a:pt x="89068" y="54406"/>
                      <a:pt x="88695" y="54915"/>
                      <a:pt x="87950" y="54915"/>
                    </a:cubicBezTo>
                    <a:cubicBezTo>
                      <a:pt x="87577" y="54406"/>
                      <a:pt x="87577" y="55932"/>
                      <a:pt x="87204" y="54915"/>
                    </a:cubicBezTo>
                    <a:cubicBezTo>
                      <a:pt x="86832" y="54406"/>
                      <a:pt x="86086" y="54406"/>
                      <a:pt x="86086" y="54915"/>
                    </a:cubicBezTo>
                    <a:cubicBezTo>
                      <a:pt x="86086" y="55423"/>
                      <a:pt x="85714" y="55932"/>
                      <a:pt x="86086" y="56949"/>
                    </a:cubicBezTo>
                    <a:cubicBezTo>
                      <a:pt x="86086" y="57966"/>
                      <a:pt x="86459" y="57966"/>
                      <a:pt x="86832" y="57966"/>
                    </a:cubicBezTo>
                    <a:cubicBezTo>
                      <a:pt x="86832" y="58474"/>
                      <a:pt x="87577" y="58474"/>
                      <a:pt x="87950" y="58474"/>
                    </a:cubicBezTo>
                    <a:cubicBezTo>
                      <a:pt x="88322" y="57966"/>
                      <a:pt x="89068" y="59491"/>
                      <a:pt x="88695" y="60000"/>
                    </a:cubicBezTo>
                    <a:cubicBezTo>
                      <a:pt x="88322" y="60508"/>
                      <a:pt x="88695" y="62033"/>
                      <a:pt x="89440" y="62033"/>
                    </a:cubicBezTo>
                    <a:cubicBezTo>
                      <a:pt x="90559" y="62033"/>
                      <a:pt x="90559" y="62033"/>
                      <a:pt x="90559" y="61525"/>
                    </a:cubicBezTo>
                    <a:cubicBezTo>
                      <a:pt x="90186" y="61016"/>
                      <a:pt x="90931" y="61016"/>
                      <a:pt x="91304" y="60508"/>
                    </a:cubicBezTo>
                    <a:cubicBezTo>
                      <a:pt x="91304" y="59491"/>
                      <a:pt x="92422" y="59491"/>
                      <a:pt x="92795" y="60000"/>
                    </a:cubicBezTo>
                    <a:cubicBezTo>
                      <a:pt x="92795" y="60000"/>
                      <a:pt x="92795" y="60508"/>
                      <a:pt x="93167" y="60508"/>
                    </a:cubicBezTo>
                    <a:cubicBezTo>
                      <a:pt x="93540" y="60000"/>
                      <a:pt x="93167" y="60508"/>
                      <a:pt x="93913" y="61016"/>
                    </a:cubicBezTo>
                    <a:cubicBezTo>
                      <a:pt x="95031" y="61016"/>
                      <a:pt x="94285" y="60000"/>
                      <a:pt x="95031" y="60508"/>
                    </a:cubicBezTo>
                    <a:cubicBezTo>
                      <a:pt x="95031" y="61016"/>
                      <a:pt x="96149" y="61016"/>
                      <a:pt x="95776" y="61525"/>
                    </a:cubicBezTo>
                    <a:cubicBezTo>
                      <a:pt x="95031" y="62542"/>
                      <a:pt x="96149" y="62542"/>
                      <a:pt x="95403" y="63050"/>
                    </a:cubicBezTo>
                    <a:cubicBezTo>
                      <a:pt x="94658" y="63559"/>
                      <a:pt x="95031" y="62542"/>
                      <a:pt x="94658" y="62542"/>
                    </a:cubicBezTo>
                    <a:cubicBezTo>
                      <a:pt x="94285" y="63050"/>
                      <a:pt x="94658" y="62033"/>
                      <a:pt x="94285" y="63050"/>
                    </a:cubicBezTo>
                    <a:cubicBezTo>
                      <a:pt x="93540" y="63559"/>
                      <a:pt x="93540" y="63050"/>
                      <a:pt x="93167" y="63559"/>
                    </a:cubicBezTo>
                    <a:cubicBezTo>
                      <a:pt x="92422" y="64067"/>
                      <a:pt x="92422" y="64576"/>
                      <a:pt x="92422" y="64576"/>
                    </a:cubicBezTo>
                    <a:cubicBezTo>
                      <a:pt x="92049" y="64576"/>
                      <a:pt x="92049" y="65593"/>
                      <a:pt x="91677" y="65593"/>
                    </a:cubicBezTo>
                    <a:cubicBezTo>
                      <a:pt x="90931" y="66101"/>
                      <a:pt x="91304" y="65084"/>
                      <a:pt x="90931" y="65084"/>
                    </a:cubicBezTo>
                    <a:cubicBezTo>
                      <a:pt x="90559" y="65593"/>
                      <a:pt x="91304" y="66101"/>
                      <a:pt x="90931" y="66610"/>
                    </a:cubicBezTo>
                    <a:cubicBezTo>
                      <a:pt x="90559" y="66610"/>
                      <a:pt x="90931" y="67118"/>
                      <a:pt x="90186" y="67118"/>
                    </a:cubicBezTo>
                    <a:cubicBezTo>
                      <a:pt x="89813" y="67627"/>
                      <a:pt x="88322" y="70677"/>
                      <a:pt x="89068" y="70169"/>
                    </a:cubicBezTo>
                    <a:cubicBezTo>
                      <a:pt x="90186" y="70169"/>
                      <a:pt x="89440" y="71186"/>
                      <a:pt x="90559" y="71694"/>
                    </a:cubicBezTo>
                    <a:cubicBezTo>
                      <a:pt x="91677" y="72203"/>
                      <a:pt x="91304" y="74237"/>
                      <a:pt x="92049" y="75762"/>
                    </a:cubicBezTo>
                    <a:cubicBezTo>
                      <a:pt x="92795" y="77288"/>
                      <a:pt x="92049" y="77288"/>
                      <a:pt x="92795" y="78305"/>
                    </a:cubicBezTo>
                    <a:cubicBezTo>
                      <a:pt x="93540" y="78813"/>
                      <a:pt x="93167" y="78813"/>
                      <a:pt x="93540" y="79830"/>
                    </a:cubicBezTo>
                    <a:cubicBezTo>
                      <a:pt x="94285" y="80338"/>
                      <a:pt x="94658" y="81355"/>
                      <a:pt x="93913" y="80847"/>
                    </a:cubicBezTo>
                    <a:cubicBezTo>
                      <a:pt x="92795" y="80338"/>
                      <a:pt x="92795" y="80847"/>
                      <a:pt x="92422" y="80338"/>
                    </a:cubicBezTo>
                    <a:cubicBezTo>
                      <a:pt x="92049" y="80338"/>
                      <a:pt x="92422" y="79830"/>
                      <a:pt x="92049" y="79830"/>
                    </a:cubicBezTo>
                    <a:cubicBezTo>
                      <a:pt x="91677" y="79322"/>
                      <a:pt x="91304" y="80338"/>
                      <a:pt x="90931" y="80338"/>
                    </a:cubicBezTo>
                    <a:cubicBezTo>
                      <a:pt x="90559" y="79830"/>
                      <a:pt x="90186" y="78305"/>
                      <a:pt x="90186" y="78813"/>
                    </a:cubicBezTo>
                    <a:cubicBezTo>
                      <a:pt x="89813" y="79322"/>
                      <a:pt x="90931" y="80847"/>
                      <a:pt x="91677" y="79830"/>
                    </a:cubicBezTo>
                    <a:cubicBezTo>
                      <a:pt x="91677" y="79830"/>
                      <a:pt x="92422" y="80338"/>
                      <a:pt x="92049" y="80338"/>
                    </a:cubicBezTo>
                    <a:cubicBezTo>
                      <a:pt x="92049" y="80847"/>
                      <a:pt x="92422" y="80847"/>
                      <a:pt x="93167" y="81864"/>
                    </a:cubicBezTo>
                    <a:cubicBezTo>
                      <a:pt x="93913" y="82881"/>
                      <a:pt x="94658" y="83898"/>
                      <a:pt x="93913" y="83898"/>
                    </a:cubicBezTo>
                    <a:cubicBezTo>
                      <a:pt x="93540" y="83898"/>
                      <a:pt x="92422" y="84915"/>
                      <a:pt x="92422" y="85423"/>
                    </a:cubicBezTo>
                    <a:cubicBezTo>
                      <a:pt x="92422" y="85932"/>
                      <a:pt x="91677" y="84915"/>
                      <a:pt x="91304" y="85932"/>
                    </a:cubicBezTo>
                    <a:cubicBezTo>
                      <a:pt x="91304" y="86440"/>
                      <a:pt x="91677" y="85423"/>
                      <a:pt x="91677" y="85932"/>
                    </a:cubicBezTo>
                    <a:cubicBezTo>
                      <a:pt x="92049" y="87457"/>
                      <a:pt x="92795" y="84915"/>
                      <a:pt x="93540" y="86440"/>
                    </a:cubicBezTo>
                    <a:cubicBezTo>
                      <a:pt x="94285" y="87457"/>
                      <a:pt x="95031" y="86949"/>
                      <a:pt x="94658" y="87457"/>
                    </a:cubicBezTo>
                    <a:cubicBezTo>
                      <a:pt x="93540" y="88474"/>
                      <a:pt x="94285" y="87457"/>
                      <a:pt x="94285" y="88983"/>
                    </a:cubicBezTo>
                    <a:cubicBezTo>
                      <a:pt x="94658" y="90508"/>
                      <a:pt x="93167" y="89491"/>
                      <a:pt x="93913" y="90000"/>
                    </a:cubicBezTo>
                    <a:cubicBezTo>
                      <a:pt x="94285" y="90508"/>
                      <a:pt x="93540" y="90508"/>
                      <a:pt x="93913" y="91016"/>
                    </a:cubicBezTo>
                    <a:cubicBezTo>
                      <a:pt x="93913" y="91525"/>
                      <a:pt x="93167" y="91016"/>
                      <a:pt x="93540" y="92033"/>
                    </a:cubicBezTo>
                    <a:cubicBezTo>
                      <a:pt x="93913" y="93050"/>
                      <a:pt x="93540" y="92542"/>
                      <a:pt x="93167" y="93050"/>
                    </a:cubicBezTo>
                    <a:cubicBezTo>
                      <a:pt x="93167" y="93559"/>
                      <a:pt x="93167" y="91525"/>
                      <a:pt x="92795" y="93050"/>
                    </a:cubicBezTo>
                    <a:cubicBezTo>
                      <a:pt x="92422" y="94576"/>
                      <a:pt x="91677" y="94576"/>
                      <a:pt x="91677" y="95084"/>
                    </a:cubicBezTo>
                    <a:cubicBezTo>
                      <a:pt x="92049" y="95593"/>
                      <a:pt x="91304" y="97118"/>
                      <a:pt x="90931" y="97627"/>
                    </a:cubicBezTo>
                    <a:cubicBezTo>
                      <a:pt x="90559" y="97627"/>
                      <a:pt x="91304" y="98135"/>
                      <a:pt x="90559" y="98644"/>
                    </a:cubicBezTo>
                    <a:cubicBezTo>
                      <a:pt x="90186" y="98644"/>
                      <a:pt x="90559" y="97627"/>
                      <a:pt x="90186" y="98135"/>
                    </a:cubicBezTo>
                    <a:cubicBezTo>
                      <a:pt x="89440" y="98135"/>
                      <a:pt x="90186" y="98135"/>
                      <a:pt x="90186" y="98644"/>
                    </a:cubicBezTo>
                    <a:cubicBezTo>
                      <a:pt x="90559" y="99661"/>
                      <a:pt x="90931" y="99152"/>
                      <a:pt x="90186" y="99152"/>
                    </a:cubicBezTo>
                    <a:cubicBezTo>
                      <a:pt x="89813" y="99661"/>
                      <a:pt x="89440" y="100677"/>
                      <a:pt x="89813" y="100169"/>
                    </a:cubicBezTo>
                    <a:cubicBezTo>
                      <a:pt x="90559" y="100169"/>
                      <a:pt x="89440" y="101186"/>
                      <a:pt x="89813" y="102203"/>
                    </a:cubicBezTo>
                    <a:cubicBezTo>
                      <a:pt x="90186" y="102711"/>
                      <a:pt x="89813" y="103220"/>
                      <a:pt x="89440" y="102203"/>
                    </a:cubicBezTo>
                    <a:cubicBezTo>
                      <a:pt x="89068" y="101694"/>
                      <a:pt x="88695" y="102203"/>
                      <a:pt x="89068" y="102711"/>
                    </a:cubicBezTo>
                    <a:cubicBezTo>
                      <a:pt x="89068" y="102711"/>
                      <a:pt x="89813" y="102711"/>
                      <a:pt x="89068" y="103220"/>
                    </a:cubicBezTo>
                    <a:cubicBezTo>
                      <a:pt x="88695" y="103728"/>
                      <a:pt x="88695" y="102711"/>
                      <a:pt x="88322" y="103220"/>
                    </a:cubicBezTo>
                    <a:cubicBezTo>
                      <a:pt x="88322" y="103728"/>
                      <a:pt x="89068" y="103728"/>
                      <a:pt x="88695" y="104237"/>
                    </a:cubicBezTo>
                    <a:cubicBezTo>
                      <a:pt x="87950" y="104745"/>
                      <a:pt x="87950" y="105762"/>
                      <a:pt x="87577" y="105254"/>
                    </a:cubicBezTo>
                    <a:cubicBezTo>
                      <a:pt x="87204" y="104745"/>
                      <a:pt x="87204" y="105762"/>
                      <a:pt x="87204" y="105254"/>
                    </a:cubicBezTo>
                    <a:cubicBezTo>
                      <a:pt x="86832" y="104745"/>
                      <a:pt x="86832" y="105762"/>
                      <a:pt x="86832" y="105762"/>
                    </a:cubicBezTo>
                    <a:cubicBezTo>
                      <a:pt x="87204" y="106271"/>
                      <a:pt x="86459" y="107288"/>
                      <a:pt x="86086" y="107796"/>
                    </a:cubicBezTo>
                    <a:cubicBezTo>
                      <a:pt x="85714" y="108305"/>
                      <a:pt x="86086" y="107288"/>
                      <a:pt x="85341" y="107796"/>
                    </a:cubicBezTo>
                    <a:cubicBezTo>
                      <a:pt x="84968" y="108813"/>
                      <a:pt x="84968" y="107796"/>
                      <a:pt x="84596" y="108813"/>
                    </a:cubicBezTo>
                    <a:cubicBezTo>
                      <a:pt x="84223" y="109322"/>
                      <a:pt x="83850" y="109322"/>
                      <a:pt x="84223" y="109322"/>
                    </a:cubicBezTo>
                    <a:cubicBezTo>
                      <a:pt x="84596" y="109830"/>
                      <a:pt x="83850" y="109830"/>
                      <a:pt x="83850" y="110338"/>
                    </a:cubicBezTo>
                    <a:cubicBezTo>
                      <a:pt x="83850" y="110847"/>
                      <a:pt x="83478" y="110847"/>
                      <a:pt x="82732" y="111355"/>
                    </a:cubicBezTo>
                    <a:cubicBezTo>
                      <a:pt x="82360" y="111864"/>
                      <a:pt x="82360" y="110847"/>
                      <a:pt x="81987" y="110847"/>
                    </a:cubicBezTo>
                    <a:cubicBezTo>
                      <a:pt x="81987" y="110847"/>
                      <a:pt x="82360" y="111864"/>
                      <a:pt x="81987" y="111864"/>
                    </a:cubicBezTo>
                    <a:cubicBezTo>
                      <a:pt x="81614" y="111355"/>
                      <a:pt x="81242" y="110847"/>
                      <a:pt x="80869" y="111864"/>
                    </a:cubicBezTo>
                    <a:cubicBezTo>
                      <a:pt x="80496" y="112372"/>
                      <a:pt x="80496" y="110847"/>
                      <a:pt x="80124" y="111355"/>
                    </a:cubicBezTo>
                    <a:cubicBezTo>
                      <a:pt x="79751" y="111355"/>
                      <a:pt x="80496" y="111864"/>
                      <a:pt x="80124" y="112372"/>
                    </a:cubicBezTo>
                    <a:cubicBezTo>
                      <a:pt x="79751" y="112372"/>
                      <a:pt x="79751" y="111355"/>
                      <a:pt x="79751" y="111864"/>
                    </a:cubicBezTo>
                    <a:cubicBezTo>
                      <a:pt x="79378" y="112372"/>
                      <a:pt x="79751" y="112372"/>
                      <a:pt x="79751" y="112881"/>
                    </a:cubicBezTo>
                    <a:cubicBezTo>
                      <a:pt x="79378" y="112881"/>
                      <a:pt x="79378" y="112881"/>
                      <a:pt x="79006" y="112881"/>
                    </a:cubicBezTo>
                    <a:cubicBezTo>
                      <a:pt x="78633" y="112372"/>
                      <a:pt x="79006" y="112372"/>
                      <a:pt x="78633" y="111864"/>
                    </a:cubicBezTo>
                    <a:cubicBezTo>
                      <a:pt x="78260" y="111355"/>
                      <a:pt x="78260" y="110338"/>
                      <a:pt x="77888" y="110847"/>
                    </a:cubicBezTo>
                    <a:cubicBezTo>
                      <a:pt x="77888" y="110847"/>
                      <a:pt x="78260" y="112372"/>
                      <a:pt x="78260" y="112881"/>
                    </a:cubicBezTo>
                    <a:cubicBezTo>
                      <a:pt x="77888" y="113898"/>
                      <a:pt x="77888" y="112881"/>
                      <a:pt x="77515" y="113389"/>
                    </a:cubicBezTo>
                    <a:cubicBezTo>
                      <a:pt x="77515" y="113898"/>
                      <a:pt x="77142" y="112881"/>
                      <a:pt x="77142" y="113898"/>
                    </a:cubicBezTo>
                    <a:cubicBezTo>
                      <a:pt x="77142" y="114915"/>
                      <a:pt x="76770" y="113389"/>
                      <a:pt x="76397" y="114406"/>
                    </a:cubicBezTo>
                    <a:cubicBezTo>
                      <a:pt x="76024" y="114915"/>
                      <a:pt x="76024" y="113898"/>
                      <a:pt x="75652" y="114406"/>
                    </a:cubicBezTo>
                    <a:cubicBezTo>
                      <a:pt x="75279" y="115423"/>
                      <a:pt x="75652" y="114915"/>
                      <a:pt x="75279" y="114406"/>
                    </a:cubicBezTo>
                    <a:cubicBezTo>
                      <a:pt x="74534" y="114406"/>
                      <a:pt x="75279" y="114915"/>
                      <a:pt x="74161" y="115423"/>
                    </a:cubicBezTo>
                    <a:cubicBezTo>
                      <a:pt x="73043" y="115932"/>
                      <a:pt x="73416" y="115423"/>
                      <a:pt x="72670" y="115932"/>
                    </a:cubicBezTo>
                    <a:cubicBezTo>
                      <a:pt x="71925" y="116440"/>
                      <a:pt x="71552" y="116949"/>
                      <a:pt x="71552" y="117457"/>
                    </a:cubicBezTo>
                    <a:cubicBezTo>
                      <a:pt x="71552" y="117966"/>
                      <a:pt x="71925" y="116949"/>
                      <a:pt x="71925" y="117966"/>
                    </a:cubicBezTo>
                    <a:cubicBezTo>
                      <a:pt x="71925" y="118983"/>
                      <a:pt x="72670" y="118983"/>
                      <a:pt x="71552" y="119491"/>
                    </a:cubicBezTo>
                    <a:cubicBezTo>
                      <a:pt x="70807" y="120000"/>
                      <a:pt x="71180" y="119491"/>
                      <a:pt x="71180" y="118983"/>
                    </a:cubicBezTo>
                    <a:cubicBezTo>
                      <a:pt x="70807" y="118474"/>
                      <a:pt x="70434" y="118474"/>
                      <a:pt x="70807" y="117966"/>
                    </a:cubicBezTo>
                    <a:cubicBezTo>
                      <a:pt x="70807" y="117457"/>
                      <a:pt x="70434" y="117966"/>
                      <a:pt x="70434" y="116949"/>
                    </a:cubicBezTo>
                    <a:cubicBezTo>
                      <a:pt x="70807" y="115932"/>
                      <a:pt x="71180" y="115932"/>
                      <a:pt x="70807" y="115423"/>
                    </a:cubicBezTo>
                    <a:cubicBezTo>
                      <a:pt x="70807" y="115423"/>
                      <a:pt x="70807" y="115932"/>
                      <a:pt x="70434" y="115423"/>
                    </a:cubicBezTo>
                    <a:cubicBezTo>
                      <a:pt x="70062" y="114406"/>
                      <a:pt x="70062" y="114915"/>
                      <a:pt x="70434" y="115423"/>
                    </a:cubicBezTo>
                    <a:cubicBezTo>
                      <a:pt x="70434" y="115932"/>
                      <a:pt x="70062" y="115423"/>
                      <a:pt x="69689" y="115932"/>
                    </a:cubicBezTo>
                    <a:cubicBezTo>
                      <a:pt x="68944" y="115932"/>
                      <a:pt x="70062" y="114915"/>
                      <a:pt x="69316" y="114915"/>
                    </a:cubicBezTo>
                    <a:cubicBezTo>
                      <a:pt x="68571" y="114915"/>
                      <a:pt x="68571" y="113898"/>
                      <a:pt x="68198" y="114406"/>
                    </a:cubicBezTo>
                    <a:cubicBezTo>
                      <a:pt x="68198" y="114915"/>
                      <a:pt x="68571" y="114915"/>
                      <a:pt x="68198" y="115423"/>
                    </a:cubicBezTo>
                    <a:cubicBezTo>
                      <a:pt x="68198" y="115423"/>
                      <a:pt x="67826" y="114406"/>
                      <a:pt x="67826" y="115423"/>
                    </a:cubicBezTo>
                    <a:cubicBezTo>
                      <a:pt x="67826" y="115932"/>
                      <a:pt x="67453" y="115423"/>
                      <a:pt x="67453" y="115423"/>
                    </a:cubicBezTo>
                    <a:cubicBezTo>
                      <a:pt x="66708" y="114915"/>
                      <a:pt x="66335" y="115423"/>
                      <a:pt x="65962" y="114915"/>
                    </a:cubicBezTo>
                    <a:cubicBezTo>
                      <a:pt x="65962" y="114406"/>
                      <a:pt x="65590" y="114915"/>
                      <a:pt x="65590" y="114406"/>
                    </a:cubicBezTo>
                    <a:cubicBezTo>
                      <a:pt x="65217" y="113389"/>
                      <a:pt x="64844" y="113898"/>
                      <a:pt x="64844" y="113389"/>
                    </a:cubicBezTo>
                    <a:cubicBezTo>
                      <a:pt x="64844" y="112372"/>
                      <a:pt x="64099" y="112881"/>
                      <a:pt x="64844" y="111864"/>
                    </a:cubicBezTo>
                    <a:cubicBezTo>
                      <a:pt x="65217" y="110847"/>
                      <a:pt x="64844" y="110847"/>
                      <a:pt x="64472" y="110847"/>
                    </a:cubicBezTo>
                    <a:cubicBezTo>
                      <a:pt x="63726" y="111355"/>
                      <a:pt x="64099" y="110338"/>
                      <a:pt x="63354" y="110847"/>
                    </a:cubicBezTo>
                    <a:cubicBezTo>
                      <a:pt x="62608" y="110847"/>
                      <a:pt x="62236" y="108813"/>
                      <a:pt x="61863" y="109322"/>
                    </a:cubicBezTo>
                    <a:cubicBezTo>
                      <a:pt x="61490" y="110338"/>
                      <a:pt x="61118" y="109830"/>
                      <a:pt x="61118" y="110338"/>
                    </a:cubicBezTo>
                    <a:cubicBezTo>
                      <a:pt x="61490" y="110847"/>
                      <a:pt x="60372" y="111864"/>
                      <a:pt x="60000" y="111355"/>
                    </a:cubicBezTo>
                    <a:cubicBezTo>
                      <a:pt x="60000" y="110847"/>
                      <a:pt x="59627" y="110847"/>
                      <a:pt x="59627" y="111864"/>
                    </a:cubicBezTo>
                    <a:cubicBezTo>
                      <a:pt x="59627" y="112881"/>
                      <a:pt x="59254" y="111864"/>
                      <a:pt x="58881" y="111355"/>
                    </a:cubicBezTo>
                    <a:cubicBezTo>
                      <a:pt x="58881" y="111355"/>
                      <a:pt x="58881" y="111864"/>
                      <a:pt x="58509" y="111355"/>
                    </a:cubicBezTo>
                    <a:cubicBezTo>
                      <a:pt x="58136" y="110338"/>
                      <a:pt x="58136" y="112372"/>
                      <a:pt x="57763" y="112372"/>
                    </a:cubicBezTo>
                    <a:cubicBezTo>
                      <a:pt x="57391" y="112372"/>
                      <a:pt x="57763" y="111864"/>
                      <a:pt x="57018" y="111355"/>
                    </a:cubicBezTo>
                    <a:cubicBezTo>
                      <a:pt x="56273" y="110847"/>
                      <a:pt x="56645" y="112372"/>
                      <a:pt x="55900" y="112372"/>
                    </a:cubicBezTo>
                    <a:cubicBezTo>
                      <a:pt x="55527" y="112372"/>
                      <a:pt x="54409" y="112372"/>
                      <a:pt x="55155" y="113898"/>
                    </a:cubicBezTo>
                    <a:cubicBezTo>
                      <a:pt x="55527" y="115932"/>
                      <a:pt x="55155" y="115423"/>
                      <a:pt x="55155" y="115932"/>
                    </a:cubicBezTo>
                    <a:cubicBezTo>
                      <a:pt x="55527" y="116440"/>
                      <a:pt x="55155" y="116949"/>
                      <a:pt x="55155" y="116440"/>
                    </a:cubicBezTo>
                    <a:cubicBezTo>
                      <a:pt x="54782" y="115932"/>
                      <a:pt x="54409" y="117457"/>
                      <a:pt x="54037" y="115423"/>
                    </a:cubicBezTo>
                    <a:cubicBezTo>
                      <a:pt x="54037" y="114915"/>
                      <a:pt x="54037" y="113898"/>
                      <a:pt x="53291" y="114915"/>
                    </a:cubicBezTo>
                    <a:cubicBezTo>
                      <a:pt x="52546" y="116440"/>
                      <a:pt x="52546" y="115423"/>
                      <a:pt x="52173" y="115423"/>
                    </a:cubicBezTo>
                    <a:cubicBezTo>
                      <a:pt x="51801" y="115932"/>
                      <a:pt x="52173" y="114915"/>
                      <a:pt x="51801" y="114915"/>
                    </a:cubicBezTo>
                    <a:cubicBezTo>
                      <a:pt x="51428" y="114406"/>
                      <a:pt x="51801" y="113898"/>
                      <a:pt x="51428" y="113389"/>
                    </a:cubicBezTo>
                    <a:cubicBezTo>
                      <a:pt x="51055" y="113389"/>
                      <a:pt x="49937" y="113898"/>
                      <a:pt x="50310" y="112881"/>
                    </a:cubicBezTo>
                    <a:cubicBezTo>
                      <a:pt x="50683" y="111355"/>
                      <a:pt x="50310" y="111864"/>
                      <a:pt x="50310" y="110847"/>
                    </a:cubicBezTo>
                    <a:cubicBezTo>
                      <a:pt x="50683" y="110338"/>
                      <a:pt x="51428" y="110338"/>
                      <a:pt x="50310" y="110338"/>
                    </a:cubicBezTo>
                    <a:cubicBezTo>
                      <a:pt x="49192" y="110338"/>
                      <a:pt x="49565" y="109322"/>
                      <a:pt x="49192" y="108305"/>
                    </a:cubicBezTo>
                    <a:cubicBezTo>
                      <a:pt x="48819" y="107288"/>
                      <a:pt x="49937" y="106271"/>
                      <a:pt x="49192" y="106779"/>
                    </a:cubicBezTo>
                    <a:cubicBezTo>
                      <a:pt x="48819" y="107288"/>
                      <a:pt x="48447" y="106271"/>
                      <a:pt x="47701" y="107288"/>
                    </a:cubicBezTo>
                    <a:cubicBezTo>
                      <a:pt x="46956" y="107796"/>
                      <a:pt x="46956" y="107288"/>
                      <a:pt x="47329" y="106779"/>
                    </a:cubicBezTo>
                    <a:cubicBezTo>
                      <a:pt x="47701" y="106271"/>
                      <a:pt x="46211" y="105254"/>
                      <a:pt x="47329" y="104745"/>
                    </a:cubicBezTo>
                    <a:cubicBezTo>
                      <a:pt x="47701" y="104237"/>
                      <a:pt x="46956" y="103220"/>
                      <a:pt x="47701" y="102711"/>
                    </a:cubicBezTo>
                    <a:cubicBezTo>
                      <a:pt x="48447" y="102711"/>
                      <a:pt x="48074" y="101694"/>
                      <a:pt x="48447" y="101694"/>
                    </a:cubicBezTo>
                    <a:cubicBezTo>
                      <a:pt x="48819" y="102203"/>
                      <a:pt x="48447" y="101186"/>
                      <a:pt x="49192" y="101186"/>
                    </a:cubicBezTo>
                    <a:cubicBezTo>
                      <a:pt x="49565" y="101186"/>
                      <a:pt x="48819" y="100169"/>
                      <a:pt x="49192" y="98644"/>
                    </a:cubicBezTo>
                    <a:cubicBezTo>
                      <a:pt x="49565" y="97118"/>
                      <a:pt x="48819" y="96610"/>
                      <a:pt x="49192" y="96101"/>
                    </a:cubicBezTo>
                    <a:cubicBezTo>
                      <a:pt x="49565" y="95593"/>
                      <a:pt x="49192" y="94576"/>
                      <a:pt x="48819" y="95084"/>
                    </a:cubicBezTo>
                    <a:cubicBezTo>
                      <a:pt x="48074" y="95593"/>
                      <a:pt x="48819" y="93559"/>
                      <a:pt x="47701" y="92542"/>
                    </a:cubicBezTo>
                    <a:cubicBezTo>
                      <a:pt x="46583" y="91016"/>
                      <a:pt x="46956" y="92542"/>
                      <a:pt x="46583" y="93050"/>
                    </a:cubicBezTo>
                    <a:cubicBezTo>
                      <a:pt x="46211" y="92542"/>
                      <a:pt x="46211" y="92033"/>
                      <a:pt x="45093" y="92542"/>
                    </a:cubicBezTo>
                    <a:cubicBezTo>
                      <a:pt x="43602" y="92542"/>
                      <a:pt x="45465" y="92033"/>
                      <a:pt x="45093" y="90508"/>
                    </a:cubicBezTo>
                    <a:cubicBezTo>
                      <a:pt x="45093" y="89491"/>
                      <a:pt x="43975" y="91016"/>
                      <a:pt x="44720" y="90000"/>
                    </a:cubicBezTo>
                    <a:cubicBezTo>
                      <a:pt x="45093" y="88983"/>
                      <a:pt x="44720" y="90000"/>
                      <a:pt x="44347" y="88983"/>
                    </a:cubicBezTo>
                    <a:cubicBezTo>
                      <a:pt x="44347" y="88474"/>
                      <a:pt x="43229" y="88983"/>
                      <a:pt x="43229" y="89491"/>
                    </a:cubicBezTo>
                    <a:cubicBezTo>
                      <a:pt x="42857" y="90000"/>
                      <a:pt x="42484" y="90000"/>
                      <a:pt x="41739" y="89491"/>
                    </a:cubicBezTo>
                    <a:cubicBezTo>
                      <a:pt x="41366" y="88983"/>
                      <a:pt x="40993" y="89491"/>
                      <a:pt x="40248" y="90508"/>
                    </a:cubicBezTo>
                    <a:cubicBezTo>
                      <a:pt x="39503" y="91525"/>
                      <a:pt x="38757" y="91016"/>
                      <a:pt x="38385" y="92033"/>
                    </a:cubicBezTo>
                    <a:cubicBezTo>
                      <a:pt x="38385" y="93050"/>
                      <a:pt x="37639" y="92542"/>
                      <a:pt x="37639" y="93559"/>
                    </a:cubicBezTo>
                    <a:cubicBezTo>
                      <a:pt x="37639" y="94067"/>
                      <a:pt x="36894" y="94576"/>
                      <a:pt x="35403" y="94576"/>
                    </a:cubicBezTo>
                    <a:cubicBezTo>
                      <a:pt x="35776" y="93559"/>
                      <a:pt x="35403" y="93559"/>
                      <a:pt x="35031" y="93559"/>
                    </a:cubicBezTo>
                    <a:cubicBezTo>
                      <a:pt x="34658" y="93050"/>
                      <a:pt x="34658" y="94067"/>
                      <a:pt x="34285" y="93559"/>
                    </a:cubicBezTo>
                    <a:cubicBezTo>
                      <a:pt x="33913" y="93050"/>
                      <a:pt x="32795" y="93559"/>
                      <a:pt x="33167" y="93050"/>
                    </a:cubicBezTo>
                    <a:cubicBezTo>
                      <a:pt x="33540" y="92542"/>
                      <a:pt x="32049" y="92033"/>
                      <a:pt x="31677" y="93559"/>
                    </a:cubicBezTo>
                    <a:cubicBezTo>
                      <a:pt x="31304" y="94576"/>
                      <a:pt x="30931" y="93559"/>
                      <a:pt x="30931" y="94576"/>
                    </a:cubicBezTo>
                    <a:cubicBezTo>
                      <a:pt x="30559" y="95593"/>
                      <a:pt x="30559" y="95084"/>
                      <a:pt x="30186" y="96101"/>
                    </a:cubicBezTo>
                    <a:cubicBezTo>
                      <a:pt x="29813" y="94576"/>
                      <a:pt x="31304" y="92033"/>
                      <a:pt x="28695" y="94067"/>
                    </a:cubicBezTo>
                    <a:cubicBezTo>
                      <a:pt x="28695" y="94067"/>
                      <a:pt x="28322" y="94067"/>
                      <a:pt x="27950" y="94067"/>
                    </a:cubicBezTo>
                    <a:cubicBezTo>
                      <a:pt x="27950" y="94576"/>
                      <a:pt x="27950" y="94067"/>
                      <a:pt x="27204" y="94067"/>
                    </a:cubicBezTo>
                    <a:cubicBezTo>
                      <a:pt x="26832" y="94576"/>
                      <a:pt x="26086" y="92542"/>
                      <a:pt x="25714" y="93559"/>
                    </a:cubicBezTo>
                    <a:cubicBezTo>
                      <a:pt x="25714" y="94067"/>
                      <a:pt x="25341" y="94067"/>
                      <a:pt x="24968" y="93559"/>
                    </a:cubicBezTo>
                    <a:cubicBezTo>
                      <a:pt x="24596" y="92542"/>
                      <a:pt x="24968" y="94067"/>
                      <a:pt x="24596" y="94067"/>
                    </a:cubicBezTo>
                    <a:cubicBezTo>
                      <a:pt x="24223" y="94067"/>
                      <a:pt x="24223" y="92542"/>
                      <a:pt x="23850" y="92542"/>
                    </a:cubicBezTo>
                    <a:cubicBezTo>
                      <a:pt x="23105" y="92542"/>
                      <a:pt x="22732" y="93050"/>
                      <a:pt x="23105" y="92033"/>
                    </a:cubicBezTo>
                    <a:cubicBezTo>
                      <a:pt x="23105" y="91525"/>
                      <a:pt x="23105" y="91525"/>
                      <a:pt x="22732" y="91525"/>
                    </a:cubicBezTo>
                    <a:cubicBezTo>
                      <a:pt x="22360" y="92033"/>
                      <a:pt x="21242" y="91016"/>
                      <a:pt x="21242" y="90000"/>
                    </a:cubicBezTo>
                    <a:cubicBezTo>
                      <a:pt x="21242" y="88983"/>
                      <a:pt x="20869" y="89491"/>
                      <a:pt x="20124" y="89491"/>
                    </a:cubicBezTo>
                    <a:cubicBezTo>
                      <a:pt x="19751" y="90000"/>
                      <a:pt x="19378" y="87966"/>
                      <a:pt x="19006" y="87966"/>
                    </a:cubicBezTo>
                    <a:cubicBezTo>
                      <a:pt x="18260" y="87966"/>
                      <a:pt x="18260" y="86949"/>
                      <a:pt x="17515" y="86949"/>
                    </a:cubicBezTo>
                    <a:cubicBezTo>
                      <a:pt x="16770" y="86440"/>
                      <a:pt x="17888" y="85932"/>
                      <a:pt x="16397" y="85423"/>
                    </a:cubicBezTo>
                    <a:cubicBezTo>
                      <a:pt x="15279" y="84915"/>
                      <a:pt x="15652" y="87966"/>
                      <a:pt x="14906" y="85932"/>
                    </a:cubicBezTo>
                    <a:cubicBezTo>
                      <a:pt x="14906" y="85423"/>
                      <a:pt x="13788" y="84915"/>
                      <a:pt x="13043" y="83898"/>
                    </a:cubicBezTo>
                    <a:cubicBezTo>
                      <a:pt x="12298" y="82881"/>
                      <a:pt x="12298" y="84406"/>
                      <a:pt x="11552" y="82372"/>
                    </a:cubicBezTo>
                    <a:cubicBezTo>
                      <a:pt x="11180" y="81355"/>
                      <a:pt x="10434" y="83389"/>
                      <a:pt x="10434" y="81864"/>
                    </a:cubicBezTo>
                    <a:cubicBezTo>
                      <a:pt x="10807" y="80338"/>
                      <a:pt x="10434" y="79322"/>
                      <a:pt x="10062" y="78813"/>
                    </a:cubicBezTo>
                    <a:cubicBezTo>
                      <a:pt x="9689" y="77796"/>
                      <a:pt x="10434" y="77796"/>
                      <a:pt x="10807" y="78305"/>
                    </a:cubicBezTo>
                    <a:cubicBezTo>
                      <a:pt x="11180" y="79322"/>
                      <a:pt x="11180" y="78305"/>
                      <a:pt x="11552" y="78305"/>
                    </a:cubicBezTo>
                    <a:cubicBezTo>
                      <a:pt x="12670" y="77796"/>
                      <a:pt x="11552" y="76779"/>
                      <a:pt x="11925" y="76271"/>
                    </a:cubicBezTo>
                    <a:cubicBezTo>
                      <a:pt x="11925" y="75762"/>
                      <a:pt x="10434" y="75762"/>
                      <a:pt x="10807" y="74237"/>
                    </a:cubicBezTo>
                    <a:cubicBezTo>
                      <a:pt x="11180" y="73728"/>
                      <a:pt x="10062" y="73220"/>
                      <a:pt x="11552" y="72711"/>
                    </a:cubicBezTo>
                    <a:cubicBezTo>
                      <a:pt x="12670" y="72711"/>
                      <a:pt x="11552" y="72203"/>
                      <a:pt x="13043" y="70677"/>
                    </a:cubicBezTo>
                    <a:cubicBezTo>
                      <a:pt x="13788" y="69661"/>
                      <a:pt x="13043" y="69661"/>
                      <a:pt x="13416" y="68644"/>
                    </a:cubicBezTo>
                    <a:cubicBezTo>
                      <a:pt x="14161" y="67627"/>
                      <a:pt x="13416" y="67118"/>
                      <a:pt x="13416" y="67627"/>
                    </a:cubicBezTo>
                    <a:cubicBezTo>
                      <a:pt x="13043" y="68644"/>
                      <a:pt x="13043" y="67118"/>
                      <a:pt x="12670" y="67627"/>
                    </a:cubicBezTo>
                    <a:cubicBezTo>
                      <a:pt x="12298" y="67627"/>
                      <a:pt x="12670" y="66101"/>
                      <a:pt x="11180" y="66101"/>
                    </a:cubicBezTo>
                    <a:cubicBezTo>
                      <a:pt x="9689" y="66610"/>
                      <a:pt x="10062" y="67118"/>
                      <a:pt x="8944" y="67627"/>
                    </a:cubicBezTo>
                    <a:cubicBezTo>
                      <a:pt x="8571" y="67627"/>
                      <a:pt x="8571" y="67627"/>
                      <a:pt x="8571" y="67627"/>
                    </a:cubicBezTo>
                    <a:cubicBezTo>
                      <a:pt x="7826" y="67627"/>
                      <a:pt x="6708" y="67118"/>
                      <a:pt x="6335" y="66610"/>
                    </a:cubicBezTo>
                    <a:cubicBezTo>
                      <a:pt x="6335" y="66101"/>
                      <a:pt x="5962" y="67118"/>
                      <a:pt x="5217" y="66101"/>
                    </a:cubicBezTo>
                    <a:cubicBezTo>
                      <a:pt x="4844" y="65084"/>
                      <a:pt x="5590" y="65593"/>
                      <a:pt x="5217" y="64067"/>
                    </a:cubicBezTo>
                    <a:cubicBezTo>
                      <a:pt x="4472" y="62542"/>
                      <a:pt x="4099" y="64067"/>
                      <a:pt x="4099" y="63050"/>
                    </a:cubicBezTo>
                    <a:cubicBezTo>
                      <a:pt x="3726" y="62033"/>
                      <a:pt x="2981" y="63050"/>
                      <a:pt x="2236" y="62033"/>
                    </a:cubicBezTo>
                    <a:cubicBezTo>
                      <a:pt x="1863" y="62033"/>
                      <a:pt x="1863" y="61525"/>
                      <a:pt x="2608" y="61525"/>
                    </a:cubicBezTo>
                    <a:cubicBezTo>
                      <a:pt x="3354" y="61525"/>
                      <a:pt x="3726" y="61016"/>
                      <a:pt x="3354" y="60508"/>
                    </a:cubicBezTo>
                    <a:cubicBezTo>
                      <a:pt x="2608" y="60000"/>
                      <a:pt x="3354" y="58983"/>
                      <a:pt x="2981" y="58474"/>
                    </a:cubicBezTo>
                    <a:cubicBezTo>
                      <a:pt x="2608" y="57966"/>
                      <a:pt x="2981" y="57457"/>
                      <a:pt x="2981" y="56949"/>
                    </a:cubicBezTo>
                    <a:cubicBezTo>
                      <a:pt x="2608" y="56440"/>
                      <a:pt x="1490" y="55932"/>
                      <a:pt x="1490" y="56949"/>
                    </a:cubicBezTo>
                    <a:cubicBezTo>
                      <a:pt x="1490" y="57457"/>
                      <a:pt x="745" y="56440"/>
                      <a:pt x="1118" y="55423"/>
                    </a:cubicBezTo>
                    <a:cubicBezTo>
                      <a:pt x="1118" y="54915"/>
                      <a:pt x="372" y="54915"/>
                      <a:pt x="745" y="53898"/>
                    </a:cubicBezTo>
                    <a:cubicBezTo>
                      <a:pt x="2236" y="53389"/>
                      <a:pt x="0" y="51864"/>
                      <a:pt x="1863" y="51355"/>
                    </a:cubicBezTo>
                    <a:cubicBezTo>
                      <a:pt x="3354" y="50847"/>
                      <a:pt x="2608" y="49830"/>
                      <a:pt x="3354" y="49830"/>
                    </a:cubicBezTo>
                    <a:cubicBezTo>
                      <a:pt x="4472" y="50338"/>
                      <a:pt x="4099" y="48305"/>
                      <a:pt x="4472" y="49830"/>
                    </a:cubicBezTo>
                    <a:cubicBezTo>
                      <a:pt x="4844" y="51355"/>
                      <a:pt x="5217" y="49830"/>
                      <a:pt x="5590" y="50338"/>
                    </a:cubicBezTo>
                    <a:cubicBezTo>
                      <a:pt x="6335" y="50847"/>
                      <a:pt x="6335" y="49830"/>
                      <a:pt x="6708" y="48305"/>
                    </a:cubicBezTo>
                    <a:cubicBezTo>
                      <a:pt x="7080" y="47288"/>
                      <a:pt x="9316" y="48813"/>
                      <a:pt x="9689" y="46779"/>
                    </a:cubicBezTo>
                    <a:cubicBezTo>
                      <a:pt x="10062" y="45762"/>
                      <a:pt x="11925" y="45254"/>
                      <a:pt x="12670" y="44745"/>
                    </a:cubicBezTo>
                    <a:cubicBezTo>
                      <a:pt x="13043" y="44237"/>
                      <a:pt x="13043" y="44745"/>
                      <a:pt x="13788" y="43728"/>
                    </a:cubicBezTo>
                    <a:cubicBezTo>
                      <a:pt x="13788" y="43220"/>
                      <a:pt x="13043" y="41694"/>
                      <a:pt x="13788" y="41186"/>
                    </a:cubicBezTo>
                    <a:cubicBezTo>
                      <a:pt x="14534" y="41186"/>
                      <a:pt x="13416" y="40677"/>
                      <a:pt x="14161" y="40169"/>
                    </a:cubicBezTo>
                    <a:cubicBezTo>
                      <a:pt x="15279" y="39661"/>
                      <a:pt x="13416" y="35593"/>
                      <a:pt x="13788" y="34576"/>
                    </a:cubicBezTo>
                    <a:cubicBezTo>
                      <a:pt x="14161" y="33559"/>
                      <a:pt x="11552" y="33559"/>
                      <a:pt x="13416" y="33050"/>
                    </a:cubicBezTo>
                    <a:cubicBezTo>
                      <a:pt x="14534" y="32542"/>
                      <a:pt x="16024" y="32033"/>
                      <a:pt x="16397" y="32033"/>
                    </a:cubicBezTo>
                    <a:cubicBezTo>
                      <a:pt x="17142" y="32542"/>
                      <a:pt x="17888" y="33050"/>
                      <a:pt x="18260" y="32033"/>
                    </a:cubicBezTo>
                    <a:cubicBezTo>
                      <a:pt x="18260" y="31016"/>
                      <a:pt x="17142" y="31525"/>
                      <a:pt x="17515" y="30508"/>
                    </a:cubicBezTo>
                    <a:cubicBezTo>
                      <a:pt x="18260" y="29491"/>
                      <a:pt x="18633" y="26440"/>
                      <a:pt x="18633" y="25423"/>
                    </a:cubicBezTo>
                    <a:cubicBezTo>
                      <a:pt x="19006" y="23898"/>
                      <a:pt x="20124" y="25932"/>
                      <a:pt x="21242" y="25932"/>
                    </a:cubicBezTo>
                    <a:cubicBezTo>
                      <a:pt x="22360" y="25423"/>
                      <a:pt x="21987" y="26440"/>
                      <a:pt x="22732" y="25932"/>
                    </a:cubicBezTo>
                    <a:cubicBezTo>
                      <a:pt x="23850" y="25423"/>
                      <a:pt x="24223" y="24915"/>
                      <a:pt x="23850" y="23898"/>
                    </a:cubicBezTo>
                    <a:cubicBezTo>
                      <a:pt x="23478" y="22881"/>
                      <a:pt x="23105" y="20847"/>
                      <a:pt x="25341" y="19830"/>
                    </a:cubicBezTo>
                    <a:cubicBezTo>
                      <a:pt x="27204" y="19322"/>
                      <a:pt x="24968" y="17288"/>
                      <a:pt x="27204" y="17796"/>
                    </a:cubicBezTo>
                    <a:cubicBezTo>
                      <a:pt x="28322" y="17288"/>
                      <a:pt x="28322" y="17288"/>
                      <a:pt x="28322" y="17288"/>
                    </a:cubicBezTo>
                    <a:cubicBezTo>
                      <a:pt x="27950" y="18813"/>
                      <a:pt x="29068" y="20847"/>
                      <a:pt x="30186" y="21355"/>
                    </a:cubicBezTo>
                    <a:cubicBezTo>
                      <a:pt x="30931" y="22372"/>
                      <a:pt x="31304" y="20847"/>
                      <a:pt x="31677" y="21864"/>
                    </a:cubicBezTo>
                    <a:cubicBezTo>
                      <a:pt x="32049" y="22881"/>
                      <a:pt x="32422" y="21864"/>
                      <a:pt x="32422" y="22372"/>
                    </a:cubicBezTo>
                    <a:cubicBezTo>
                      <a:pt x="32795" y="23389"/>
                      <a:pt x="34658" y="25423"/>
                      <a:pt x="34285" y="27457"/>
                    </a:cubicBezTo>
                    <a:cubicBezTo>
                      <a:pt x="33913" y="29491"/>
                      <a:pt x="34658" y="28983"/>
                      <a:pt x="33913" y="30508"/>
                    </a:cubicBezTo>
                    <a:cubicBezTo>
                      <a:pt x="33540" y="31016"/>
                      <a:pt x="33540" y="32542"/>
                      <a:pt x="34658" y="32542"/>
                    </a:cubicBezTo>
                    <a:cubicBezTo>
                      <a:pt x="35403" y="32542"/>
                      <a:pt x="36149" y="33050"/>
                      <a:pt x="37267" y="33050"/>
                    </a:cubicBezTo>
                    <a:cubicBezTo>
                      <a:pt x="38385" y="33050"/>
                      <a:pt x="39503" y="33050"/>
                      <a:pt x="41366" y="35593"/>
                    </a:cubicBezTo>
                    <a:cubicBezTo>
                      <a:pt x="43602" y="38135"/>
                      <a:pt x="43229" y="36101"/>
                      <a:pt x="43602" y="38135"/>
                    </a:cubicBezTo>
                    <a:cubicBezTo>
                      <a:pt x="43975" y="40677"/>
                      <a:pt x="44347" y="39661"/>
                      <a:pt x="44720" y="41186"/>
                    </a:cubicBezTo>
                    <a:cubicBezTo>
                      <a:pt x="44720" y="42203"/>
                      <a:pt x="45465" y="41186"/>
                      <a:pt x="46211" y="41694"/>
                    </a:cubicBezTo>
                    <a:cubicBezTo>
                      <a:pt x="49565" y="42203"/>
                      <a:pt x="49937" y="42203"/>
                      <a:pt x="52546" y="41694"/>
                    </a:cubicBezTo>
                    <a:cubicBezTo>
                      <a:pt x="55155" y="41694"/>
                      <a:pt x="55900" y="43728"/>
                      <a:pt x="56645" y="43728"/>
                    </a:cubicBezTo>
                    <a:cubicBezTo>
                      <a:pt x="57391" y="43728"/>
                      <a:pt x="58881" y="45762"/>
                      <a:pt x="60000" y="44745"/>
                    </a:cubicBezTo>
                    <a:cubicBezTo>
                      <a:pt x="61118" y="44237"/>
                      <a:pt x="60372" y="45762"/>
                      <a:pt x="60745" y="45762"/>
                    </a:cubicBezTo>
                    <a:cubicBezTo>
                      <a:pt x="61490" y="45254"/>
                      <a:pt x="61490" y="46271"/>
                      <a:pt x="61863" y="45762"/>
                    </a:cubicBezTo>
                    <a:cubicBezTo>
                      <a:pt x="64844" y="43220"/>
                      <a:pt x="64844" y="44237"/>
                      <a:pt x="65590" y="43220"/>
                    </a:cubicBezTo>
                    <a:cubicBezTo>
                      <a:pt x="66708" y="42203"/>
                      <a:pt x="65962" y="42711"/>
                      <a:pt x="67080" y="42711"/>
                    </a:cubicBezTo>
                    <a:cubicBezTo>
                      <a:pt x="68571" y="42711"/>
                      <a:pt x="68571" y="43220"/>
                      <a:pt x="69316" y="42711"/>
                    </a:cubicBezTo>
                    <a:cubicBezTo>
                      <a:pt x="69689" y="42203"/>
                      <a:pt x="70062" y="43220"/>
                      <a:pt x="70434" y="42711"/>
                    </a:cubicBezTo>
                    <a:cubicBezTo>
                      <a:pt x="70807" y="41694"/>
                      <a:pt x="71552" y="42203"/>
                      <a:pt x="72298" y="40677"/>
                    </a:cubicBezTo>
                    <a:cubicBezTo>
                      <a:pt x="73416" y="39152"/>
                      <a:pt x="73788" y="39152"/>
                      <a:pt x="74906" y="38135"/>
                    </a:cubicBezTo>
                    <a:cubicBezTo>
                      <a:pt x="75652" y="37627"/>
                      <a:pt x="74161" y="36610"/>
                      <a:pt x="74161" y="35593"/>
                    </a:cubicBezTo>
                    <a:cubicBezTo>
                      <a:pt x="74161" y="34067"/>
                      <a:pt x="74161" y="33050"/>
                      <a:pt x="74906" y="33050"/>
                    </a:cubicBezTo>
                    <a:cubicBezTo>
                      <a:pt x="76024" y="32542"/>
                      <a:pt x="76770" y="35084"/>
                      <a:pt x="78633" y="34067"/>
                    </a:cubicBezTo>
                    <a:cubicBezTo>
                      <a:pt x="80124" y="33050"/>
                      <a:pt x="79751" y="31525"/>
                      <a:pt x="80869" y="31525"/>
                    </a:cubicBezTo>
                    <a:cubicBezTo>
                      <a:pt x="81614" y="32033"/>
                      <a:pt x="82360" y="31525"/>
                      <a:pt x="83105" y="30508"/>
                    </a:cubicBezTo>
                    <a:cubicBezTo>
                      <a:pt x="83850" y="30000"/>
                      <a:pt x="83105" y="30000"/>
                      <a:pt x="83850" y="28474"/>
                    </a:cubicBezTo>
                    <a:cubicBezTo>
                      <a:pt x="84596" y="27457"/>
                      <a:pt x="85714" y="27966"/>
                      <a:pt x="86459" y="26949"/>
                    </a:cubicBezTo>
                    <a:cubicBezTo>
                      <a:pt x="87577" y="26440"/>
                      <a:pt x="87950" y="27457"/>
                      <a:pt x="88322" y="26949"/>
                    </a:cubicBezTo>
                    <a:cubicBezTo>
                      <a:pt x="88695" y="26440"/>
                      <a:pt x="89813" y="27457"/>
                      <a:pt x="90559" y="26949"/>
                    </a:cubicBezTo>
                    <a:cubicBezTo>
                      <a:pt x="90931" y="26440"/>
                      <a:pt x="90186" y="24915"/>
                      <a:pt x="89440" y="23898"/>
                    </a:cubicBezTo>
                    <a:cubicBezTo>
                      <a:pt x="88695" y="22881"/>
                      <a:pt x="88322" y="21864"/>
                      <a:pt x="86832" y="21864"/>
                    </a:cubicBezTo>
                    <a:cubicBezTo>
                      <a:pt x="85341" y="21864"/>
                      <a:pt x="86086" y="23898"/>
                      <a:pt x="85341" y="22881"/>
                    </a:cubicBezTo>
                    <a:cubicBezTo>
                      <a:pt x="84596" y="22372"/>
                      <a:pt x="83478" y="22372"/>
                      <a:pt x="83105" y="22881"/>
                    </a:cubicBezTo>
                    <a:cubicBezTo>
                      <a:pt x="82732" y="23389"/>
                      <a:pt x="81614" y="21864"/>
                      <a:pt x="82360" y="21355"/>
                    </a:cubicBezTo>
                    <a:cubicBezTo>
                      <a:pt x="83105" y="20338"/>
                      <a:pt x="81614" y="21864"/>
                      <a:pt x="84223" y="14745"/>
                    </a:cubicBezTo>
                    <a:cubicBezTo>
                      <a:pt x="86086" y="16271"/>
                      <a:pt x="86832" y="16271"/>
                      <a:pt x="88322" y="14237"/>
                    </a:cubicBezTo>
                    <a:cubicBezTo>
                      <a:pt x="89813" y="12203"/>
                      <a:pt x="89440" y="10677"/>
                      <a:pt x="91304" y="7627"/>
                    </a:cubicBezTo>
                    <a:cubicBezTo>
                      <a:pt x="92795" y="5084"/>
                      <a:pt x="92049" y="4067"/>
                      <a:pt x="90931" y="4067"/>
                    </a:cubicBezTo>
                    <a:cubicBezTo>
                      <a:pt x="89813" y="4067"/>
                      <a:pt x="91304" y="1016"/>
                      <a:pt x="95031" y="508"/>
                    </a:cubicBezTo>
                    <a:cubicBezTo>
                      <a:pt x="98385" y="0"/>
                      <a:pt x="99503" y="1525"/>
                      <a:pt x="100621" y="1525"/>
                    </a:cubicBezTo>
                    <a:cubicBezTo>
                      <a:pt x="101739" y="1525"/>
                      <a:pt x="103975" y="5593"/>
                      <a:pt x="104720" y="10677"/>
                    </a:cubicBezTo>
                    <a:cubicBezTo>
                      <a:pt x="105093" y="16271"/>
                      <a:pt x="105838" y="15762"/>
                      <a:pt x="108074" y="16271"/>
                    </a:cubicBezTo>
                    <a:cubicBezTo>
                      <a:pt x="110310" y="16779"/>
                      <a:pt x="109565" y="18305"/>
                      <a:pt x="110683" y="18305"/>
                    </a:cubicBezTo>
                    <a:cubicBezTo>
                      <a:pt x="111801" y="18813"/>
                      <a:pt x="110683" y="19830"/>
                      <a:pt x="111428" y="20338"/>
                    </a:cubicBezTo>
                    <a:cubicBezTo>
                      <a:pt x="112173" y="20847"/>
                      <a:pt x="110683" y="21355"/>
                      <a:pt x="111801" y="22372"/>
                    </a:cubicBezTo>
                    <a:cubicBezTo>
                      <a:pt x="112919" y="23898"/>
                      <a:pt x="114409" y="23389"/>
                      <a:pt x="115527" y="21864"/>
                    </a:cubicBezTo>
                    <a:cubicBezTo>
                      <a:pt x="116645" y="20847"/>
                      <a:pt x="116645" y="22372"/>
                      <a:pt x="117763" y="20847"/>
                    </a:cubicBezTo>
                    <a:cubicBezTo>
                      <a:pt x="118881" y="19322"/>
                      <a:pt x="120000" y="21864"/>
                      <a:pt x="118881" y="23898"/>
                    </a:cubicBezTo>
                    <a:cubicBezTo>
                      <a:pt x="117763" y="26440"/>
                      <a:pt x="117018" y="34067"/>
                      <a:pt x="115527" y="33050"/>
                    </a:cubicBezTo>
                    <a:cubicBezTo>
                      <a:pt x="114037" y="32033"/>
                      <a:pt x="113664" y="31525"/>
                      <a:pt x="113291" y="32542"/>
                    </a:cubicBezTo>
                    <a:cubicBezTo>
                      <a:pt x="112919" y="34067"/>
                      <a:pt x="111428" y="32542"/>
                      <a:pt x="112173" y="34576"/>
                    </a:cubicBezTo>
                    <a:cubicBezTo>
                      <a:pt x="112546" y="36610"/>
                      <a:pt x="112919" y="38644"/>
                      <a:pt x="112173" y="40169"/>
                    </a:cubicBezTo>
                    <a:cubicBezTo>
                      <a:pt x="111801" y="42203"/>
                      <a:pt x="111428" y="40169"/>
                      <a:pt x="111055" y="42203"/>
                    </a:cubicBezTo>
                    <a:lnTo>
                      <a:pt x="111055" y="42711"/>
                    </a:lnTo>
                    <a:close/>
                  </a:path>
                </a:pathLst>
              </a:custGeom>
              <a:solidFill>
                <a:schemeClr val="dk2"/>
              </a:solidFill>
              <a:ln w="9525" cap="flat" cmpd="sng">
                <a:solidFill>
                  <a:schemeClr val="lt1"/>
                </a:solidFill>
                <a:prstDash val="solid"/>
                <a:miter lim="800000"/>
                <a:headEnd type="none" w="med" len="med"/>
                <a:tailEnd type="none" w="med" len="med"/>
              </a:ln>
            </p:spPr>
            <p:txBody>
              <a:bodyPr spcFirstLastPara="1" wrap="square" lIns="68569" tIns="34268" rIns="68569" bIns="34268" anchor="t" anchorCtr="0">
                <a:noAutofit/>
              </a:bodyPr>
              <a:lstStyle/>
              <a:p>
                <a:endParaRPr sz="1350">
                  <a:latin typeface="Georgia"/>
                  <a:ea typeface="Georgia"/>
                  <a:cs typeface="Georgia"/>
                  <a:sym typeface="Georgia"/>
                </a:endParaRPr>
              </a:p>
            </p:txBody>
          </p:sp>
          <p:sp>
            <p:nvSpPr>
              <p:cNvPr id="50" name="Shape 8844"/>
              <p:cNvSpPr/>
              <p:nvPr/>
            </p:nvSpPr>
            <p:spPr>
              <a:xfrm>
                <a:off x="4759" y="3629"/>
                <a:ext cx="378" cy="512"/>
              </a:xfrm>
              <a:custGeom>
                <a:avLst/>
                <a:gdLst/>
                <a:ahLst/>
                <a:cxnLst/>
                <a:rect l="0" t="0" r="0" b="0"/>
                <a:pathLst>
                  <a:path w="120000" h="120000" extrusionOk="0">
                    <a:moveTo>
                      <a:pt x="57230" y="60000"/>
                    </a:moveTo>
                    <a:cubicBezTo>
                      <a:pt x="62769" y="55909"/>
                      <a:pt x="66461" y="58636"/>
                      <a:pt x="64615" y="60000"/>
                    </a:cubicBezTo>
                    <a:cubicBezTo>
                      <a:pt x="60923" y="60000"/>
                      <a:pt x="62769" y="61363"/>
                      <a:pt x="64615" y="61363"/>
                    </a:cubicBezTo>
                    <a:cubicBezTo>
                      <a:pt x="66461" y="61363"/>
                      <a:pt x="62769" y="69545"/>
                      <a:pt x="68307" y="65454"/>
                    </a:cubicBezTo>
                    <a:cubicBezTo>
                      <a:pt x="75692" y="61363"/>
                      <a:pt x="79384" y="62727"/>
                      <a:pt x="75692" y="66818"/>
                    </a:cubicBezTo>
                    <a:cubicBezTo>
                      <a:pt x="73846" y="69545"/>
                      <a:pt x="81230" y="68181"/>
                      <a:pt x="75692" y="72272"/>
                    </a:cubicBezTo>
                    <a:cubicBezTo>
                      <a:pt x="70153" y="77727"/>
                      <a:pt x="68307" y="83181"/>
                      <a:pt x="64615" y="83181"/>
                    </a:cubicBezTo>
                    <a:cubicBezTo>
                      <a:pt x="62769" y="83181"/>
                      <a:pt x="60923" y="88636"/>
                      <a:pt x="64615" y="88636"/>
                    </a:cubicBezTo>
                    <a:cubicBezTo>
                      <a:pt x="68307" y="90000"/>
                      <a:pt x="66461" y="92727"/>
                      <a:pt x="62769" y="91363"/>
                    </a:cubicBezTo>
                    <a:cubicBezTo>
                      <a:pt x="60923" y="91363"/>
                      <a:pt x="48000" y="92727"/>
                      <a:pt x="48000" y="99545"/>
                    </a:cubicBezTo>
                    <a:cubicBezTo>
                      <a:pt x="48000" y="105000"/>
                      <a:pt x="40615" y="107727"/>
                      <a:pt x="44307" y="110454"/>
                    </a:cubicBezTo>
                    <a:cubicBezTo>
                      <a:pt x="46153" y="113181"/>
                      <a:pt x="40615" y="110454"/>
                      <a:pt x="36923" y="115909"/>
                    </a:cubicBezTo>
                    <a:cubicBezTo>
                      <a:pt x="31384" y="120000"/>
                      <a:pt x="27692" y="120000"/>
                      <a:pt x="22153" y="118636"/>
                    </a:cubicBezTo>
                    <a:cubicBezTo>
                      <a:pt x="16615" y="118636"/>
                      <a:pt x="20307" y="115909"/>
                      <a:pt x="16615" y="115909"/>
                    </a:cubicBezTo>
                    <a:cubicBezTo>
                      <a:pt x="12923" y="117272"/>
                      <a:pt x="14769" y="113181"/>
                      <a:pt x="11076" y="114545"/>
                    </a:cubicBezTo>
                    <a:cubicBezTo>
                      <a:pt x="7384" y="117272"/>
                      <a:pt x="3692" y="115909"/>
                      <a:pt x="1846" y="113181"/>
                    </a:cubicBezTo>
                    <a:cubicBezTo>
                      <a:pt x="0" y="110454"/>
                      <a:pt x="7384" y="111818"/>
                      <a:pt x="5538" y="109090"/>
                    </a:cubicBezTo>
                    <a:cubicBezTo>
                      <a:pt x="3692" y="106363"/>
                      <a:pt x="7384" y="103636"/>
                      <a:pt x="11076" y="100909"/>
                    </a:cubicBezTo>
                    <a:cubicBezTo>
                      <a:pt x="16615" y="98181"/>
                      <a:pt x="18461" y="92727"/>
                      <a:pt x="24000" y="92727"/>
                    </a:cubicBezTo>
                    <a:cubicBezTo>
                      <a:pt x="27692" y="92727"/>
                      <a:pt x="27692" y="90000"/>
                      <a:pt x="29538" y="88636"/>
                    </a:cubicBezTo>
                    <a:cubicBezTo>
                      <a:pt x="33230" y="88636"/>
                      <a:pt x="36923" y="84545"/>
                      <a:pt x="42461" y="83181"/>
                    </a:cubicBezTo>
                    <a:cubicBezTo>
                      <a:pt x="46153" y="80454"/>
                      <a:pt x="48000" y="70909"/>
                      <a:pt x="53538" y="69545"/>
                    </a:cubicBezTo>
                    <a:cubicBezTo>
                      <a:pt x="59076" y="68181"/>
                      <a:pt x="53538" y="62727"/>
                      <a:pt x="57230" y="60000"/>
                    </a:cubicBezTo>
                    <a:close/>
                    <a:moveTo>
                      <a:pt x="90461" y="68181"/>
                    </a:moveTo>
                    <a:cubicBezTo>
                      <a:pt x="92307" y="66818"/>
                      <a:pt x="107076" y="51818"/>
                      <a:pt x="103384" y="49090"/>
                    </a:cubicBezTo>
                    <a:cubicBezTo>
                      <a:pt x="101538" y="47727"/>
                      <a:pt x="105230" y="42272"/>
                      <a:pt x="110769" y="46363"/>
                    </a:cubicBezTo>
                    <a:cubicBezTo>
                      <a:pt x="116307" y="49090"/>
                      <a:pt x="108923" y="40909"/>
                      <a:pt x="114461" y="40909"/>
                    </a:cubicBezTo>
                    <a:cubicBezTo>
                      <a:pt x="118153" y="39545"/>
                      <a:pt x="116307" y="34090"/>
                      <a:pt x="118153" y="32727"/>
                    </a:cubicBezTo>
                    <a:cubicBezTo>
                      <a:pt x="120000" y="30000"/>
                      <a:pt x="112615" y="28636"/>
                      <a:pt x="110769" y="31363"/>
                    </a:cubicBezTo>
                    <a:cubicBezTo>
                      <a:pt x="108923" y="35454"/>
                      <a:pt x="103384" y="34090"/>
                      <a:pt x="97846" y="31363"/>
                    </a:cubicBezTo>
                    <a:cubicBezTo>
                      <a:pt x="92307" y="28636"/>
                      <a:pt x="94153" y="23181"/>
                      <a:pt x="90461" y="20454"/>
                    </a:cubicBezTo>
                    <a:cubicBezTo>
                      <a:pt x="86769" y="16363"/>
                      <a:pt x="86769" y="20454"/>
                      <a:pt x="90461" y="24545"/>
                    </a:cubicBezTo>
                    <a:cubicBezTo>
                      <a:pt x="92307" y="28636"/>
                      <a:pt x="81230" y="23181"/>
                      <a:pt x="83076" y="19090"/>
                    </a:cubicBezTo>
                    <a:cubicBezTo>
                      <a:pt x="83076" y="16363"/>
                      <a:pt x="79384" y="16363"/>
                      <a:pt x="79384" y="13636"/>
                    </a:cubicBezTo>
                    <a:cubicBezTo>
                      <a:pt x="79384" y="10909"/>
                      <a:pt x="79384" y="10909"/>
                      <a:pt x="77538" y="8181"/>
                    </a:cubicBezTo>
                    <a:cubicBezTo>
                      <a:pt x="75692" y="5454"/>
                      <a:pt x="73846" y="5454"/>
                      <a:pt x="70153" y="4090"/>
                    </a:cubicBezTo>
                    <a:cubicBezTo>
                      <a:pt x="66461" y="4090"/>
                      <a:pt x="68307" y="0"/>
                      <a:pt x="62769" y="0"/>
                    </a:cubicBezTo>
                    <a:cubicBezTo>
                      <a:pt x="59076" y="0"/>
                      <a:pt x="60923" y="0"/>
                      <a:pt x="64615" y="4090"/>
                    </a:cubicBezTo>
                    <a:cubicBezTo>
                      <a:pt x="68307" y="6818"/>
                      <a:pt x="64615" y="5454"/>
                      <a:pt x="68307" y="8181"/>
                    </a:cubicBezTo>
                    <a:cubicBezTo>
                      <a:pt x="70153" y="12272"/>
                      <a:pt x="73846" y="20454"/>
                      <a:pt x="75692" y="17727"/>
                    </a:cubicBezTo>
                    <a:cubicBezTo>
                      <a:pt x="77538" y="15000"/>
                      <a:pt x="79384" y="21818"/>
                      <a:pt x="77538" y="20454"/>
                    </a:cubicBezTo>
                    <a:cubicBezTo>
                      <a:pt x="75692" y="19090"/>
                      <a:pt x="75692" y="20454"/>
                      <a:pt x="81230" y="27272"/>
                    </a:cubicBezTo>
                    <a:cubicBezTo>
                      <a:pt x="84923" y="34090"/>
                      <a:pt x="81230" y="34090"/>
                      <a:pt x="81230" y="38181"/>
                    </a:cubicBezTo>
                    <a:cubicBezTo>
                      <a:pt x="81230" y="43636"/>
                      <a:pt x="73846" y="43636"/>
                      <a:pt x="72000" y="46363"/>
                    </a:cubicBezTo>
                    <a:cubicBezTo>
                      <a:pt x="72000" y="49090"/>
                      <a:pt x="79384" y="51818"/>
                      <a:pt x="83076" y="53181"/>
                    </a:cubicBezTo>
                    <a:cubicBezTo>
                      <a:pt x="88615" y="54545"/>
                      <a:pt x="84923" y="62727"/>
                      <a:pt x="83076" y="64090"/>
                    </a:cubicBezTo>
                    <a:cubicBezTo>
                      <a:pt x="81230" y="65454"/>
                      <a:pt x="77538" y="65454"/>
                      <a:pt x="83076" y="66818"/>
                    </a:cubicBezTo>
                    <a:cubicBezTo>
                      <a:pt x="86769" y="66818"/>
                      <a:pt x="84923" y="70909"/>
                      <a:pt x="90461" y="68181"/>
                    </a:cubicBezTo>
                    <a:close/>
                  </a:path>
                </a:pathLst>
              </a:custGeom>
              <a:solidFill>
                <a:schemeClr val="dk2"/>
              </a:solidFill>
              <a:ln w="9525" cap="flat" cmpd="sng">
                <a:solidFill>
                  <a:schemeClr val="lt1"/>
                </a:solidFill>
                <a:prstDash val="solid"/>
                <a:miter lim="800000"/>
                <a:headEnd type="none" w="med" len="med"/>
                <a:tailEnd type="none" w="med" len="med"/>
              </a:ln>
            </p:spPr>
            <p:txBody>
              <a:bodyPr spcFirstLastPara="1" wrap="square" lIns="68569" tIns="34268" rIns="68569" bIns="34268" anchor="t" anchorCtr="0">
                <a:noAutofit/>
              </a:bodyPr>
              <a:lstStyle/>
              <a:p>
                <a:endParaRPr sz="1350">
                  <a:latin typeface="Georgia"/>
                  <a:ea typeface="Georgia"/>
                  <a:cs typeface="Georgia"/>
                  <a:sym typeface="Georgia"/>
                </a:endParaRPr>
              </a:p>
            </p:txBody>
          </p:sp>
          <p:sp>
            <p:nvSpPr>
              <p:cNvPr id="51" name="Shape 8845"/>
              <p:cNvSpPr/>
              <p:nvPr/>
            </p:nvSpPr>
            <p:spPr>
              <a:xfrm>
                <a:off x="2141" y="1185"/>
                <a:ext cx="256" cy="169"/>
              </a:xfrm>
              <a:custGeom>
                <a:avLst/>
                <a:gdLst/>
                <a:ahLst/>
                <a:cxnLst/>
                <a:rect l="0" t="0" r="0" b="0"/>
                <a:pathLst>
                  <a:path w="120000" h="120000" extrusionOk="0">
                    <a:moveTo>
                      <a:pt x="16363" y="8275"/>
                    </a:moveTo>
                    <a:cubicBezTo>
                      <a:pt x="2727" y="20689"/>
                      <a:pt x="10909" y="24827"/>
                      <a:pt x="5454" y="28965"/>
                    </a:cubicBezTo>
                    <a:cubicBezTo>
                      <a:pt x="2727" y="37241"/>
                      <a:pt x="8181" y="37241"/>
                      <a:pt x="5454" y="41379"/>
                    </a:cubicBezTo>
                    <a:cubicBezTo>
                      <a:pt x="0" y="45517"/>
                      <a:pt x="8181" y="57931"/>
                      <a:pt x="10909" y="53793"/>
                    </a:cubicBezTo>
                    <a:cubicBezTo>
                      <a:pt x="10909" y="45517"/>
                      <a:pt x="19090" y="62068"/>
                      <a:pt x="24545" y="70344"/>
                    </a:cubicBezTo>
                    <a:cubicBezTo>
                      <a:pt x="32727" y="78620"/>
                      <a:pt x="27272" y="66206"/>
                      <a:pt x="35454" y="78620"/>
                    </a:cubicBezTo>
                    <a:cubicBezTo>
                      <a:pt x="40909" y="86896"/>
                      <a:pt x="38181" y="74482"/>
                      <a:pt x="40909" y="82758"/>
                    </a:cubicBezTo>
                    <a:cubicBezTo>
                      <a:pt x="43636" y="91034"/>
                      <a:pt x="51818" y="82758"/>
                      <a:pt x="57272" y="86896"/>
                    </a:cubicBezTo>
                    <a:cubicBezTo>
                      <a:pt x="60000" y="91034"/>
                      <a:pt x="57272" y="82758"/>
                      <a:pt x="65454" y="86896"/>
                    </a:cubicBezTo>
                    <a:cubicBezTo>
                      <a:pt x="73636" y="95172"/>
                      <a:pt x="65454" y="99310"/>
                      <a:pt x="70909" y="99310"/>
                    </a:cubicBezTo>
                    <a:cubicBezTo>
                      <a:pt x="79090" y="103448"/>
                      <a:pt x="73636" y="107586"/>
                      <a:pt x="79090" y="103448"/>
                    </a:cubicBezTo>
                    <a:cubicBezTo>
                      <a:pt x="84545" y="99310"/>
                      <a:pt x="81818" y="111724"/>
                      <a:pt x="87272" y="107586"/>
                    </a:cubicBezTo>
                    <a:cubicBezTo>
                      <a:pt x="92727" y="103448"/>
                      <a:pt x="95454" y="120000"/>
                      <a:pt x="100909" y="111724"/>
                    </a:cubicBezTo>
                    <a:cubicBezTo>
                      <a:pt x="106363" y="107586"/>
                      <a:pt x="100909" y="120000"/>
                      <a:pt x="109090" y="115862"/>
                    </a:cubicBezTo>
                    <a:cubicBezTo>
                      <a:pt x="117272" y="111724"/>
                      <a:pt x="114545" y="120000"/>
                      <a:pt x="117272" y="111724"/>
                    </a:cubicBezTo>
                    <a:cubicBezTo>
                      <a:pt x="120000" y="99310"/>
                      <a:pt x="114545" y="99310"/>
                      <a:pt x="117272" y="86896"/>
                    </a:cubicBezTo>
                    <a:cubicBezTo>
                      <a:pt x="120000" y="74482"/>
                      <a:pt x="120000" y="78620"/>
                      <a:pt x="117272" y="74482"/>
                    </a:cubicBezTo>
                    <a:cubicBezTo>
                      <a:pt x="117272" y="74482"/>
                      <a:pt x="114545" y="74482"/>
                      <a:pt x="111818" y="74482"/>
                    </a:cubicBezTo>
                    <a:cubicBezTo>
                      <a:pt x="111818" y="78620"/>
                      <a:pt x="111818" y="74482"/>
                      <a:pt x="106363" y="74482"/>
                    </a:cubicBezTo>
                    <a:cubicBezTo>
                      <a:pt x="103636" y="78620"/>
                      <a:pt x="98181" y="62068"/>
                      <a:pt x="95454" y="70344"/>
                    </a:cubicBezTo>
                    <a:cubicBezTo>
                      <a:pt x="95454" y="74482"/>
                      <a:pt x="92727" y="74482"/>
                      <a:pt x="90000" y="70344"/>
                    </a:cubicBezTo>
                    <a:cubicBezTo>
                      <a:pt x="87272" y="62068"/>
                      <a:pt x="90000" y="74482"/>
                      <a:pt x="87272" y="74482"/>
                    </a:cubicBezTo>
                    <a:cubicBezTo>
                      <a:pt x="84545" y="74482"/>
                      <a:pt x="84545" y="62068"/>
                      <a:pt x="81818" y="62068"/>
                    </a:cubicBezTo>
                    <a:cubicBezTo>
                      <a:pt x="76363" y="62068"/>
                      <a:pt x="73636" y="66206"/>
                      <a:pt x="76363" y="57931"/>
                    </a:cubicBezTo>
                    <a:cubicBezTo>
                      <a:pt x="76363" y="53793"/>
                      <a:pt x="76363" y="53793"/>
                      <a:pt x="73636" y="53793"/>
                    </a:cubicBezTo>
                    <a:cubicBezTo>
                      <a:pt x="70909" y="57931"/>
                      <a:pt x="62727" y="49655"/>
                      <a:pt x="62727" y="41379"/>
                    </a:cubicBezTo>
                    <a:cubicBezTo>
                      <a:pt x="62727" y="33103"/>
                      <a:pt x="60000" y="37241"/>
                      <a:pt x="54545" y="37241"/>
                    </a:cubicBezTo>
                    <a:cubicBezTo>
                      <a:pt x="51818" y="41379"/>
                      <a:pt x="49090" y="24827"/>
                      <a:pt x="46363" y="24827"/>
                    </a:cubicBezTo>
                    <a:cubicBezTo>
                      <a:pt x="40909" y="24827"/>
                      <a:pt x="40909" y="16551"/>
                      <a:pt x="35454" y="16551"/>
                    </a:cubicBezTo>
                    <a:cubicBezTo>
                      <a:pt x="30000" y="12413"/>
                      <a:pt x="38181" y="8275"/>
                      <a:pt x="27272" y="4137"/>
                    </a:cubicBezTo>
                    <a:cubicBezTo>
                      <a:pt x="19090" y="0"/>
                      <a:pt x="21818" y="24827"/>
                      <a:pt x="16363" y="8275"/>
                    </a:cubicBezTo>
                    <a:close/>
                  </a:path>
                </a:pathLst>
              </a:custGeom>
              <a:solidFill>
                <a:srgbClr val="BFBFBF"/>
              </a:solidFill>
              <a:ln w="9525" cap="flat" cmpd="sng">
                <a:solidFill>
                  <a:schemeClr val="lt1"/>
                </a:solidFill>
                <a:prstDash val="solid"/>
                <a:miter lim="800000"/>
                <a:headEnd type="none" w="med" len="med"/>
                <a:tailEnd type="none" w="med" len="med"/>
              </a:ln>
            </p:spPr>
            <p:txBody>
              <a:bodyPr spcFirstLastPara="1" wrap="square" lIns="68569" tIns="34268" rIns="68569" bIns="34268" anchor="t" anchorCtr="0">
                <a:noAutofit/>
              </a:bodyPr>
              <a:lstStyle/>
              <a:p>
                <a:endParaRPr sz="1350">
                  <a:latin typeface="Georgia"/>
                  <a:ea typeface="Georgia"/>
                  <a:cs typeface="Georgia"/>
                  <a:sym typeface="Georgia"/>
                </a:endParaRPr>
              </a:p>
            </p:txBody>
          </p:sp>
          <p:sp>
            <p:nvSpPr>
              <p:cNvPr id="52" name="Shape 8846"/>
              <p:cNvSpPr/>
              <p:nvPr/>
            </p:nvSpPr>
            <p:spPr>
              <a:xfrm>
                <a:off x="2403" y="1267"/>
                <a:ext cx="117" cy="75"/>
              </a:xfrm>
              <a:custGeom>
                <a:avLst/>
                <a:gdLst/>
                <a:ahLst/>
                <a:cxnLst/>
                <a:rect l="0" t="0" r="0" b="0"/>
                <a:pathLst>
                  <a:path w="120000" h="120000" extrusionOk="0">
                    <a:moveTo>
                      <a:pt x="12000" y="73846"/>
                    </a:moveTo>
                    <a:cubicBezTo>
                      <a:pt x="0" y="83076"/>
                      <a:pt x="18000" y="101538"/>
                      <a:pt x="24000" y="101538"/>
                    </a:cubicBezTo>
                    <a:cubicBezTo>
                      <a:pt x="36000" y="92307"/>
                      <a:pt x="36000" y="120000"/>
                      <a:pt x="54000" y="101538"/>
                    </a:cubicBezTo>
                    <a:cubicBezTo>
                      <a:pt x="72000" y="92307"/>
                      <a:pt x="66000" y="120000"/>
                      <a:pt x="84000" y="101538"/>
                    </a:cubicBezTo>
                    <a:cubicBezTo>
                      <a:pt x="102000" y="92307"/>
                      <a:pt x="96000" y="110769"/>
                      <a:pt x="102000" y="101538"/>
                    </a:cubicBezTo>
                    <a:cubicBezTo>
                      <a:pt x="108000" y="92307"/>
                      <a:pt x="114000" y="110769"/>
                      <a:pt x="114000" y="92307"/>
                    </a:cubicBezTo>
                    <a:cubicBezTo>
                      <a:pt x="108000" y="73846"/>
                      <a:pt x="120000" y="55384"/>
                      <a:pt x="108000" y="64615"/>
                    </a:cubicBezTo>
                    <a:cubicBezTo>
                      <a:pt x="96000" y="64615"/>
                      <a:pt x="96000" y="46153"/>
                      <a:pt x="96000" y="46153"/>
                    </a:cubicBezTo>
                    <a:cubicBezTo>
                      <a:pt x="102000" y="27692"/>
                      <a:pt x="96000" y="27692"/>
                      <a:pt x="90000" y="27692"/>
                    </a:cubicBezTo>
                    <a:cubicBezTo>
                      <a:pt x="84000" y="18461"/>
                      <a:pt x="84000" y="36923"/>
                      <a:pt x="78000" y="27692"/>
                    </a:cubicBezTo>
                    <a:cubicBezTo>
                      <a:pt x="72000" y="18461"/>
                      <a:pt x="54000" y="27692"/>
                      <a:pt x="60000" y="18461"/>
                    </a:cubicBezTo>
                    <a:cubicBezTo>
                      <a:pt x="66000" y="9230"/>
                      <a:pt x="42000" y="0"/>
                      <a:pt x="36000" y="27692"/>
                    </a:cubicBezTo>
                    <a:cubicBezTo>
                      <a:pt x="30000" y="46153"/>
                      <a:pt x="24000" y="27692"/>
                      <a:pt x="24000" y="46153"/>
                    </a:cubicBezTo>
                    <a:cubicBezTo>
                      <a:pt x="18000" y="64615"/>
                      <a:pt x="18000" y="55384"/>
                      <a:pt x="12000" y="73846"/>
                    </a:cubicBezTo>
                    <a:close/>
                  </a:path>
                </a:pathLst>
              </a:custGeom>
              <a:solidFill>
                <a:srgbClr val="BFBFBF"/>
              </a:solidFill>
              <a:ln w="9525" cap="flat" cmpd="sng">
                <a:solidFill>
                  <a:schemeClr val="lt1"/>
                </a:solidFill>
                <a:prstDash val="solid"/>
                <a:miter lim="800000"/>
                <a:headEnd type="none" w="med" len="med"/>
                <a:tailEnd type="none" w="med" len="med"/>
              </a:ln>
            </p:spPr>
            <p:txBody>
              <a:bodyPr spcFirstLastPara="1" wrap="square" lIns="68569" tIns="34268" rIns="68569" bIns="34268" anchor="t" anchorCtr="0">
                <a:noAutofit/>
              </a:bodyPr>
              <a:lstStyle/>
              <a:p>
                <a:endParaRPr sz="1350">
                  <a:latin typeface="Georgia"/>
                  <a:ea typeface="Georgia"/>
                  <a:cs typeface="Georgia"/>
                  <a:sym typeface="Georgia"/>
                </a:endParaRPr>
              </a:p>
            </p:txBody>
          </p:sp>
          <p:sp>
            <p:nvSpPr>
              <p:cNvPr id="53" name="Shape 8847"/>
              <p:cNvSpPr/>
              <p:nvPr/>
            </p:nvSpPr>
            <p:spPr>
              <a:xfrm>
                <a:off x="2380" y="1337"/>
                <a:ext cx="151" cy="238"/>
              </a:xfrm>
              <a:custGeom>
                <a:avLst/>
                <a:gdLst/>
                <a:ahLst/>
                <a:cxnLst/>
                <a:rect l="0" t="0" r="0" b="0"/>
                <a:pathLst>
                  <a:path w="120000" h="120000" extrusionOk="0">
                    <a:moveTo>
                      <a:pt x="32307" y="90731"/>
                    </a:moveTo>
                    <a:cubicBezTo>
                      <a:pt x="36923" y="99512"/>
                      <a:pt x="41538" y="90731"/>
                      <a:pt x="46153" y="93658"/>
                    </a:cubicBezTo>
                    <a:cubicBezTo>
                      <a:pt x="46153" y="99512"/>
                      <a:pt x="50769" y="87804"/>
                      <a:pt x="55384" y="93658"/>
                    </a:cubicBezTo>
                    <a:cubicBezTo>
                      <a:pt x="60000" y="96585"/>
                      <a:pt x="69230" y="84878"/>
                      <a:pt x="69230" y="79024"/>
                    </a:cubicBezTo>
                    <a:cubicBezTo>
                      <a:pt x="64615" y="73170"/>
                      <a:pt x="69230" y="70243"/>
                      <a:pt x="64615" y="64390"/>
                    </a:cubicBezTo>
                    <a:cubicBezTo>
                      <a:pt x="64615" y="61463"/>
                      <a:pt x="64615" y="64390"/>
                      <a:pt x="69230" y="61463"/>
                    </a:cubicBezTo>
                    <a:cubicBezTo>
                      <a:pt x="69230" y="58536"/>
                      <a:pt x="69230" y="67317"/>
                      <a:pt x="73846" y="73170"/>
                    </a:cubicBezTo>
                    <a:cubicBezTo>
                      <a:pt x="73846" y="79024"/>
                      <a:pt x="78461" y="81951"/>
                      <a:pt x="87692" y="76097"/>
                    </a:cubicBezTo>
                    <a:cubicBezTo>
                      <a:pt x="92307" y="73170"/>
                      <a:pt x="92307" y="79024"/>
                      <a:pt x="101538" y="90731"/>
                    </a:cubicBezTo>
                    <a:cubicBezTo>
                      <a:pt x="101538" y="96585"/>
                      <a:pt x="106153" y="96585"/>
                      <a:pt x="101538" y="99512"/>
                    </a:cubicBezTo>
                    <a:cubicBezTo>
                      <a:pt x="101538" y="102439"/>
                      <a:pt x="101538" y="105365"/>
                      <a:pt x="106153" y="108292"/>
                    </a:cubicBezTo>
                    <a:cubicBezTo>
                      <a:pt x="106153" y="111219"/>
                      <a:pt x="110769" y="114146"/>
                      <a:pt x="106153" y="108292"/>
                    </a:cubicBezTo>
                    <a:cubicBezTo>
                      <a:pt x="106153" y="87804"/>
                      <a:pt x="120000" y="120000"/>
                      <a:pt x="115384" y="90731"/>
                    </a:cubicBezTo>
                    <a:cubicBezTo>
                      <a:pt x="115384" y="73170"/>
                      <a:pt x="106153" y="73170"/>
                      <a:pt x="110769" y="61463"/>
                    </a:cubicBezTo>
                    <a:cubicBezTo>
                      <a:pt x="110769" y="55609"/>
                      <a:pt x="101538" y="55609"/>
                      <a:pt x="101538" y="61463"/>
                    </a:cubicBezTo>
                    <a:cubicBezTo>
                      <a:pt x="96923" y="76097"/>
                      <a:pt x="87692" y="73170"/>
                      <a:pt x="83076" y="58536"/>
                    </a:cubicBezTo>
                    <a:cubicBezTo>
                      <a:pt x="78461" y="46829"/>
                      <a:pt x="106153" y="49756"/>
                      <a:pt x="106153" y="38048"/>
                    </a:cubicBezTo>
                    <a:cubicBezTo>
                      <a:pt x="106153" y="29268"/>
                      <a:pt x="120000" y="38048"/>
                      <a:pt x="115384" y="32195"/>
                    </a:cubicBezTo>
                    <a:cubicBezTo>
                      <a:pt x="106153" y="26341"/>
                      <a:pt x="50769" y="32195"/>
                      <a:pt x="50769" y="26341"/>
                    </a:cubicBezTo>
                    <a:cubicBezTo>
                      <a:pt x="50769" y="17560"/>
                      <a:pt x="50769" y="5853"/>
                      <a:pt x="46153" y="11707"/>
                    </a:cubicBezTo>
                    <a:cubicBezTo>
                      <a:pt x="41538" y="20487"/>
                      <a:pt x="36923" y="5853"/>
                      <a:pt x="32307" y="5853"/>
                    </a:cubicBezTo>
                    <a:cubicBezTo>
                      <a:pt x="18461" y="11707"/>
                      <a:pt x="23076" y="2926"/>
                      <a:pt x="18461" y="2926"/>
                    </a:cubicBezTo>
                    <a:cubicBezTo>
                      <a:pt x="13846" y="0"/>
                      <a:pt x="13846" y="2926"/>
                      <a:pt x="18461" y="5853"/>
                    </a:cubicBezTo>
                    <a:cubicBezTo>
                      <a:pt x="23076" y="5853"/>
                      <a:pt x="0" y="14634"/>
                      <a:pt x="9230" y="17560"/>
                    </a:cubicBezTo>
                    <a:cubicBezTo>
                      <a:pt x="18461" y="17560"/>
                      <a:pt x="18461" y="23414"/>
                      <a:pt x="23076" y="23414"/>
                    </a:cubicBezTo>
                    <a:cubicBezTo>
                      <a:pt x="27692" y="23414"/>
                      <a:pt x="27692" y="23414"/>
                      <a:pt x="27692" y="26341"/>
                    </a:cubicBezTo>
                    <a:cubicBezTo>
                      <a:pt x="36923" y="32195"/>
                      <a:pt x="13846" y="23414"/>
                      <a:pt x="18461" y="29268"/>
                    </a:cubicBezTo>
                    <a:cubicBezTo>
                      <a:pt x="18461" y="38048"/>
                      <a:pt x="9230" y="29268"/>
                      <a:pt x="9230" y="38048"/>
                    </a:cubicBezTo>
                    <a:cubicBezTo>
                      <a:pt x="4615" y="46829"/>
                      <a:pt x="23076" y="40975"/>
                      <a:pt x="23076" y="49756"/>
                    </a:cubicBezTo>
                    <a:cubicBezTo>
                      <a:pt x="27692" y="58536"/>
                      <a:pt x="13846" y="55609"/>
                      <a:pt x="23076" y="58536"/>
                    </a:cubicBezTo>
                    <a:cubicBezTo>
                      <a:pt x="27692" y="64390"/>
                      <a:pt x="18461" y="67317"/>
                      <a:pt x="27692" y="67317"/>
                    </a:cubicBezTo>
                    <a:cubicBezTo>
                      <a:pt x="32307" y="67317"/>
                      <a:pt x="27692" y="67317"/>
                      <a:pt x="27692" y="79024"/>
                    </a:cubicBezTo>
                    <a:cubicBezTo>
                      <a:pt x="32307" y="84878"/>
                      <a:pt x="32307" y="87804"/>
                      <a:pt x="32307" y="90731"/>
                    </a:cubicBezTo>
                    <a:close/>
                  </a:path>
                </a:pathLst>
              </a:custGeom>
              <a:solidFill>
                <a:srgbClr val="BFBFBF"/>
              </a:solidFill>
              <a:ln w="9525" cap="flat" cmpd="sng">
                <a:solidFill>
                  <a:schemeClr val="lt1"/>
                </a:solidFill>
                <a:prstDash val="solid"/>
                <a:miter lim="800000"/>
                <a:headEnd type="none" w="med" len="med"/>
                <a:tailEnd type="none" w="med" len="med"/>
              </a:ln>
            </p:spPr>
            <p:txBody>
              <a:bodyPr spcFirstLastPara="1" wrap="square" lIns="68569" tIns="34268" rIns="68569" bIns="34268" anchor="t" anchorCtr="0">
                <a:noAutofit/>
              </a:bodyPr>
              <a:lstStyle/>
              <a:p>
                <a:endParaRPr sz="1350">
                  <a:latin typeface="Georgia"/>
                  <a:ea typeface="Georgia"/>
                  <a:cs typeface="Georgia"/>
                  <a:sym typeface="Georgia"/>
                </a:endParaRPr>
              </a:p>
            </p:txBody>
          </p:sp>
          <p:sp>
            <p:nvSpPr>
              <p:cNvPr id="54" name="Shape 8848"/>
              <p:cNvSpPr/>
              <p:nvPr/>
            </p:nvSpPr>
            <p:spPr>
              <a:xfrm>
                <a:off x="3357" y="1383"/>
                <a:ext cx="64" cy="151"/>
              </a:xfrm>
              <a:custGeom>
                <a:avLst/>
                <a:gdLst/>
                <a:ahLst/>
                <a:cxnLst/>
                <a:rect l="0" t="0" r="0" b="0"/>
                <a:pathLst>
                  <a:path w="120000" h="120000" extrusionOk="0">
                    <a:moveTo>
                      <a:pt x="21818" y="36923"/>
                    </a:moveTo>
                    <a:cubicBezTo>
                      <a:pt x="54545" y="18461"/>
                      <a:pt x="65454" y="13846"/>
                      <a:pt x="76363" y="9230"/>
                    </a:cubicBezTo>
                    <a:cubicBezTo>
                      <a:pt x="87272" y="9230"/>
                      <a:pt x="87272" y="0"/>
                      <a:pt x="98181" y="9230"/>
                    </a:cubicBezTo>
                    <a:cubicBezTo>
                      <a:pt x="120000" y="18461"/>
                      <a:pt x="98181" y="18461"/>
                      <a:pt x="109090" y="27692"/>
                    </a:cubicBezTo>
                    <a:cubicBezTo>
                      <a:pt x="109090" y="32307"/>
                      <a:pt x="98181" y="41538"/>
                      <a:pt x="87272" y="64615"/>
                    </a:cubicBezTo>
                    <a:cubicBezTo>
                      <a:pt x="76363" y="92307"/>
                      <a:pt x="54545" y="83076"/>
                      <a:pt x="54545" y="101538"/>
                    </a:cubicBezTo>
                    <a:cubicBezTo>
                      <a:pt x="54545" y="120000"/>
                      <a:pt x="43636" y="106153"/>
                      <a:pt x="32727" y="96923"/>
                    </a:cubicBezTo>
                    <a:cubicBezTo>
                      <a:pt x="32727" y="87692"/>
                      <a:pt x="21818" y="96923"/>
                      <a:pt x="10909" y="78461"/>
                    </a:cubicBezTo>
                    <a:cubicBezTo>
                      <a:pt x="0" y="64615"/>
                      <a:pt x="0" y="55384"/>
                      <a:pt x="21818" y="36923"/>
                    </a:cubicBezTo>
                    <a:close/>
                  </a:path>
                </a:pathLst>
              </a:custGeom>
              <a:solidFill>
                <a:schemeClr val="dk2"/>
              </a:solidFill>
              <a:ln w="9525" cap="flat" cmpd="sng">
                <a:solidFill>
                  <a:schemeClr val="lt1"/>
                </a:solidFill>
                <a:prstDash val="solid"/>
                <a:miter lim="800000"/>
                <a:headEnd type="none" w="med" len="med"/>
                <a:tailEnd type="none" w="med" len="med"/>
              </a:ln>
            </p:spPr>
            <p:txBody>
              <a:bodyPr spcFirstLastPara="1" wrap="square" lIns="68569" tIns="34268" rIns="68569" bIns="34268" anchor="t" anchorCtr="0">
                <a:noAutofit/>
              </a:bodyPr>
              <a:lstStyle/>
              <a:p>
                <a:endParaRPr sz="1350">
                  <a:latin typeface="Georgia"/>
                  <a:ea typeface="Georgia"/>
                  <a:cs typeface="Georgia"/>
                  <a:sym typeface="Georgia"/>
                </a:endParaRPr>
              </a:p>
            </p:txBody>
          </p:sp>
          <p:sp>
            <p:nvSpPr>
              <p:cNvPr id="55" name="Shape 8849"/>
              <p:cNvSpPr/>
              <p:nvPr/>
            </p:nvSpPr>
            <p:spPr>
              <a:xfrm>
                <a:off x="3491" y="679"/>
                <a:ext cx="192" cy="227"/>
              </a:xfrm>
              <a:custGeom>
                <a:avLst/>
                <a:gdLst/>
                <a:ahLst/>
                <a:cxnLst/>
                <a:rect l="0" t="0" r="0" b="0"/>
                <a:pathLst>
                  <a:path w="120000" h="120000" extrusionOk="0">
                    <a:moveTo>
                      <a:pt x="0" y="67692"/>
                    </a:moveTo>
                    <a:cubicBezTo>
                      <a:pt x="0" y="70769"/>
                      <a:pt x="3636" y="76923"/>
                      <a:pt x="7272" y="73846"/>
                    </a:cubicBezTo>
                    <a:cubicBezTo>
                      <a:pt x="10909" y="70769"/>
                      <a:pt x="21818" y="76923"/>
                      <a:pt x="18181" y="83076"/>
                    </a:cubicBezTo>
                    <a:cubicBezTo>
                      <a:pt x="18181" y="89230"/>
                      <a:pt x="10909" y="92307"/>
                      <a:pt x="14545" y="95384"/>
                    </a:cubicBezTo>
                    <a:cubicBezTo>
                      <a:pt x="18181" y="98461"/>
                      <a:pt x="10909" y="95384"/>
                      <a:pt x="10909" y="101538"/>
                    </a:cubicBezTo>
                    <a:cubicBezTo>
                      <a:pt x="7272" y="107692"/>
                      <a:pt x="0" y="107692"/>
                      <a:pt x="10909" y="107692"/>
                    </a:cubicBezTo>
                    <a:cubicBezTo>
                      <a:pt x="18181" y="110769"/>
                      <a:pt x="3636" y="110769"/>
                      <a:pt x="14545" y="113846"/>
                    </a:cubicBezTo>
                    <a:cubicBezTo>
                      <a:pt x="21818" y="113846"/>
                      <a:pt x="14545" y="120000"/>
                      <a:pt x="21818" y="116923"/>
                    </a:cubicBezTo>
                    <a:cubicBezTo>
                      <a:pt x="25454" y="113846"/>
                      <a:pt x="21818" y="107692"/>
                      <a:pt x="29090" y="113846"/>
                    </a:cubicBezTo>
                    <a:cubicBezTo>
                      <a:pt x="32727" y="116923"/>
                      <a:pt x="32727" y="116923"/>
                      <a:pt x="32727" y="113846"/>
                    </a:cubicBezTo>
                    <a:cubicBezTo>
                      <a:pt x="36363" y="110769"/>
                      <a:pt x="40000" y="113846"/>
                      <a:pt x="43636" y="113846"/>
                    </a:cubicBezTo>
                    <a:cubicBezTo>
                      <a:pt x="43636" y="110769"/>
                      <a:pt x="43636" y="107692"/>
                      <a:pt x="50909" y="104615"/>
                    </a:cubicBezTo>
                    <a:cubicBezTo>
                      <a:pt x="61818" y="101538"/>
                      <a:pt x="65454" y="104615"/>
                      <a:pt x="72727" y="101538"/>
                    </a:cubicBezTo>
                    <a:cubicBezTo>
                      <a:pt x="76363" y="101538"/>
                      <a:pt x="69090" y="98461"/>
                      <a:pt x="76363" y="95384"/>
                    </a:cubicBezTo>
                    <a:cubicBezTo>
                      <a:pt x="72727" y="92307"/>
                      <a:pt x="72727" y="95384"/>
                      <a:pt x="65454" y="89230"/>
                    </a:cubicBezTo>
                    <a:cubicBezTo>
                      <a:pt x="61818" y="83076"/>
                      <a:pt x="58181" y="86153"/>
                      <a:pt x="58181" y="83076"/>
                    </a:cubicBezTo>
                    <a:cubicBezTo>
                      <a:pt x="54545" y="80000"/>
                      <a:pt x="61818" y="86153"/>
                      <a:pt x="58181" y="76923"/>
                    </a:cubicBezTo>
                    <a:cubicBezTo>
                      <a:pt x="58181" y="67692"/>
                      <a:pt x="61818" y="73846"/>
                      <a:pt x="65454" y="67692"/>
                    </a:cubicBezTo>
                    <a:cubicBezTo>
                      <a:pt x="69090" y="61538"/>
                      <a:pt x="69090" y="70769"/>
                      <a:pt x="80000" y="61538"/>
                    </a:cubicBezTo>
                    <a:cubicBezTo>
                      <a:pt x="90909" y="55384"/>
                      <a:pt x="94545" y="49230"/>
                      <a:pt x="98181" y="49230"/>
                    </a:cubicBezTo>
                    <a:cubicBezTo>
                      <a:pt x="101818" y="49230"/>
                      <a:pt x="101818" y="40000"/>
                      <a:pt x="101818" y="36923"/>
                    </a:cubicBezTo>
                    <a:cubicBezTo>
                      <a:pt x="101818" y="33846"/>
                      <a:pt x="98181" y="33846"/>
                      <a:pt x="101818" y="27692"/>
                    </a:cubicBezTo>
                    <a:cubicBezTo>
                      <a:pt x="109090" y="21538"/>
                      <a:pt x="109090" y="18461"/>
                      <a:pt x="112727" y="15384"/>
                    </a:cubicBezTo>
                    <a:cubicBezTo>
                      <a:pt x="116363" y="15384"/>
                      <a:pt x="116363" y="18461"/>
                      <a:pt x="120000" y="15384"/>
                    </a:cubicBezTo>
                    <a:cubicBezTo>
                      <a:pt x="116363" y="12307"/>
                      <a:pt x="116363" y="12307"/>
                      <a:pt x="116363" y="12307"/>
                    </a:cubicBezTo>
                    <a:cubicBezTo>
                      <a:pt x="116363" y="6153"/>
                      <a:pt x="116363" y="12307"/>
                      <a:pt x="112727" y="9230"/>
                    </a:cubicBezTo>
                    <a:cubicBezTo>
                      <a:pt x="109090" y="6153"/>
                      <a:pt x="112727" y="3076"/>
                      <a:pt x="105454" y="0"/>
                    </a:cubicBezTo>
                    <a:cubicBezTo>
                      <a:pt x="98181" y="0"/>
                      <a:pt x="105454" y="15384"/>
                      <a:pt x="98181" y="12307"/>
                    </a:cubicBezTo>
                    <a:cubicBezTo>
                      <a:pt x="90909" y="12307"/>
                      <a:pt x="94545" y="18461"/>
                      <a:pt x="87272" y="21538"/>
                    </a:cubicBezTo>
                    <a:cubicBezTo>
                      <a:pt x="83636" y="24615"/>
                      <a:pt x="87272" y="21538"/>
                      <a:pt x="80000" y="21538"/>
                    </a:cubicBezTo>
                    <a:cubicBezTo>
                      <a:pt x="76363" y="24615"/>
                      <a:pt x="69090" y="18461"/>
                      <a:pt x="69090" y="24615"/>
                    </a:cubicBezTo>
                    <a:cubicBezTo>
                      <a:pt x="69090" y="30769"/>
                      <a:pt x="76363" y="30769"/>
                      <a:pt x="72727" y="33846"/>
                    </a:cubicBezTo>
                    <a:cubicBezTo>
                      <a:pt x="69090" y="36923"/>
                      <a:pt x="69090" y="33846"/>
                      <a:pt x="65454" y="33846"/>
                    </a:cubicBezTo>
                    <a:cubicBezTo>
                      <a:pt x="61818" y="36923"/>
                      <a:pt x="58181" y="33846"/>
                      <a:pt x="54545" y="33846"/>
                    </a:cubicBezTo>
                    <a:cubicBezTo>
                      <a:pt x="50909" y="33846"/>
                      <a:pt x="50909" y="24615"/>
                      <a:pt x="47272" y="27692"/>
                    </a:cubicBezTo>
                    <a:cubicBezTo>
                      <a:pt x="43636" y="30769"/>
                      <a:pt x="47272" y="27692"/>
                      <a:pt x="43636" y="30769"/>
                    </a:cubicBezTo>
                    <a:cubicBezTo>
                      <a:pt x="40000" y="33846"/>
                      <a:pt x="43636" y="33846"/>
                      <a:pt x="40000" y="36923"/>
                    </a:cubicBezTo>
                    <a:cubicBezTo>
                      <a:pt x="36363" y="40000"/>
                      <a:pt x="32727" y="46153"/>
                      <a:pt x="29090" y="46153"/>
                    </a:cubicBezTo>
                    <a:cubicBezTo>
                      <a:pt x="21818" y="46153"/>
                      <a:pt x="25454" y="49230"/>
                      <a:pt x="21818" y="49230"/>
                    </a:cubicBezTo>
                    <a:cubicBezTo>
                      <a:pt x="18181" y="49230"/>
                      <a:pt x="21818" y="52307"/>
                      <a:pt x="18181" y="52307"/>
                    </a:cubicBezTo>
                    <a:cubicBezTo>
                      <a:pt x="10909" y="55384"/>
                      <a:pt x="14545" y="55384"/>
                      <a:pt x="10909" y="55384"/>
                    </a:cubicBezTo>
                    <a:cubicBezTo>
                      <a:pt x="7272" y="55384"/>
                      <a:pt x="3636" y="61538"/>
                      <a:pt x="0" y="64615"/>
                    </a:cubicBezTo>
                    <a:lnTo>
                      <a:pt x="0" y="67692"/>
                    </a:lnTo>
                    <a:close/>
                  </a:path>
                </a:pathLst>
              </a:custGeom>
              <a:solidFill>
                <a:srgbClr val="BFBFBF"/>
              </a:solidFill>
              <a:ln w="9525" cap="flat" cmpd="sng">
                <a:solidFill>
                  <a:schemeClr val="lt1"/>
                </a:solidFill>
                <a:prstDash val="solid"/>
                <a:miter lim="800000"/>
                <a:headEnd type="none" w="med" len="med"/>
                <a:tailEnd type="none" w="med" len="med"/>
              </a:ln>
            </p:spPr>
            <p:txBody>
              <a:bodyPr spcFirstLastPara="1" wrap="square" lIns="68569" tIns="34268" rIns="68569" bIns="34268" anchor="t" anchorCtr="0">
                <a:noAutofit/>
              </a:bodyPr>
              <a:lstStyle/>
              <a:p>
                <a:endParaRPr sz="1350">
                  <a:latin typeface="Georgia"/>
                  <a:ea typeface="Georgia"/>
                  <a:cs typeface="Georgia"/>
                  <a:sym typeface="Georgia"/>
                </a:endParaRPr>
              </a:p>
            </p:txBody>
          </p:sp>
          <p:sp>
            <p:nvSpPr>
              <p:cNvPr id="56" name="Shape 8850"/>
              <p:cNvSpPr/>
              <p:nvPr/>
            </p:nvSpPr>
            <p:spPr>
              <a:xfrm>
                <a:off x="3543" y="860"/>
                <a:ext cx="105" cy="180"/>
              </a:xfrm>
              <a:custGeom>
                <a:avLst/>
                <a:gdLst/>
                <a:ahLst/>
                <a:cxnLst/>
                <a:rect l="0" t="0" r="0" b="0"/>
                <a:pathLst>
                  <a:path w="120000" h="120000" extrusionOk="0">
                    <a:moveTo>
                      <a:pt x="20000" y="23225"/>
                    </a:moveTo>
                    <a:cubicBezTo>
                      <a:pt x="20000" y="27096"/>
                      <a:pt x="20000" y="23225"/>
                      <a:pt x="13333" y="27096"/>
                    </a:cubicBezTo>
                    <a:cubicBezTo>
                      <a:pt x="13333" y="30967"/>
                      <a:pt x="26666" y="34838"/>
                      <a:pt x="20000" y="38709"/>
                    </a:cubicBezTo>
                    <a:cubicBezTo>
                      <a:pt x="13333" y="42580"/>
                      <a:pt x="33333" y="42580"/>
                      <a:pt x="26666" y="50322"/>
                    </a:cubicBezTo>
                    <a:cubicBezTo>
                      <a:pt x="26666" y="54193"/>
                      <a:pt x="26666" y="46451"/>
                      <a:pt x="20000" y="46451"/>
                    </a:cubicBezTo>
                    <a:cubicBezTo>
                      <a:pt x="6666" y="46451"/>
                      <a:pt x="6666" y="46451"/>
                      <a:pt x="6666" y="46451"/>
                    </a:cubicBezTo>
                    <a:cubicBezTo>
                      <a:pt x="13333" y="50322"/>
                      <a:pt x="6666" y="50322"/>
                      <a:pt x="6666" y="50322"/>
                    </a:cubicBezTo>
                    <a:cubicBezTo>
                      <a:pt x="0" y="46451"/>
                      <a:pt x="0" y="54193"/>
                      <a:pt x="0" y="54193"/>
                    </a:cubicBezTo>
                    <a:cubicBezTo>
                      <a:pt x="6666" y="58064"/>
                      <a:pt x="13333" y="50322"/>
                      <a:pt x="13333" y="58064"/>
                    </a:cubicBezTo>
                    <a:cubicBezTo>
                      <a:pt x="13333" y="61935"/>
                      <a:pt x="13333" y="69677"/>
                      <a:pt x="13333" y="69677"/>
                    </a:cubicBezTo>
                    <a:cubicBezTo>
                      <a:pt x="20000" y="73548"/>
                      <a:pt x="13333" y="73548"/>
                      <a:pt x="20000" y="77419"/>
                    </a:cubicBezTo>
                    <a:cubicBezTo>
                      <a:pt x="26666" y="81290"/>
                      <a:pt x="13333" y="77419"/>
                      <a:pt x="13333" y="85161"/>
                    </a:cubicBezTo>
                    <a:cubicBezTo>
                      <a:pt x="6666" y="92903"/>
                      <a:pt x="0" y="96774"/>
                      <a:pt x="6666" y="96774"/>
                    </a:cubicBezTo>
                    <a:cubicBezTo>
                      <a:pt x="6666" y="100645"/>
                      <a:pt x="6666" y="100645"/>
                      <a:pt x="6666" y="104516"/>
                    </a:cubicBezTo>
                    <a:cubicBezTo>
                      <a:pt x="13333" y="108387"/>
                      <a:pt x="6666" y="104516"/>
                      <a:pt x="6666" y="108387"/>
                    </a:cubicBezTo>
                    <a:cubicBezTo>
                      <a:pt x="6666" y="112258"/>
                      <a:pt x="13333" y="108387"/>
                      <a:pt x="13333" y="112258"/>
                    </a:cubicBezTo>
                    <a:cubicBezTo>
                      <a:pt x="13333" y="120000"/>
                      <a:pt x="13333" y="120000"/>
                      <a:pt x="20000" y="112258"/>
                    </a:cubicBezTo>
                    <a:cubicBezTo>
                      <a:pt x="26666" y="104516"/>
                      <a:pt x="20000" y="116129"/>
                      <a:pt x="26666" y="116129"/>
                    </a:cubicBezTo>
                    <a:cubicBezTo>
                      <a:pt x="26666" y="116129"/>
                      <a:pt x="26666" y="112258"/>
                      <a:pt x="33333" y="108387"/>
                    </a:cubicBezTo>
                    <a:cubicBezTo>
                      <a:pt x="40000" y="104516"/>
                      <a:pt x="46666" y="104516"/>
                      <a:pt x="40000" y="108387"/>
                    </a:cubicBezTo>
                    <a:cubicBezTo>
                      <a:pt x="33333" y="112258"/>
                      <a:pt x="40000" y="116129"/>
                      <a:pt x="46666" y="112258"/>
                    </a:cubicBezTo>
                    <a:cubicBezTo>
                      <a:pt x="46666" y="112258"/>
                      <a:pt x="46666" y="108387"/>
                      <a:pt x="46666" y="108387"/>
                    </a:cubicBezTo>
                    <a:cubicBezTo>
                      <a:pt x="46666" y="104516"/>
                      <a:pt x="46666" y="100645"/>
                      <a:pt x="46666" y="104516"/>
                    </a:cubicBezTo>
                    <a:cubicBezTo>
                      <a:pt x="53333" y="108387"/>
                      <a:pt x="53333" y="108387"/>
                      <a:pt x="53333" y="108387"/>
                    </a:cubicBezTo>
                    <a:cubicBezTo>
                      <a:pt x="60000" y="104516"/>
                      <a:pt x="46666" y="104516"/>
                      <a:pt x="53333" y="100645"/>
                    </a:cubicBezTo>
                    <a:cubicBezTo>
                      <a:pt x="66666" y="100645"/>
                      <a:pt x="73333" y="104516"/>
                      <a:pt x="80000" y="104516"/>
                    </a:cubicBezTo>
                    <a:cubicBezTo>
                      <a:pt x="86666" y="100645"/>
                      <a:pt x="80000" y="100645"/>
                      <a:pt x="86666" y="96774"/>
                    </a:cubicBezTo>
                    <a:cubicBezTo>
                      <a:pt x="93333" y="96774"/>
                      <a:pt x="100000" y="100645"/>
                      <a:pt x="106666" y="96774"/>
                    </a:cubicBezTo>
                    <a:cubicBezTo>
                      <a:pt x="106666" y="92903"/>
                      <a:pt x="120000" y="81290"/>
                      <a:pt x="120000" y="73548"/>
                    </a:cubicBezTo>
                    <a:cubicBezTo>
                      <a:pt x="120000" y="65806"/>
                      <a:pt x="113333" y="77419"/>
                      <a:pt x="113333" y="69677"/>
                    </a:cubicBezTo>
                    <a:cubicBezTo>
                      <a:pt x="113333" y="58064"/>
                      <a:pt x="120000" y="58064"/>
                      <a:pt x="113333" y="50322"/>
                    </a:cubicBezTo>
                    <a:cubicBezTo>
                      <a:pt x="113333" y="38709"/>
                      <a:pt x="100000" y="27096"/>
                      <a:pt x="93333" y="19354"/>
                    </a:cubicBezTo>
                    <a:cubicBezTo>
                      <a:pt x="86666" y="11612"/>
                      <a:pt x="80000" y="3870"/>
                      <a:pt x="80000" y="0"/>
                    </a:cubicBezTo>
                    <a:cubicBezTo>
                      <a:pt x="66666" y="3870"/>
                      <a:pt x="80000" y="7741"/>
                      <a:pt x="73333" y="7741"/>
                    </a:cubicBezTo>
                    <a:cubicBezTo>
                      <a:pt x="60000" y="11612"/>
                      <a:pt x="53333" y="7741"/>
                      <a:pt x="33333" y="11612"/>
                    </a:cubicBezTo>
                    <a:cubicBezTo>
                      <a:pt x="20000" y="15483"/>
                      <a:pt x="20000" y="19354"/>
                      <a:pt x="20000" y="23225"/>
                    </a:cubicBezTo>
                    <a:close/>
                  </a:path>
                </a:pathLst>
              </a:custGeom>
              <a:solidFill>
                <a:srgbClr val="BFBFBF"/>
              </a:solidFill>
              <a:ln w="9525" cap="flat" cmpd="sng">
                <a:solidFill>
                  <a:schemeClr val="lt1"/>
                </a:solidFill>
                <a:prstDash val="solid"/>
                <a:miter lim="800000"/>
                <a:headEnd type="none" w="med" len="med"/>
                <a:tailEnd type="none" w="med" len="med"/>
              </a:ln>
            </p:spPr>
            <p:txBody>
              <a:bodyPr spcFirstLastPara="1" wrap="square" lIns="68569" tIns="34268" rIns="68569" bIns="34268" anchor="t" anchorCtr="0">
                <a:noAutofit/>
              </a:bodyPr>
              <a:lstStyle/>
              <a:p>
                <a:endParaRPr sz="1350">
                  <a:latin typeface="Georgia"/>
                  <a:ea typeface="Georgia"/>
                  <a:cs typeface="Georgia"/>
                  <a:sym typeface="Georgia"/>
                </a:endParaRPr>
              </a:p>
            </p:txBody>
          </p:sp>
          <p:sp>
            <p:nvSpPr>
              <p:cNvPr id="57" name="Shape 8851"/>
              <p:cNvSpPr/>
              <p:nvPr/>
            </p:nvSpPr>
            <p:spPr>
              <a:xfrm>
                <a:off x="3538" y="1063"/>
                <a:ext cx="35" cy="23"/>
              </a:xfrm>
              <a:custGeom>
                <a:avLst/>
                <a:gdLst/>
                <a:ahLst/>
                <a:cxnLst/>
                <a:rect l="0" t="0" r="0" b="0"/>
                <a:pathLst>
                  <a:path w="120000" h="120000" extrusionOk="0">
                    <a:moveTo>
                      <a:pt x="20000" y="90000"/>
                    </a:moveTo>
                    <a:cubicBezTo>
                      <a:pt x="0" y="30000"/>
                      <a:pt x="100000" y="0"/>
                      <a:pt x="100000" y="30000"/>
                    </a:cubicBezTo>
                    <a:cubicBezTo>
                      <a:pt x="120000" y="60000"/>
                      <a:pt x="40000" y="120000"/>
                      <a:pt x="20000" y="90000"/>
                    </a:cubicBezTo>
                    <a:close/>
                  </a:path>
                </a:pathLst>
              </a:custGeom>
              <a:solidFill>
                <a:srgbClr val="C0BAA7"/>
              </a:solidFill>
              <a:ln w="9525" cap="flat" cmpd="sng">
                <a:solidFill>
                  <a:schemeClr val="lt1"/>
                </a:solidFill>
                <a:prstDash val="solid"/>
                <a:miter lim="800000"/>
                <a:headEnd type="none" w="med" len="med"/>
                <a:tailEnd type="none" w="med" len="med"/>
              </a:ln>
            </p:spPr>
            <p:txBody>
              <a:bodyPr spcFirstLastPara="1" wrap="square" lIns="68569" tIns="34268" rIns="68569" bIns="34268" anchor="t" anchorCtr="0">
                <a:noAutofit/>
              </a:bodyPr>
              <a:lstStyle/>
              <a:p>
                <a:endParaRPr sz="1350">
                  <a:latin typeface="Georgia"/>
                  <a:ea typeface="Georgia"/>
                  <a:cs typeface="Georgia"/>
                  <a:sym typeface="Georgia"/>
                </a:endParaRPr>
              </a:p>
            </p:txBody>
          </p:sp>
          <p:sp>
            <p:nvSpPr>
              <p:cNvPr id="58" name="Shape 8852"/>
              <p:cNvSpPr/>
              <p:nvPr/>
            </p:nvSpPr>
            <p:spPr>
              <a:xfrm>
                <a:off x="3637" y="1022"/>
                <a:ext cx="11" cy="24"/>
              </a:xfrm>
              <a:custGeom>
                <a:avLst/>
                <a:gdLst/>
                <a:ahLst/>
                <a:cxnLst/>
                <a:rect l="0" t="0" r="0" b="0"/>
                <a:pathLst>
                  <a:path w="120000" h="120000" extrusionOk="0">
                    <a:moveTo>
                      <a:pt x="0" y="120000"/>
                    </a:moveTo>
                    <a:cubicBezTo>
                      <a:pt x="0" y="120000"/>
                      <a:pt x="0" y="90000"/>
                      <a:pt x="0" y="60000"/>
                    </a:cubicBezTo>
                    <a:cubicBezTo>
                      <a:pt x="60000" y="30000"/>
                      <a:pt x="0" y="0"/>
                      <a:pt x="60000" y="0"/>
                    </a:cubicBezTo>
                    <a:cubicBezTo>
                      <a:pt x="120000" y="0"/>
                      <a:pt x="120000" y="30000"/>
                      <a:pt x="60000" y="60000"/>
                    </a:cubicBezTo>
                    <a:cubicBezTo>
                      <a:pt x="0" y="90000"/>
                      <a:pt x="60000" y="120000"/>
                      <a:pt x="0" y="120000"/>
                    </a:cubicBezTo>
                    <a:close/>
                  </a:path>
                </a:pathLst>
              </a:custGeom>
              <a:solidFill>
                <a:srgbClr val="C0BAA7"/>
              </a:solidFill>
              <a:ln w="9525" cap="flat" cmpd="sng">
                <a:solidFill>
                  <a:schemeClr val="lt1"/>
                </a:solidFill>
                <a:prstDash val="solid"/>
                <a:miter lim="800000"/>
                <a:headEnd type="none" w="med" len="med"/>
                <a:tailEnd type="none" w="med" len="med"/>
              </a:ln>
            </p:spPr>
            <p:txBody>
              <a:bodyPr spcFirstLastPara="1" wrap="square" lIns="68569" tIns="34268" rIns="68569" bIns="34268" anchor="t" anchorCtr="0">
                <a:noAutofit/>
              </a:bodyPr>
              <a:lstStyle/>
              <a:p>
                <a:endParaRPr sz="1350">
                  <a:latin typeface="Georgia"/>
                  <a:ea typeface="Georgia"/>
                  <a:cs typeface="Georgia"/>
                  <a:sym typeface="Georgia"/>
                </a:endParaRPr>
              </a:p>
            </p:txBody>
          </p:sp>
          <p:sp>
            <p:nvSpPr>
              <p:cNvPr id="59" name="Shape 8853"/>
              <p:cNvSpPr/>
              <p:nvPr/>
            </p:nvSpPr>
            <p:spPr>
              <a:xfrm>
                <a:off x="3538" y="1028"/>
                <a:ext cx="17" cy="6"/>
              </a:xfrm>
              <a:custGeom>
                <a:avLst/>
                <a:gdLst/>
                <a:ahLst/>
                <a:cxnLst/>
                <a:rect l="0" t="0" r="0" b="0"/>
                <a:pathLst>
                  <a:path w="120000" h="120000" extrusionOk="0">
                    <a:moveTo>
                      <a:pt x="40000" y="120000"/>
                    </a:moveTo>
                    <a:cubicBezTo>
                      <a:pt x="0" y="120000"/>
                      <a:pt x="80000" y="0"/>
                      <a:pt x="80000" y="0"/>
                    </a:cubicBezTo>
                    <a:cubicBezTo>
                      <a:pt x="120000" y="120000"/>
                      <a:pt x="40000" y="120000"/>
                      <a:pt x="40000" y="120000"/>
                    </a:cubicBezTo>
                    <a:close/>
                  </a:path>
                </a:pathLst>
              </a:custGeom>
              <a:solidFill>
                <a:srgbClr val="C0BAA7"/>
              </a:solidFill>
              <a:ln w="9525" cap="flat" cmpd="sng">
                <a:solidFill>
                  <a:schemeClr val="lt1"/>
                </a:solidFill>
                <a:prstDash val="solid"/>
                <a:miter lim="800000"/>
                <a:headEnd type="none" w="med" len="med"/>
                <a:tailEnd type="none" w="med" len="med"/>
              </a:ln>
            </p:spPr>
            <p:txBody>
              <a:bodyPr spcFirstLastPara="1" wrap="square" lIns="68569" tIns="34268" rIns="68569" bIns="34268" anchor="t" anchorCtr="0">
                <a:noAutofit/>
              </a:bodyPr>
              <a:lstStyle/>
              <a:p>
                <a:endParaRPr sz="1350">
                  <a:latin typeface="Georgia"/>
                  <a:ea typeface="Georgia"/>
                  <a:cs typeface="Georgia"/>
                  <a:sym typeface="Georgia"/>
                </a:endParaRPr>
              </a:p>
            </p:txBody>
          </p:sp>
          <p:sp>
            <p:nvSpPr>
              <p:cNvPr id="60" name="Shape 8854"/>
              <p:cNvSpPr/>
              <p:nvPr/>
            </p:nvSpPr>
            <p:spPr>
              <a:xfrm>
                <a:off x="3538" y="1017"/>
                <a:ext cx="1" cy="5"/>
              </a:xfrm>
              <a:custGeom>
                <a:avLst/>
                <a:gdLst/>
                <a:ahLst/>
                <a:cxnLst/>
                <a:rect l="0" t="0" r="0" b="0"/>
                <a:pathLst>
                  <a:path w="120000" h="120000" extrusionOk="0">
                    <a:moveTo>
                      <a:pt x="0" y="120000"/>
                    </a:moveTo>
                    <a:cubicBezTo>
                      <a:pt x="0" y="0"/>
                      <a:pt x="0" y="0"/>
                      <a:pt x="0" y="0"/>
                    </a:cubicBezTo>
                    <a:cubicBezTo>
                      <a:pt x="0" y="120000"/>
                      <a:pt x="0" y="120000"/>
                      <a:pt x="0" y="120000"/>
                    </a:cubicBezTo>
                    <a:close/>
                  </a:path>
                </a:pathLst>
              </a:custGeom>
              <a:solidFill>
                <a:srgbClr val="C0BAA7"/>
              </a:solidFill>
              <a:ln w="9525" cap="flat" cmpd="sng">
                <a:solidFill>
                  <a:schemeClr val="lt1"/>
                </a:solidFill>
                <a:prstDash val="solid"/>
                <a:miter lim="800000"/>
                <a:headEnd type="none" w="med" len="med"/>
                <a:tailEnd type="none" w="med" len="med"/>
              </a:ln>
            </p:spPr>
            <p:txBody>
              <a:bodyPr spcFirstLastPara="1" wrap="square" lIns="68569" tIns="34268" rIns="68569" bIns="34268" anchor="t" anchorCtr="0">
                <a:noAutofit/>
              </a:bodyPr>
              <a:lstStyle/>
              <a:p>
                <a:endParaRPr sz="1350">
                  <a:latin typeface="Georgia"/>
                  <a:ea typeface="Georgia"/>
                  <a:cs typeface="Georgia"/>
                  <a:sym typeface="Georgia"/>
                </a:endParaRPr>
              </a:p>
            </p:txBody>
          </p:sp>
          <p:sp>
            <p:nvSpPr>
              <p:cNvPr id="61" name="Shape 8855"/>
              <p:cNvSpPr/>
              <p:nvPr/>
            </p:nvSpPr>
            <p:spPr>
              <a:xfrm>
                <a:off x="3538" y="1011"/>
                <a:ext cx="5" cy="11"/>
              </a:xfrm>
              <a:custGeom>
                <a:avLst/>
                <a:gdLst/>
                <a:ahLst/>
                <a:cxnLst/>
                <a:rect l="0" t="0" r="0" b="0"/>
                <a:pathLst>
                  <a:path w="120000" h="120000" extrusionOk="0">
                    <a:moveTo>
                      <a:pt x="120000" y="120000"/>
                    </a:moveTo>
                    <a:cubicBezTo>
                      <a:pt x="120000" y="60000"/>
                      <a:pt x="0" y="60000"/>
                      <a:pt x="120000" y="0"/>
                    </a:cubicBezTo>
                    <a:cubicBezTo>
                      <a:pt x="120000" y="0"/>
                      <a:pt x="120000" y="60000"/>
                      <a:pt x="120000" y="60000"/>
                    </a:cubicBezTo>
                    <a:cubicBezTo>
                      <a:pt x="120000" y="120000"/>
                      <a:pt x="120000" y="120000"/>
                      <a:pt x="120000" y="120000"/>
                    </a:cubicBezTo>
                    <a:close/>
                  </a:path>
                </a:pathLst>
              </a:custGeom>
              <a:solidFill>
                <a:srgbClr val="C0BAA7"/>
              </a:solidFill>
              <a:ln w="9525" cap="flat" cmpd="sng">
                <a:solidFill>
                  <a:schemeClr val="lt1"/>
                </a:solidFill>
                <a:prstDash val="solid"/>
                <a:miter lim="800000"/>
                <a:headEnd type="none" w="med" len="med"/>
                <a:tailEnd type="none" w="med" len="med"/>
              </a:ln>
            </p:spPr>
            <p:txBody>
              <a:bodyPr spcFirstLastPara="1" wrap="square" lIns="68569" tIns="34268" rIns="68569" bIns="34268" anchor="t" anchorCtr="0">
                <a:noAutofit/>
              </a:bodyPr>
              <a:lstStyle/>
              <a:p>
                <a:endParaRPr sz="1350">
                  <a:latin typeface="Georgia"/>
                  <a:ea typeface="Georgia"/>
                  <a:cs typeface="Georgia"/>
                  <a:sym typeface="Georgia"/>
                </a:endParaRPr>
              </a:p>
            </p:txBody>
          </p:sp>
          <p:sp>
            <p:nvSpPr>
              <p:cNvPr id="62" name="Shape 8856"/>
              <p:cNvSpPr/>
              <p:nvPr/>
            </p:nvSpPr>
            <p:spPr>
              <a:xfrm>
                <a:off x="3549" y="947"/>
                <a:ext cx="6" cy="6"/>
              </a:xfrm>
              <a:custGeom>
                <a:avLst/>
                <a:gdLst/>
                <a:ahLst/>
                <a:cxnLst/>
                <a:rect l="0" t="0" r="0" b="0"/>
                <a:pathLst>
                  <a:path w="120000" h="120000" extrusionOk="0">
                    <a:moveTo>
                      <a:pt x="0" y="120000"/>
                    </a:moveTo>
                    <a:cubicBezTo>
                      <a:pt x="0" y="120000"/>
                      <a:pt x="0" y="0"/>
                      <a:pt x="0" y="0"/>
                    </a:cubicBezTo>
                    <a:cubicBezTo>
                      <a:pt x="120000" y="0"/>
                      <a:pt x="120000" y="120000"/>
                      <a:pt x="0" y="120000"/>
                    </a:cubicBezTo>
                    <a:close/>
                  </a:path>
                </a:pathLst>
              </a:custGeom>
              <a:solidFill>
                <a:srgbClr val="C0BAA7"/>
              </a:solidFill>
              <a:ln w="9525" cap="flat" cmpd="sng">
                <a:solidFill>
                  <a:schemeClr val="lt1"/>
                </a:solidFill>
                <a:prstDash val="solid"/>
                <a:miter lim="800000"/>
                <a:headEnd type="none" w="med" len="med"/>
                <a:tailEnd type="none" w="med" len="med"/>
              </a:ln>
            </p:spPr>
            <p:txBody>
              <a:bodyPr spcFirstLastPara="1" wrap="square" lIns="68569" tIns="34268" rIns="68569" bIns="34268" anchor="t" anchorCtr="0">
                <a:noAutofit/>
              </a:bodyPr>
              <a:lstStyle/>
              <a:p>
                <a:endParaRPr sz="1350">
                  <a:latin typeface="Georgia"/>
                  <a:ea typeface="Georgia"/>
                  <a:cs typeface="Georgia"/>
                  <a:sym typeface="Georgia"/>
                </a:endParaRPr>
              </a:p>
            </p:txBody>
          </p:sp>
          <p:sp>
            <p:nvSpPr>
              <p:cNvPr id="63" name="Shape 8857"/>
              <p:cNvSpPr/>
              <p:nvPr/>
            </p:nvSpPr>
            <p:spPr>
              <a:xfrm>
                <a:off x="3613" y="1011"/>
                <a:ext cx="12" cy="11"/>
              </a:xfrm>
              <a:custGeom>
                <a:avLst/>
                <a:gdLst/>
                <a:ahLst/>
                <a:cxnLst/>
                <a:rect l="0" t="0" r="0" b="0"/>
                <a:pathLst>
                  <a:path w="120000" h="120000" extrusionOk="0">
                    <a:moveTo>
                      <a:pt x="60000" y="120000"/>
                    </a:moveTo>
                    <a:cubicBezTo>
                      <a:pt x="0" y="120000"/>
                      <a:pt x="0" y="0"/>
                      <a:pt x="60000" y="0"/>
                    </a:cubicBezTo>
                    <a:cubicBezTo>
                      <a:pt x="120000" y="0"/>
                      <a:pt x="120000" y="60000"/>
                      <a:pt x="60000" y="120000"/>
                    </a:cubicBezTo>
                    <a:close/>
                  </a:path>
                </a:pathLst>
              </a:custGeom>
              <a:solidFill>
                <a:srgbClr val="C0BAA7"/>
              </a:solidFill>
              <a:ln w="9525" cap="flat" cmpd="sng">
                <a:solidFill>
                  <a:schemeClr val="lt1"/>
                </a:solidFill>
                <a:prstDash val="solid"/>
                <a:miter lim="800000"/>
                <a:headEnd type="none" w="med" len="med"/>
                <a:tailEnd type="none" w="med" len="med"/>
              </a:ln>
            </p:spPr>
            <p:txBody>
              <a:bodyPr spcFirstLastPara="1" wrap="square" lIns="68569" tIns="34268" rIns="68569" bIns="34268" anchor="t" anchorCtr="0">
                <a:noAutofit/>
              </a:bodyPr>
              <a:lstStyle/>
              <a:p>
                <a:endParaRPr sz="1350">
                  <a:latin typeface="Georgia"/>
                  <a:ea typeface="Georgia"/>
                  <a:cs typeface="Georgia"/>
                  <a:sym typeface="Georgia"/>
                </a:endParaRPr>
              </a:p>
            </p:txBody>
          </p:sp>
          <p:sp>
            <p:nvSpPr>
              <p:cNvPr id="64" name="Shape 8858"/>
              <p:cNvSpPr/>
              <p:nvPr/>
            </p:nvSpPr>
            <p:spPr>
              <a:xfrm>
                <a:off x="3596" y="1011"/>
                <a:ext cx="6" cy="11"/>
              </a:xfrm>
              <a:custGeom>
                <a:avLst/>
                <a:gdLst/>
                <a:ahLst/>
                <a:cxnLst/>
                <a:rect l="0" t="0" r="0" b="0"/>
                <a:pathLst>
                  <a:path w="120000" h="120000" extrusionOk="0">
                    <a:moveTo>
                      <a:pt x="120000" y="120000"/>
                    </a:moveTo>
                    <a:cubicBezTo>
                      <a:pt x="0" y="60000"/>
                      <a:pt x="0" y="60000"/>
                      <a:pt x="0" y="0"/>
                    </a:cubicBezTo>
                    <a:cubicBezTo>
                      <a:pt x="0" y="0"/>
                      <a:pt x="120000" y="0"/>
                      <a:pt x="120000" y="60000"/>
                    </a:cubicBezTo>
                    <a:cubicBezTo>
                      <a:pt x="120000" y="60000"/>
                      <a:pt x="120000" y="120000"/>
                      <a:pt x="120000" y="120000"/>
                    </a:cubicBezTo>
                    <a:close/>
                  </a:path>
                </a:pathLst>
              </a:custGeom>
              <a:solidFill>
                <a:srgbClr val="C0BAA7"/>
              </a:solidFill>
              <a:ln w="9525" cap="flat" cmpd="sng">
                <a:solidFill>
                  <a:schemeClr val="lt1"/>
                </a:solidFill>
                <a:prstDash val="solid"/>
                <a:miter lim="800000"/>
                <a:headEnd type="none" w="med" len="med"/>
                <a:tailEnd type="none" w="med" len="med"/>
              </a:ln>
            </p:spPr>
            <p:txBody>
              <a:bodyPr spcFirstLastPara="1" wrap="square" lIns="68569" tIns="34268" rIns="68569" bIns="34268" anchor="t" anchorCtr="0">
                <a:noAutofit/>
              </a:bodyPr>
              <a:lstStyle/>
              <a:p>
                <a:endParaRPr sz="1350">
                  <a:latin typeface="Georgia"/>
                  <a:ea typeface="Georgia"/>
                  <a:cs typeface="Georgia"/>
                  <a:sym typeface="Georgia"/>
                </a:endParaRPr>
              </a:p>
            </p:txBody>
          </p:sp>
          <p:sp>
            <p:nvSpPr>
              <p:cNvPr id="65" name="Shape 8859"/>
              <p:cNvSpPr/>
              <p:nvPr/>
            </p:nvSpPr>
            <p:spPr>
              <a:xfrm>
                <a:off x="3555" y="1040"/>
                <a:ext cx="6" cy="6"/>
              </a:xfrm>
              <a:custGeom>
                <a:avLst/>
                <a:gdLst/>
                <a:ahLst/>
                <a:cxnLst/>
                <a:rect l="0" t="0" r="0" b="0"/>
                <a:pathLst>
                  <a:path w="120000" h="120000" extrusionOk="0">
                    <a:moveTo>
                      <a:pt x="120000" y="120000"/>
                    </a:moveTo>
                    <a:cubicBezTo>
                      <a:pt x="0" y="120000"/>
                      <a:pt x="0" y="120000"/>
                      <a:pt x="0" y="0"/>
                    </a:cubicBezTo>
                    <a:cubicBezTo>
                      <a:pt x="120000" y="0"/>
                      <a:pt x="120000" y="120000"/>
                      <a:pt x="120000" y="120000"/>
                    </a:cubicBezTo>
                    <a:close/>
                  </a:path>
                </a:pathLst>
              </a:custGeom>
              <a:solidFill>
                <a:srgbClr val="C0BAA7"/>
              </a:solidFill>
              <a:ln w="9525" cap="flat" cmpd="sng">
                <a:solidFill>
                  <a:schemeClr val="lt1"/>
                </a:solidFill>
                <a:prstDash val="solid"/>
                <a:miter lim="800000"/>
                <a:headEnd type="none" w="med" len="med"/>
                <a:tailEnd type="none" w="med" len="med"/>
              </a:ln>
            </p:spPr>
            <p:txBody>
              <a:bodyPr spcFirstLastPara="1" wrap="square" lIns="68569" tIns="34268" rIns="68569" bIns="34268" anchor="t" anchorCtr="0">
                <a:noAutofit/>
              </a:bodyPr>
              <a:lstStyle/>
              <a:p>
                <a:endParaRPr sz="1350">
                  <a:latin typeface="Georgia"/>
                  <a:ea typeface="Georgia"/>
                  <a:cs typeface="Georgia"/>
                  <a:sym typeface="Georgia"/>
                </a:endParaRPr>
              </a:p>
            </p:txBody>
          </p:sp>
          <p:sp>
            <p:nvSpPr>
              <p:cNvPr id="66" name="Shape 8860"/>
              <p:cNvSpPr/>
              <p:nvPr/>
            </p:nvSpPr>
            <p:spPr>
              <a:xfrm>
                <a:off x="3549" y="894"/>
                <a:ext cx="6" cy="12"/>
              </a:xfrm>
              <a:custGeom>
                <a:avLst/>
                <a:gdLst/>
                <a:ahLst/>
                <a:cxnLst/>
                <a:rect l="0" t="0" r="0" b="0"/>
                <a:pathLst>
                  <a:path w="120000" h="120000" extrusionOk="0">
                    <a:moveTo>
                      <a:pt x="120000" y="120000"/>
                    </a:moveTo>
                    <a:cubicBezTo>
                      <a:pt x="0" y="120000"/>
                      <a:pt x="0" y="0"/>
                      <a:pt x="0" y="0"/>
                    </a:cubicBezTo>
                    <a:cubicBezTo>
                      <a:pt x="120000" y="0"/>
                      <a:pt x="120000" y="120000"/>
                      <a:pt x="120000" y="120000"/>
                    </a:cubicBezTo>
                    <a:close/>
                  </a:path>
                </a:pathLst>
              </a:custGeom>
              <a:solidFill>
                <a:srgbClr val="C0BAA7"/>
              </a:solidFill>
              <a:ln w="9525" cap="flat" cmpd="sng">
                <a:solidFill>
                  <a:schemeClr val="lt1"/>
                </a:solidFill>
                <a:prstDash val="solid"/>
                <a:miter lim="800000"/>
                <a:headEnd type="none" w="med" len="med"/>
                <a:tailEnd type="none" w="med" len="med"/>
              </a:ln>
            </p:spPr>
            <p:txBody>
              <a:bodyPr spcFirstLastPara="1" wrap="square" lIns="68569" tIns="34268" rIns="68569" bIns="34268" anchor="t" anchorCtr="0">
                <a:noAutofit/>
              </a:bodyPr>
              <a:lstStyle/>
              <a:p>
                <a:endParaRPr sz="1350">
                  <a:latin typeface="Georgia"/>
                  <a:ea typeface="Georgia"/>
                  <a:cs typeface="Georgia"/>
                  <a:sym typeface="Georgia"/>
                </a:endParaRPr>
              </a:p>
            </p:txBody>
          </p:sp>
          <p:sp>
            <p:nvSpPr>
              <p:cNvPr id="67" name="Shape 8861"/>
              <p:cNvSpPr/>
              <p:nvPr/>
            </p:nvSpPr>
            <p:spPr>
              <a:xfrm>
                <a:off x="3008" y="1587"/>
                <a:ext cx="76" cy="75"/>
              </a:xfrm>
              <a:custGeom>
                <a:avLst/>
                <a:gdLst/>
                <a:ahLst/>
                <a:cxnLst/>
                <a:rect l="0" t="0" r="0" b="0"/>
                <a:pathLst>
                  <a:path w="120000" h="120000" extrusionOk="0">
                    <a:moveTo>
                      <a:pt x="18461" y="36923"/>
                    </a:moveTo>
                    <a:cubicBezTo>
                      <a:pt x="36923" y="18461"/>
                      <a:pt x="27692" y="27692"/>
                      <a:pt x="36923" y="18461"/>
                    </a:cubicBezTo>
                    <a:cubicBezTo>
                      <a:pt x="46153" y="9230"/>
                      <a:pt x="46153" y="27692"/>
                      <a:pt x="55384" y="9230"/>
                    </a:cubicBezTo>
                    <a:cubicBezTo>
                      <a:pt x="55384" y="0"/>
                      <a:pt x="64615" y="18461"/>
                      <a:pt x="73846" y="9230"/>
                    </a:cubicBezTo>
                    <a:cubicBezTo>
                      <a:pt x="83076" y="0"/>
                      <a:pt x="92307" y="9230"/>
                      <a:pt x="101538" y="9230"/>
                    </a:cubicBezTo>
                    <a:cubicBezTo>
                      <a:pt x="101538" y="0"/>
                      <a:pt x="110769" y="9230"/>
                      <a:pt x="110769" y="9230"/>
                    </a:cubicBezTo>
                    <a:cubicBezTo>
                      <a:pt x="120000" y="9230"/>
                      <a:pt x="120000" y="27692"/>
                      <a:pt x="120000" y="36923"/>
                    </a:cubicBezTo>
                    <a:cubicBezTo>
                      <a:pt x="110769" y="36923"/>
                      <a:pt x="101538" y="55384"/>
                      <a:pt x="101538" y="73846"/>
                    </a:cubicBezTo>
                    <a:cubicBezTo>
                      <a:pt x="101538" y="92307"/>
                      <a:pt x="83076" y="83076"/>
                      <a:pt x="73846" y="101538"/>
                    </a:cubicBezTo>
                    <a:cubicBezTo>
                      <a:pt x="73846" y="110769"/>
                      <a:pt x="64615" y="101538"/>
                      <a:pt x="55384" y="110769"/>
                    </a:cubicBezTo>
                    <a:cubicBezTo>
                      <a:pt x="55384" y="120000"/>
                      <a:pt x="46153" y="120000"/>
                      <a:pt x="46153" y="110769"/>
                    </a:cubicBezTo>
                    <a:cubicBezTo>
                      <a:pt x="36923" y="110769"/>
                      <a:pt x="36923" y="120000"/>
                      <a:pt x="18461" y="101538"/>
                    </a:cubicBezTo>
                    <a:cubicBezTo>
                      <a:pt x="0" y="92307"/>
                      <a:pt x="9230" y="92307"/>
                      <a:pt x="9230" y="73846"/>
                    </a:cubicBezTo>
                    <a:cubicBezTo>
                      <a:pt x="0" y="46153"/>
                      <a:pt x="18461" y="46153"/>
                      <a:pt x="18461" y="36923"/>
                    </a:cubicBezTo>
                    <a:close/>
                  </a:path>
                </a:pathLst>
              </a:custGeom>
              <a:solidFill>
                <a:schemeClr val="dk2"/>
              </a:solidFill>
              <a:ln w="9525" cap="flat" cmpd="sng">
                <a:solidFill>
                  <a:schemeClr val="lt1"/>
                </a:solidFill>
                <a:prstDash val="solid"/>
                <a:miter lim="800000"/>
                <a:headEnd type="none" w="med" len="med"/>
                <a:tailEnd type="none" w="med" len="med"/>
              </a:ln>
            </p:spPr>
            <p:txBody>
              <a:bodyPr spcFirstLastPara="1" wrap="square" lIns="68569" tIns="34268" rIns="68569" bIns="34268" anchor="t" anchorCtr="0">
                <a:noAutofit/>
              </a:bodyPr>
              <a:lstStyle/>
              <a:p>
                <a:endParaRPr sz="1350">
                  <a:latin typeface="Georgia"/>
                  <a:ea typeface="Georgia"/>
                  <a:cs typeface="Georgia"/>
                  <a:sym typeface="Georgia"/>
                </a:endParaRPr>
              </a:p>
            </p:txBody>
          </p:sp>
          <p:sp>
            <p:nvSpPr>
              <p:cNvPr id="68" name="Shape 8862"/>
              <p:cNvSpPr/>
              <p:nvPr/>
            </p:nvSpPr>
            <p:spPr>
              <a:xfrm>
                <a:off x="2514" y="1255"/>
                <a:ext cx="273" cy="716"/>
              </a:xfrm>
              <a:custGeom>
                <a:avLst/>
                <a:gdLst/>
                <a:ahLst/>
                <a:cxnLst/>
                <a:rect l="0" t="0" r="0" b="0"/>
                <a:pathLst>
                  <a:path w="120000" h="120000" extrusionOk="0">
                    <a:moveTo>
                      <a:pt x="0" y="49756"/>
                    </a:moveTo>
                    <a:cubicBezTo>
                      <a:pt x="2553" y="49756"/>
                      <a:pt x="2553" y="52682"/>
                      <a:pt x="7659" y="54634"/>
                    </a:cubicBezTo>
                    <a:cubicBezTo>
                      <a:pt x="12765" y="56585"/>
                      <a:pt x="12765" y="58536"/>
                      <a:pt x="12765" y="56585"/>
                    </a:cubicBezTo>
                    <a:cubicBezTo>
                      <a:pt x="15319" y="54634"/>
                      <a:pt x="17872" y="56585"/>
                      <a:pt x="20425" y="58536"/>
                    </a:cubicBezTo>
                    <a:cubicBezTo>
                      <a:pt x="22978" y="59512"/>
                      <a:pt x="28085" y="59512"/>
                      <a:pt x="22978" y="60487"/>
                    </a:cubicBezTo>
                    <a:cubicBezTo>
                      <a:pt x="20425" y="61463"/>
                      <a:pt x="20425" y="59512"/>
                      <a:pt x="17872" y="60487"/>
                    </a:cubicBezTo>
                    <a:cubicBezTo>
                      <a:pt x="15319" y="61463"/>
                      <a:pt x="22978" y="64390"/>
                      <a:pt x="22978" y="63414"/>
                    </a:cubicBezTo>
                    <a:cubicBezTo>
                      <a:pt x="22978" y="62439"/>
                      <a:pt x="25531" y="60487"/>
                      <a:pt x="25531" y="63414"/>
                    </a:cubicBezTo>
                    <a:cubicBezTo>
                      <a:pt x="28085" y="66341"/>
                      <a:pt x="35744" y="70243"/>
                      <a:pt x="33191" y="73170"/>
                    </a:cubicBezTo>
                    <a:cubicBezTo>
                      <a:pt x="30638" y="77073"/>
                      <a:pt x="25531" y="81951"/>
                      <a:pt x="28085" y="81951"/>
                    </a:cubicBezTo>
                    <a:cubicBezTo>
                      <a:pt x="30638" y="81951"/>
                      <a:pt x="30638" y="79024"/>
                      <a:pt x="33191" y="80000"/>
                    </a:cubicBezTo>
                    <a:cubicBezTo>
                      <a:pt x="35744" y="80000"/>
                      <a:pt x="30638" y="80975"/>
                      <a:pt x="33191" y="81951"/>
                    </a:cubicBezTo>
                    <a:cubicBezTo>
                      <a:pt x="38297" y="83902"/>
                      <a:pt x="35744" y="80975"/>
                      <a:pt x="40851" y="82926"/>
                    </a:cubicBezTo>
                    <a:cubicBezTo>
                      <a:pt x="45957" y="84878"/>
                      <a:pt x="45957" y="80000"/>
                      <a:pt x="53617" y="79024"/>
                    </a:cubicBezTo>
                    <a:cubicBezTo>
                      <a:pt x="58723" y="78048"/>
                      <a:pt x="66382" y="77073"/>
                      <a:pt x="63829" y="72195"/>
                    </a:cubicBezTo>
                    <a:cubicBezTo>
                      <a:pt x="63829" y="73170"/>
                      <a:pt x="66382" y="73170"/>
                      <a:pt x="66382" y="74146"/>
                    </a:cubicBezTo>
                    <a:cubicBezTo>
                      <a:pt x="66382" y="75121"/>
                      <a:pt x="66382" y="74146"/>
                      <a:pt x="68936" y="77073"/>
                    </a:cubicBezTo>
                    <a:cubicBezTo>
                      <a:pt x="68936" y="79024"/>
                      <a:pt x="71489" y="78048"/>
                      <a:pt x="74042" y="78048"/>
                    </a:cubicBezTo>
                    <a:cubicBezTo>
                      <a:pt x="76595" y="78048"/>
                      <a:pt x="71489" y="79024"/>
                      <a:pt x="71489" y="80000"/>
                    </a:cubicBezTo>
                    <a:cubicBezTo>
                      <a:pt x="71489" y="81951"/>
                      <a:pt x="74042" y="81951"/>
                      <a:pt x="74042" y="85853"/>
                    </a:cubicBezTo>
                    <a:cubicBezTo>
                      <a:pt x="74042" y="90731"/>
                      <a:pt x="79148" y="91707"/>
                      <a:pt x="79148" y="93658"/>
                    </a:cubicBezTo>
                    <a:cubicBezTo>
                      <a:pt x="79148" y="99512"/>
                      <a:pt x="79148" y="93658"/>
                      <a:pt x="81702" y="96585"/>
                    </a:cubicBezTo>
                    <a:cubicBezTo>
                      <a:pt x="84255" y="98536"/>
                      <a:pt x="84255" y="100487"/>
                      <a:pt x="86808" y="101463"/>
                    </a:cubicBezTo>
                    <a:cubicBezTo>
                      <a:pt x="86808" y="103414"/>
                      <a:pt x="84255" y="104390"/>
                      <a:pt x="86808" y="105365"/>
                    </a:cubicBezTo>
                    <a:cubicBezTo>
                      <a:pt x="89361" y="106341"/>
                      <a:pt x="81702" y="108292"/>
                      <a:pt x="86808" y="108292"/>
                    </a:cubicBezTo>
                    <a:cubicBezTo>
                      <a:pt x="91914" y="108292"/>
                      <a:pt x="86808" y="110243"/>
                      <a:pt x="86808" y="112195"/>
                    </a:cubicBezTo>
                    <a:cubicBezTo>
                      <a:pt x="86808" y="114146"/>
                      <a:pt x="84255" y="112195"/>
                      <a:pt x="84255" y="118048"/>
                    </a:cubicBezTo>
                    <a:cubicBezTo>
                      <a:pt x="84255" y="120000"/>
                      <a:pt x="86808" y="119024"/>
                      <a:pt x="86808" y="117073"/>
                    </a:cubicBezTo>
                    <a:cubicBezTo>
                      <a:pt x="89361" y="115121"/>
                      <a:pt x="86808" y="115121"/>
                      <a:pt x="91914" y="113170"/>
                    </a:cubicBezTo>
                    <a:cubicBezTo>
                      <a:pt x="97021" y="110243"/>
                      <a:pt x="94468" y="110243"/>
                      <a:pt x="99574" y="108292"/>
                    </a:cubicBezTo>
                    <a:cubicBezTo>
                      <a:pt x="102127" y="107317"/>
                      <a:pt x="99574" y="108292"/>
                      <a:pt x="99574" y="106341"/>
                    </a:cubicBezTo>
                    <a:cubicBezTo>
                      <a:pt x="99574" y="105365"/>
                      <a:pt x="97021" y="106341"/>
                      <a:pt x="97021" y="105365"/>
                    </a:cubicBezTo>
                    <a:cubicBezTo>
                      <a:pt x="97021" y="104390"/>
                      <a:pt x="97021" y="102439"/>
                      <a:pt x="91914" y="99512"/>
                    </a:cubicBezTo>
                    <a:cubicBezTo>
                      <a:pt x="97021" y="96585"/>
                      <a:pt x="94468" y="94634"/>
                      <a:pt x="86808" y="91707"/>
                    </a:cubicBezTo>
                    <a:cubicBezTo>
                      <a:pt x="79148" y="88780"/>
                      <a:pt x="79148" y="85853"/>
                      <a:pt x="81702" y="85853"/>
                    </a:cubicBezTo>
                    <a:cubicBezTo>
                      <a:pt x="84255" y="86829"/>
                      <a:pt x="81702" y="84878"/>
                      <a:pt x="84255" y="85853"/>
                    </a:cubicBezTo>
                    <a:cubicBezTo>
                      <a:pt x="86808" y="85853"/>
                      <a:pt x="84255" y="80975"/>
                      <a:pt x="86808" y="80975"/>
                    </a:cubicBezTo>
                    <a:cubicBezTo>
                      <a:pt x="91914" y="80975"/>
                      <a:pt x="91914" y="77073"/>
                      <a:pt x="86808" y="80000"/>
                    </a:cubicBezTo>
                    <a:cubicBezTo>
                      <a:pt x="86808" y="80000"/>
                      <a:pt x="84255" y="78048"/>
                      <a:pt x="84255" y="76097"/>
                    </a:cubicBezTo>
                    <a:cubicBezTo>
                      <a:pt x="84255" y="74146"/>
                      <a:pt x="84255" y="76097"/>
                      <a:pt x="81702" y="74146"/>
                    </a:cubicBezTo>
                    <a:cubicBezTo>
                      <a:pt x="76595" y="72195"/>
                      <a:pt x="74042" y="71219"/>
                      <a:pt x="74042" y="68292"/>
                    </a:cubicBezTo>
                    <a:cubicBezTo>
                      <a:pt x="74042" y="65365"/>
                      <a:pt x="71489" y="68292"/>
                      <a:pt x="68936" y="66341"/>
                    </a:cubicBezTo>
                    <a:cubicBezTo>
                      <a:pt x="68936" y="64390"/>
                      <a:pt x="76595" y="67317"/>
                      <a:pt x="74042" y="64390"/>
                    </a:cubicBezTo>
                    <a:cubicBezTo>
                      <a:pt x="71489" y="61463"/>
                      <a:pt x="79148" y="63414"/>
                      <a:pt x="76595" y="61463"/>
                    </a:cubicBezTo>
                    <a:cubicBezTo>
                      <a:pt x="74042" y="59512"/>
                      <a:pt x="76595" y="60487"/>
                      <a:pt x="79148" y="58536"/>
                    </a:cubicBezTo>
                    <a:cubicBezTo>
                      <a:pt x="79148" y="56585"/>
                      <a:pt x="79148" y="59512"/>
                      <a:pt x="84255" y="58536"/>
                    </a:cubicBezTo>
                    <a:cubicBezTo>
                      <a:pt x="89361" y="57560"/>
                      <a:pt x="91914" y="58536"/>
                      <a:pt x="91914" y="56585"/>
                    </a:cubicBezTo>
                    <a:cubicBezTo>
                      <a:pt x="94468" y="54634"/>
                      <a:pt x="94468" y="56585"/>
                      <a:pt x="97021" y="55609"/>
                    </a:cubicBezTo>
                    <a:cubicBezTo>
                      <a:pt x="99574" y="55609"/>
                      <a:pt x="94468" y="53658"/>
                      <a:pt x="99574" y="54634"/>
                    </a:cubicBezTo>
                    <a:cubicBezTo>
                      <a:pt x="104680" y="54634"/>
                      <a:pt x="102127" y="53658"/>
                      <a:pt x="107234" y="53658"/>
                    </a:cubicBezTo>
                    <a:cubicBezTo>
                      <a:pt x="107234" y="49756"/>
                      <a:pt x="109787" y="52682"/>
                      <a:pt x="112340" y="49756"/>
                    </a:cubicBezTo>
                    <a:cubicBezTo>
                      <a:pt x="112340" y="46829"/>
                      <a:pt x="117446" y="47804"/>
                      <a:pt x="120000" y="46829"/>
                    </a:cubicBezTo>
                    <a:cubicBezTo>
                      <a:pt x="120000" y="45853"/>
                      <a:pt x="120000" y="43902"/>
                      <a:pt x="114893" y="45853"/>
                    </a:cubicBezTo>
                    <a:cubicBezTo>
                      <a:pt x="109787" y="48780"/>
                      <a:pt x="109787" y="46829"/>
                      <a:pt x="107234" y="46829"/>
                    </a:cubicBezTo>
                    <a:cubicBezTo>
                      <a:pt x="104680" y="47804"/>
                      <a:pt x="107234" y="45853"/>
                      <a:pt x="104680" y="45853"/>
                    </a:cubicBezTo>
                    <a:cubicBezTo>
                      <a:pt x="102127" y="44878"/>
                      <a:pt x="104680" y="43902"/>
                      <a:pt x="102127" y="42926"/>
                    </a:cubicBezTo>
                    <a:cubicBezTo>
                      <a:pt x="99574" y="42926"/>
                      <a:pt x="91914" y="43902"/>
                      <a:pt x="94468" y="41951"/>
                    </a:cubicBezTo>
                    <a:cubicBezTo>
                      <a:pt x="97021" y="39024"/>
                      <a:pt x="94468" y="40000"/>
                      <a:pt x="94468" y="38048"/>
                    </a:cubicBezTo>
                    <a:cubicBezTo>
                      <a:pt x="97021" y="37073"/>
                      <a:pt x="102127" y="37073"/>
                      <a:pt x="94468" y="37073"/>
                    </a:cubicBezTo>
                    <a:cubicBezTo>
                      <a:pt x="86808" y="37073"/>
                      <a:pt x="89361" y="35121"/>
                      <a:pt x="86808" y="33170"/>
                    </a:cubicBezTo>
                    <a:cubicBezTo>
                      <a:pt x="84255" y="31219"/>
                      <a:pt x="91914" y="29268"/>
                      <a:pt x="86808" y="30243"/>
                    </a:cubicBezTo>
                    <a:cubicBezTo>
                      <a:pt x="84255" y="31219"/>
                      <a:pt x="81702" y="29268"/>
                      <a:pt x="76595" y="31219"/>
                    </a:cubicBezTo>
                    <a:cubicBezTo>
                      <a:pt x="71489" y="32195"/>
                      <a:pt x="71489" y="31219"/>
                      <a:pt x="74042" y="30243"/>
                    </a:cubicBezTo>
                    <a:cubicBezTo>
                      <a:pt x="76595" y="29268"/>
                      <a:pt x="66382" y="27317"/>
                      <a:pt x="74042" y="26341"/>
                    </a:cubicBezTo>
                    <a:cubicBezTo>
                      <a:pt x="76595" y="25365"/>
                      <a:pt x="71489" y="23414"/>
                      <a:pt x="76595" y="22439"/>
                    </a:cubicBezTo>
                    <a:cubicBezTo>
                      <a:pt x="81702" y="22439"/>
                      <a:pt x="79148" y="20487"/>
                      <a:pt x="81702" y="20487"/>
                    </a:cubicBezTo>
                    <a:cubicBezTo>
                      <a:pt x="84255" y="21463"/>
                      <a:pt x="81702" y="19512"/>
                      <a:pt x="86808" y="19512"/>
                    </a:cubicBezTo>
                    <a:cubicBezTo>
                      <a:pt x="89361" y="19512"/>
                      <a:pt x="84255" y="17560"/>
                      <a:pt x="86808" y="14634"/>
                    </a:cubicBezTo>
                    <a:cubicBezTo>
                      <a:pt x="89361" y="11707"/>
                      <a:pt x="84255" y="10731"/>
                      <a:pt x="86808" y="9756"/>
                    </a:cubicBezTo>
                    <a:cubicBezTo>
                      <a:pt x="89361" y="8780"/>
                      <a:pt x="86808" y="6829"/>
                      <a:pt x="84255" y="7804"/>
                    </a:cubicBezTo>
                    <a:cubicBezTo>
                      <a:pt x="79148" y="8780"/>
                      <a:pt x="84255" y="4878"/>
                      <a:pt x="76595" y="2926"/>
                    </a:cubicBezTo>
                    <a:cubicBezTo>
                      <a:pt x="68936" y="0"/>
                      <a:pt x="71489" y="2926"/>
                      <a:pt x="68936" y="3902"/>
                    </a:cubicBezTo>
                    <a:cubicBezTo>
                      <a:pt x="71489" y="6829"/>
                      <a:pt x="61276" y="6829"/>
                      <a:pt x="63829" y="8780"/>
                    </a:cubicBezTo>
                    <a:cubicBezTo>
                      <a:pt x="68936" y="11707"/>
                      <a:pt x="66382" y="11707"/>
                      <a:pt x="63829" y="9756"/>
                    </a:cubicBezTo>
                    <a:cubicBezTo>
                      <a:pt x="58723" y="7804"/>
                      <a:pt x="51063" y="10731"/>
                      <a:pt x="45957" y="12682"/>
                    </a:cubicBezTo>
                    <a:cubicBezTo>
                      <a:pt x="40851" y="14634"/>
                      <a:pt x="40851" y="12682"/>
                      <a:pt x="40851" y="14634"/>
                    </a:cubicBezTo>
                    <a:cubicBezTo>
                      <a:pt x="38297" y="16585"/>
                      <a:pt x="43404" y="15609"/>
                      <a:pt x="40851" y="18536"/>
                    </a:cubicBezTo>
                    <a:cubicBezTo>
                      <a:pt x="35744" y="22439"/>
                      <a:pt x="30638" y="22439"/>
                      <a:pt x="33191" y="23414"/>
                    </a:cubicBezTo>
                    <a:cubicBezTo>
                      <a:pt x="38297" y="25365"/>
                      <a:pt x="30638" y="25365"/>
                      <a:pt x="28085" y="29268"/>
                    </a:cubicBezTo>
                    <a:cubicBezTo>
                      <a:pt x="25531" y="34146"/>
                      <a:pt x="25531" y="31219"/>
                      <a:pt x="20425" y="31219"/>
                    </a:cubicBezTo>
                    <a:cubicBezTo>
                      <a:pt x="15319" y="30243"/>
                      <a:pt x="15319" y="28292"/>
                      <a:pt x="15319" y="33170"/>
                    </a:cubicBezTo>
                    <a:cubicBezTo>
                      <a:pt x="17872" y="40975"/>
                      <a:pt x="12765" y="34146"/>
                      <a:pt x="12765" y="39024"/>
                    </a:cubicBezTo>
                    <a:cubicBezTo>
                      <a:pt x="12765" y="40975"/>
                      <a:pt x="15319" y="40000"/>
                      <a:pt x="12765" y="42926"/>
                    </a:cubicBezTo>
                    <a:cubicBezTo>
                      <a:pt x="7659" y="45853"/>
                      <a:pt x="10212" y="40975"/>
                      <a:pt x="5106" y="43902"/>
                    </a:cubicBezTo>
                    <a:cubicBezTo>
                      <a:pt x="7659" y="53658"/>
                      <a:pt x="0" y="42926"/>
                      <a:pt x="0" y="49756"/>
                    </a:cubicBezTo>
                    <a:close/>
                  </a:path>
                </a:pathLst>
              </a:custGeom>
              <a:solidFill>
                <a:srgbClr val="BFBFBF"/>
              </a:solidFill>
              <a:ln w="9525" cap="flat" cmpd="sng">
                <a:solidFill>
                  <a:schemeClr val="lt1"/>
                </a:solidFill>
                <a:prstDash val="solid"/>
                <a:miter lim="800000"/>
                <a:headEnd type="none" w="med" len="med"/>
                <a:tailEnd type="none" w="med" len="med"/>
              </a:ln>
            </p:spPr>
            <p:txBody>
              <a:bodyPr spcFirstLastPara="1" wrap="square" lIns="68569" tIns="34268" rIns="68569" bIns="34268" anchor="t" anchorCtr="0">
                <a:noAutofit/>
              </a:bodyPr>
              <a:lstStyle/>
              <a:p>
                <a:endParaRPr sz="1350">
                  <a:latin typeface="Georgia"/>
                  <a:ea typeface="Georgia"/>
                  <a:cs typeface="Georgia"/>
                  <a:sym typeface="Georgia"/>
                </a:endParaRPr>
              </a:p>
            </p:txBody>
          </p:sp>
          <p:sp>
            <p:nvSpPr>
              <p:cNvPr id="69" name="Shape 8863"/>
              <p:cNvSpPr/>
              <p:nvPr/>
            </p:nvSpPr>
            <p:spPr>
              <a:xfrm>
                <a:off x="2671" y="1575"/>
                <a:ext cx="256" cy="553"/>
              </a:xfrm>
              <a:custGeom>
                <a:avLst/>
                <a:gdLst/>
                <a:ahLst/>
                <a:cxnLst/>
                <a:rect l="0" t="0" r="0" b="0"/>
                <a:pathLst>
                  <a:path w="120000" h="120000" extrusionOk="0">
                    <a:moveTo>
                      <a:pt x="79090" y="70736"/>
                    </a:moveTo>
                    <a:cubicBezTo>
                      <a:pt x="76363" y="70736"/>
                      <a:pt x="79090" y="68210"/>
                      <a:pt x="73636" y="66947"/>
                    </a:cubicBezTo>
                    <a:cubicBezTo>
                      <a:pt x="70909" y="66947"/>
                      <a:pt x="68181" y="64421"/>
                      <a:pt x="62727" y="63157"/>
                    </a:cubicBezTo>
                    <a:cubicBezTo>
                      <a:pt x="60000" y="61894"/>
                      <a:pt x="60000" y="64421"/>
                      <a:pt x="57272" y="63157"/>
                    </a:cubicBezTo>
                    <a:cubicBezTo>
                      <a:pt x="51818" y="61894"/>
                      <a:pt x="49090" y="65684"/>
                      <a:pt x="49090" y="61894"/>
                    </a:cubicBezTo>
                    <a:cubicBezTo>
                      <a:pt x="51818" y="56842"/>
                      <a:pt x="54545" y="55578"/>
                      <a:pt x="46363" y="55578"/>
                    </a:cubicBezTo>
                    <a:cubicBezTo>
                      <a:pt x="38181" y="55578"/>
                      <a:pt x="35454" y="58105"/>
                      <a:pt x="38181" y="59368"/>
                    </a:cubicBezTo>
                    <a:cubicBezTo>
                      <a:pt x="40909" y="59368"/>
                      <a:pt x="35454" y="69473"/>
                      <a:pt x="32727" y="72000"/>
                    </a:cubicBezTo>
                    <a:cubicBezTo>
                      <a:pt x="32727" y="73263"/>
                      <a:pt x="32727" y="77052"/>
                      <a:pt x="30000" y="78315"/>
                    </a:cubicBezTo>
                    <a:cubicBezTo>
                      <a:pt x="24545" y="80842"/>
                      <a:pt x="27272" y="88421"/>
                      <a:pt x="27272" y="89684"/>
                    </a:cubicBezTo>
                    <a:cubicBezTo>
                      <a:pt x="27272" y="93473"/>
                      <a:pt x="35454" y="88421"/>
                      <a:pt x="35454" y="90947"/>
                    </a:cubicBezTo>
                    <a:cubicBezTo>
                      <a:pt x="35454" y="93473"/>
                      <a:pt x="38181" y="97263"/>
                      <a:pt x="40909" y="97263"/>
                    </a:cubicBezTo>
                    <a:cubicBezTo>
                      <a:pt x="43636" y="96000"/>
                      <a:pt x="43636" y="104842"/>
                      <a:pt x="49090" y="107368"/>
                    </a:cubicBezTo>
                    <a:cubicBezTo>
                      <a:pt x="57272" y="112421"/>
                      <a:pt x="54545" y="107368"/>
                      <a:pt x="60000" y="109894"/>
                    </a:cubicBezTo>
                    <a:cubicBezTo>
                      <a:pt x="65454" y="112421"/>
                      <a:pt x="65454" y="113684"/>
                      <a:pt x="68181" y="114947"/>
                    </a:cubicBezTo>
                    <a:cubicBezTo>
                      <a:pt x="65454" y="118736"/>
                      <a:pt x="65454" y="118736"/>
                      <a:pt x="62727" y="117473"/>
                    </a:cubicBezTo>
                    <a:cubicBezTo>
                      <a:pt x="57272" y="114947"/>
                      <a:pt x="57272" y="120000"/>
                      <a:pt x="54545" y="118736"/>
                    </a:cubicBezTo>
                    <a:cubicBezTo>
                      <a:pt x="51818" y="117473"/>
                      <a:pt x="54545" y="116210"/>
                      <a:pt x="54545" y="114947"/>
                    </a:cubicBezTo>
                    <a:cubicBezTo>
                      <a:pt x="54545" y="112421"/>
                      <a:pt x="51818" y="114947"/>
                      <a:pt x="49090" y="113684"/>
                    </a:cubicBezTo>
                    <a:cubicBezTo>
                      <a:pt x="49090" y="111157"/>
                      <a:pt x="46363" y="112421"/>
                      <a:pt x="43636" y="111157"/>
                    </a:cubicBezTo>
                    <a:cubicBezTo>
                      <a:pt x="40909" y="109894"/>
                      <a:pt x="40909" y="109894"/>
                      <a:pt x="40909" y="112421"/>
                    </a:cubicBezTo>
                    <a:cubicBezTo>
                      <a:pt x="38181" y="111157"/>
                      <a:pt x="38181" y="111157"/>
                      <a:pt x="35454" y="109894"/>
                    </a:cubicBezTo>
                    <a:cubicBezTo>
                      <a:pt x="32727" y="108631"/>
                      <a:pt x="32727" y="107368"/>
                      <a:pt x="32727" y="106105"/>
                    </a:cubicBezTo>
                    <a:cubicBezTo>
                      <a:pt x="32727" y="106105"/>
                      <a:pt x="30000" y="107368"/>
                      <a:pt x="27272" y="104842"/>
                    </a:cubicBezTo>
                    <a:cubicBezTo>
                      <a:pt x="21818" y="102315"/>
                      <a:pt x="21818" y="98526"/>
                      <a:pt x="19090" y="97263"/>
                    </a:cubicBezTo>
                    <a:cubicBezTo>
                      <a:pt x="16363" y="97263"/>
                      <a:pt x="16363" y="101052"/>
                      <a:pt x="13636" y="98526"/>
                    </a:cubicBezTo>
                    <a:cubicBezTo>
                      <a:pt x="13636" y="98526"/>
                      <a:pt x="10909" y="96000"/>
                      <a:pt x="13636" y="93473"/>
                    </a:cubicBezTo>
                    <a:cubicBezTo>
                      <a:pt x="16363" y="90947"/>
                      <a:pt x="13636" y="92210"/>
                      <a:pt x="16363" y="88421"/>
                    </a:cubicBezTo>
                    <a:cubicBezTo>
                      <a:pt x="19090" y="87157"/>
                      <a:pt x="13636" y="88421"/>
                      <a:pt x="16363" y="85894"/>
                    </a:cubicBezTo>
                    <a:cubicBezTo>
                      <a:pt x="19090" y="83368"/>
                      <a:pt x="21818" y="83368"/>
                      <a:pt x="19090" y="82105"/>
                    </a:cubicBezTo>
                    <a:cubicBezTo>
                      <a:pt x="21818" y="79578"/>
                      <a:pt x="19090" y="79578"/>
                      <a:pt x="24545" y="77052"/>
                    </a:cubicBezTo>
                    <a:cubicBezTo>
                      <a:pt x="30000" y="73263"/>
                      <a:pt x="27272" y="73263"/>
                      <a:pt x="32727" y="70736"/>
                    </a:cubicBezTo>
                    <a:cubicBezTo>
                      <a:pt x="35454" y="69473"/>
                      <a:pt x="32727" y="70736"/>
                      <a:pt x="32727" y="68210"/>
                    </a:cubicBezTo>
                    <a:cubicBezTo>
                      <a:pt x="32727" y="66947"/>
                      <a:pt x="30000" y="68210"/>
                      <a:pt x="30000" y="66947"/>
                    </a:cubicBezTo>
                    <a:cubicBezTo>
                      <a:pt x="30000" y="65684"/>
                      <a:pt x="30000" y="63157"/>
                      <a:pt x="24545" y="59368"/>
                    </a:cubicBezTo>
                    <a:cubicBezTo>
                      <a:pt x="30000" y="55578"/>
                      <a:pt x="27272" y="53052"/>
                      <a:pt x="19090" y="49263"/>
                    </a:cubicBezTo>
                    <a:cubicBezTo>
                      <a:pt x="10909" y="45473"/>
                      <a:pt x="10909" y="41684"/>
                      <a:pt x="13636" y="41684"/>
                    </a:cubicBezTo>
                    <a:cubicBezTo>
                      <a:pt x="16363" y="42947"/>
                      <a:pt x="13636" y="40421"/>
                      <a:pt x="16363" y="41684"/>
                    </a:cubicBezTo>
                    <a:cubicBezTo>
                      <a:pt x="19090" y="41684"/>
                      <a:pt x="16363" y="35368"/>
                      <a:pt x="19090" y="35368"/>
                    </a:cubicBezTo>
                    <a:cubicBezTo>
                      <a:pt x="24545" y="35368"/>
                      <a:pt x="24545" y="30315"/>
                      <a:pt x="19090" y="34105"/>
                    </a:cubicBezTo>
                    <a:cubicBezTo>
                      <a:pt x="19090" y="34105"/>
                      <a:pt x="16363" y="31578"/>
                      <a:pt x="16363" y="29052"/>
                    </a:cubicBezTo>
                    <a:cubicBezTo>
                      <a:pt x="16363" y="26526"/>
                      <a:pt x="16363" y="29052"/>
                      <a:pt x="13636" y="26526"/>
                    </a:cubicBezTo>
                    <a:cubicBezTo>
                      <a:pt x="8181" y="24000"/>
                      <a:pt x="5454" y="22736"/>
                      <a:pt x="5454" y="18947"/>
                    </a:cubicBezTo>
                    <a:cubicBezTo>
                      <a:pt x="5454" y="15157"/>
                      <a:pt x="2727" y="18947"/>
                      <a:pt x="0" y="16421"/>
                    </a:cubicBezTo>
                    <a:cubicBezTo>
                      <a:pt x="0" y="13894"/>
                      <a:pt x="8181" y="17684"/>
                      <a:pt x="5454" y="13894"/>
                    </a:cubicBezTo>
                    <a:cubicBezTo>
                      <a:pt x="2727" y="10105"/>
                      <a:pt x="10909" y="12631"/>
                      <a:pt x="8181" y="10105"/>
                    </a:cubicBezTo>
                    <a:cubicBezTo>
                      <a:pt x="5454" y="7578"/>
                      <a:pt x="8181" y="8842"/>
                      <a:pt x="10909" y="6315"/>
                    </a:cubicBezTo>
                    <a:cubicBezTo>
                      <a:pt x="10909" y="3789"/>
                      <a:pt x="10909" y="7578"/>
                      <a:pt x="16363" y="6315"/>
                    </a:cubicBezTo>
                    <a:cubicBezTo>
                      <a:pt x="21818" y="5052"/>
                      <a:pt x="24545" y="6315"/>
                      <a:pt x="24545" y="3789"/>
                    </a:cubicBezTo>
                    <a:cubicBezTo>
                      <a:pt x="27272" y="1263"/>
                      <a:pt x="27272" y="3789"/>
                      <a:pt x="30000" y="2526"/>
                    </a:cubicBezTo>
                    <a:cubicBezTo>
                      <a:pt x="32727" y="2526"/>
                      <a:pt x="27272" y="0"/>
                      <a:pt x="32727" y="1263"/>
                    </a:cubicBezTo>
                    <a:cubicBezTo>
                      <a:pt x="38181" y="1263"/>
                      <a:pt x="35454" y="0"/>
                      <a:pt x="40909" y="0"/>
                    </a:cubicBezTo>
                    <a:cubicBezTo>
                      <a:pt x="40909" y="2526"/>
                      <a:pt x="40909" y="0"/>
                      <a:pt x="43636" y="1263"/>
                    </a:cubicBezTo>
                    <a:cubicBezTo>
                      <a:pt x="49090" y="3789"/>
                      <a:pt x="40909" y="7578"/>
                      <a:pt x="46363" y="7578"/>
                    </a:cubicBezTo>
                    <a:cubicBezTo>
                      <a:pt x="51818" y="7578"/>
                      <a:pt x="49090" y="6315"/>
                      <a:pt x="54545" y="6315"/>
                    </a:cubicBezTo>
                    <a:cubicBezTo>
                      <a:pt x="60000" y="7578"/>
                      <a:pt x="54545" y="8842"/>
                      <a:pt x="57272" y="10105"/>
                    </a:cubicBezTo>
                    <a:cubicBezTo>
                      <a:pt x="60000" y="12631"/>
                      <a:pt x="51818" y="16421"/>
                      <a:pt x="54545" y="17684"/>
                    </a:cubicBezTo>
                    <a:cubicBezTo>
                      <a:pt x="57272" y="18947"/>
                      <a:pt x="49090" y="22736"/>
                      <a:pt x="51818" y="24000"/>
                    </a:cubicBezTo>
                    <a:cubicBezTo>
                      <a:pt x="54545" y="24000"/>
                      <a:pt x="54545" y="24000"/>
                      <a:pt x="62727" y="20210"/>
                    </a:cubicBezTo>
                    <a:cubicBezTo>
                      <a:pt x="70909" y="16421"/>
                      <a:pt x="68181" y="20210"/>
                      <a:pt x="73636" y="20210"/>
                    </a:cubicBezTo>
                    <a:cubicBezTo>
                      <a:pt x="76363" y="20210"/>
                      <a:pt x="73636" y="21473"/>
                      <a:pt x="76363" y="20210"/>
                    </a:cubicBezTo>
                    <a:cubicBezTo>
                      <a:pt x="84545" y="18947"/>
                      <a:pt x="81818" y="15157"/>
                      <a:pt x="90000" y="16421"/>
                    </a:cubicBezTo>
                    <a:cubicBezTo>
                      <a:pt x="95454" y="17684"/>
                      <a:pt x="95454" y="16421"/>
                      <a:pt x="98181" y="18947"/>
                    </a:cubicBezTo>
                    <a:cubicBezTo>
                      <a:pt x="100909" y="24000"/>
                      <a:pt x="109090" y="22736"/>
                      <a:pt x="106363" y="29052"/>
                    </a:cubicBezTo>
                    <a:cubicBezTo>
                      <a:pt x="103636" y="35368"/>
                      <a:pt x="114545" y="35368"/>
                      <a:pt x="114545" y="36631"/>
                    </a:cubicBezTo>
                    <a:cubicBezTo>
                      <a:pt x="114545" y="37894"/>
                      <a:pt x="120000" y="37894"/>
                      <a:pt x="117272" y="45473"/>
                    </a:cubicBezTo>
                    <a:cubicBezTo>
                      <a:pt x="117272" y="46736"/>
                      <a:pt x="120000" y="48000"/>
                      <a:pt x="111818" y="49263"/>
                    </a:cubicBezTo>
                    <a:cubicBezTo>
                      <a:pt x="109090" y="50526"/>
                      <a:pt x="111818" y="48000"/>
                      <a:pt x="103636" y="49263"/>
                    </a:cubicBezTo>
                    <a:cubicBezTo>
                      <a:pt x="95454" y="49263"/>
                      <a:pt x="81818" y="48000"/>
                      <a:pt x="79090" y="51789"/>
                    </a:cubicBezTo>
                    <a:cubicBezTo>
                      <a:pt x="76363" y="55578"/>
                      <a:pt x="73636" y="54315"/>
                      <a:pt x="73636" y="55578"/>
                    </a:cubicBezTo>
                    <a:cubicBezTo>
                      <a:pt x="73636" y="56842"/>
                      <a:pt x="68181" y="54315"/>
                      <a:pt x="70909" y="58105"/>
                    </a:cubicBezTo>
                    <a:cubicBezTo>
                      <a:pt x="76363" y="61894"/>
                      <a:pt x="70909" y="63157"/>
                      <a:pt x="76363" y="64421"/>
                    </a:cubicBezTo>
                    <a:cubicBezTo>
                      <a:pt x="79090" y="65684"/>
                      <a:pt x="73636" y="66947"/>
                      <a:pt x="79090" y="70736"/>
                    </a:cubicBezTo>
                    <a:close/>
                  </a:path>
                </a:pathLst>
              </a:custGeom>
              <a:solidFill>
                <a:schemeClr val="dk2"/>
              </a:solidFill>
              <a:ln w="9525" cap="flat" cmpd="sng">
                <a:solidFill>
                  <a:schemeClr val="lt1"/>
                </a:solidFill>
                <a:prstDash val="solid"/>
                <a:miter lim="800000"/>
                <a:headEnd type="none" w="med" len="med"/>
                <a:tailEnd type="none" w="med" len="med"/>
              </a:ln>
            </p:spPr>
            <p:txBody>
              <a:bodyPr spcFirstLastPara="1" wrap="square" lIns="68569" tIns="34268" rIns="68569" bIns="34268" anchor="t" anchorCtr="0">
                <a:noAutofit/>
              </a:bodyPr>
              <a:lstStyle/>
              <a:p>
                <a:endParaRPr sz="1350">
                  <a:latin typeface="Georgia"/>
                  <a:ea typeface="Georgia"/>
                  <a:cs typeface="Georgia"/>
                  <a:sym typeface="Georgia"/>
                </a:endParaRPr>
              </a:p>
            </p:txBody>
          </p:sp>
          <p:sp>
            <p:nvSpPr>
              <p:cNvPr id="70" name="Shape 8864"/>
              <p:cNvSpPr/>
              <p:nvPr/>
            </p:nvSpPr>
            <p:spPr>
              <a:xfrm>
                <a:off x="2525" y="1831"/>
                <a:ext cx="18" cy="87"/>
              </a:xfrm>
              <a:custGeom>
                <a:avLst/>
                <a:gdLst/>
                <a:ahLst/>
                <a:cxnLst/>
                <a:rect l="0" t="0" r="0" b="0"/>
                <a:pathLst>
                  <a:path w="120000" h="120000" extrusionOk="0">
                    <a:moveTo>
                      <a:pt x="80000" y="0"/>
                    </a:moveTo>
                    <a:cubicBezTo>
                      <a:pt x="120000" y="8000"/>
                      <a:pt x="120000" y="24000"/>
                      <a:pt x="80000" y="32000"/>
                    </a:cubicBezTo>
                    <a:cubicBezTo>
                      <a:pt x="80000" y="32000"/>
                      <a:pt x="120000" y="56000"/>
                      <a:pt x="80000" y="56000"/>
                    </a:cubicBezTo>
                    <a:cubicBezTo>
                      <a:pt x="40000" y="64000"/>
                      <a:pt x="80000" y="64000"/>
                      <a:pt x="80000" y="80000"/>
                    </a:cubicBezTo>
                    <a:cubicBezTo>
                      <a:pt x="40000" y="88000"/>
                      <a:pt x="40000" y="120000"/>
                      <a:pt x="40000" y="104000"/>
                    </a:cubicBezTo>
                    <a:cubicBezTo>
                      <a:pt x="0" y="80000"/>
                      <a:pt x="40000" y="88000"/>
                      <a:pt x="40000" y="48000"/>
                    </a:cubicBezTo>
                    <a:cubicBezTo>
                      <a:pt x="40000" y="16000"/>
                      <a:pt x="80000" y="0"/>
                      <a:pt x="80000" y="0"/>
                    </a:cubicBezTo>
                    <a:close/>
                  </a:path>
                </a:pathLst>
              </a:custGeom>
              <a:solidFill>
                <a:srgbClr val="C0BAA7"/>
              </a:solidFill>
              <a:ln w="9525" cap="flat" cmpd="sng">
                <a:solidFill>
                  <a:schemeClr val="lt1"/>
                </a:solidFill>
                <a:prstDash val="solid"/>
                <a:miter lim="800000"/>
                <a:headEnd type="none" w="med" len="med"/>
                <a:tailEnd type="none" w="med" len="med"/>
              </a:ln>
            </p:spPr>
            <p:txBody>
              <a:bodyPr spcFirstLastPara="1" wrap="square" lIns="68569" tIns="34268" rIns="68569" bIns="34268" anchor="t" anchorCtr="0">
                <a:noAutofit/>
              </a:bodyPr>
              <a:lstStyle/>
              <a:p>
                <a:endParaRPr sz="1350">
                  <a:latin typeface="Georgia"/>
                  <a:ea typeface="Georgia"/>
                  <a:cs typeface="Georgia"/>
                  <a:sym typeface="Georgia"/>
                </a:endParaRPr>
              </a:p>
            </p:txBody>
          </p:sp>
          <p:sp>
            <p:nvSpPr>
              <p:cNvPr id="71" name="Shape 8865"/>
              <p:cNvSpPr/>
              <p:nvPr/>
            </p:nvSpPr>
            <p:spPr>
              <a:xfrm>
                <a:off x="2520" y="1930"/>
                <a:ext cx="11" cy="17"/>
              </a:xfrm>
              <a:custGeom>
                <a:avLst/>
                <a:gdLst/>
                <a:ahLst/>
                <a:cxnLst/>
                <a:rect l="0" t="0" r="0" b="0"/>
                <a:pathLst>
                  <a:path w="120000" h="120000" extrusionOk="0">
                    <a:moveTo>
                      <a:pt x="60000" y="0"/>
                    </a:moveTo>
                    <a:cubicBezTo>
                      <a:pt x="120000" y="0"/>
                      <a:pt x="60000" y="120000"/>
                      <a:pt x="0" y="120000"/>
                    </a:cubicBezTo>
                    <a:cubicBezTo>
                      <a:pt x="0" y="80000"/>
                      <a:pt x="0" y="0"/>
                      <a:pt x="60000" y="0"/>
                    </a:cubicBezTo>
                    <a:close/>
                  </a:path>
                </a:pathLst>
              </a:custGeom>
              <a:solidFill>
                <a:srgbClr val="C0BAA7"/>
              </a:solidFill>
              <a:ln w="9525" cap="flat" cmpd="sng">
                <a:solidFill>
                  <a:schemeClr val="lt1"/>
                </a:solidFill>
                <a:prstDash val="solid"/>
                <a:miter lim="800000"/>
                <a:headEnd type="none" w="med" len="med"/>
                <a:tailEnd type="none" w="med" len="med"/>
              </a:ln>
            </p:spPr>
            <p:txBody>
              <a:bodyPr spcFirstLastPara="1" wrap="square" lIns="68569" tIns="34268" rIns="68569" bIns="34268" anchor="t" anchorCtr="0">
                <a:noAutofit/>
              </a:bodyPr>
              <a:lstStyle/>
              <a:p>
                <a:endParaRPr sz="1350">
                  <a:latin typeface="Georgia"/>
                  <a:ea typeface="Georgia"/>
                  <a:cs typeface="Georgia"/>
                  <a:sym typeface="Georgia"/>
                </a:endParaRPr>
              </a:p>
            </p:txBody>
          </p:sp>
          <p:sp>
            <p:nvSpPr>
              <p:cNvPr id="72" name="Shape 8866"/>
              <p:cNvSpPr/>
              <p:nvPr/>
            </p:nvSpPr>
            <p:spPr>
              <a:xfrm>
                <a:off x="2554" y="2064"/>
                <a:ext cx="18" cy="23"/>
              </a:xfrm>
              <a:custGeom>
                <a:avLst/>
                <a:gdLst/>
                <a:ahLst/>
                <a:cxnLst/>
                <a:rect l="0" t="0" r="0" b="0"/>
                <a:pathLst>
                  <a:path w="120000" h="120000" extrusionOk="0">
                    <a:moveTo>
                      <a:pt x="40000" y="30000"/>
                    </a:moveTo>
                    <a:cubicBezTo>
                      <a:pt x="80000" y="0"/>
                      <a:pt x="120000" y="60000"/>
                      <a:pt x="80000" y="90000"/>
                    </a:cubicBezTo>
                    <a:cubicBezTo>
                      <a:pt x="40000" y="120000"/>
                      <a:pt x="0" y="30000"/>
                      <a:pt x="40000" y="30000"/>
                    </a:cubicBezTo>
                    <a:close/>
                  </a:path>
                </a:pathLst>
              </a:custGeom>
              <a:solidFill>
                <a:srgbClr val="C0BAA7"/>
              </a:solidFill>
              <a:ln w="9525" cap="flat" cmpd="sng">
                <a:solidFill>
                  <a:schemeClr val="lt1"/>
                </a:solidFill>
                <a:prstDash val="solid"/>
                <a:miter lim="800000"/>
                <a:headEnd type="none" w="med" len="med"/>
                <a:tailEnd type="none" w="med" len="med"/>
              </a:ln>
            </p:spPr>
            <p:txBody>
              <a:bodyPr spcFirstLastPara="1" wrap="square" lIns="68569" tIns="34268" rIns="68569" bIns="34268" anchor="t" anchorCtr="0">
                <a:noAutofit/>
              </a:bodyPr>
              <a:lstStyle/>
              <a:p>
                <a:endParaRPr sz="1350">
                  <a:latin typeface="Georgia"/>
                  <a:ea typeface="Georgia"/>
                  <a:cs typeface="Georgia"/>
                  <a:sym typeface="Georgia"/>
                </a:endParaRPr>
              </a:p>
            </p:txBody>
          </p:sp>
          <p:sp>
            <p:nvSpPr>
              <p:cNvPr id="73" name="Shape 8867"/>
              <p:cNvSpPr/>
              <p:nvPr/>
            </p:nvSpPr>
            <p:spPr>
              <a:xfrm>
                <a:off x="2525" y="1988"/>
                <a:ext cx="12" cy="12"/>
              </a:xfrm>
              <a:custGeom>
                <a:avLst/>
                <a:gdLst/>
                <a:ahLst/>
                <a:cxnLst/>
                <a:rect l="0" t="0" r="0" b="0"/>
                <a:pathLst>
                  <a:path w="120000" h="120000" extrusionOk="0">
                    <a:moveTo>
                      <a:pt x="60000" y="0"/>
                    </a:moveTo>
                    <a:cubicBezTo>
                      <a:pt x="60000" y="0"/>
                      <a:pt x="120000" y="60000"/>
                      <a:pt x="60000" y="120000"/>
                    </a:cubicBezTo>
                    <a:cubicBezTo>
                      <a:pt x="60000" y="120000"/>
                      <a:pt x="0" y="60000"/>
                      <a:pt x="60000" y="0"/>
                    </a:cubicBezTo>
                    <a:close/>
                  </a:path>
                </a:pathLst>
              </a:custGeom>
              <a:solidFill>
                <a:srgbClr val="C0BAA7"/>
              </a:solidFill>
              <a:ln w="9525" cap="flat" cmpd="sng">
                <a:solidFill>
                  <a:schemeClr val="lt1"/>
                </a:solidFill>
                <a:prstDash val="solid"/>
                <a:miter lim="800000"/>
                <a:headEnd type="none" w="med" len="med"/>
                <a:tailEnd type="none" w="med" len="med"/>
              </a:ln>
            </p:spPr>
            <p:txBody>
              <a:bodyPr spcFirstLastPara="1" wrap="square" lIns="68569" tIns="34268" rIns="68569" bIns="34268" anchor="t" anchorCtr="0">
                <a:noAutofit/>
              </a:bodyPr>
              <a:lstStyle/>
              <a:p>
                <a:endParaRPr sz="1350">
                  <a:latin typeface="Georgia"/>
                  <a:ea typeface="Georgia"/>
                  <a:cs typeface="Georgia"/>
                  <a:sym typeface="Georgia"/>
                </a:endParaRPr>
              </a:p>
            </p:txBody>
          </p:sp>
          <p:sp>
            <p:nvSpPr>
              <p:cNvPr id="74" name="Shape 8868"/>
              <p:cNvSpPr/>
              <p:nvPr/>
            </p:nvSpPr>
            <p:spPr>
              <a:xfrm>
                <a:off x="2549" y="2035"/>
                <a:ext cx="5" cy="6"/>
              </a:xfrm>
              <a:custGeom>
                <a:avLst/>
                <a:gdLst/>
                <a:ahLst/>
                <a:cxnLst/>
                <a:rect l="0" t="0" r="0" b="0"/>
                <a:pathLst>
                  <a:path w="120000" h="120000" extrusionOk="0">
                    <a:moveTo>
                      <a:pt x="0" y="120000"/>
                    </a:moveTo>
                    <a:cubicBezTo>
                      <a:pt x="0" y="120000"/>
                      <a:pt x="0" y="0"/>
                      <a:pt x="120000" y="0"/>
                    </a:cubicBezTo>
                    <a:cubicBezTo>
                      <a:pt x="120000" y="120000"/>
                      <a:pt x="120000" y="120000"/>
                      <a:pt x="0" y="120000"/>
                    </a:cubicBezTo>
                    <a:close/>
                  </a:path>
                </a:pathLst>
              </a:custGeom>
              <a:solidFill>
                <a:srgbClr val="C0BAA7"/>
              </a:solidFill>
              <a:ln w="9525" cap="flat" cmpd="sng">
                <a:solidFill>
                  <a:schemeClr val="lt1"/>
                </a:solidFill>
                <a:prstDash val="solid"/>
                <a:miter lim="800000"/>
                <a:headEnd type="none" w="med" len="med"/>
                <a:tailEnd type="none" w="med" len="med"/>
              </a:ln>
            </p:spPr>
            <p:txBody>
              <a:bodyPr spcFirstLastPara="1" wrap="square" lIns="68569" tIns="34268" rIns="68569" bIns="34268" anchor="t" anchorCtr="0">
                <a:noAutofit/>
              </a:bodyPr>
              <a:lstStyle/>
              <a:p>
                <a:endParaRPr sz="1350">
                  <a:latin typeface="Georgia"/>
                  <a:ea typeface="Georgia"/>
                  <a:cs typeface="Georgia"/>
                  <a:sym typeface="Georgia"/>
                </a:endParaRPr>
              </a:p>
            </p:txBody>
          </p:sp>
          <p:sp>
            <p:nvSpPr>
              <p:cNvPr id="75" name="Shape 8869"/>
              <p:cNvSpPr/>
              <p:nvPr/>
            </p:nvSpPr>
            <p:spPr>
              <a:xfrm>
                <a:off x="2816" y="1459"/>
                <a:ext cx="227" cy="570"/>
              </a:xfrm>
              <a:custGeom>
                <a:avLst/>
                <a:gdLst/>
                <a:ahLst/>
                <a:cxnLst/>
                <a:rect l="0" t="0" r="0" b="0"/>
                <a:pathLst>
                  <a:path w="120000" h="120000" extrusionOk="0">
                    <a:moveTo>
                      <a:pt x="95384" y="15918"/>
                    </a:moveTo>
                    <a:cubicBezTo>
                      <a:pt x="89230" y="14693"/>
                      <a:pt x="86153" y="15918"/>
                      <a:pt x="83076" y="14693"/>
                    </a:cubicBezTo>
                    <a:cubicBezTo>
                      <a:pt x="83076" y="13469"/>
                      <a:pt x="80000" y="14693"/>
                      <a:pt x="80000" y="13469"/>
                    </a:cubicBezTo>
                    <a:cubicBezTo>
                      <a:pt x="76923" y="11020"/>
                      <a:pt x="73846" y="12244"/>
                      <a:pt x="73846" y="11020"/>
                    </a:cubicBezTo>
                    <a:cubicBezTo>
                      <a:pt x="73846" y="8571"/>
                      <a:pt x="67692" y="9795"/>
                      <a:pt x="73846" y="7346"/>
                    </a:cubicBezTo>
                    <a:cubicBezTo>
                      <a:pt x="76923" y="4897"/>
                      <a:pt x="73846" y="4897"/>
                      <a:pt x="70769" y="4897"/>
                    </a:cubicBezTo>
                    <a:cubicBezTo>
                      <a:pt x="64615" y="6122"/>
                      <a:pt x="67692" y="3673"/>
                      <a:pt x="61538" y="4897"/>
                    </a:cubicBezTo>
                    <a:cubicBezTo>
                      <a:pt x="55384" y="4897"/>
                      <a:pt x="52307" y="0"/>
                      <a:pt x="49230" y="1224"/>
                    </a:cubicBezTo>
                    <a:cubicBezTo>
                      <a:pt x="46153" y="3673"/>
                      <a:pt x="43076" y="2448"/>
                      <a:pt x="43076" y="3673"/>
                    </a:cubicBezTo>
                    <a:cubicBezTo>
                      <a:pt x="46153" y="4897"/>
                      <a:pt x="36923" y="7346"/>
                      <a:pt x="33846" y="6122"/>
                    </a:cubicBezTo>
                    <a:cubicBezTo>
                      <a:pt x="33846" y="4897"/>
                      <a:pt x="30769" y="4897"/>
                      <a:pt x="30769" y="7346"/>
                    </a:cubicBezTo>
                    <a:cubicBezTo>
                      <a:pt x="30769" y="9795"/>
                      <a:pt x="27692" y="7346"/>
                      <a:pt x="24615" y="6122"/>
                    </a:cubicBezTo>
                    <a:cubicBezTo>
                      <a:pt x="24615" y="6122"/>
                      <a:pt x="24615" y="7346"/>
                      <a:pt x="21538" y="6122"/>
                    </a:cubicBezTo>
                    <a:cubicBezTo>
                      <a:pt x="18461" y="3673"/>
                      <a:pt x="18461" y="8571"/>
                      <a:pt x="15384" y="8571"/>
                    </a:cubicBezTo>
                    <a:cubicBezTo>
                      <a:pt x="12307" y="8571"/>
                      <a:pt x="15384" y="7346"/>
                      <a:pt x="9230" y="6122"/>
                    </a:cubicBezTo>
                    <a:cubicBezTo>
                      <a:pt x="3076" y="4897"/>
                      <a:pt x="6153" y="8571"/>
                      <a:pt x="0" y="8571"/>
                    </a:cubicBezTo>
                    <a:cubicBezTo>
                      <a:pt x="12307" y="13469"/>
                      <a:pt x="9230" y="15918"/>
                      <a:pt x="9230" y="14693"/>
                    </a:cubicBezTo>
                    <a:cubicBezTo>
                      <a:pt x="12307" y="12244"/>
                      <a:pt x="12307" y="14693"/>
                      <a:pt x="12307" y="14693"/>
                    </a:cubicBezTo>
                    <a:cubicBezTo>
                      <a:pt x="15384" y="14693"/>
                      <a:pt x="12307" y="15918"/>
                      <a:pt x="12307" y="17142"/>
                    </a:cubicBezTo>
                    <a:cubicBezTo>
                      <a:pt x="15384" y="17142"/>
                      <a:pt x="12307" y="17142"/>
                      <a:pt x="12307" y="18367"/>
                    </a:cubicBezTo>
                    <a:cubicBezTo>
                      <a:pt x="15384" y="19591"/>
                      <a:pt x="15384" y="22040"/>
                      <a:pt x="18461" y="20816"/>
                    </a:cubicBezTo>
                    <a:cubicBezTo>
                      <a:pt x="21538" y="20816"/>
                      <a:pt x="24615" y="24489"/>
                      <a:pt x="27692" y="20816"/>
                    </a:cubicBezTo>
                    <a:cubicBezTo>
                      <a:pt x="30769" y="19591"/>
                      <a:pt x="30769" y="19591"/>
                      <a:pt x="36923" y="20816"/>
                    </a:cubicBezTo>
                    <a:cubicBezTo>
                      <a:pt x="43076" y="22040"/>
                      <a:pt x="43076" y="23265"/>
                      <a:pt x="36923" y="24489"/>
                    </a:cubicBezTo>
                    <a:cubicBezTo>
                      <a:pt x="33846" y="25714"/>
                      <a:pt x="40000" y="24489"/>
                      <a:pt x="40000" y="25714"/>
                    </a:cubicBezTo>
                    <a:cubicBezTo>
                      <a:pt x="43076" y="26938"/>
                      <a:pt x="43076" y="25714"/>
                      <a:pt x="46153" y="26938"/>
                    </a:cubicBezTo>
                    <a:cubicBezTo>
                      <a:pt x="49230" y="28163"/>
                      <a:pt x="43076" y="28163"/>
                      <a:pt x="43076" y="30612"/>
                    </a:cubicBezTo>
                    <a:cubicBezTo>
                      <a:pt x="40000" y="31836"/>
                      <a:pt x="27692" y="28163"/>
                      <a:pt x="30769" y="31836"/>
                    </a:cubicBezTo>
                    <a:cubicBezTo>
                      <a:pt x="33846" y="33061"/>
                      <a:pt x="24615" y="31836"/>
                      <a:pt x="33846" y="35510"/>
                    </a:cubicBezTo>
                    <a:cubicBezTo>
                      <a:pt x="43076" y="37959"/>
                      <a:pt x="46153" y="37959"/>
                      <a:pt x="49230" y="37959"/>
                    </a:cubicBezTo>
                    <a:cubicBezTo>
                      <a:pt x="49230" y="39183"/>
                      <a:pt x="46153" y="39183"/>
                      <a:pt x="49230" y="40408"/>
                    </a:cubicBezTo>
                    <a:cubicBezTo>
                      <a:pt x="52307" y="42857"/>
                      <a:pt x="52307" y="40408"/>
                      <a:pt x="55384" y="44081"/>
                    </a:cubicBezTo>
                    <a:cubicBezTo>
                      <a:pt x="55384" y="46530"/>
                      <a:pt x="61538" y="48979"/>
                      <a:pt x="67692" y="48979"/>
                    </a:cubicBezTo>
                    <a:cubicBezTo>
                      <a:pt x="73846" y="50204"/>
                      <a:pt x="70769" y="56326"/>
                      <a:pt x="73846" y="56326"/>
                    </a:cubicBezTo>
                    <a:cubicBezTo>
                      <a:pt x="76923" y="55102"/>
                      <a:pt x="83076" y="59999"/>
                      <a:pt x="83076" y="58775"/>
                    </a:cubicBezTo>
                    <a:cubicBezTo>
                      <a:pt x="86153" y="58775"/>
                      <a:pt x="86153" y="59999"/>
                      <a:pt x="83076" y="59999"/>
                    </a:cubicBezTo>
                    <a:cubicBezTo>
                      <a:pt x="80000" y="61224"/>
                      <a:pt x="80000" y="61224"/>
                      <a:pt x="86153" y="63673"/>
                    </a:cubicBezTo>
                    <a:cubicBezTo>
                      <a:pt x="92307" y="66122"/>
                      <a:pt x="86153" y="67346"/>
                      <a:pt x="86153" y="69795"/>
                    </a:cubicBezTo>
                    <a:cubicBezTo>
                      <a:pt x="86153" y="71020"/>
                      <a:pt x="83076" y="74693"/>
                      <a:pt x="83076" y="74693"/>
                    </a:cubicBezTo>
                    <a:cubicBezTo>
                      <a:pt x="86153" y="75918"/>
                      <a:pt x="86153" y="75918"/>
                      <a:pt x="86153" y="78367"/>
                    </a:cubicBezTo>
                    <a:cubicBezTo>
                      <a:pt x="89230" y="80816"/>
                      <a:pt x="86153" y="82040"/>
                      <a:pt x="86153" y="84489"/>
                    </a:cubicBezTo>
                    <a:cubicBezTo>
                      <a:pt x="89230" y="86938"/>
                      <a:pt x="89230" y="89387"/>
                      <a:pt x="83076" y="88163"/>
                    </a:cubicBezTo>
                    <a:cubicBezTo>
                      <a:pt x="80000" y="88163"/>
                      <a:pt x="80000" y="90612"/>
                      <a:pt x="73846" y="90612"/>
                    </a:cubicBezTo>
                    <a:cubicBezTo>
                      <a:pt x="64615" y="90612"/>
                      <a:pt x="73846" y="94285"/>
                      <a:pt x="67692" y="93061"/>
                    </a:cubicBezTo>
                    <a:cubicBezTo>
                      <a:pt x="61538" y="91836"/>
                      <a:pt x="58461" y="93061"/>
                      <a:pt x="61538" y="94285"/>
                    </a:cubicBezTo>
                    <a:cubicBezTo>
                      <a:pt x="61538" y="95510"/>
                      <a:pt x="58461" y="96734"/>
                      <a:pt x="61538" y="97959"/>
                    </a:cubicBezTo>
                    <a:cubicBezTo>
                      <a:pt x="70769" y="100408"/>
                      <a:pt x="61538" y="100408"/>
                      <a:pt x="58461" y="99183"/>
                    </a:cubicBezTo>
                    <a:cubicBezTo>
                      <a:pt x="58461" y="96734"/>
                      <a:pt x="52307" y="100408"/>
                      <a:pt x="49230" y="99183"/>
                    </a:cubicBezTo>
                    <a:cubicBezTo>
                      <a:pt x="49230" y="97959"/>
                      <a:pt x="46153" y="100408"/>
                      <a:pt x="46153" y="100408"/>
                    </a:cubicBezTo>
                    <a:cubicBezTo>
                      <a:pt x="49230" y="102857"/>
                      <a:pt x="40000" y="101632"/>
                      <a:pt x="36923" y="102857"/>
                    </a:cubicBezTo>
                    <a:cubicBezTo>
                      <a:pt x="40000" y="106530"/>
                      <a:pt x="43076" y="102857"/>
                      <a:pt x="46153" y="105306"/>
                    </a:cubicBezTo>
                    <a:cubicBezTo>
                      <a:pt x="49230" y="107755"/>
                      <a:pt x="43076" y="106530"/>
                      <a:pt x="43076" y="112653"/>
                    </a:cubicBezTo>
                    <a:cubicBezTo>
                      <a:pt x="43076" y="117551"/>
                      <a:pt x="43076" y="119999"/>
                      <a:pt x="49230" y="116326"/>
                    </a:cubicBezTo>
                    <a:cubicBezTo>
                      <a:pt x="55384" y="113877"/>
                      <a:pt x="58461" y="112653"/>
                      <a:pt x="64615" y="111428"/>
                    </a:cubicBezTo>
                    <a:cubicBezTo>
                      <a:pt x="70769" y="110204"/>
                      <a:pt x="64615" y="110204"/>
                      <a:pt x="67692" y="110204"/>
                    </a:cubicBezTo>
                    <a:cubicBezTo>
                      <a:pt x="73846" y="108979"/>
                      <a:pt x="73846" y="100408"/>
                      <a:pt x="76923" y="101632"/>
                    </a:cubicBezTo>
                    <a:cubicBezTo>
                      <a:pt x="80000" y="102857"/>
                      <a:pt x="80000" y="105306"/>
                      <a:pt x="92307" y="100408"/>
                    </a:cubicBezTo>
                    <a:cubicBezTo>
                      <a:pt x="101538" y="96734"/>
                      <a:pt x="110769" y="97959"/>
                      <a:pt x="113846" y="93061"/>
                    </a:cubicBezTo>
                    <a:cubicBezTo>
                      <a:pt x="116923" y="89387"/>
                      <a:pt x="113846" y="85714"/>
                      <a:pt x="116923" y="85714"/>
                    </a:cubicBezTo>
                    <a:cubicBezTo>
                      <a:pt x="120000" y="85714"/>
                      <a:pt x="116923" y="83265"/>
                      <a:pt x="113846" y="82040"/>
                    </a:cubicBezTo>
                    <a:cubicBezTo>
                      <a:pt x="113846" y="80816"/>
                      <a:pt x="116923" y="77142"/>
                      <a:pt x="113846" y="69795"/>
                    </a:cubicBezTo>
                    <a:cubicBezTo>
                      <a:pt x="107692" y="62448"/>
                      <a:pt x="101538" y="62448"/>
                      <a:pt x="98461" y="59999"/>
                    </a:cubicBezTo>
                    <a:cubicBezTo>
                      <a:pt x="98461" y="56326"/>
                      <a:pt x="95384" y="57551"/>
                      <a:pt x="86153" y="53877"/>
                    </a:cubicBezTo>
                    <a:cubicBezTo>
                      <a:pt x="76923" y="50204"/>
                      <a:pt x="70769" y="46530"/>
                      <a:pt x="70769" y="44081"/>
                    </a:cubicBezTo>
                    <a:cubicBezTo>
                      <a:pt x="67692" y="41632"/>
                      <a:pt x="64615" y="42857"/>
                      <a:pt x="58461" y="39183"/>
                    </a:cubicBezTo>
                    <a:cubicBezTo>
                      <a:pt x="55384" y="34285"/>
                      <a:pt x="61538" y="29387"/>
                      <a:pt x="67692" y="26938"/>
                    </a:cubicBezTo>
                    <a:cubicBezTo>
                      <a:pt x="76923" y="24489"/>
                      <a:pt x="70769" y="22040"/>
                      <a:pt x="76923" y="20816"/>
                    </a:cubicBezTo>
                    <a:cubicBezTo>
                      <a:pt x="80000" y="19591"/>
                      <a:pt x="80000" y="20816"/>
                      <a:pt x="83076" y="19591"/>
                    </a:cubicBezTo>
                    <a:cubicBezTo>
                      <a:pt x="86153" y="19591"/>
                      <a:pt x="83076" y="18367"/>
                      <a:pt x="86153" y="17142"/>
                    </a:cubicBezTo>
                    <a:cubicBezTo>
                      <a:pt x="92307" y="15918"/>
                      <a:pt x="95384" y="15918"/>
                      <a:pt x="95384" y="15918"/>
                    </a:cubicBezTo>
                    <a:close/>
                  </a:path>
                </a:pathLst>
              </a:custGeom>
              <a:solidFill>
                <a:schemeClr val="dk2"/>
              </a:solidFill>
              <a:ln w="9525" cap="flat" cmpd="sng">
                <a:solidFill>
                  <a:schemeClr val="lt1"/>
                </a:solidFill>
                <a:prstDash val="solid"/>
                <a:miter lim="800000"/>
                <a:headEnd type="none" w="med" len="med"/>
                <a:tailEnd type="none" w="med" len="med"/>
              </a:ln>
            </p:spPr>
            <p:txBody>
              <a:bodyPr spcFirstLastPara="1" wrap="square" lIns="68569" tIns="34268" rIns="68569" bIns="34268" anchor="t" anchorCtr="0">
                <a:noAutofit/>
              </a:bodyPr>
              <a:lstStyle/>
              <a:p>
                <a:endParaRPr sz="1350">
                  <a:latin typeface="Georgia"/>
                  <a:ea typeface="Georgia"/>
                  <a:cs typeface="Georgia"/>
                  <a:sym typeface="Georgia"/>
                </a:endParaRPr>
              </a:p>
            </p:txBody>
          </p:sp>
          <p:sp>
            <p:nvSpPr>
              <p:cNvPr id="76" name="Shape 8870"/>
              <p:cNvSpPr/>
              <p:nvPr/>
            </p:nvSpPr>
            <p:spPr>
              <a:xfrm>
                <a:off x="2758" y="1499"/>
                <a:ext cx="233" cy="326"/>
              </a:xfrm>
              <a:custGeom>
                <a:avLst/>
                <a:gdLst/>
                <a:ahLst/>
                <a:cxnLst/>
                <a:rect l="0" t="0" r="0" b="0"/>
                <a:pathLst>
                  <a:path w="120000" h="120000" extrusionOk="0">
                    <a:moveTo>
                      <a:pt x="0" y="27857"/>
                    </a:moveTo>
                    <a:cubicBezTo>
                      <a:pt x="0" y="32142"/>
                      <a:pt x="0" y="27857"/>
                      <a:pt x="3000" y="29999"/>
                    </a:cubicBezTo>
                    <a:cubicBezTo>
                      <a:pt x="9000" y="34285"/>
                      <a:pt x="0" y="40714"/>
                      <a:pt x="6000" y="40714"/>
                    </a:cubicBezTo>
                    <a:cubicBezTo>
                      <a:pt x="12000" y="40714"/>
                      <a:pt x="9000" y="38571"/>
                      <a:pt x="15000" y="38571"/>
                    </a:cubicBezTo>
                    <a:cubicBezTo>
                      <a:pt x="21000" y="40714"/>
                      <a:pt x="15000" y="42857"/>
                      <a:pt x="18000" y="44999"/>
                    </a:cubicBezTo>
                    <a:cubicBezTo>
                      <a:pt x="21000" y="49285"/>
                      <a:pt x="12000" y="55714"/>
                      <a:pt x="15000" y="57857"/>
                    </a:cubicBezTo>
                    <a:cubicBezTo>
                      <a:pt x="18000" y="59999"/>
                      <a:pt x="9000" y="66428"/>
                      <a:pt x="12000" y="68571"/>
                    </a:cubicBezTo>
                    <a:cubicBezTo>
                      <a:pt x="15000" y="68571"/>
                      <a:pt x="15000" y="68571"/>
                      <a:pt x="24000" y="62142"/>
                    </a:cubicBezTo>
                    <a:cubicBezTo>
                      <a:pt x="33000" y="55714"/>
                      <a:pt x="30000" y="62142"/>
                      <a:pt x="36000" y="62142"/>
                    </a:cubicBezTo>
                    <a:cubicBezTo>
                      <a:pt x="39000" y="62142"/>
                      <a:pt x="36000" y="64285"/>
                      <a:pt x="39000" y="62142"/>
                    </a:cubicBezTo>
                    <a:cubicBezTo>
                      <a:pt x="48000" y="59999"/>
                      <a:pt x="45000" y="53571"/>
                      <a:pt x="54000" y="55714"/>
                    </a:cubicBezTo>
                    <a:cubicBezTo>
                      <a:pt x="60000" y="57857"/>
                      <a:pt x="60000" y="55714"/>
                      <a:pt x="63000" y="59999"/>
                    </a:cubicBezTo>
                    <a:cubicBezTo>
                      <a:pt x="66000" y="68571"/>
                      <a:pt x="75000" y="66428"/>
                      <a:pt x="72000" y="77142"/>
                    </a:cubicBezTo>
                    <a:cubicBezTo>
                      <a:pt x="69000" y="87857"/>
                      <a:pt x="81000" y="87857"/>
                      <a:pt x="81000" y="89999"/>
                    </a:cubicBezTo>
                    <a:cubicBezTo>
                      <a:pt x="81000" y="92142"/>
                      <a:pt x="87000" y="92142"/>
                      <a:pt x="84000" y="104999"/>
                    </a:cubicBezTo>
                    <a:cubicBezTo>
                      <a:pt x="84000" y="107142"/>
                      <a:pt x="87000" y="109285"/>
                      <a:pt x="78000" y="111428"/>
                    </a:cubicBezTo>
                    <a:cubicBezTo>
                      <a:pt x="81000" y="117857"/>
                      <a:pt x="84000" y="111428"/>
                      <a:pt x="87000" y="115714"/>
                    </a:cubicBezTo>
                    <a:cubicBezTo>
                      <a:pt x="90000" y="119999"/>
                      <a:pt x="96000" y="117857"/>
                      <a:pt x="93000" y="113571"/>
                    </a:cubicBezTo>
                    <a:cubicBezTo>
                      <a:pt x="87000" y="109285"/>
                      <a:pt x="96000" y="111428"/>
                      <a:pt x="99000" y="109285"/>
                    </a:cubicBezTo>
                    <a:cubicBezTo>
                      <a:pt x="102000" y="107142"/>
                      <a:pt x="102000" y="113571"/>
                      <a:pt x="105000" y="111428"/>
                    </a:cubicBezTo>
                    <a:cubicBezTo>
                      <a:pt x="108000" y="111428"/>
                      <a:pt x="111000" y="107142"/>
                      <a:pt x="111000" y="109285"/>
                    </a:cubicBezTo>
                    <a:cubicBezTo>
                      <a:pt x="114000" y="109285"/>
                      <a:pt x="114000" y="107142"/>
                      <a:pt x="114000" y="107142"/>
                    </a:cubicBezTo>
                    <a:cubicBezTo>
                      <a:pt x="114000" y="102857"/>
                      <a:pt x="120000" y="100714"/>
                      <a:pt x="114000" y="96428"/>
                    </a:cubicBezTo>
                    <a:cubicBezTo>
                      <a:pt x="108000" y="92142"/>
                      <a:pt x="108000" y="92142"/>
                      <a:pt x="111000" y="89999"/>
                    </a:cubicBezTo>
                    <a:cubicBezTo>
                      <a:pt x="114000" y="89999"/>
                      <a:pt x="114000" y="87857"/>
                      <a:pt x="111000" y="87857"/>
                    </a:cubicBezTo>
                    <a:cubicBezTo>
                      <a:pt x="111000" y="89999"/>
                      <a:pt x="105000" y="81428"/>
                      <a:pt x="102000" y="83571"/>
                    </a:cubicBezTo>
                    <a:cubicBezTo>
                      <a:pt x="99000" y="83571"/>
                      <a:pt x="102000" y="72857"/>
                      <a:pt x="96000" y="70714"/>
                    </a:cubicBezTo>
                    <a:cubicBezTo>
                      <a:pt x="90000" y="70714"/>
                      <a:pt x="84000" y="66428"/>
                      <a:pt x="84000" y="62142"/>
                    </a:cubicBezTo>
                    <a:cubicBezTo>
                      <a:pt x="81000" y="55714"/>
                      <a:pt x="81000" y="59999"/>
                      <a:pt x="78000" y="55714"/>
                    </a:cubicBezTo>
                    <a:cubicBezTo>
                      <a:pt x="75000" y="53571"/>
                      <a:pt x="78000" y="53571"/>
                      <a:pt x="78000" y="51428"/>
                    </a:cubicBezTo>
                    <a:cubicBezTo>
                      <a:pt x="75000" y="51428"/>
                      <a:pt x="72000" y="51428"/>
                      <a:pt x="63000" y="47142"/>
                    </a:cubicBezTo>
                    <a:cubicBezTo>
                      <a:pt x="54000" y="40714"/>
                      <a:pt x="63000" y="42857"/>
                      <a:pt x="60000" y="40714"/>
                    </a:cubicBezTo>
                    <a:cubicBezTo>
                      <a:pt x="57000" y="34285"/>
                      <a:pt x="69000" y="40714"/>
                      <a:pt x="72000" y="38571"/>
                    </a:cubicBezTo>
                    <a:cubicBezTo>
                      <a:pt x="72000" y="34285"/>
                      <a:pt x="78000" y="34285"/>
                      <a:pt x="75000" y="32142"/>
                    </a:cubicBezTo>
                    <a:cubicBezTo>
                      <a:pt x="72000" y="29999"/>
                      <a:pt x="72000" y="32142"/>
                      <a:pt x="69000" y="29999"/>
                    </a:cubicBezTo>
                    <a:cubicBezTo>
                      <a:pt x="69000" y="27857"/>
                      <a:pt x="63000" y="29999"/>
                      <a:pt x="66000" y="27857"/>
                    </a:cubicBezTo>
                    <a:cubicBezTo>
                      <a:pt x="72000" y="25714"/>
                      <a:pt x="72000" y="23571"/>
                      <a:pt x="66000" y="21428"/>
                    </a:cubicBezTo>
                    <a:cubicBezTo>
                      <a:pt x="60000" y="19285"/>
                      <a:pt x="60000" y="19285"/>
                      <a:pt x="57000" y="21428"/>
                    </a:cubicBezTo>
                    <a:cubicBezTo>
                      <a:pt x="54000" y="27857"/>
                      <a:pt x="51000" y="21428"/>
                      <a:pt x="48000" y="21428"/>
                    </a:cubicBezTo>
                    <a:cubicBezTo>
                      <a:pt x="45000" y="23571"/>
                      <a:pt x="45000" y="19285"/>
                      <a:pt x="42000" y="17142"/>
                    </a:cubicBezTo>
                    <a:cubicBezTo>
                      <a:pt x="42000" y="14999"/>
                      <a:pt x="45000" y="14999"/>
                      <a:pt x="42000" y="14999"/>
                    </a:cubicBezTo>
                    <a:cubicBezTo>
                      <a:pt x="42000" y="12857"/>
                      <a:pt x="45000" y="10714"/>
                      <a:pt x="42000" y="10714"/>
                    </a:cubicBezTo>
                    <a:cubicBezTo>
                      <a:pt x="42000" y="10714"/>
                      <a:pt x="42000" y="6428"/>
                      <a:pt x="39000" y="10714"/>
                    </a:cubicBezTo>
                    <a:cubicBezTo>
                      <a:pt x="39000" y="12857"/>
                      <a:pt x="42000" y="8571"/>
                      <a:pt x="30000" y="0"/>
                    </a:cubicBezTo>
                    <a:cubicBezTo>
                      <a:pt x="27000" y="0"/>
                      <a:pt x="18000" y="0"/>
                      <a:pt x="24000" y="6428"/>
                    </a:cubicBezTo>
                    <a:cubicBezTo>
                      <a:pt x="27000" y="14999"/>
                      <a:pt x="24000" y="12857"/>
                      <a:pt x="24000" y="14999"/>
                    </a:cubicBezTo>
                    <a:cubicBezTo>
                      <a:pt x="27000" y="17142"/>
                      <a:pt x="24000" y="19285"/>
                      <a:pt x="24000" y="17142"/>
                    </a:cubicBezTo>
                    <a:cubicBezTo>
                      <a:pt x="21000" y="14999"/>
                      <a:pt x="18000" y="21428"/>
                      <a:pt x="15000" y="12857"/>
                    </a:cubicBezTo>
                    <a:cubicBezTo>
                      <a:pt x="12000" y="14999"/>
                      <a:pt x="6000" y="12857"/>
                      <a:pt x="6000" y="19285"/>
                    </a:cubicBezTo>
                    <a:cubicBezTo>
                      <a:pt x="3000" y="25714"/>
                      <a:pt x="0" y="19285"/>
                      <a:pt x="0" y="27857"/>
                    </a:cubicBezTo>
                    <a:close/>
                  </a:path>
                </a:pathLst>
              </a:custGeom>
              <a:solidFill>
                <a:schemeClr val="dk2"/>
              </a:solidFill>
              <a:ln w="9525" cap="flat" cmpd="sng">
                <a:solidFill>
                  <a:schemeClr val="lt1"/>
                </a:solidFill>
                <a:prstDash val="solid"/>
                <a:miter lim="800000"/>
                <a:headEnd type="none" w="med" len="med"/>
                <a:tailEnd type="none" w="med" len="med"/>
              </a:ln>
            </p:spPr>
            <p:txBody>
              <a:bodyPr spcFirstLastPara="1" wrap="square" lIns="68569" tIns="34268" rIns="68569" bIns="34268" anchor="t" anchorCtr="0">
                <a:noAutofit/>
              </a:bodyPr>
              <a:lstStyle/>
              <a:p>
                <a:endParaRPr sz="1350">
                  <a:latin typeface="Georgia"/>
                  <a:ea typeface="Georgia"/>
                  <a:cs typeface="Georgia"/>
                  <a:sym typeface="Georgia"/>
                </a:endParaRPr>
              </a:p>
            </p:txBody>
          </p:sp>
          <p:sp>
            <p:nvSpPr>
              <p:cNvPr id="77" name="Shape 8871"/>
              <p:cNvSpPr/>
              <p:nvPr/>
            </p:nvSpPr>
            <p:spPr>
              <a:xfrm>
                <a:off x="2816" y="1790"/>
                <a:ext cx="169" cy="157"/>
              </a:xfrm>
              <a:custGeom>
                <a:avLst/>
                <a:gdLst/>
                <a:ahLst/>
                <a:cxnLst/>
                <a:rect l="0" t="0" r="0" b="0"/>
                <a:pathLst>
                  <a:path w="120000" h="120000" extrusionOk="0">
                    <a:moveTo>
                      <a:pt x="115862" y="0"/>
                    </a:moveTo>
                    <a:cubicBezTo>
                      <a:pt x="115862" y="4444"/>
                      <a:pt x="111724" y="17777"/>
                      <a:pt x="111724" y="17777"/>
                    </a:cubicBezTo>
                    <a:cubicBezTo>
                      <a:pt x="115862" y="22222"/>
                      <a:pt x="115862" y="22222"/>
                      <a:pt x="115862" y="31111"/>
                    </a:cubicBezTo>
                    <a:cubicBezTo>
                      <a:pt x="120000" y="40000"/>
                      <a:pt x="115862" y="44444"/>
                      <a:pt x="115862" y="53333"/>
                    </a:cubicBezTo>
                    <a:cubicBezTo>
                      <a:pt x="120000" y="62222"/>
                      <a:pt x="120000" y="71111"/>
                      <a:pt x="111724" y="66666"/>
                    </a:cubicBezTo>
                    <a:cubicBezTo>
                      <a:pt x="107586" y="66666"/>
                      <a:pt x="107586" y="75555"/>
                      <a:pt x="99310" y="75555"/>
                    </a:cubicBezTo>
                    <a:cubicBezTo>
                      <a:pt x="86896" y="75555"/>
                      <a:pt x="99310" y="88888"/>
                      <a:pt x="91034" y="84444"/>
                    </a:cubicBezTo>
                    <a:cubicBezTo>
                      <a:pt x="82758" y="80000"/>
                      <a:pt x="78620" y="84444"/>
                      <a:pt x="82758" y="88888"/>
                    </a:cubicBezTo>
                    <a:cubicBezTo>
                      <a:pt x="82758" y="93333"/>
                      <a:pt x="78620" y="97777"/>
                      <a:pt x="82758" y="102222"/>
                    </a:cubicBezTo>
                    <a:cubicBezTo>
                      <a:pt x="95172" y="111111"/>
                      <a:pt x="82758" y="111111"/>
                      <a:pt x="78620" y="106666"/>
                    </a:cubicBezTo>
                    <a:cubicBezTo>
                      <a:pt x="78620" y="97777"/>
                      <a:pt x="70344" y="111111"/>
                      <a:pt x="66206" y="106666"/>
                    </a:cubicBezTo>
                    <a:cubicBezTo>
                      <a:pt x="66206" y="102222"/>
                      <a:pt x="62068" y="111111"/>
                      <a:pt x="62068" y="111111"/>
                    </a:cubicBezTo>
                    <a:cubicBezTo>
                      <a:pt x="66206" y="120000"/>
                      <a:pt x="53793" y="115555"/>
                      <a:pt x="49655" y="120000"/>
                    </a:cubicBezTo>
                    <a:cubicBezTo>
                      <a:pt x="45517" y="115555"/>
                      <a:pt x="41379" y="120000"/>
                      <a:pt x="37241" y="115555"/>
                    </a:cubicBezTo>
                    <a:cubicBezTo>
                      <a:pt x="37241" y="111111"/>
                      <a:pt x="37241" y="120000"/>
                      <a:pt x="33103" y="115555"/>
                    </a:cubicBezTo>
                    <a:cubicBezTo>
                      <a:pt x="24827" y="111111"/>
                      <a:pt x="37241" y="111111"/>
                      <a:pt x="33103" y="102222"/>
                    </a:cubicBezTo>
                    <a:cubicBezTo>
                      <a:pt x="24827" y="93333"/>
                      <a:pt x="28965" y="106666"/>
                      <a:pt x="28965" y="106666"/>
                    </a:cubicBezTo>
                    <a:cubicBezTo>
                      <a:pt x="24827" y="106666"/>
                      <a:pt x="20689" y="115555"/>
                      <a:pt x="20689" y="102222"/>
                    </a:cubicBezTo>
                    <a:cubicBezTo>
                      <a:pt x="20689" y="93333"/>
                      <a:pt x="24827" y="97777"/>
                      <a:pt x="16551" y="84444"/>
                    </a:cubicBezTo>
                    <a:cubicBezTo>
                      <a:pt x="8275" y="71111"/>
                      <a:pt x="16551" y="66666"/>
                      <a:pt x="12413" y="62222"/>
                    </a:cubicBezTo>
                    <a:cubicBezTo>
                      <a:pt x="4137" y="57777"/>
                      <a:pt x="12413" y="53333"/>
                      <a:pt x="4137" y="40000"/>
                    </a:cubicBezTo>
                    <a:cubicBezTo>
                      <a:pt x="0" y="26666"/>
                      <a:pt x="8275" y="35555"/>
                      <a:pt x="8275" y="31111"/>
                    </a:cubicBezTo>
                    <a:cubicBezTo>
                      <a:pt x="8275" y="26666"/>
                      <a:pt x="12413" y="31111"/>
                      <a:pt x="16551" y="17777"/>
                    </a:cubicBezTo>
                    <a:cubicBezTo>
                      <a:pt x="20689" y="4444"/>
                      <a:pt x="41379" y="8888"/>
                      <a:pt x="53793" y="8888"/>
                    </a:cubicBezTo>
                    <a:cubicBezTo>
                      <a:pt x="66206" y="4444"/>
                      <a:pt x="62068" y="13333"/>
                      <a:pt x="66206" y="8888"/>
                    </a:cubicBezTo>
                    <a:cubicBezTo>
                      <a:pt x="70344" y="22222"/>
                      <a:pt x="74482" y="8888"/>
                      <a:pt x="78620" y="17777"/>
                    </a:cubicBezTo>
                    <a:cubicBezTo>
                      <a:pt x="82758" y="26666"/>
                      <a:pt x="91034" y="22222"/>
                      <a:pt x="86896" y="13333"/>
                    </a:cubicBezTo>
                    <a:cubicBezTo>
                      <a:pt x="78620" y="4444"/>
                      <a:pt x="91034" y="8888"/>
                      <a:pt x="95172" y="4444"/>
                    </a:cubicBezTo>
                    <a:cubicBezTo>
                      <a:pt x="99310" y="0"/>
                      <a:pt x="99310" y="13333"/>
                      <a:pt x="103448" y="8888"/>
                    </a:cubicBezTo>
                    <a:cubicBezTo>
                      <a:pt x="107586" y="8888"/>
                      <a:pt x="111724" y="0"/>
                      <a:pt x="111724" y="4444"/>
                    </a:cubicBezTo>
                    <a:cubicBezTo>
                      <a:pt x="115862" y="4444"/>
                      <a:pt x="115862" y="0"/>
                      <a:pt x="115862" y="0"/>
                    </a:cubicBezTo>
                    <a:close/>
                  </a:path>
                </a:pathLst>
              </a:custGeom>
              <a:solidFill>
                <a:schemeClr val="dk2"/>
              </a:solidFill>
              <a:ln w="9525" cap="flat" cmpd="sng">
                <a:solidFill>
                  <a:schemeClr val="lt1"/>
                </a:solidFill>
                <a:prstDash val="solid"/>
                <a:miter lim="800000"/>
                <a:headEnd type="none" w="med" len="med"/>
                <a:tailEnd type="none" w="med" len="med"/>
              </a:ln>
            </p:spPr>
            <p:txBody>
              <a:bodyPr spcFirstLastPara="1" wrap="square" lIns="68569" tIns="34268" rIns="68569" bIns="34268" anchor="t" anchorCtr="0">
                <a:noAutofit/>
              </a:bodyPr>
              <a:lstStyle/>
              <a:p>
                <a:endParaRPr sz="1350">
                  <a:latin typeface="Georgia"/>
                  <a:ea typeface="Georgia"/>
                  <a:cs typeface="Georgia"/>
                  <a:sym typeface="Georgia"/>
                </a:endParaRPr>
              </a:p>
            </p:txBody>
          </p:sp>
          <p:sp>
            <p:nvSpPr>
              <p:cNvPr id="78" name="Shape 8872"/>
              <p:cNvSpPr/>
              <p:nvPr/>
            </p:nvSpPr>
            <p:spPr>
              <a:xfrm>
                <a:off x="1077" y="813"/>
                <a:ext cx="46" cy="41"/>
              </a:xfrm>
              <a:custGeom>
                <a:avLst/>
                <a:gdLst/>
                <a:ahLst/>
                <a:cxnLst/>
                <a:rect l="0" t="0" r="0" b="0"/>
                <a:pathLst>
                  <a:path w="120000" h="120000" extrusionOk="0">
                    <a:moveTo>
                      <a:pt x="0" y="17142"/>
                    </a:moveTo>
                    <a:cubicBezTo>
                      <a:pt x="15000" y="17142"/>
                      <a:pt x="15000" y="0"/>
                      <a:pt x="30000" y="0"/>
                    </a:cubicBezTo>
                    <a:cubicBezTo>
                      <a:pt x="45000" y="17142"/>
                      <a:pt x="30000" y="34285"/>
                      <a:pt x="45000" y="34285"/>
                    </a:cubicBezTo>
                    <a:cubicBezTo>
                      <a:pt x="60000" y="17142"/>
                      <a:pt x="45000" y="34285"/>
                      <a:pt x="60000" y="34285"/>
                    </a:cubicBezTo>
                    <a:cubicBezTo>
                      <a:pt x="60000" y="34285"/>
                      <a:pt x="75000" y="34285"/>
                      <a:pt x="75000" y="34285"/>
                    </a:cubicBezTo>
                    <a:cubicBezTo>
                      <a:pt x="90000" y="34285"/>
                      <a:pt x="75000" y="51428"/>
                      <a:pt x="90000" y="51428"/>
                    </a:cubicBezTo>
                    <a:cubicBezTo>
                      <a:pt x="90000" y="51428"/>
                      <a:pt x="105000" y="68571"/>
                      <a:pt x="105000" y="68571"/>
                    </a:cubicBezTo>
                    <a:cubicBezTo>
                      <a:pt x="105000" y="85714"/>
                      <a:pt x="105000" y="102857"/>
                      <a:pt x="120000" y="119999"/>
                    </a:cubicBezTo>
                    <a:cubicBezTo>
                      <a:pt x="105000" y="119999"/>
                      <a:pt x="105000" y="119999"/>
                      <a:pt x="90000" y="119999"/>
                    </a:cubicBezTo>
                    <a:cubicBezTo>
                      <a:pt x="45000" y="102857"/>
                      <a:pt x="30000" y="51428"/>
                      <a:pt x="0" y="17142"/>
                    </a:cubicBezTo>
                    <a:close/>
                  </a:path>
                </a:pathLst>
              </a:custGeom>
              <a:solidFill>
                <a:srgbClr val="C0BAA7"/>
              </a:solidFill>
              <a:ln w="9525" cap="flat" cmpd="sng">
                <a:solidFill>
                  <a:schemeClr val="lt1"/>
                </a:solidFill>
                <a:prstDash val="solid"/>
                <a:miter lim="800000"/>
                <a:headEnd type="none" w="med" len="med"/>
                <a:tailEnd type="none" w="med" len="med"/>
              </a:ln>
            </p:spPr>
            <p:txBody>
              <a:bodyPr spcFirstLastPara="1" wrap="square" lIns="68569" tIns="34268" rIns="68569" bIns="34268" anchor="t" anchorCtr="0">
                <a:noAutofit/>
              </a:bodyPr>
              <a:lstStyle/>
              <a:p>
                <a:endParaRPr sz="1350">
                  <a:latin typeface="Georgia"/>
                  <a:ea typeface="Georgia"/>
                  <a:cs typeface="Georgia"/>
                  <a:sym typeface="Georgia"/>
                </a:endParaRPr>
              </a:p>
            </p:txBody>
          </p:sp>
          <p:sp>
            <p:nvSpPr>
              <p:cNvPr id="79" name="Shape 8873"/>
              <p:cNvSpPr/>
              <p:nvPr/>
            </p:nvSpPr>
            <p:spPr>
              <a:xfrm>
                <a:off x="3270" y="1639"/>
                <a:ext cx="297" cy="547"/>
              </a:xfrm>
              <a:custGeom>
                <a:avLst/>
                <a:gdLst/>
                <a:ahLst/>
                <a:cxnLst/>
                <a:rect l="0" t="0" r="0" b="0"/>
                <a:pathLst>
                  <a:path w="120000" h="120000" extrusionOk="0">
                    <a:moveTo>
                      <a:pt x="58823" y="30638"/>
                    </a:moveTo>
                    <a:cubicBezTo>
                      <a:pt x="58823" y="29361"/>
                      <a:pt x="58823" y="30638"/>
                      <a:pt x="61176" y="31914"/>
                    </a:cubicBezTo>
                    <a:cubicBezTo>
                      <a:pt x="61176" y="33191"/>
                      <a:pt x="58823" y="34468"/>
                      <a:pt x="58823" y="33191"/>
                    </a:cubicBezTo>
                    <a:cubicBezTo>
                      <a:pt x="58823" y="30638"/>
                      <a:pt x="56470" y="30638"/>
                      <a:pt x="58823" y="30638"/>
                    </a:cubicBezTo>
                    <a:close/>
                    <a:moveTo>
                      <a:pt x="89411" y="40851"/>
                    </a:moveTo>
                    <a:cubicBezTo>
                      <a:pt x="89411" y="39574"/>
                      <a:pt x="89411" y="39574"/>
                      <a:pt x="89411" y="39574"/>
                    </a:cubicBezTo>
                    <a:cubicBezTo>
                      <a:pt x="87058" y="38297"/>
                      <a:pt x="84705" y="37021"/>
                      <a:pt x="87058" y="39574"/>
                    </a:cubicBezTo>
                    <a:cubicBezTo>
                      <a:pt x="87058" y="42127"/>
                      <a:pt x="84705" y="40851"/>
                      <a:pt x="87058" y="42127"/>
                    </a:cubicBezTo>
                    <a:cubicBezTo>
                      <a:pt x="87058" y="43404"/>
                      <a:pt x="89411" y="42127"/>
                      <a:pt x="89411" y="40851"/>
                    </a:cubicBezTo>
                    <a:close/>
                    <a:moveTo>
                      <a:pt x="89411" y="61276"/>
                    </a:moveTo>
                    <a:cubicBezTo>
                      <a:pt x="89411" y="62553"/>
                      <a:pt x="91764" y="62553"/>
                      <a:pt x="89411" y="63829"/>
                    </a:cubicBezTo>
                    <a:cubicBezTo>
                      <a:pt x="87058" y="63829"/>
                      <a:pt x="91764" y="65106"/>
                      <a:pt x="91764" y="63829"/>
                    </a:cubicBezTo>
                    <a:cubicBezTo>
                      <a:pt x="91764" y="62553"/>
                      <a:pt x="96470" y="65106"/>
                      <a:pt x="94117" y="66382"/>
                    </a:cubicBezTo>
                    <a:cubicBezTo>
                      <a:pt x="91764" y="67659"/>
                      <a:pt x="94117" y="67659"/>
                      <a:pt x="94117" y="68936"/>
                    </a:cubicBezTo>
                    <a:cubicBezTo>
                      <a:pt x="94117" y="70212"/>
                      <a:pt x="94117" y="70212"/>
                      <a:pt x="96470" y="70212"/>
                    </a:cubicBezTo>
                    <a:cubicBezTo>
                      <a:pt x="98823" y="71489"/>
                      <a:pt x="96470" y="68936"/>
                      <a:pt x="96470" y="68936"/>
                    </a:cubicBezTo>
                    <a:cubicBezTo>
                      <a:pt x="98823" y="68936"/>
                      <a:pt x="98823" y="70212"/>
                      <a:pt x="98823" y="71489"/>
                    </a:cubicBezTo>
                    <a:cubicBezTo>
                      <a:pt x="101176" y="72765"/>
                      <a:pt x="101176" y="71489"/>
                      <a:pt x="98823" y="70212"/>
                    </a:cubicBezTo>
                    <a:cubicBezTo>
                      <a:pt x="98823" y="68936"/>
                      <a:pt x="103529" y="68936"/>
                      <a:pt x="101176" y="67659"/>
                    </a:cubicBezTo>
                    <a:cubicBezTo>
                      <a:pt x="98823" y="67659"/>
                      <a:pt x="101176" y="66382"/>
                      <a:pt x="98823" y="66382"/>
                    </a:cubicBezTo>
                    <a:cubicBezTo>
                      <a:pt x="96470" y="65106"/>
                      <a:pt x="98823" y="61276"/>
                      <a:pt x="96470" y="61276"/>
                    </a:cubicBezTo>
                    <a:cubicBezTo>
                      <a:pt x="96470" y="61276"/>
                      <a:pt x="98823" y="60000"/>
                      <a:pt x="96470" y="60000"/>
                    </a:cubicBezTo>
                    <a:cubicBezTo>
                      <a:pt x="94117" y="60000"/>
                      <a:pt x="94117" y="61276"/>
                      <a:pt x="91764" y="60000"/>
                    </a:cubicBezTo>
                    <a:cubicBezTo>
                      <a:pt x="91764" y="60000"/>
                      <a:pt x="89411" y="58723"/>
                      <a:pt x="89411" y="58723"/>
                    </a:cubicBezTo>
                    <a:cubicBezTo>
                      <a:pt x="87058" y="60000"/>
                      <a:pt x="89411" y="61276"/>
                      <a:pt x="89411" y="61276"/>
                    </a:cubicBezTo>
                    <a:close/>
                    <a:moveTo>
                      <a:pt x="65882" y="74042"/>
                    </a:moveTo>
                    <a:cubicBezTo>
                      <a:pt x="68235" y="76595"/>
                      <a:pt x="70588" y="75319"/>
                      <a:pt x="70588" y="77872"/>
                    </a:cubicBezTo>
                    <a:cubicBezTo>
                      <a:pt x="72941" y="80425"/>
                      <a:pt x="75294" y="79148"/>
                      <a:pt x="75294" y="77872"/>
                    </a:cubicBezTo>
                    <a:cubicBezTo>
                      <a:pt x="77647" y="76595"/>
                      <a:pt x="72941" y="74042"/>
                      <a:pt x="75294" y="71489"/>
                    </a:cubicBezTo>
                    <a:cubicBezTo>
                      <a:pt x="77647" y="70212"/>
                      <a:pt x="75294" y="70212"/>
                      <a:pt x="77647" y="67659"/>
                    </a:cubicBezTo>
                    <a:cubicBezTo>
                      <a:pt x="80000" y="66382"/>
                      <a:pt x="80000" y="63829"/>
                      <a:pt x="77647" y="63829"/>
                    </a:cubicBezTo>
                    <a:cubicBezTo>
                      <a:pt x="75294" y="63829"/>
                      <a:pt x="75294" y="62553"/>
                      <a:pt x="72941" y="63829"/>
                    </a:cubicBezTo>
                    <a:cubicBezTo>
                      <a:pt x="70588" y="65106"/>
                      <a:pt x="72941" y="66382"/>
                      <a:pt x="70588" y="66382"/>
                    </a:cubicBezTo>
                    <a:cubicBezTo>
                      <a:pt x="68235" y="67659"/>
                      <a:pt x="72941" y="70212"/>
                      <a:pt x="70588" y="71489"/>
                    </a:cubicBezTo>
                    <a:cubicBezTo>
                      <a:pt x="65882" y="72765"/>
                      <a:pt x="65882" y="70212"/>
                      <a:pt x="65882" y="72765"/>
                    </a:cubicBezTo>
                    <a:cubicBezTo>
                      <a:pt x="65882" y="72765"/>
                      <a:pt x="65882" y="74042"/>
                      <a:pt x="65882" y="74042"/>
                    </a:cubicBezTo>
                    <a:close/>
                    <a:moveTo>
                      <a:pt x="70588" y="65106"/>
                    </a:moveTo>
                    <a:cubicBezTo>
                      <a:pt x="68235" y="65106"/>
                      <a:pt x="65882" y="66382"/>
                      <a:pt x="68235" y="66382"/>
                    </a:cubicBezTo>
                    <a:cubicBezTo>
                      <a:pt x="68235" y="67659"/>
                      <a:pt x="65882" y="67659"/>
                      <a:pt x="68235" y="67659"/>
                    </a:cubicBezTo>
                    <a:cubicBezTo>
                      <a:pt x="68235" y="68936"/>
                      <a:pt x="70588" y="66382"/>
                      <a:pt x="70588" y="65106"/>
                    </a:cubicBezTo>
                    <a:close/>
                    <a:moveTo>
                      <a:pt x="77647" y="53617"/>
                    </a:moveTo>
                    <a:cubicBezTo>
                      <a:pt x="80000" y="52340"/>
                      <a:pt x="80000" y="56170"/>
                      <a:pt x="82352" y="56170"/>
                    </a:cubicBezTo>
                    <a:cubicBezTo>
                      <a:pt x="84705" y="56170"/>
                      <a:pt x="87058" y="58723"/>
                      <a:pt x="87058" y="57446"/>
                    </a:cubicBezTo>
                    <a:cubicBezTo>
                      <a:pt x="84705" y="54893"/>
                      <a:pt x="84705" y="53617"/>
                      <a:pt x="82352" y="53617"/>
                    </a:cubicBezTo>
                    <a:cubicBezTo>
                      <a:pt x="80000" y="52340"/>
                      <a:pt x="80000" y="51063"/>
                      <a:pt x="77647" y="51063"/>
                    </a:cubicBezTo>
                    <a:cubicBezTo>
                      <a:pt x="77647" y="51063"/>
                      <a:pt x="75294" y="49787"/>
                      <a:pt x="75294" y="51063"/>
                    </a:cubicBezTo>
                    <a:cubicBezTo>
                      <a:pt x="75294" y="52340"/>
                      <a:pt x="75294" y="53617"/>
                      <a:pt x="75294" y="56170"/>
                    </a:cubicBezTo>
                    <a:cubicBezTo>
                      <a:pt x="72941" y="56170"/>
                      <a:pt x="77647" y="54893"/>
                      <a:pt x="77647" y="53617"/>
                    </a:cubicBezTo>
                    <a:close/>
                    <a:moveTo>
                      <a:pt x="91764" y="57446"/>
                    </a:moveTo>
                    <a:cubicBezTo>
                      <a:pt x="91764" y="57446"/>
                      <a:pt x="94117" y="60000"/>
                      <a:pt x="91764" y="58723"/>
                    </a:cubicBezTo>
                    <a:cubicBezTo>
                      <a:pt x="89411" y="58723"/>
                      <a:pt x="89411" y="57446"/>
                      <a:pt x="91764" y="57446"/>
                    </a:cubicBezTo>
                    <a:close/>
                    <a:moveTo>
                      <a:pt x="105882" y="65106"/>
                    </a:moveTo>
                    <a:cubicBezTo>
                      <a:pt x="105882" y="65106"/>
                      <a:pt x="108235" y="65106"/>
                      <a:pt x="105882" y="65106"/>
                    </a:cubicBezTo>
                    <a:cubicBezTo>
                      <a:pt x="105882" y="66382"/>
                      <a:pt x="105882" y="65106"/>
                      <a:pt x="105882" y="65106"/>
                    </a:cubicBezTo>
                    <a:close/>
                    <a:moveTo>
                      <a:pt x="82352" y="61276"/>
                    </a:moveTo>
                    <a:cubicBezTo>
                      <a:pt x="82352" y="60000"/>
                      <a:pt x="82352" y="62553"/>
                      <a:pt x="82352" y="62553"/>
                    </a:cubicBezTo>
                    <a:cubicBezTo>
                      <a:pt x="82352" y="62553"/>
                      <a:pt x="80000" y="61276"/>
                      <a:pt x="82352" y="61276"/>
                    </a:cubicBezTo>
                    <a:close/>
                    <a:moveTo>
                      <a:pt x="80000" y="74042"/>
                    </a:moveTo>
                    <a:cubicBezTo>
                      <a:pt x="80000" y="71489"/>
                      <a:pt x="80000" y="72765"/>
                      <a:pt x="80000" y="71489"/>
                    </a:cubicBezTo>
                    <a:cubicBezTo>
                      <a:pt x="80000" y="68936"/>
                      <a:pt x="87058" y="68936"/>
                      <a:pt x="84705" y="66382"/>
                    </a:cubicBezTo>
                    <a:cubicBezTo>
                      <a:pt x="84705" y="65106"/>
                      <a:pt x="87058" y="65106"/>
                      <a:pt x="87058" y="63829"/>
                    </a:cubicBezTo>
                    <a:cubicBezTo>
                      <a:pt x="84705" y="62553"/>
                      <a:pt x="87058" y="58723"/>
                      <a:pt x="84705" y="62553"/>
                    </a:cubicBezTo>
                    <a:cubicBezTo>
                      <a:pt x="82352" y="65106"/>
                      <a:pt x="82352" y="63829"/>
                      <a:pt x="82352" y="66382"/>
                    </a:cubicBezTo>
                    <a:cubicBezTo>
                      <a:pt x="80000" y="68936"/>
                      <a:pt x="77647" y="70212"/>
                      <a:pt x="77647" y="71489"/>
                    </a:cubicBezTo>
                    <a:cubicBezTo>
                      <a:pt x="77647" y="72765"/>
                      <a:pt x="77647" y="72765"/>
                      <a:pt x="77647" y="75319"/>
                    </a:cubicBezTo>
                    <a:cubicBezTo>
                      <a:pt x="77647" y="76595"/>
                      <a:pt x="77647" y="75319"/>
                      <a:pt x="80000" y="74042"/>
                    </a:cubicBezTo>
                    <a:close/>
                    <a:moveTo>
                      <a:pt x="89411" y="74042"/>
                    </a:moveTo>
                    <a:cubicBezTo>
                      <a:pt x="91764" y="72765"/>
                      <a:pt x="91764" y="74042"/>
                      <a:pt x="91764" y="72765"/>
                    </a:cubicBezTo>
                    <a:cubicBezTo>
                      <a:pt x="91764" y="71489"/>
                      <a:pt x="94117" y="70212"/>
                      <a:pt x="91764" y="70212"/>
                    </a:cubicBezTo>
                    <a:cubicBezTo>
                      <a:pt x="91764" y="70212"/>
                      <a:pt x="91764" y="71489"/>
                      <a:pt x="89411" y="70212"/>
                    </a:cubicBezTo>
                    <a:cubicBezTo>
                      <a:pt x="89411" y="70212"/>
                      <a:pt x="87058" y="68936"/>
                      <a:pt x="87058" y="70212"/>
                    </a:cubicBezTo>
                    <a:cubicBezTo>
                      <a:pt x="87058" y="70212"/>
                      <a:pt x="84705" y="71489"/>
                      <a:pt x="84705" y="71489"/>
                    </a:cubicBezTo>
                    <a:cubicBezTo>
                      <a:pt x="82352" y="71489"/>
                      <a:pt x="82352" y="72765"/>
                      <a:pt x="82352" y="74042"/>
                    </a:cubicBezTo>
                    <a:cubicBezTo>
                      <a:pt x="84705" y="75319"/>
                      <a:pt x="89411" y="74042"/>
                      <a:pt x="89411" y="74042"/>
                    </a:cubicBezTo>
                    <a:close/>
                    <a:moveTo>
                      <a:pt x="61176" y="95744"/>
                    </a:moveTo>
                    <a:cubicBezTo>
                      <a:pt x="63529" y="97021"/>
                      <a:pt x="63529" y="94468"/>
                      <a:pt x="63529" y="93191"/>
                    </a:cubicBezTo>
                    <a:cubicBezTo>
                      <a:pt x="65882" y="91914"/>
                      <a:pt x="63529" y="91914"/>
                      <a:pt x="65882" y="91914"/>
                    </a:cubicBezTo>
                    <a:cubicBezTo>
                      <a:pt x="68235" y="90638"/>
                      <a:pt x="65882" y="90638"/>
                      <a:pt x="68235" y="89361"/>
                    </a:cubicBezTo>
                    <a:cubicBezTo>
                      <a:pt x="70588" y="88085"/>
                      <a:pt x="70588" y="89361"/>
                      <a:pt x="70588" y="90638"/>
                    </a:cubicBezTo>
                    <a:cubicBezTo>
                      <a:pt x="68235" y="91914"/>
                      <a:pt x="72941" y="91914"/>
                      <a:pt x="72941" y="90638"/>
                    </a:cubicBezTo>
                    <a:cubicBezTo>
                      <a:pt x="75294" y="88085"/>
                      <a:pt x="72941" y="91914"/>
                      <a:pt x="75294" y="91914"/>
                    </a:cubicBezTo>
                    <a:cubicBezTo>
                      <a:pt x="77647" y="91914"/>
                      <a:pt x="80000" y="93191"/>
                      <a:pt x="77647" y="91914"/>
                    </a:cubicBezTo>
                    <a:cubicBezTo>
                      <a:pt x="77647" y="90638"/>
                      <a:pt x="80000" y="89361"/>
                      <a:pt x="77647" y="89361"/>
                    </a:cubicBezTo>
                    <a:cubicBezTo>
                      <a:pt x="77647" y="89361"/>
                      <a:pt x="80000" y="88085"/>
                      <a:pt x="82352" y="89361"/>
                    </a:cubicBezTo>
                    <a:cubicBezTo>
                      <a:pt x="82352" y="90638"/>
                      <a:pt x="84705" y="89361"/>
                      <a:pt x="87058" y="90638"/>
                    </a:cubicBezTo>
                    <a:cubicBezTo>
                      <a:pt x="87058" y="93191"/>
                      <a:pt x="87058" y="91914"/>
                      <a:pt x="87058" y="93191"/>
                    </a:cubicBezTo>
                    <a:cubicBezTo>
                      <a:pt x="87058" y="93191"/>
                      <a:pt x="82352" y="94468"/>
                      <a:pt x="84705" y="97021"/>
                    </a:cubicBezTo>
                    <a:cubicBezTo>
                      <a:pt x="84705" y="98297"/>
                      <a:pt x="84705" y="100851"/>
                      <a:pt x="87058" y="100851"/>
                    </a:cubicBezTo>
                    <a:cubicBezTo>
                      <a:pt x="89411" y="102127"/>
                      <a:pt x="84705" y="102127"/>
                      <a:pt x="89411" y="103404"/>
                    </a:cubicBezTo>
                    <a:cubicBezTo>
                      <a:pt x="94117" y="104680"/>
                      <a:pt x="96470" y="105957"/>
                      <a:pt x="98823" y="103404"/>
                    </a:cubicBezTo>
                    <a:cubicBezTo>
                      <a:pt x="98823" y="102127"/>
                      <a:pt x="101176" y="102127"/>
                      <a:pt x="101176" y="103404"/>
                    </a:cubicBezTo>
                    <a:cubicBezTo>
                      <a:pt x="98823" y="104680"/>
                      <a:pt x="101176" y="108510"/>
                      <a:pt x="103529" y="105957"/>
                    </a:cubicBezTo>
                    <a:cubicBezTo>
                      <a:pt x="105882" y="104680"/>
                      <a:pt x="105882" y="102127"/>
                      <a:pt x="105882" y="100851"/>
                    </a:cubicBezTo>
                    <a:cubicBezTo>
                      <a:pt x="103529" y="99574"/>
                      <a:pt x="103529" y="98297"/>
                      <a:pt x="103529" y="98297"/>
                    </a:cubicBezTo>
                    <a:cubicBezTo>
                      <a:pt x="101176" y="98297"/>
                      <a:pt x="101176" y="95744"/>
                      <a:pt x="103529" y="95744"/>
                    </a:cubicBezTo>
                    <a:cubicBezTo>
                      <a:pt x="105882" y="94468"/>
                      <a:pt x="103529" y="93191"/>
                      <a:pt x="105882" y="93191"/>
                    </a:cubicBezTo>
                    <a:cubicBezTo>
                      <a:pt x="108235" y="91914"/>
                      <a:pt x="105882" y="93191"/>
                      <a:pt x="108235" y="94468"/>
                    </a:cubicBezTo>
                    <a:cubicBezTo>
                      <a:pt x="108235" y="95744"/>
                      <a:pt x="108235" y="95744"/>
                      <a:pt x="110588" y="97021"/>
                    </a:cubicBezTo>
                    <a:cubicBezTo>
                      <a:pt x="110588" y="98297"/>
                      <a:pt x="108235" y="97021"/>
                      <a:pt x="110588" y="100851"/>
                    </a:cubicBezTo>
                    <a:cubicBezTo>
                      <a:pt x="112941" y="102127"/>
                      <a:pt x="112941" y="99574"/>
                      <a:pt x="110588" y="97021"/>
                    </a:cubicBezTo>
                    <a:cubicBezTo>
                      <a:pt x="110588" y="94468"/>
                      <a:pt x="115294" y="98297"/>
                      <a:pt x="112941" y="95744"/>
                    </a:cubicBezTo>
                    <a:cubicBezTo>
                      <a:pt x="112941" y="94468"/>
                      <a:pt x="115294" y="97021"/>
                      <a:pt x="115294" y="94468"/>
                    </a:cubicBezTo>
                    <a:cubicBezTo>
                      <a:pt x="117647" y="93191"/>
                      <a:pt x="117647" y="91914"/>
                      <a:pt x="115294" y="90638"/>
                    </a:cubicBezTo>
                    <a:cubicBezTo>
                      <a:pt x="115294" y="89361"/>
                      <a:pt x="115294" y="89361"/>
                      <a:pt x="115294" y="89361"/>
                    </a:cubicBezTo>
                    <a:cubicBezTo>
                      <a:pt x="112941" y="88085"/>
                      <a:pt x="115294" y="85531"/>
                      <a:pt x="115294" y="85531"/>
                    </a:cubicBezTo>
                    <a:cubicBezTo>
                      <a:pt x="112941" y="84255"/>
                      <a:pt x="115294" y="82978"/>
                      <a:pt x="112941" y="82978"/>
                    </a:cubicBezTo>
                    <a:cubicBezTo>
                      <a:pt x="110588" y="82978"/>
                      <a:pt x="110588" y="82978"/>
                      <a:pt x="110588" y="81702"/>
                    </a:cubicBezTo>
                    <a:cubicBezTo>
                      <a:pt x="112941" y="81702"/>
                      <a:pt x="115294" y="80425"/>
                      <a:pt x="112941" y="79148"/>
                    </a:cubicBezTo>
                    <a:cubicBezTo>
                      <a:pt x="110588" y="77872"/>
                      <a:pt x="112941" y="76595"/>
                      <a:pt x="110588" y="76595"/>
                    </a:cubicBezTo>
                    <a:cubicBezTo>
                      <a:pt x="108235" y="77872"/>
                      <a:pt x="110588" y="75319"/>
                      <a:pt x="105882" y="75319"/>
                    </a:cubicBezTo>
                    <a:cubicBezTo>
                      <a:pt x="103529" y="74042"/>
                      <a:pt x="105882" y="74042"/>
                      <a:pt x="103529" y="72765"/>
                    </a:cubicBezTo>
                    <a:cubicBezTo>
                      <a:pt x="101176" y="72765"/>
                      <a:pt x="101176" y="72765"/>
                      <a:pt x="103529" y="76595"/>
                    </a:cubicBezTo>
                    <a:cubicBezTo>
                      <a:pt x="105882" y="80425"/>
                      <a:pt x="101176" y="79148"/>
                      <a:pt x="101176" y="79148"/>
                    </a:cubicBezTo>
                    <a:cubicBezTo>
                      <a:pt x="98823" y="77872"/>
                      <a:pt x="101176" y="81702"/>
                      <a:pt x="96470" y="80425"/>
                    </a:cubicBezTo>
                    <a:cubicBezTo>
                      <a:pt x="94117" y="77872"/>
                      <a:pt x="94117" y="80425"/>
                      <a:pt x="94117" y="82978"/>
                    </a:cubicBezTo>
                    <a:cubicBezTo>
                      <a:pt x="94117" y="85531"/>
                      <a:pt x="89411" y="80425"/>
                      <a:pt x="89411" y="84255"/>
                    </a:cubicBezTo>
                    <a:cubicBezTo>
                      <a:pt x="87058" y="86808"/>
                      <a:pt x="87058" y="85531"/>
                      <a:pt x="84705" y="86808"/>
                    </a:cubicBezTo>
                    <a:cubicBezTo>
                      <a:pt x="80000" y="88085"/>
                      <a:pt x="84705" y="86808"/>
                      <a:pt x="82352" y="84255"/>
                    </a:cubicBezTo>
                    <a:cubicBezTo>
                      <a:pt x="82352" y="82978"/>
                      <a:pt x="82352" y="81702"/>
                      <a:pt x="80000" y="82978"/>
                    </a:cubicBezTo>
                    <a:cubicBezTo>
                      <a:pt x="77647" y="82978"/>
                      <a:pt x="80000" y="81702"/>
                      <a:pt x="77647" y="81702"/>
                    </a:cubicBezTo>
                    <a:cubicBezTo>
                      <a:pt x="77647" y="81702"/>
                      <a:pt x="77647" y="82978"/>
                      <a:pt x="75294" y="82978"/>
                    </a:cubicBezTo>
                    <a:cubicBezTo>
                      <a:pt x="72941" y="82978"/>
                      <a:pt x="70588" y="84255"/>
                      <a:pt x="72941" y="85531"/>
                    </a:cubicBezTo>
                    <a:cubicBezTo>
                      <a:pt x="72941" y="85531"/>
                      <a:pt x="70588" y="86808"/>
                      <a:pt x="70588" y="86808"/>
                    </a:cubicBezTo>
                    <a:cubicBezTo>
                      <a:pt x="68235" y="85531"/>
                      <a:pt x="68235" y="86808"/>
                      <a:pt x="65882" y="86808"/>
                    </a:cubicBezTo>
                    <a:cubicBezTo>
                      <a:pt x="63529" y="86808"/>
                      <a:pt x="61176" y="88085"/>
                      <a:pt x="61176" y="89361"/>
                    </a:cubicBezTo>
                    <a:cubicBezTo>
                      <a:pt x="61176" y="90638"/>
                      <a:pt x="61176" y="91914"/>
                      <a:pt x="58823" y="93191"/>
                    </a:cubicBezTo>
                    <a:cubicBezTo>
                      <a:pt x="58823" y="94468"/>
                      <a:pt x="58823" y="94468"/>
                      <a:pt x="61176" y="95744"/>
                    </a:cubicBezTo>
                    <a:close/>
                    <a:moveTo>
                      <a:pt x="63529" y="99574"/>
                    </a:moveTo>
                    <a:cubicBezTo>
                      <a:pt x="63529" y="99574"/>
                      <a:pt x="58823" y="100851"/>
                      <a:pt x="58823" y="99574"/>
                    </a:cubicBezTo>
                    <a:cubicBezTo>
                      <a:pt x="58823" y="97021"/>
                      <a:pt x="63529" y="98297"/>
                      <a:pt x="63529" y="99574"/>
                    </a:cubicBezTo>
                    <a:close/>
                    <a:moveTo>
                      <a:pt x="49411" y="104680"/>
                    </a:moveTo>
                    <a:cubicBezTo>
                      <a:pt x="51764" y="104680"/>
                      <a:pt x="54117" y="103404"/>
                      <a:pt x="51764" y="103404"/>
                    </a:cubicBezTo>
                    <a:cubicBezTo>
                      <a:pt x="51764" y="103404"/>
                      <a:pt x="49411" y="100851"/>
                      <a:pt x="47058" y="103404"/>
                    </a:cubicBezTo>
                    <a:cubicBezTo>
                      <a:pt x="44705" y="104680"/>
                      <a:pt x="49411" y="103404"/>
                      <a:pt x="49411" y="104680"/>
                    </a:cubicBezTo>
                    <a:close/>
                    <a:moveTo>
                      <a:pt x="77647" y="77872"/>
                    </a:moveTo>
                    <a:cubicBezTo>
                      <a:pt x="77647" y="77872"/>
                      <a:pt x="80000" y="79148"/>
                      <a:pt x="80000" y="79148"/>
                    </a:cubicBezTo>
                    <a:cubicBezTo>
                      <a:pt x="82352" y="77872"/>
                      <a:pt x="80000" y="76595"/>
                      <a:pt x="80000" y="77872"/>
                    </a:cubicBezTo>
                    <a:cubicBezTo>
                      <a:pt x="80000" y="77872"/>
                      <a:pt x="80000" y="77872"/>
                      <a:pt x="77647" y="77872"/>
                    </a:cubicBezTo>
                    <a:close/>
                    <a:moveTo>
                      <a:pt x="91764" y="77872"/>
                    </a:moveTo>
                    <a:cubicBezTo>
                      <a:pt x="94117" y="77872"/>
                      <a:pt x="96470" y="77872"/>
                      <a:pt x="94117" y="79148"/>
                    </a:cubicBezTo>
                    <a:cubicBezTo>
                      <a:pt x="94117" y="79148"/>
                      <a:pt x="91764" y="77872"/>
                      <a:pt x="91764" y="77872"/>
                    </a:cubicBezTo>
                    <a:close/>
                    <a:moveTo>
                      <a:pt x="58823" y="52340"/>
                    </a:moveTo>
                    <a:cubicBezTo>
                      <a:pt x="58823" y="53617"/>
                      <a:pt x="61176" y="53617"/>
                      <a:pt x="61176" y="52340"/>
                    </a:cubicBezTo>
                    <a:cubicBezTo>
                      <a:pt x="61176" y="49787"/>
                      <a:pt x="63529" y="49787"/>
                      <a:pt x="61176" y="49787"/>
                    </a:cubicBezTo>
                    <a:cubicBezTo>
                      <a:pt x="58823" y="51063"/>
                      <a:pt x="61176" y="49787"/>
                      <a:pt x="58823" y="52340"/>
                    </a:cubicBezTo>
                    <a:close/>
                    <a:moveTo>
                      <a:pt x="61176" y="44680"/>
                    </a:moveTo>
                    <a:cubicBezTo>
                      <a:pt x="61176" y="44680"/>
                      <a:pt x="63529" y="43404"/>
                      <a:pt x="58823" y="42127"/>
                    </a:cubicBezTo>
                    <a:cubicBezTo>
                      <a:pt x="58823" y="42127"/>
                      <a:pt x="58823" y="43404"/>
                      <a:pt x="58823" y="43404"/>
                    </a:cubicBezTo>
                    <a:cubicBezTo>
                      <a:pt x="58823" y="44680"/>
                      <a:pt x="58823" y="45957"/>
                      <a:pt x="61176" y="44680"/>
                    </a:cubicBezTo>
                    <a:close/>
                    <a:moveTo>
                      <a:pt x="65882" y="52340"/>
                    </a:moveTo>
                    <a:cubicBezTo>
                      <a:pt x="68235" y="52340"/>
                      <a:pt x="68235" y="53617"/>
                      <a:pt x="68235" y="52340"/>
                    </a:cubicBezTo>
                    <a:cubicBezTo>
                      <a:pt x="70588" y="51063"/>
                      <a:pt x="65882" y="51063"/>
                      <a:pt x="65882" y="51063"/>
                    </a:cubicBezTo>
                    <a:cubicBezTo>
                      <a:pt x="65882" y="52340"/>
                      <a:pt x="65882" y="52340"/>
                      <a:pt x="65882" y="52340"/>
                    </a:cubicBezTo>
                    <a:close/>
                    <a:moveTo>
                      <a:pt x="72941" y="47234"/>
                    </a:moveTo>
                    <a:cubicBezTo>
                      <a:pt x="72941" y="48510"/>
                      <a:pt x="72941" y="48510"/>
                      <a:pt x="75294" y="48510"/>
                    </a:cubicBezTo>
                    <a:cubicBezTo>
                      <a:pt x="75294" y="48510"/>
                      <a:pt x="75294" y="48510"/>
                      <a:pt x="77647" y="49787"/>
                    </a:cubicBezTo>
                    <a:cubicBezTo>
                      <a:pt x="77647" y="49787"/>
                      <a:pt x="75294" y="48510"/>
                      <a:pt x="75294" y="48510"/>
                    </a:cubicBezTo>
                    <a:cubicBezTo>
                      <a:pt x="75294" y="47234"/>
                      <a:pt x="72941" y="45957"/>
                      <a:pt x="72941" y="45957"/>
                    </a:cubicBezTo>
                    <a:cubicBezTo>
                      <a:pt x="70588" y="45957"/>
                      <a:pt x="70588" y="47234"/>
                      <a:pt x="72941" y="47234"/>
                    </a:cubicBezTo>
                    <a:close/>
                    <a:moveTo>
                      <a:pt x="80000" y="49787"/>
                    </a:moveTo>
                    <a:cubicBezTo>
                      <a:pt x="80000" y="49787"/>
                      <a:pt x="82352" y="52340"/>
                      <a:pt x="82352" y="52340"/>
                    </a:cubicBezTo>
                    <a:cubicBezTo>
                      <a:pt x="82352" y="52340"/>
                      <a:pt x="80000" y="49787"/>
                      <a:pt x="80000" y="49787"/>
                    </a:cubicBezTo>
                    <a:close/>
                    <a:moveTo>
                      <a:pt x="32941" y="67659"/>
                    </a:moveTo>
                    <a:cubicBezTo>
                      <a:pt x="35294" y="65106"/>
                      <a:pt x="37647" y="66382"/>
                      <a:pt x="35294" y="66382"/>
                    </a:cubicBezTo>
                    <a:cubicBezTo>
                      <a:pt x="35294" y="67659"/>
                      <a:pt x="32941" y="68936"/>
                      <a:pt x="32941" y="67659"/>
                    </a:cubicBezTo>
                    <a:close/>
                    <a:moveTo>
                      <a:pt x="105882" y="62553"/>
                    </a:moveTo>
                    <a:cubicBezTo>
                      <a:pt x="108235" y="63829"/>
                      <a:pt x="105882" y="62553"/>
                      <a:pt x="105882" y="61276"/>
                    </a:cubicBezTo>
                    <a:cubicBezTo>
                      <a:pt x="103529" y="61276"/>
                      <a:pt x="105882" y="60000"/>
                      <a:pt x="103529" y="60000"/>
                    </a:cubicBezTo>
                    <a:cubicBezTo>
                      <a:pt x="101176" y="58723"/>
                      <a:pt x="103529" y="53617"/>
                      <a:pt x="101176" y="52340"/>
                    </a:cubicBezTo>
                    <a:cubicBezTo>
                      <a:pt x="101176" y="52340"/>
                      <a:pt x="101176" y="51063"/>
                      <a:pt x="98823" y="51063"/>
                    </a:cubicBezTo>
                    <a:cubicBezTo>
                      <a:pt x="96470" y="49787"/>
                      <a:pt x="94117" y="51063"/>
                      <a:pt x="89411" y="51063"/>
                    </a:cubicBezTo>
                    <a:cubicBezTo>
                      <a:pt x="87058" y="49787"/>
                      <a:pt x="89411" y="53617"/>
                      <a:pt x="91764" y="54893"/>
                    </a:cubicBezTo>
                    <a:cubicBezTo>
                      <a:pt x="96470" y="56170"/>
                      <a:pt x="94117" y="56170"/>
                      <a:pt x="96470" y="57446"/>
                    </a:cubicBezTo>
                    <a:cubicBezTo>
                      <a:pt x="98823" y="57446"/>
                      <a:pt x="96470" y="57446"/>
                      <a:pt x="96470" y="58723"/>
                    </a:cubicBezTo>
                    <a:cubicBezTo>
                      <a:pt x="94117" y="58723"/>
                      <a:pt x="98823" y="60000"/>
                      <a:pt x="98823" y="62553"/>
                    </a:cubicBezTo>
                    <a:cubicBezTo>
                      <a:pt x="98823" y="63829"/>
                      <a:pt x="103529" y="61276"/>
                      <a:pt x="105882" y="62553"/>
                    </a:cubicBezTo>
                    <a:close/>
                    <a:moveTo>
                      <a:pt x="103529" y="71489"/>
                    </a:moveTo>
                    <a:cubicBezTo>
                      <a:pt x="101176" y="70212"/>
                      <a:pt x="105882" y="66382"/>
                      <a:pt x="105882" y="67659"/>
                    </a:cubicBezTo>
                    <a:cubicBezTo>
                      <a:pt x="105882" y="70212"/>
                      <a:pt x="108235" y="74042"/>
                      <a:pt x="103529" y="71489"/>
                    </a:cubicBezTo>
                    <a:close/>
                    <a:moveTo>
                      <a:pt x="108235" y="71489"/>
                    </a:moveTo>
                    <a:cubicBezTo>
                      <a:pt x="110588" y="70212"/>
                      <a:pt x="110588" y="70212"/>
                      <a:pt x="110588" y="71489"/>
                    </a:cubicBezTo>
                    <a:cubicBezTo>
                      <a:pt x="112941" y="74042"/>
                      <a:pt x="108235" y="74042"/>
                      <a:pt x="108235" y="71489"/>
                    </a:cubicBezTo>
                    <a:close/>
                    <a:moveTo>
                      <a:pt x="65882" y="66382"/>
                    </a:moveTo>
                    <a:cubicBezTo>
                      <a:pt x="68235" y="66382"/>
                      <a:pt x="70588" y="63829"/>
                      <a:pt x="72941" y="62553"/>
                    </a:cubicBezTo>
                    <a:cubicBezTo>
                      <a:pt x="75294" y="61276"/>
                      <a:pt x="75294" y="58723"/>
                      <a:pt x="72941" y="58723"/>
                    </a:cubicBezTo>
                    <a:cubicBezTo>
                      <a:pt x="70588" y="60000"/>
                      <a:pt x="70588" y="57446"/>
                      <a:pt x="68235" y="58723"/>
                    </a:cubicBezTo>
                    <a:cubicBezTo>
                      <a:pt x="68235" y="60000"/>
                      <a:pt x="63529" y="56170"/>
                      <a:pt x="61176" y="56170"/>
                    </a:cubicBezTo>
                    <a:cubicBezTo>
                      <a:pt x="58823" y="54893"/>
                      <a:pt x="56470" y="56170"/>
                      <a:pt x="61176" y="57446"/>
                    </a:cubicBezTo>
                    <a:cubicBezTo>
                      <a:pt x="63529" y="58723"/>
                      <a:pt x="61176" y="60000"/>
                      <a:pt x="61176" y="62553"/>
                    </a:cubicBezTo>
                    <a:cubicBezTo>
                      <a:pt x="61176" y="63829"/>
                      <a:pt x="58823" y="62553"/>
                      <a:pt x="58823" y="66382"/>
                    </a:cubicBezTo>
                    <a:cubicBezTo>
                      <a:pt x="58823" y="70212"/>
                      <a:pt x="61176" y="66382"/>
                      <a:pt x="65882" y="66382"/>
                    </a:cubicBezTo>
                    <a:close/>
                    <a:moveTo>
                      <a:pt x="54117" y="51063"/>
                    </a:moveTo>
                    <a:cubicBezTo>
                      <a:pt x="56470" y="48510"/>
                      <a:pt x="54117" y="49787"/>
                      <a:pt x="54117" y="47234"/>
                    </a:cubicBezTo>
                    <a:cubicBezTo>
                      <a:pt x="56470" y="44680"/>
                      <a:pt x="51764" y="43404"/>
                      <a:pt x="44705" y="43404"/>
                    </a:cubicBezTo>
                    <a:cubicBezTo>
                      <a:pt x="40000" y="42127"/>
                      <a:pt x="37647" y="43404"/>
                      <a:pt x="40000" y="43404"/>
                    </a:cubicBezTo>
                    <a:cubicBezTo>
                      <a:pt x="42352" y="44680"/>
                      <a:pt x="42352" y="44680"/>
                      <a:pt x="42352" y="45957"/>
                    </a:cubicBezTo>
                    <a:cubicBezTo>
                      <a:pt x="44705" y="45957"/>
                      <a:pt x="47058" y="49787"/>
                      <a:pt x="49411" y="52340"/>
                    </a:cubicBezTo>
                    <a:cubicBezTo>
                      <a:pt x="49411" y="54893"/>
                      <a:pt x="51764" y="53617"/>
                      <a:pt x="54117" y="51063"/>
                    </a:cubicBezTo>
                    <a:close/>
                    <a:moveTo>
                      <a:pt x="7058" y="82978"/>
                    </a:moveTo>
                    <a:cubicBezTo>
                      <a:pt x="7058" y="81702"/>
                      <a:pt x="9411" y="80425"/>
                      <a:pt x="16470" y="76595"/>
                    </a:cubicBezTo>
                    <a:cubicBezTo>
                      <a:pt x="25882" y="72765"/>
                      <a:pt x="18823" y="72765"/>
                      <a:pt x="23529" y="71489"/>
                    </a:cubicBezTo>
                    <a:cubicBezTo>
                      <a:pt x="28235" y="71489"/>
                      <a:pt x="25882" y="68936"/>
                      <a:pt x="28235" y="68936"/>
                    </a:cubicBezTo>
                    <a:cubicBezTo>
                      <a:pt x="30588" y="68936"/>
                      <a:pt x="32941" y="67659"/>
                      <a:pt x="30588" y="65106"/>
                    </a:cubicBezTo>
                    <a:cubicBezTo>
                      <a:pt x="30588" y="63829"/>
                      <a:pt x="32941" y="60000"/>
                      <a:pt x="30588" y="60000"/>
                    </a:cubicBezTo>
                    <a:cubicBezTo>
                      <a:pt x="28235" y="60000"/>
                      <a:pt x="28235" y="63829"/>
                      <a:pt x="25882" y="63829"/>
                    </a:cubicBezTo>
                    <a:cubicBezTo>
                      <a:pt x="23529" y="63829"/>
                      <a:pt x="28235" y="65106"/>
                      <a:pt x="25882" y="67659"/>
                    </a:cubicBezTo>
                    <a:cubicBezTo>
                      <a:pt x="25882" y="68936"/>
                      <a:pt x="25882" y="66382"/>
                      <a:pt x="23529" y="68936"/>
                    </a:cubicBezTo>
                    <a:cubicBezTo>
                      <a:pt x="21176" y="71489"/>
                      <a:pt x="14117" y="75319"/>
                      <a:pt x="11764" y="76595"/>
                    </a:cubicBezTo>
                    <a:cubicBezTo>
                      <a:pt x="9411" y="77872"/>
                      <a:pt x="4705" y="80425"/>
                      <a:pt x="2352" y="84255"/>
                    </a:cubicBezTo>
                    <a:cubicBezTo>
                      <a:pt x="0" y="85531"/>
                      <a:pt x="4705" y="84255"/>
                      <a:pt x="7058" y="82978"/>
                    </a:cubicBezTo>
                    <a:close/>
                    <a:moveTo>
                      <a:pt x="87058" y="48510"/>
                    </a:moveTo>
                    <a:cubicBezTo>
                      <a:pt x="87058" y="47234"/>
                      <a:pt x="87058" y="45957"/>
                      <a:pt x="82352" y="45957"/>
                    </a:cubicBezTo>
                    <a:cubicBezTo>
                      <a:pt x="77647" y="45957"/>
                      <a:pt x="84705" y="45957"/>
                      <a:pt x="80000" y="43404"/>
                    </a:cubicBezTo>
                    <a:cubicBezTo>
                      <a:pt x="75294" y="40851"/>
                      <a:pt x="82352" y="42127"/>
                      <a:pt x="84705" y="42127"/>
                    </a:cubicBezTo>
                    <a:cubicBezTo>
                      <a:pt x="84705" y="40851"/>
                      <a:pt x="82352" y="40851"/>
                      <a:pt x="77647" y="39574"/>
                    </a:cubicBezTo>
                    <a:cubicBezTo>
                      <a:pt x="72941" y="37021"/>
                      <a:pt x="75294" y="42127"/>
                      <a:pt x="72941" y="40851"/>
                    </a:cubicBezTo>
                    <a:cubicBezTo>
                      <a:pt x="70588" y="40851"/>
                      <a:pt x="75294" y="38297"/>
                      <a:pt x="68235" y="37021"/>
                    </a:cubicBezTo>
                    <a:cubicBezTo>
                      <a:pt x="63529" y="35744"/>
                      <a:pt x="65882" y="38297"/>
                      <a:pt x="63529" y="37021"/>
                    </a:cubicBezTo>
                    <a:cubicBezTo>
                      <a:pt x="58823" y="37021"/>
                      <a:pt x="63529" y="39574"/>
                      <a:pt x="61176" y="39574"/>
                    </a:cubicBezTo>
                    <a:cubicBezTo>
                      <a:pt x="56470" y="38297"/>
                      <a:pt x="54117" y="34468"/>
                      <a:pt x="56470" y="33191"/>
                    </a:cubicBezTo>
                    <a:cubicBezTo>
                      <a:pt x="56470" y="31914"/>
                      <a:pt x="51764" y="29361"/>
                      <a:pt x="54117" y="26808"/>
                    </a:cubicBezTo>
                    <a:cubicBezTo>
                      <a:pt x="56470" y="24255"/>
                      <a:pt x="54117" y="24255"/>
                      <a:pt x="56470" y="21702"/>
                    </a:cubicBezTo>
                    <a:cubicBezTo>
                      <a:pt x="61176" y="20425"/>
                      <a:pt x="58823" y="22978"/>
                      <a:pt x="61176" y="22978"/>
                    </a:cubicBezTo>
                    <a:cubicBezTo>
                      <a:pt x="63529" y="21702"/>
                      <a:pt x="65882" y="16595"/>
                      <a:pt x="65882" y="15319"/>
                    </a:cubicBezTo>
                    <a:cubicBezTo>
                      <a:pt x="65882" y="12765"/>
                      <a:pt x="58823" y="11489"/>
                      <a:pt x="63529" y="6382"/>
                    </a:cubicBezTo>
                    <a:cubicBezTo>
                      <a:pt x="65882" y="2553"/>
                      <a:pt x="63529" y="1276"/>
                      <a:pt x="61176" y="3829"/>
                    </a:cubicBezTo>
                    <a:cubicBezTo>
                      <a:pt x="56470" y="6382"/>
                      <a:pt x="51764" y="0"/>
                      <a:pt x="44705" y="1276"/>
                    </a:cubicBezTo>
                    <a:cubicBezTo>
                      <a:pt x="40000" y="2553"/>
                      <a:pt x="42352" y="2553"/>
                      <a:pt x="40000" y="6382"/>
                    </a:cubicBezTo>
                    <a:cubicBezTo>
                      <a:pt x="37647" y="10212"/>
                      <a:pt x="42352" y="11489"/>
                      <a:pt x="40000" y="16595"/>
                    </a:cubicBezTo>
                    <a:cubicBezTo>
                      <a:pt x="35294" y="20425"/>
                      <a:pt x="42352" y="19148"/>
                      <a:pt x="40000" y="21702"/>
                    </a:cubicBezTo>
                    <a:cubicBezTo>
                      <a:pt x="37647" y="25531"/>
                      <a:pt x="35294" y="19148"/>
                      <a:pt x="32941" y="20425"/>
                    </a:cubicBezTo>
                    <a:cubicBezTo>
                      <a:pt x="30588" y="20425"/>
                      <a:pt x="30588" y="22978"/>
                      <a:pt x="32941" y="22978"/>
                    </a:cubicBezTo>
                    <a:cubicBezTo>
                      <a:pt x="35294" y="24255"/>
                      <a:pt x="32941" y="22978"/>
                      <a:pt x="35294" y="29361"/>
                    </a:cubicBezTo>
                    <a:cubicBezTo>
                      <a:pt x="35294" y="35744"/>
                      <a:pt x="37647" y="31914"/>
                      <a:pt x="40000" y="34468"/>
                    </a:cubicBezTo>
                    <a:cubicBezTo>
                      <a:pt x="40000" y="37021"/>
                      <a:pt x="42352" y="35744"/>
                      <a:pt x="42352" y="34468"/>
                    </a:cubicBezTo>
                    <a:cubicBezTo>
                      <a:pt x="42352" y="31914"/>
                      <a:pt x="42352" y="31914"/>
                      <a:pt x="44705" y="33191"/>
                    </a:cubicBezTo>
                    <a:cubicBezTo>
                      <a:pt x="47058" y="34468"/>
                      <a:pt x="47058" y="35744"/>
                      <a:pt x="44705" y="35744"/>
                    </a:cubicBezTo>
                    <a:cubicBezTo>
                      <a:pt x="42352" y="37021"/>
                      <a:pt x="40000" y="40851"/>
                      <a:pt x="44705" y="40851"/>
                    </a:cubicBezTo>
                    <a:cubicBezTo>
                      <a:pt x="47058" y="39574"/>
                      <a:pt x="47058" y="42127"/>
                      <a:pt x="51764" y="42127"/>
                    </a:cubicBezTo>
                    <a:cubicBezTo>
                      <a:pt x="54117" y="42127"/>
                      <a:pt x="51764" y="40851"/>
                      <a:pt x="54117" y="39574"/>
                    </a:cubicBezTo>
                    <a:cubicBezTo>
                      <a:pt x="56470" y="39574"/>
                      <a:pt x="56470" y="39574"/>
                      <a:pt x="61176" y="42127"/>
                    </a:cubicBezTo>
                    <a:cubicBezTo>
                      <a:pt x="65882" y="43404"/>
                      <a:pt x="63529" y="45957"/>
                      <a:pt x="68235" y="45957"/>
                    </a:cubicBezTo>
                    <a:cubicBezTo>
                      <a:pt x="70588" y="45957"/>
                      <a:pt x="65882" y="43404"/>
                      <a:pt x="65882" y="40851"/>
                    </a:cubicBezTo>
                    <a:cubicBezTo>
                      <a:pt x="65882" y="39574"/>
                      <a:pt x="70588" y="40851"/>
                      <a:pt x="70588" y="42127"/>
                    </a:cubicBezTo>
                    <a:cubicBezTo>
                      <a:pt x="70588" y="43404"/>
                      <a:pt x="72941" y="43404"/>
                      <a:pt x="75294" y="44680"/>
                    </a:cubicBezTo>
                    <a:cubicBezTo>
                      <a:pt x="75294" y="45957"/>
                      <a:pt x="72941" y="47234"/>
                      <a:pt x="77647" y="48510"/>
                    </a:cubicBezTo>
                    <a:cubicBezTo>
                      <a:pt x="84705" y="49787"/>
                      <a:pt x="82352" y="49787"/>
                      <a:pt x="84705" y="51063"/>
                    </a:cubicBezTo>
                    <a:cubicBezTo>
                      <a:pt x="84705" y="52340"/>
                      <a:pt x="87058" y="51063"/>
                      <a:pt x="87058" y="48510"/>
                    </a:cubicBezTo>
                    <a:close/>
                    <a:moveTo>
                      <a:pt x="117647" y="117446"/>
                    </a:moveTo>
                    <a:cubicBezTo>
                      <a:pt x="117647" y="117446"/>
                      <a:pt x="120000" y="117446"/>
                      <a:pt x="117647" y="118723"/>
                    </a:cubicBezTo>
                    <a:cubicBezTo>
                      <a:pt x="115294" y="120000"/>
                      <a:pt x="120000" y="120000"/>
                      <a:pt x="120000" y="118723"/>
                    </a:cubicBezTo>
                    <a:cubicBezTo>
                      <a:pt x="120000" y="117446"/>
                      <a:pt x="120000" y="117446"/>
                      <a:pt x="120000" y="116170"/>
                    </a:cubicBezTo>
                    <a:cubicBezTo>
                      <a:pt x="120000" y="116170"/>
                      <a:pt x="120000" y="114893"/>
                      <a:pt x="117647" y="114893"/>
                    </a:cubicBezTo>
                    <a:cubicBezTo>
                      <a:pt x="117647" y="114893"/>
                      <a:pt x="117647" y="116170"/>
                      <a:pt x="117647" y="117446"/>
                    </a:cubicBezTo>
                    <a:close/>
                  </a:path>
                </a:pathLst>
              </a:custGeom>
              <a:solidFill>
                <a:schemeClr val="dk2"/>
              </a:solidFill>
              <a:ln w="9525" cap="flat" cmpd="sng">
                <a:solidFill>
                  <a:schemeClr val="lt1"/>
                </a:solidFill>
                <a:prstDash val="solid"/>
                <a:miter lim="800000"/>
                <a:headEnd type="none" w="med" len="med"/>
                <a:tailEnd type="none" w="med" len="med"/>
              </a:ln>
            </p:spPr>
            <p:txBody>
              <a:bodyPr spcFirstLastPara="1" wrap="square" lIns="68569" tIns="34268" rIns="68569" bIns="34268" anchor="t" anchorCtr="0">
                <a:noAutofit/>
              </a:bodyPr>
              <a:lstStyle/>
              <a:p>
                <a:endParaRPr sz="1350">
                  <a:latin typeface="Georgia"/>
                  <a:ea typeface="Georgia"/>
                  <a:cs typeface="Georgia"/>
                  <a:sym typeface="Georgia"/>
                </a:endParaRPr>
              </a:p>
            </p:txBody>
          </p:sp>
          <p:sp>
            <p:nvSpPr>
              <p:cNvPr id="80" name="Shape 8874"/>
              <p:cNvSpPr/>
              <p:nvPr/>
            </p:nvSpPr>
            <p:spPr>
              <a:xfrm>
                <a:off x="5073" y="2971"/>
                <a:ext cx="70" cy="35"/>
              </a:xfrm>
              <a:custGeom>
                <a:avLst/>
                <a:gdLst/>
                <a:ahLst/>
                <a:cxnLst/>
                <a:rect l="0" t="0" r="0" b="0"/>
                <a:pathLst>
                  <a:path w="120000" h="120000" extrusionOk="0">
                    <a:moveTo>
                      <a:pt x="60000" y="100000"/>
                    </a:moveTo>
                    <a:cubicBezTo>
                      <a:pt x="0" y="80000"/>
                      <a:pt x="60000" y="0"/>
                      <a:pt x="70000" y="0"/>
                    </a:cubicBezTo>
                    <a:cubicBezTo>
                      <a:pt x="80000" y="0"/>
                      <a:pt x="110000" y="0"/>
                      <a:pt x="110000" y="40000"/>
                    </a:cubicBezTo>
                    <a:cubicBezTo>
                      <a:pt x="100000" y="80000"/>
                      <a:pt x="120000" y="80000"/>
                      <a:pt x="110000" y="100000"/>
                    </a:cubicBezTo>
                    <a:cubicBezTo>
                      <a:pt x="100000" y="120000"/>
                      <a:pt x="90000" y="80000"/>
                      <a:pt x="90000" y="100000"/>
                    </a:cubicBezTo>
                    <a:cubicBezTo>
                      <a:pt x="80000" y="120000"/>
                      <a:pt x="70000" y="100000"/>
                      <a:pt x="60000" y="100000"/>
                    </a:cubicBezTo>
                    <a:close/>
                  </a:path>
                </a:pathLst>
              </a:custGeom>
              <a:solidFill>
                <a:schemeClr val="dk2"/>
              </a:solidFill>
              <a:ln w="9525" cap="flat" cmpd="sng">
                <a:solidFill>
                  <a:schemeClr val="lt1"/>
                </a:solidFill>
                <a:prstDash val="solid"/>
                <a:miter lim="800000"/>
                <a:headEnd type="none" w="med" len="med"/>
                <a:tailEnd type="none" w="med" len="med"/>
              </a:ln>
            </p:spPr>
            <p:txBody>
              <a:bodyPr spcFirstLastPara="1" wrap="square" lIns="68569" tIns="34268" rIns="68569" bIns="34268" anchor="t" anchorCtr="0">
                <a:noAutofit/>
              </a:bodyPr>
              <a:lstStyle/>
              <a:p>
                <a:endParaRPr sz="1350">
                  <a:latin typeface="Georgia"/>
                  <a:ea typeface="Georgia"/>
                  <a:cs typeface="Georgia"/>
                  <a:sym typeface="Georgia"/>
                </a:endParaRPr>
              </a:p>
            </p:txBody>
          </p:sp>
          <p:sp>
            <p:nvSpPr>
              <p:cNvPr id="81" name="Shape 8875"/>
              <p:cNvSpPr/>
              <p:nvPr/>
            </p:nvSpPr>
            <p:spPr>
              <a:xfrm>
                <a:off x="5126" y="2919"/>
                <a:ext cx="58" cy="41"/>
              </a:xfrm>
              <a:custGeom>
                <a:avLst/>
                <a:gdLst/>
                <a:ahLst/>
                <a:cxnLst/>
                <a:rect l="0" t="0" r="0" b="0"/>
                <a:pathLst>
                  <a:path w="120000" h="120000" extrusionOk="0">
                    <a:moveTo>
                      <a:pt x="24000" y="102857"/>
                    </a:moveTo>
                    <a:cubicBezTo>
                      <a:pt x="0" y="51428"/>
                      <a:pt x="24000" y="85714"/>
                      <a:pt x="36000" y="68571"/>
                    </a:cubicBezTo>
                    <a:cubicBezTo>
                      <a:pt x="36000" y="34285"/>
                      <a:pt x="48000" y="68571"/>
                      <a:pt x="60000" y="34285"/>
                    </a:cubicBezTo>
                    <a:cubicBezTo>
                      <a:pt x="84000" y="17142"/>
                      <a:pt x="120000" y="0"/>
                      <a:pt x="96000" y="34285"/>
                    </a:cubicBezTo>
                    <a:cubicBezTo>
                      <a:pt x="84000" y="51428"/>
                      <a:pt x="84000" y="85714"/>
                      <a:pt x="96000" y="51428"/>
                    </a:cubicBezTo>
                    <a:cubicBezTo>
                      <a:pt x="108000" y="34285"/>
                      <a:pt x="96000" y="85714"/>
                      <a:pt x="96000" y="85714"/>
                    </a:cubicBezTo>
                    <a:cubicBezTo>
                      <a:pt x="108000" y="85714"/>
                      <a:pt x="84000" y="68571"/>
                      <a:pt x="72000" y="85714"/>
                    </a:cubicBezTo>
                    <a:cubicBezTo>
                      <a:pt x="60000" y="102857"/>
                      <a:pt x="72000" y="68571"/>
                      <a:pt x="48000" y="85714"/>
                    </a:cubicBezTo>
                    <a:cubicBezTo>
                      <a:pt x="24000" y="119999"/>
                      <a:pt x="24000" y="119999"/>
                      <a:pt x="24000" y="102857"/>
                    </a:cubicBezTo>
                    <a:close/>
                  </a:path>
                </a:pathLst>
              </a:custGeom>
              <a:solidFill>
                <a:srgbClr val="C0BAA7"/>
              </a:solidFill>
              <a:ln w="9525" cap="flat" cmpd="sng">
                <a:solidFill>
                  <a:schemeClr val="lt1"/>
                </a:solidFill>
                <a:prstDash val="solid"/>
                <a:miter lim="800000"/>
                <a:headEnd type="none" w="med" len="med"/>
                <a:tailEnd type="none" w="med" len="med"/>
              </a:ln>
            </p:spPr>
            <p:txBody>
              <a:bodyPr spcFirstLastPara="1" wrap="square" lIns="68569" tIns="34268" rIns="68569" bIns="34268" anchor="t" anchorCtr="0">
                <a:noAutofit/>
              </a:bodyPr>
              <a:lstStyle/>
              <a:p>
                <a:endParaRPr sz="1350">
                  <a:latin typeface="Georgia"/>
                  <a:ea typeface="Georgia"/>
                  <a:cs typeface="Georgia"/>
                  <a:sym typeface="Georgia"/>
                </a:endParaRPr>
              </a:p>
            </p:txBody>
          </p:sp>
          <p:sp>
            <p:nvSpPr>
              <p:cNvPr id="82" name="Shape 8876"/>
              <p:cNvSpPr/>
              <p:nvPr/>
            </p:nvSpPr>
            <p:spPr>
              <a:xfrm>
                <a:off x="3037" y="2075"/>
                <a:ext cx="303" cy="233"/>
              </a:xfrm>
              <a:custGeom>
                <a:avLst/>
                <a:gdLst/>
                <a:ahLst/>
                <a:cxnLst/>
                <a:rect l="0" t="0" r="0" b="0"/>
                <a:pathLst>
                  <a:path w="120000" h="120000" extrusionOk="0">
                    <a:moveTo>
                      <a:pt x="66923" y="39000"/>
                    </a:moveTo>
                    <a:cubicBezTo>
                      <a:pt x="66923" y="42000"/>
                      <a:pt x="64615" y="42000"/>
                      <a:pt x="64615" y="42000"/>
                    </a:cubicBezTo>
                    <a:cubicBezTo>
                      <a:pt x="64615" y="45000"/>
                      <a:pt x="64615" y="48000"/>
                      <a:pt x="64615" y="48000"/>
                    </a:cubicBezTo>
                    <a:cubicBezTo>
                      <a:pt x="66923" y="48000"/>
                      <a:pt x="64615" y="57000"/>
                      <a:pt x="62307" y="57000"/>
                    </a:cubicBezTo>
                    <a:cubicBezTo>
                      <a:pt x="60000" y="57000"/>
                      <a:pt x="62307" y="51000"/>
                      <a:pt x="60000" y="51000"/>
                    </a:cubicBezTo>
                    <a:cubicBezTo>
                      <a:pt x="57692" y="54000"/>
                      <a:pt x="60000" y="48000"/>
                      <a:pt x="55384" y="45000"/>
                    </a:cubicBezTo>
                    <a:cubicBezTo>
                      <a:pt x="55384" y="45000"/>
                      <a:pt x="55384" y="45000"/>
                      <a:pt x="55384" y="51000"/>
                    </a:cubicBezTo>
                    <a:cubicBezTo>
                      <a:pt x="55384" y="57000"/>
                      <a:pt x="46153" y="60000"/>
                      <a:pt x="43846" y="72000"/>
                    </a:cubicBezTo>
                    <a:cubicBezTo>
                      <a:pt x="43846" y="78000"/>
                      <a:pt x="27692" y="75000"/>
                      <a:pt x="25384" y="81000"/>
                    </a:cubicBezTo>
                    <a:cubicBezTo>
                      <a:pt x="23076" y="84000"/>
                      <a:pt x="25384" y="90000"/>
                      <a:pt x="23076" y="87000"/>
                    </a:cubicBezTo>
                    <a:cubicBezTo>
                      <a:pt x="20769" y="84000"/>
                      <a:pt x="20769" y="90000"/>
                      <a:pt x="20769" y="93000"/>
                    </a:cubicBezTo>
                    <a:cubicBezTo>
                      <a:pt x="23076" y="93000"/>
                      <a:pt x="20769" y="93000"/>
                      <a:pt x="20769" y="96000"/>
                    </a:cubicBezTo>
                    <a:cubicBezTo>
                      <a:pt x="20769" y="102000"/>
                      <a:pt x="18461" y="102000"/>
                      <a:pt x="20769" y="105000"/>
                    </a:cubicBezTo>
                    <a:cubicBezTo>
                      <a:pt x="23076" y="108000"/>
                      <a:pt x="20769" y="105000"/>
                      <a:pt x="18461" y="105000"/>
                    </a:cubicBezTo>
                    <a:cubicBezTo>
                      <a:pt x="16153" y="102000"/>
                      <a:pt x="11538" y="105000"/>
                      <a:pt x="13846" y="102000"/>
                    </a:cubicBezTo>
                    <a:cubicBezTo>
                      <a:pt x="13846" y="99000"/>
                      <a:pt x="11538" y="102000"/>
                      <a:pt x="11538" y="99000"/>
                    </a:cubicBezTo>
                    <a:cubicBezTo>
                      <a:pt x="9230" y="96000"/>
                      <a:pt x="11538" y="99000"/>
                      <a:pt x="9230" y="99000"/>
                    </a:cubicBezTo>
                    <a:cubicBezTo>
                      <a:pt x="6923" y="102000"/>
                      <a:pt x="2307" y="99000"/>
                      <a:pt x="2307" y="93000"/>
                    </a:cubicBezTo>
                    <a:cubicBezTo>
                      <a:pt x="2307" y="93000"/>
                      <a:pt x="0" y="99000"/>
                      <a:pt x="2307" y="99000"/>
                    </a:cubicBezTo>
                    <a:cubicBezTo>
                      <a:pt x="4615" y="102000"/>
                      <a:pt x="2307" y="105000"/>
                      <a:pt x="4615" y="105000"/>
                    </a:cubicBezTo>
                    <a:cubicBezTo>
                      <a:pt x="6923" y="105000"/>
                      <a:pt x="9230" y="111000"/>
                      <a:pt x="11538" y="114000"/>
                    </a:cubicBezTo>
                    <a:cubicBezTo>
                      <a:pt x="16153" y="120000"/>
                      <a:pt x="16153" y="111000"/>
                      <a:pt x="23076" y="114000"/>
                    </a:cubicBezTo>
                    <a:cubicBezTo>
                      <a:pt x="30000" y="117000"/>
                      <a:pt x="27692" y="111000"/>
                      <a:pt x="32307" y="111000"/>
                    </a:cubicBezTo>
                    <a:cubicBezTo>
                      <a:pt x="34615" y="111000"/>
                      <a:pt x="30000" y="102000"/>
                      <a:pt x="39230" y="102000"/>
                    </a:cubicBezTo>
                    <a:cubicBezTo>
                      <a:pt x="46153" y="102000"/>
                      <a:pt x="41538" y="105000"/>
                      <a:pt x="43846" y="105000"/>
                    </a:cubicBezTo>
                    <a:cubicBezTo>
                      <a:pt x="46153" y="108000"/>
                      <a:pt x="50769" y="111000"/>
                      <a:pt x="53076" y="108000"/>
                    </a:cubicBezTo>
                    <a:cubicBezTo>
                      <a:pt x="55384" y="102000"/>
                      <a:pt x="62307" y="108000"/>
                      <a:pt x="62307" y="102000"/>
                    </a:cubicBezTo>
                    <a:cubicBezTo>
                      <a:pt x="64615" y="99000"/>
                      <a:pt x="64615" y="96000"/>
                      <a:pt x="64615" y="93000"/>
                    </a:cubicBezTo>
                    <a:cubicBezTo>
                      <a:pt x="64615" y="87000"/>
                      <a:pt x="71538" y="87000"/>
                      <a:pt x="69230" y="84000"/>
                    </a:cubicBezTo>
                    <a:cubicBezTo>
                      <a:pt x="66923" y="84000"/>
                      <a:pt x="66923" y="84000"/>
                      <a:pt x="69230" y="78000"/>
                    </a:cubicBezTo>
                    <a:cubicBezTo>
                      <a:pt x="69230" y="72000"/>
                      <a:pt x="73846" y="78000"/>
                      <a:pt x="73846" y="72000"/>
                    </a:cubicBezTo>
                    <a:cubicBezTo>
                      <a:pt x="73846" y="66000"/>
                      <a:pt x="73846" y="60000"/>
                      <a:pt x="76153" y="54000"/>
                    </a:cubicBezTo>
                    <a:cubicBezTo>
                      <a:pt x="78461" y="48000"/>
                      <a:pt x="83076" y="51000"/>
                      <a:pt x="90000" y="51000"/>
                    </a:cubicBezTo>
                    <a:cubicBezTo>
                      <a:pt x="94615" y="51000"/>
                      <a:pt x="92307" y="48000"/>
                      <a:pt x="96923" y="54000"/>
                    </a:cubicBezTo>
                    <a:cubicBezTo>
                      <a:pt x="101538" y="54000"/>
                      <a:pt x="96923" y="45000"/>
                      <a:pt x="101538" y="51000"/>
                    </a:cubicBezTo>
                    <a:cubicBezTo>
                      <a:pt x="103846" y="54000"/>
                      <a:pt x="103846" y="51000"/>
                      <a:pt x="106153" y="51000"/>
                    </a:cubicBezTo>
                    <a:cubicBezTo>
                      <a:pt x="108461" y="51000"/>
                      <a:pt x="113076" y="51000"/>
                      <a:pt x="108461" y="45000"/>
                    </a:cubicBezTo>
                    <a:cubicBezTo>
                      <a:pt x="103846" y="42000"/>
                      <a:pt x="103846" y="39000"/>
                      <a:pt x="106153" y="39000"/>
                    </a:cubicBezTo>
                    <a:cubicBezTo>
                      <a:pt x="108461" y="36000"/>
                      <a:pt x="106153" y="39000"/>
                      <a:pt x="110769" y="39000"/>
                    </a:cubicBezTo>
                    <a:cubicBezTo>
                      <a:pt x="115384" y="36000"/>
                      <a:pt x="120000" y="36000"/>
                      <a:pt x="117692" y="30000"/>
                    </a:cubicBezTo>
                    <a:cubicBezTo>
                      <a:pt x="117692" y="27000"/>
                      <a:pt x="115384" y="33000"/>
                      <a:pt x="113076" y="30000"/>
                    </a:cubicBezTo>
                    <a:cubicBezTo>
                      <a:pt x="113076" y="27000"/>
                      <a:pt x="110769" y="27000"/>
                      <a:pt x="110769" y="27000"/>
                    </a:cubicBezTo>
                    <a:cubicBezTo>
                      <a:pt x="108461" y="24000"/>
                      <a:pt x="106153" y="21000"/>
                      <a:pt x="106153" y="24000"/>
                    </a:cubicBezTo>
                    <a:cubicBezTo>
                      <a:pt x="103846" y="24000"/>
                      <a:pt x="103846" y="27000"/>
                      <a:pt x="101538" y="24000"/>
                    </a:cubicBezTo>
                    <a:cubicBezTo>
                      <a:pt x="101538" y="21000"/>
                      <a:pt x="103846" y="24000"/>
                      <a:pt x="103846" y="21000"/>
                    </a:cubicBezTo>
                    <a:cubicBezTo>
                      <a:pt x="101538" y="15000"/>
                      <a:pt x="99230" y="21000"/>
                      <a:pt x="99230" y="18000"/>
                    </a:cubicBezTo>
                    <a:cubicBezTo>
                      <a:pt x="96923" y="15000"/>
                      <a:pt x="101538" y="12000"/>
                      <a:pt x="99230" y="9000"/>
                    </a:cubicBezTo>
                    <a:cubicBezTo>
                      <a:pt x="96923" y="6000"/>
                      <a:pt x="96923" y="9000"/>
                      <a:pt x="96923" y="9000"/>
                    </a:cubicBezTo>
                    <a:cubicBezTo>
                      <a:pt x="94615" y="9000"/>
                      <a:pt x="94615" y="0"/>
                      <a:pt x="92307" y="0"/>
                    </a:cubicBezTo>
                    <a:cubicBezTo>
                      <a:pt x="90000" y="0"/>
                      <a:pt x="92307" y="6000"/>
                      <a:pt x="90000" y="9000"/>
                    </a:cubicBezTo>
                    <a:cubicBezTo>
                      <a:pt x="87692" y="12000"/>
                      <a:pt x="90000" y="0"/>
                      <a:pt x="87692" y="0"/>
                    </a:cubicBezTo>
                    <a:cubicBezTo>
                      <a:pt x="85384" y="0"/>
                      <a:pt x="87692" y="3000"/>
                      <a:pt x="83076" y="12000"/>
                    </a:cubicBezTo>
                    <a:cubicBezTo>
                      <a:pt x="80769" y="18000"/>
                      <a:pt x="80769" y="15000"/>
                      <a:pt x="80769" y="18000"/>
                    </a:cubicBezTo>
                    <a:cubicBezTo>
                      <a:pt x="78461" y="24000"/>
                      <a:pt x="78461" y="21000"/>
                      <a:pt x="78461" y="24000"/>
                    </a:cubicBezTo>
                    <a:cubicBezTo>
                      <a:pt x="78461" y="30000"/>
                      <a:pt x="76153" y="30000"/>
                      <a:pt x="76153" y="27000"/>
                    </a:cubicBezTo>
                    <a:cubicBezTo>
                      <a:pt x="73846" y="27000"/>
                      <a:pt x="71538" y="30000"/>
                      <a:pt x="71538" y="30000"/>
                    </a:cubicBezTo>
                    <a:cubicBezTo>
                      <a:pt x="71538" y="33000"/>
                      <a:pt x="76153" y="33000"/>
                      <a:pt x="73846" y="39000"/>
                    </a:cubicBezTo>
                    <a:cubicBezTo>
                      <a:pt x="69230" y="42000"/>
                      <a:pt x="71538" y="36000"/>
                      <a:pt x="69230" y="39000"/>
                    </a:cubicBezTo>
                    <a:cubicBezTo>
                      <a:pt x="71538" y="45000"/>
                      <a:pt x="69230" y="42000"/>
                      <a:pt x="71538" y="48000"/>
                    </a:cubicBezTo>
                    <a:cubicBezTo>
                      <a:pt x="71538" y="54000"/>
                      <a:pt x="71538" y="51000"/>
                      <a:pt x="69230" y="51000"/>
                    </a:cubicBezTo>
                    <a:cubicBezTo>
                      <a:pt x="66923" y="51000"/>
                      <a:pt x="66923" y="48000"/>
                      <a:pt x="66923" y="42000"/>
                    </a:cubicBezTo>
                    <a:lnTo>
                      <a:pt x="66923" y="39000"/>
                    </a:lnTo>
                    <a:close/>
                  </a:path>
                </a:pathLst>
              </a:custGeom>
              <a:solidFill>
                <a:srgbClr val="BFBFBF"/>
              </a:solidFill>
              <a:ln w="9525" cap="flat" cmpd="sng">
                <a:solidFill>
                  <a:schemeClr val="lt1"/>
                </a:solidFill>
                <a:prstDash val="solid"/>
                <a:miter lim="800000"/>
                <a:headEnd type="none" w="med" len="med"/>
                <a:tailEnd type="none" w="med" len="med"/>
              </a:ln>
            </p:spPr>
            <p:txBody>
              <a:bodyPr spcFirstLastPara="1" wrap="square" lIns="68569" tIns="34268" rIns="68569" bIns="34268" anchor="t" anchorCtr="0">
                <a:noAutofit/>
              </a:bodyPr>
              <a:lstStyle/>
              <a:p>
                <a:endParaRPr sz="1350">
                  <a:latin typeface="Georgia"/>
                  <a:ea typeface="Georgia"/>
                  <a:cs typeface="Georgia"/>
                  <a:sym typeface="Georgia"/>
                </a:endParaRPr>
              </a:p>
            </p:txBody>
          </p:sp>
          <p:sp>
            <p:nvSpPr>
              <p:cNvPr id="83" name="Shape 8877"/>
              <p:cNvSpPr/>
              <p:nvPr/>
            </p:nvSpPr>
            <p:spPr>
              <a:xfrm>
                <a:off x="3177" y="2145"/>
                <a:ext cx="35" cy="41"/>
              </a:xfrm>
              <a:custGeom>
                <a:avLst/>
                <a:gdLst/>
                <a:ahLst/>
                <a:cxnLst/>
                <a:rect l="0" t="0" r="0" b="0"/>
                <a:pathLst>
                  <a:path w="120000" h="120000" extrusionOk="0">
                    <a:moveTo>
                      <a:pt x="100000" y="17142"/>
                    </a:moveTo>
                    <a:cubicBezTo>
                      <a:pt x="120000" y="0"/>
                      <a:pt x="100000" y="0"/>
                      <a:pt x="100000" y="17142"/>
                    </a:cubicBezTo>
                    <a:cubicBezTo>
                      <a:pt x="80000" y="17142"/>
                      <a:pt x="40000" y="51428"/>
                      <a:pt x="0" y="51428"/>
                    </a:cubicBezTo>
                    <a:cubicBezTo>
                      <a:pt x="40000" y="68571"/>
                      <a:pt x="20000" y="102857"/>
                      <a:pt x="40000" y="85714"/>
                    </a:cubicBezTo>
                    <a:cubicBezTo>
                      <a:pt x="60000" y="85714"/>
                      <a:pt x="40000" y="119999"/>
                      <a:pt x="60000" y="119999"/>
                    </a:cubicBezTo>
                    <a:cubicBezTo>
                      <a:pt x="80000" y="119999"/>
                      <a:pt x="100000" y="68571"/>
                      <a:pt x="80000" y="68571"/>
                    </a:cubicBezTo>
                    <a:cubicBezTo>
                      <a:pt x="80000" y="68571"/>
                      <a:pt x="80000" y="51428"/>
                      <a:pt x="80000" y="34285"/>
                    </a:cubicBezTo>
                    <a:cubicBezTo>
                      <a:pt x="80000" y="34285"/>
                      <a:pt x="100000" y="34285"/>
                      <a:pt x="100000" y="17142"/>
                    </a:cubicBezTo>
                    <a:close/>
                  </a:path>
                </a:pathLst>
              </a:custGeom>
              <a:solidFill>
                <a:srgbClr val="C0BAA7"/>
              </a:solidFill>
              <a:ln w="9525" cap="flat" cmpd="sng">
                <a:solidFill>
                  <a:schemeClr val="lt1"/>
                </a:solidFill>
                <a:prstDash val="solid"/>
                <a:miter lim="800000"/>
                <a:headEnd type="none" w="med" len="med"/>
                <a:tailEnd type="none" w="med" len="med"/>
              </a:ln>
            </p:spPr>
            <p:txBody>
              <a:bodyPr spcFirstLastPara="1" wrap="square" lIns="68569" tIns="34268" rIns="68569" bIns="34268" anchor="t" anchorCtr="0">
                <a:noAutofit/>
              </a:bodyPr>
              <a:lstStyle/>
              <a:p>
                <a:endParaRPr sz="1350">
                  <a:latin typeface="Georgia"/>
                  <a:ea typeface="Georgia"/>
                  <a:cs typeface="Georgia"/>
                  <a:sym typeface="Georgia"/>
                </a:endParaRPr>
              </a:p>
            </p:txBody>
          </p:sp>
          <p:sp>
            <p:nvSpPr>
              <p:cNvPr id="84" name="Shape 8878"/>
              <p:cNvSpPr/>
              <p:nvPr/>
            </p:nvSpPr>
            <p:spPr>
              <a:xfrm>
                <a:off x="3206" y="2151"/>
                <a:ext cx="12" cy="29"/>
              </a:xfrm>
              <a:custGeom>
                <a:avLst/>
                <a:gdLst/>
                <a:ahLst/>
                <a:cxnLst/>
                <a:rect l="0" t="0" r="0" b="0"/>
                <a:pathLst>
                  <a:path w="120000" h="120000" extrusionOk="0">
                    <a:moveTo>
                      <a:pt x="0" y="24000"/>
                    </a:moveTo>
                    <a:cubicBezTo>
                      <a:pt x="60000" y="0"/>
                      <a:pt x="60000" y="0"/>
                      <a:pt x="60000" y="0"/>
                    </a:cubicBezTo>
                    <a:cubicBezTo>
                      <a:pt x="120000" y="48000"/>
                      <a:pt x="60000" y="24000"/>
                      <a:pt x="120000" y="72000"/>
                    </a:cubicBezTo>
                    <a:cubicBezTo>
                      <a:pt x="120000" y="120000"/>
                      <a:pt x="120000" y="96000"/>
                      <a:pt x="60000" y="96000"/>
                    </a:cubicBezTo>
                    <a:cubicBezTo>
                      <a:pt x="0" y="96000"/>
                      <a:pt x="0" y="72000"/>
                      <a:pt x="0" y="24000"/>
                    </a:cubicBezTo>
                    <a:close/>
                  </a:path>
                </a:pathLst>
              </a:custGeom>
              <a:solidFill>
                <a:srgbClr val="C0BAA7"/>
              </a:solidFill>
              <a:ln w="9525" cap="flat" cmpd="sng">
                <a:solidFill>
                  <a:schemeClr val="lt1"/>
                </a:solidFill>
                <a:prstDash val="solid"/>
                <a:miter lim="800000"/>
                <a:headEnd type="none" w="med" len="med"/>
                <a:tailEnd type="none" w="med" len="med"/>
              </a:ln>
            </p:spPr>
            <p:txBody>
              <a:bodyPr spcFirstLastPara="1" wrap="square" lIns="68569" tIns="34268" rIns="68569" bIns="34268" anchor="t" anchorCtr="0">
                <a:noAutofit/>
              </a:bodyPr>
              <a:lstStyle/>
              <a:p>
                <a:endParaRPr sz="1350">
                  <a:latin typeface="Georgia"/>
                  <a:ea typeface="Georgia"/>
                  <a:cs typeface="Georgia"/>
                  <a:sym typeface="Georgia"/>
                </a:endParaRPr>
              </a:p>
            </p:txBody>
          </p:sp>
          <p:sp>
            <p:nvSpPr>
              <p:cNvPr id="85" name="Shape 8879"/>
              <p:cNvSpPr/>
              <p:nvPr/>
            </p:nvSpPr>
            <p:spPr>
              <a:xfrm>
                <a:off x="3968" y="2378"/>
                <a:ext cx="483" cy="378"/>
              </a:xfrm>
              <a:custGeom>
                <a:avLst/>
                <a:gdLst/>
                <a:ahLst/>
                <a:cxnLst/>
                <a:rect l="0" t="0" r="0" b="0"/>
                <a:pathLst>
                  <a:path w="120000" h="120000" extrusionOk="0">
                    <a:moveTo>
                      <a:pt x="0" y="12923"/>
                    </a:moveTo>
                    <a:cubicBezTo>
                      <a:pt x="5783" y="11076"/>
                      <a:pt x="15903" y="22153"/>
                      <a:pt x="21686" y="24000"/>
                    </a:cubicBezTo>
                    <a:cubicBezTo>
                      <a:pt x="27469" y="25846"/>
                      <a:pt x="27469" y="29538"/>
                      <a:pt x="30361" y="29538"/>
                    </a:cubicBezTo>
                    <a:cubicBezTo>
                      <a:pt x="33253" y="29538"/>
                      <a:pt x="43373" y="40615"/>
                      <a:pt x="43373" y="44307"/>
                    </a:cubicBezTo>
                    <a:cubicBezTo>
                      <a:pt x="41927" y="48000"/>
                      <a:pt x="40481" y="48000"/>
                      <a:pt x="46265" y="49846"/>
                    </a:cubicBezTo>
                    <a:cubicBezTo>
                      <a:pt x="50602" y="51692"/>
                      <a:pt x="49156" y="55384"/>
                      <a:pt x="53493" y="53538"/>
                    </a:cubicBezTo>
                    <a:cubicBezTo>
                      <a:pt x="56385" y="53538"/>
                      <a:pt x="59277" y="60923"/>
                      <a:pt x="57831" y="62769"/>
                    </a:cubicBezTo>
                    <a:cubicBezTo>
                      <a:pt x="56385" y="64615"/>
                      <a:pt x="53493" y="62769"/>
                      <a:pt x="50602" y="64615"/>
                    </a:cubicBezTo>
                    <a:cubicBezTo>
                      <a:pt x="49156" y="64615"/>
                      <a:pt x="56385" y="75692"/>
                      <a:pt x="59277" y="77538"/>
                    </a:cubicBezTo>
                    <a:cubicBezTo>
                      <a:pt x="62168" y="79384"/>
                      <a:pt x="60722" y="92307"/>
                      <a:pt x="66506" y="90461"/>
                    </a:cubicBezTo>
                    <a:cubicBezTo>
                      <a:pt x="73734" y="86769"/>
                      <a:pt x="63614" y="96000"/>
                      <a:pt x="70843" y="96000"/>
                    </a:cubicBezTo>
                    <a:cubicBezTo>
                      <a:pt x="78072" y="96000"/>
                      <a:pt x="66506" y="99692"/>
                      <a:pt x="76626" y="103384"/>
                    </a:cubicBezTo>
                    <a:cubicBezTo>
                      <a:pt x="82409" y="105230"/>
                      <a:pt x="79518" y="108923"/>
                      <a:pt x="76626" y="108923"/>
                    </a:cubicBezTo>
                    <a:cubicBezTo>
                      <a:pt x="72289" y="108923"/>
                      <a:pt x="75180" y="107076"/>
                      <a:pt x="65060" y="103384"/>
                    </a:cubicBezTo>
                    <a:cubicBezTo>
                      <a:pt x="54939" y="101538"/>
                      <a:pt x="56385" y="101538"/>
                      <a:pt x="50602" y="92307"/>
                    </a:cubicBezTo>
                    <a:cubicBezTo>
                      <a:pt x="44819" y="83076"/>
                      <a:pt x="46265" y="77538"/>
                      <a:pt x="39036" y="77538"/>
                    </a:cubicBezTo>
                    <a:cubicBezTo>
                      <a:pt x="33253" y="75692"/>
                      <a:pt x="37590" y="72000"/>
                      <a:pt x="31807" y="75692"/>
                    </a:cubicBezTo>
                    <a:cubicBezTo>
                      <a:pt x="28915" y="75692"/>
                      <a:pt x="28915" y="75692"/>
                      <a:pt x="27469" y="72000"/>
                    </a:cubicBezTo>
                    <a:cubicBezTo>
                      <a:pt x="28915" y="81230"/>
                      <a:pt x="26024" y="75692"/>
                      <a:pt x="26024" y="79384"/>
                    </a:cubicBezTo>
                    <a:cubicBezTo>
                      <a:pt x="26024" y="83076"/>
                      <a:pt x="18795" y="81230"/>
                      <a:pt x="23132" y="83076"/>
                    </a:cubicBezTo>
                    <a:cubicBezTo>
                      <a:pt x="24578" y="84923"/>
                      <a:pt x="26024" y="90461"/>
                      <a:pt x="23132" y="90461"/>
                    </a:cubicBezTo>
                    <a:cubicBezTo>
                      <a:pt x="21686" y="90461"/>
                      <a:pt x="20240" y="96000"/>
                      <a:pt x="15903" y="92307"/>
                    </a:cubicBezTo>
                    <a:cubicBezTo>
                      <a:pt x="13012" y="90461"/>
                      <a:pt x="7228" y="94153"/>
                      <a:pt x="5783" y="92307"/>
                    </a:cubicBezTo>
                    <a:cubicBezTo>
                      <a:pt x="4337" y="88615"/>
                      <a:pt x="4337" y="84923"/>
                      <a:pt x="0" y="81230"/>
                    </a:cubicBezTo>
                    <a:lnTo>
                      <a:pt x="0" y="12923"/>
                    </a:lnTo>
                    <a:close/>
                    <a:moveTo>
                      <a:pt x="65060" y="55384"/>
                    </a:moveTo>
                    <a:cubicBezTo>
                      <a:pt x="69397" y="59076"/>
                      <a:pt x="67951" y="53538"/>
                      <a:pt x="70843" y="57230"/>
                    </a:cubicBezTo>
                    <a:cubicBezTo>
                      <a:pt x="73734" y="60923"/>
                      <a:pt x="83855" y="55384"/>
                      <a:pt x="85301" y="51692"/>
                    </a:cubicBezTo>
                    <a:cubicBezTo>
                      <a:pt x="86746" y="48000"/>
                      <a:pt x="86746" y="51692"/>
                      <a:pt x="89638" y="49846"/>
                    </a:cubicBezTo>
                    <a:cubicBezTo>
                      <a:pt x="92530" y="46153"/>
                      <a:pt x="88192" y="42461"/>
                      <a:pt x="89638" y="42461"/>
                    </a:cubicBezTo>
                    <a:cubicBezTo>
                      <a:pt x="92530" y="42461"/>
                      <a:pt x="93975" y="36923"/>
                      <a:pt x="92530" y="35076"/>
                    </a:cubicBezTo>
                    <a:cubicBezTo>
                      <a:pt x="91084" y="33230"/>
                      <a:pt x="89638" y="33230"/>
                      <a:pt x="86746" y="33230"/>
                    </a:cubicBezTo>
                    <a:cubicBezTo>
                      <a:pt x="83855" y="33230"/>
                      <a:pt x="89638" y="44307"/>
                      <a:pt x="85301" y="42461"/>
                    </a:cubicBezTo>
                    <a:cubicBezTo>
                      <a:pt x="82409" y="40615"/>
                      <a:pt x="82409" y="51692"/>
                      <a:pt x="78072" y="48000"/>
                    </a:cubicBezTo>
                    <a:cubicBezTo>
                      <a:pt x="76626" y="46153"/>
                      <a:pt x="76626" y="51692"/>
                      <a:pt x="75180" y="48000"/>
                    </a:cubicBezTo>
                    <a:cubicBezTo>
                      <a:pt x="73734" y="44307"/>
                      <a:pt x="76626" y="44307"/>
                      <a:pt x="75180" y="44307"/>
                    </a:cubicBezTo>
                    <a:cubicBezTo>
                      <a:pt x="75180" y="42461"/>
                      <a:pt x="73734" y="42461"/>
                      <a:pt x="73734" y="48000"/>
                    </a:cubicBezTo>
                    <a:cubicBezTo>
                      <a:pt x="73734" y="51692"/>
                      <a:pt x="62168" y="46153"/>
                      <a:pt x="62168" y="49846"/>
                    </a:cubicBezTo>
                    <a:cubicBezTo>
                      <a:pt x="62168" y="53538"/>
                      <a:pt x="63614" y="51692"/>
                      <a:pt x="65060" y="55384"/>
                    </a:cubicBezTo>
                    <a:close/>
                    <a:moveTo>
                      <a:pt x="52048" y="11076"/>
                    </a:moveTo>
                    <a:cubicBezTo>
                      <a:pt x="54939" y="11076"/>
                      <a:pt x="54939" y="9230"/>
                      <a:pt x="53493" y="7384"/>
                    </a:cubicBezTo>
                    <a:cubicBezTo>
                      <a:pt x="52048" y="7384"/>
                      <a:pt x="47710" y="7384"/>
                      <a:pt x="47710" y="9230"/>
                    </a:cubicBezTo>
                    <a:cubicBezTo>
                      <a:pt x="47710" y="12923"/>
                      <a:pt x="49156" y="11076"/>
                      <a:pt x="52048" y="11076"/>
                    </a:cubicBezTo>
                    <a:close/>
                    <a:moveTo>
                      <a:pt x="75180" y="12923"/>
                    </a:moveTo>
                    <a:cubicBezTo>
                      <a:pt x="75180" y="11076"/>
                      <a:pt x="79518" y="14769"/>
                      <a:pt x="78072" y="14769"/>
                    </a:cubicBezTo>
                    <a:cubicBezTo>
                      <a:pt x="76626" y="16615"/>
                      <a:pt x="73734" y="14769"/>
                      <a:pt x="75180" y="12923"/>
                    </a:cubicBezTo>
                    <a:close/>
                    <a:moveTo>
                      <a:pt x="86746" y="22153"/>
                    </a:moveTo>
                    <a:cubicBezTo>
                      <a:pt x="86746" y="24000"/>
                      <a:pt x="91084" y="25846"/>
                      <a:pt x="92530" y="31384"/>
                    </a:cubicBezTo>
                    <a:cubicBezTo>
                      <a:pt x="95421" y="35076"/>
                      <a:pt x="93975" y="35076"/>
                      <a:pt x="95421" y="40615"/>
                    </a:cubicBezTo>
                    <a:cubicBezTo>
                      <a:pt x="96867" y="44307"/>
                      <a:pt x="99759" y="33230"/>
                      <a:pt x="95421" y="29538"/>
                    </a:cubicBezTo>
                    <a:cubicBezTo>
                      <a:pt x="91084" y="27692"/>
                      <a:pt x="91084" y="24000"/>
                      <a:pt x="88192" y="22153"/>
                    </a:cubicBezTo>
                    <a:cubicBezTo>
                      <a:pt x="82409" y="18461"/>
                      <a:pt x="80963" y="12923"/>
                      <a:pt x="80963" y="16615"/>
                    </a:cubicBezTo>
                    <a:cubicBezTo>
                      <a:pt x="76626" y="18461"/>
                      <a:pt x="82409" y="16615"/>
                      <a:pt x="86746" y="22153"/>
                    </a:cubicBezTo>
                    <a:close/>
                    <a:moveTo>
                      <a:pt x="70843" y="1846"/>
                    </a:moveTo>
                    <a:cubicBezTo>
                      <a:pt x="72289" y="0"/>
                      <a:pt x="73734" y="3692"/>
                      <a:pt x="72289" y="3692"/>
                    </a:cubicBezTo>
                    <a:cubicBezTo>
                      <a:pt x="70843" y="3692"/>
                      <a:pt x="70843" y="3692"/>
                      <a:pt x="70843" y="1846"/>
                    </a:cubicBezTo>
                    <a:close/>
                    <a:moveTo>
                      <a:pt x="117108" y="57230"/>
                    </a:moveTo>
                    <a:cubicBezTo>
                      <a:pt x="114216" y="55384"/>
                      <a:pt x="114216" y="49846"/>
                      <a:pt x="111325" y="49846"/>
                    </a:cubicBezTo>
                    <a:cubicBezTo>
                      <a:pt x="109879" y="48000"/>
                      <a:pt x="109879" y="40615"/>
                      <a:pt x="108433" y="44307"/>
                    </a:cubicBezTo>
                    <a:cubicBezTo>
                      <a:pt x="106987" y="46153"/>
                      <a:pt x="109879" y="46153"/>
                      <a:pt x="109879" y="51692"/>
                    </a:cubicBezTo>
                    <a:cubicBezTo>
                      <a:pt x="108433" y="55384"/>
                      <a:pt x="112771" y="57230"/>
                      <a:pt x="114216" y="60923"/>
                    </a:cubicBezTo>
                    <a:cubicBezTo>
                      <a:pt x="114216" y="64615"/>
                      <a:pt x="115662" y="64615"/>
                      <a:pt x="118554" y="64615"/>
                    </a:cubicBezTo>
                    <a:cubicBezTo>
                      <a:pt x="119999" y="62769"/>
                      <a:pt x="118554" y="57230"/>
                      <a:pt x="117108" y="57230"/>
                    </a:cubicBezTo>
                    <a:close/>
                    <a:moveTo>
                      <a:pt x="57831" y="51692"/>
                    </a:moveTo>
                    <a:cubicBezTo>
                      <a:pt x="56385" y="49846"/>
                      <a:pt x="57831" y="46153"/>
                      <a:pt x="59277" y="49846"/>
                    </a:cubicBezTo>
                    <a:cubicBezTo>
                      <a:pt x="60722" y="51692"/>
                      <a:pt x="59277" y="53538"/>
                      <a:pt x="57831" y="51692"/>
                    </a:cubicBezTo>
                    <a:close/>
                    <a:moveTo>
                      <a:pt x="52048" y="46153"/>
                    </a:moveTo>
                    <a:cubicBezTo>
                      <a:pt x="52048" y="44307"/>
                      <a:pt x="54939" y="48000"/>
                      <a:pt x="53493" y="48000"/>
                    </a:cubicBezTo>
                    <a:cubicBezTo>
                      <a:pt x="53493" y="49846"/>
                      <a:pt x="50602" y="48000"/>
                      <a:pt x="52048" y="46153"/>
                    </a:cubicBezTo>
                    <a:close/>
                    <a:moveTo>
                      <a:pt x="44819" y="36923"/>
                    </a:moveTo>
                    <a:cubicBezTo>
                      <a:pt x="46265" y="38769"/>
                      <a:pt x="44819" y="42461"/>
                      <a:pt x="43373" y="40615"/>
                    </a:cubicBezTo>
                    <a:cubicBezTo>
                      <a:pt x="41927" y="38769"/>
                      <a:pt x="43373" y="36923"/>
                      <a:pt x="44819" y="36923"/>
                    </a:cubicBezTo>
                    <a:close/>
                    <a:moveTo>
                      <a:pt x="96867" y="90461"/>
                    </a:moveTo>
                    <a:cubicBezTo>
                      <a:pt x="95421" y="88615"/>
                      <a:pt x="92530" y="88615"/>
                      <a:pt x="93975" y="90461"/>
                    </a:cubicBezTo>
                    <a:cubicBezTo>
                      <a:pt x="95421" y="90461"/>
                      <a:pt x="93975" y="92307"/>
                      <a:pt x="95421" y="92307"/>
                    </a:cubicBezTo>
                    <a:cubicBezTo>
                      <a:pt x="96867" y="92307"/>
                      <a:pt x="98313" y="92307"/>
                      <a:pt x="96867" y="90461"/>
                    </a:cubicBezTo>
                    <a:close/>
                    <a:moveTo>
                      <a:pt x="98313" y="118153"/>
                    </a:moveTo>
                    <a:cubicBezTo>
                      <a:pt x="96867" y="114461"/>
                      <a:pt x="101204" y="118153"/>
                      <a:pt x="102650" y="120000"/>
                    </a:cubicBezTo>
                    <a:cubicBezTo>
                      <a:pt x="102650" y="120000"/>
                      <a:pt x="98313" y="118153"/>
                      <a:pt x="98313" y="118153"/>
                    </a:cubicBezTo>
                    <a:close/>
                    <a:moveTo>
                      <a:pt x="75180" y="94153"/>
                    </a:moveTo>
                    <a:cubicBezTo>
                      <a:pt x="73734" y="92307"/>
                      <a:pt x="75180" y="90461"/>
                      <a:pt x="76626" y="92307"/>
                    </a:cubicBezTo>
                    <a:cubicBezTo>
                      <a:pt x="78072" y="94153"/>
                      <a:pt x="76626" y="97846"/>
                      <a:pt x="75180" y="94153"/>
                    </a:cubicBezTo>
                    <a:close/>
                    <a:moveTo>
                      <a:pt x="78072" y="97846"/>
                    </a:moveTo>
                    <a:cubicBezTo>
                      <a:pt x="79518" y="97846"/>
                      <a:pt x="80963" y="97846"/>
                      <a:pt x="80963" y="96000"/>
                    </a:cubicBezTo>
                    <a:cubicBezTo>
                      <a:pt x="80963" y="94153"/>
                      <a:pt x="78072" y="92307"/>
                      <a:pt x="78072" y="94153"/>
                    </a:cubicBezTo>
                    <a:cubicBezTo>
                      <a:pt x="78072" y="96000"/>
                      <a:pt x="76626" y="97846"/>
                      <a:pt x="78072" y="97846"/>
                    </a:cubicBezTo>
                    <a:close/>
                    <a:moveTo>
                      <a:pt x="80963" y="99692"/>
                    </a:moveTo>
                    <a:cubicBezTo>
                      <a:pt x="80963" y="101538"/>
                      <a:pt x="82409" y="105230"/>
                      <a:pt x="83855" y="103384"/>
                    </a:cubicBezTo>
                    <a:cubicBezTo>
                      <a:pt x="83855" y="99692"/>
                      <a:pt x="83855" y="99692"/>
                      <a:pt x="83855" y="99692"/>
                    </a:cubicBezTo>
                    <a:cubicBezTo>
                      <a:pt x="82409" y="101538"/>
                      <a:pt x="80963" y="97846"/>
                      <a:pt x="80963" y="99692"/>
                    </a:cubicBezTo>
                    <a:close/>
                  </a:path>
                </a:pathLst>
              </a:custGeom>
              <a:solidFill>
                <a:srgbClr val="BFBFBF"/>
              </a:solidFill>
              <a:ln w="9525" cap="flat" cmpd="sng">
                <a:solidFill>
                  <a:schemeClr val="lt1"/>
                </a:solidFill>
                <a:prstDash val="solid"/>
                <a:miter lim="800000"/>
                <a:headEnd type="none" w="med" len="med"/>
                <a:tailEnd type="none" w="med" len="med"/>
              </a:ln>
            </p:spPr>
            <p:txBody>
              <a:bodyPr spcFirstLastPara="1" wrap="square" lIns="68569" tIns="34268" rIns="68569" bIns="34268" anchor="t" anchorCtr="0">
                <a:noAutofit/>
              </a:bodyPr>
              <a:lstStyle/>
              <a:p>
                <a:endParaRPr sz="1350">
                  <a:latin typeface="Georgia"/>
                  <a:ea typeface="Georgia"/>
                  <a:cs typeface="Georgia"/>
                  <a:sym typeface="Georgia"/>
                </a:endParaRPr>
              </a:p>
            </p:txBody>
          </p:sp>
          <p:sp>
            <p:nvSpPr>
              <p:cNvPr id="86" name="Shape 8880"/>
              <p:cNvSpPr/>
              <p:nvPr/>
            </p:nvSpPr>
            <p:spPr>
              <a:xfrm>
                <a:off x="4439" y="2570"/>
                <a:ext cx="204" cy="198"/>
              </a:xfrm>
              <a:custGeom>
                <a:avLst/>
                <a:gdLst/>
                <a:ahLst/>
                <a:cxnLst/>
                <a:rect l="0" t="0" r="0" b="0"/>
                <a:pathLst>
                  <a:path w="120000" h="120000" extrusionOk="0">
                    <a:moveTo>
                      <a:pt x="13714" y="0"/>
                    </a:moveTo>
                    <a:cubicBezTo>
                      <a:pt x="24000" y="7058"/>
                      <a:pt x="24000" y="7058"/>
                      <a:pt x="27428" y="10588"/>
                    </a:cubicBezTo>
                    <a:cubicBezTo>
                      <a:pt x="27428" y="17647"/>
                      <a:pt x="37714" y="17647"/>
                      <a:pt x="30857" y="17647"/>
                    </a:cubicBezTo>
                    <a:cubicBezTo>
                      <a:pt x="27428" y="21176"/>
                      <a:pt x="20571" y="14117"/>
                      <a:pt x="20571" y="10588"/>
                    </a:cubicBezTo>
                    <a:cubicBezTo>
                      <a:pt x="17142" y="7058"/>
                      <a:pt x="13714" y="7058"/>
                      <a:pt x="13714" y="3529"/>
                    </a:cubicBezTo>
                    <a:cubicBezTo>
                      <a:pt x="13714" y="0"/>
                      <a:pt x="13714" y="0"/>
                      <a:pt x="13714" y="0"/>
                    </a:cubicBezTo>
                    <a:close/>
                    <a:moveTo>
                      <a:pt x="51428" y="28235"/>
                    </a:moveTo>
                    <a:cubicBezTo>
                      <a:pt x="51428" y="31764"/>
                      <a:pt x="68571" y="38823"/>
                      <a:pt x="72000" y="42352"/>
                    </a:cubicBezTo>
                    <a:cubicBezTo>
                      <a:pt x="78857" y="49411"/>
                      <a:pt x="72000" y="35294"/>
                      <a:pt x="65142" y="31764"/>
                    </a:cubicBezTo>
                    <a:cubicBezTo>
                      <a:pt x="58285" y="28235"/>
                      <a:pt x="61714" y="24705"/>
                      <a:pt x="54857" y="24705"/>
                    </a:cubicBezTo>
                    <a:cubicBezTo>
                      <a:pt x="51428" y="21176"/>
                      <a:pt x="51428" y="21176"/>
                      <a:pt x="51428" y="28235"/>
                    </a:cubicBezTo>
                    <a:close/>
                    <a:moveTo>
                      <a:pt x="96000" y="63529"/>
                    </a:moveTo>
                    <a:cubicBezTo>
                      <a:pt x="99428" y="70588"/>
                      <a:pt x="106285" y="70588"/>
                      <a:pt x="99428" y="63529"/>
                    </a:cubicBezTo>
                    <a:cubicBezTo>
                      <a:pt x="99428" y="60000"/>
                      <a:pt x="102857" y="60000"/>
                      <a:pt x="96000" y="52941"/>
                    </a:cubicBezTo>
                    <a:cubicBezTo>
                      <a:pt x="92571" y="49411"/>
                      <a:pt x="96000" y="42352"/>
                      <a:pt x="89142" y="38823"/>
                    </a:cubicBezTo>
                    <a:cubicBezTo>
                      <a:pt x="82285" y="38823"/>
                      <a:pt x="89142" y="42352"/>
                      <a:pt x="89142" y="56470"/>
                    </a:cubicBezTo>
                    <a:cubicBezTo>
                      <a:pt x="92571" y="60000"/>
                      <a:pt x="92571" y="60000"/>
                      <a:pt x="96000" y="63529"/>
                    </a:cubicBezTo>
                    <a:close/>
                    <a:moveTo>
                      <a:pt x="78857" y="74117"/>
                    </a:moveTo>
                    <a:cubicBezTo>
                      <a:pt x="85714" y="70588"/>
                      <a:pt x="82285" y="74117"/>
                      <a:pt x="89142" y="74117"/>
                    </a:cubicBezTo>
                    <a:cubicBezTo>
                      <a:pt x="96000" y="77647"/>
                      <a:pt x="89142" y="70588"/>
                      <a:pt x="85714" y="63529"/>
                    </a:cubicBezTo>
                    <a:cubicBezTo>
                      <a:pt x="82285" y="60000"/>
                      <a:pt x="78857" y="67058"/>
                      <a:pt x="75428" y="63529"/>
                    </a:cubicBezTo>
                    <a:cubicBezTo>
                      <a:pt x="72000" y="60000"/>
                      <a:pt x="68571" y="60000"/>
                      <a:pt x="68571" y="67058"/>
                    </a:cubicBezTo>
                    <a:cubicBezTo>
                      <a:pt x="68571" y="70588"/>
                      <a:pt x="75428" y="74117"/>
                      <a:pt x="78857" y="74117"/>
                    </a:cubicBezTo>
                    <a:close/>
                    <a:moveTo>
                      <a:pt x="102857" y="88235"/>
                    </a:moveTo>
                    <a:cubicBezTo>
                      <a:pt x="102857" y="91764"/>
                      <a:pt x="113142" y="95294"/>
                      <a:pt x="116571" y="95294"/>
                    </a:cubicBezTo>
                    <a:cubicBezTo>
                      <a:pt x="120000" y="95294"/>
                      <a:pt x="116571" y="88235"/>
                      <a:pt x="113142" y="88235"/>
                    </a:cubicBezTo>
                    <a:cubicBezTo>
                      <a:pt x="109714" y="88235"/>
                      <a:pt x="102857" y="81176"/>
                      <a:pt x="99428" y="81176"/>
                    </a:cubicBezTo>
                    <a:cubicBezTo>
                      <a:pt x="96000" y="84705"/>
                      <a:pt x="102857" y="84705"/>
                      <a:pt x="102857" y="88235"/>
                    </a:cubicBezTo>
                    <a:close/>
                    <a:moveTo>
                      <a:pt x="75428" y="109411"/>
                    </a:moveTo>
                    <a:cubicBezTo>
                      <a:pt x="78857" y="105882"/>
                      <a:pt x="89142" y="116470"/>
                      <a:pt x="89142" y="116470"/>
                    </a:cubicBezTo>
                    <a:cubicBezTo>
                      <a:pt x="85714" y="120000"/>
                      <a:pt x="75428" y="112941"/>
                      <a:pt x="75428" y="109411"/>
                    </a:cubicBezTo>
                    <a:close/>
                    <a:moveTo>
                      <a:pt x="37714" y="38823"/>
                    </a:moveTo>
                    <a:cubicBezTo>
                      <a:pt x="34285" y="35294"/>
                      <a:pt x="37714" y="31764"/>
                      <a:pt x="34285" y="31764"/>
                    </a:cubicBezTo>
                    <a:cubicBezTo>
                      <a:pt x="30857" y="28235"/>
                      <a:pt x="27428" y="42352"/>
                      <a:pt x="30857" y="38823"/>
                    </a:cubicBezTo>
                    <a:cubicBezTo>
                      <a:pt x="34285" y="38823"/>
                      <a:pt x="34285" y="38823"/>
                      <a:pt x="37714" y="45882"/>
                    </a:cubicBezTo>
                    <a:cubicBezTo>
                      <a:pt x="37714" y="45882"/>
                      <a:pt x="41142" y="42352"/>
                      <a:pt x="37714" y="38823"/>
                    </a:cubicBezTo>
                    <a:close/>
                    <a:moveTo>
                      <a:pt x="24000" y="28235"/>
                    </a:moveTo>
                    <a:cubicBezTo>
                      <a:pt x="24000" y="24705"/>
                      <a:pt x="27428" y="31764"/>
                      <a:pt x="27428" y="35294"/>
                    </a:cubicBezTo>
                    <a:cubicBezTo>
                      <a:pt x="24000" y="38823"/>
                      <a:pt x="20571" y="31764"/>
                      <a:pt x="24000" y="28235"/>
                    </a:cubicBezTo>
                    <a:close/>
                    <a:moveTo>
                      <a:pt x="13714" y="24705"/>
                    </a:moveTo>
                    <a:cubicBezTo>
                      <a:pt x="13714" y="21176"/>
                      <a:pt x="24000" y="24705"/>
                      <a:pt x="20571" y="28235"/>
                    </a:cubicBezTo>
                    <a:cubicBezTo>
                      <a:pt x="17142" y="31764"/>
                      <a:pt x="13714" y="24705"/>
                      <a:pt x="13714" y="24705"/>
                    </a:cubicBezTo>
                    <a:close/>
                    <a:moveTo>
                      <a:pt x="44571" y="49411"/>
                    </a:moveTo>
                    <a:cubicBezTo>
                      <a:pt x="41142" y="49411"/>
                      <a:pt x="37714" y="49411"/>
                      <a:pt x="41142" y="45882"/>
                    </a:cubicBezTo>
                    <a:cubicBezTo>
                      <a:pt x="41142" y="42352"/>
                      <a:pt x="44571" y="45882"/>
                      <a:pt x="44571" y="49411"/>
                    </a:cubicBezTo>
                    <a:close/>
                    <a:moveTo>
                      <a:pt x="0" y="10588"/>
                    </a:moveTo>
                    <a:cubicBezTo>
                      <a:pt x="0" y="7058"/>
                      <a:pt x="3428" y="10588"/>
                      <a:pt x="3428" y="10588"/>
                    </a:cubicBezTo>
                    <a:cubicBezTo>
                      <a:pt x="3428" y="14117"/>
                      <a:pt x="0" y="14117"/>
                      <a:pt x="0" y="10588"/>
                    </a:cubicBezTo>
                    <a:close/>
                  </a:path>
                </a:pathLst>
              </a:custGeom>
              <a:solidFill>
                <a:srgbClr val="C0BAA7"/>
              </a:solidFill>
              <a:ln w="9525" cap="flat" cmpd="sng">
                <a:solidFill>
                  <a:schemeClr val="lt1"/>
                </a:solidFill>
                <a:prstDash val="solid"/>
                <a:miter lim="800000"/>
                <a:headEnd type="none" w="med" len="med"/>
                <a:tailEnd type="none" w="med" len="med"/>
              </a:ln>
            </p:spPr>
            <p:txBody>
              <a:bodyPr spcFirstLastPara="1" wrap="square" lIns="68569" tIns="34268" rIns="68569" bIns="34268" anchor="t" anchorCtr="0">
                <a:noAutofit/>
              </a:bodyPr>
              <a:lstStyle/>
              <a:p>
                <a:endParaRPr sz="1350">
                  <a:latin typeface="Georgia"/>
                  <a:ea typeface="Georgia"/>
                  <a:cs typeface="Georgia"/>
                  <a:sym typeface="Georgia"/>
                </a:endParaRPr>
              </a:p>
            </p:txBody>
          </p:sp>
          <p:sp>
            <p:nvSpPr>
              <p:cNvPr id="87" name="Shape 8881"/>
              <p:cNvSpPr/>
              <p:nvPr/>
            </p:nvSpPr>
            <p:spPr>
              <a:xfrm>
                <a:off x="4765" y="2867"/>
                <a:ext cx="93" cy="192"/>
              </a:xfrm>
              <a:custGeom>
                <a:avLst/>
                <a:gdLst/>
                <a:ahLst/>
                <a:cxnLst/>
                <a:rect l="0" t="0" r="0" b="0"/>
                <a:pathLst>
                  <a:path w="120000" h="120000" extrusionOk="0">
                    <a:moveTo>
                      <a:pt x="22500" y="25454"/>
                    </a:moveTo>
                    <a:cubicBezTo>
                      <a:pt x="7500" y="25454"/>
                      <a:pt x="15000" y="25454"/>
                      <a:pt x="7500" y="18181"/>
                    </a:cubicBezTo>
                    <a:cubicBezTo>
                      <a:pt x="0" y="14545"/>
                      <a:pt x="7500" y="14545"/>
                      <a:pt x="7500" y="7272"/>
                    </a:cubicBezTo>
                    <a:cubicBezTo>
                      <a:pt x="0" y="0"/>
                      <a:pt x="7500" y="0"/>
                      <a:pt x="15000" y="7272"/>
                    </a:cubicBezTo>
                    <a:cubicBezTo>
                      <a:pt x="15000" y="18181"/>
                      <a:pt x="22500" y="3636"/>
                      <a:pt x="22500" y="10909"/>
                    </a:cubicBezTo>
                    <a:cubicBezTo>
                      <a:pt x="30000" y="18181"/>
                      <a:pt x="37500" y="21818"/>
                      <a:pt x="22500" y="25454"/>
                    </a:cubicBezTo>
                    <a:close/>
                    <a:moveTo>
                      <a:pt x="37500" y="36363"/>
                    </a:moveTo>
                    <a:cubicBezTo>
                      <a:pt x="45000" y="40000"/>
                      <a:pt x="37500" y="47272"/>
                      <a:pt x="52500" y="43636"/>
                    </a:cubicBezTo>
                    <a:cubicBezTo>
                      <a:pt x="60000" y="43636"/>
                      <a:pt x="30000" y="25454"/>
                      <a:pt x="30000" y="32727"/>
                    </a:cubicBezTo>
                    <a:cubicBezTo>
                      <a:pt x="30000" y="36363"/>
                      <a:pt x="22500" y="36363"/>
                      <a:pt x="37500" y="36363"/>
                    </a:cubicBezTo>
                    <a:close/>
                    <a:moveTo>
                      <a:pt x="67500" y="69090"/>
                    </a:moveTo>
                    <a:cubicBezTo>
                      <a:pt x="75000" y="65454"/>
                      <a:pt x="90000" y="76363"/>
                      <a:pt x="82500" y="76363"/>
                    </a:cubicBezTo>
                    <a:cubicBezTo>
                      <a:pt x="75000" y="76363"/>
                      <a:pt x="67500" y="72727"/>
                      <a:pt x="67500" y="69090"/>
                    </a:cubicBezTo>
                    <a:close/>
                    <a:moveTo>
                      <a:pt x="75000" y="50909"/>
                    </a:moveTo>
                    <a:cubicBezTo>
                      <a:pt x="60000" y="50909"/>
                      <a:pt x="67500" y="43636"/>
                      <a:pt x="67500" y="47272"/>
                    </a:cubicBezTo>
                    <a:cubicBezTo>
                      <a:pt x="75000" y="50909"/>
                      <a:pt x="75000" y="54545"/>
                      <a:pt x="75000" y="50909"/>
                    </a:cubicBezTo>
                    <a:close/>
                    <a:moveTo>
                      <a:pt x="60000" y="40000"/>
                    </a:moveTo>
                    <a:cubicBezTo>
                      <a:pt x="52500" y="36363"/>
                      <a:pt x="67500" y="32727"/>
                      <a:pt x="67500" y="36363"/>
                    </a:cubicBezTo>
                    <a:cubicBezTo>
                      <a:pt x="75000" y="43636"/>
                      <a:pt x="60000" y="43636"/>
                      <a:pt x="60000" y="40000"/>
                    </a:cubicBezTo>
                    <a:close/>
                    <a:moveTo>
                      <a:pt x="52500" y="21818"/>
                    </a:moveTo>
                    <a:cubicBezTo>
                      <a:pt x="45000" y="18181"/>
                      <a:pt x="60000" y="14545"/>
                      <a:pt x="60000" y="14545"/>
                    </a:cubicBezTo>
                    <a:cubicBezTo>
                      <a:pt x="67500" y="18181"/>
                      <a:pt x="52500" y="21818"/>
                      <a:pt x="52500" y="21818"/>
                    </a:cubicBezTo>
                    <a:close/>
                    <a:moveTo>
                      <a:pt x="97500" y="94545"/>
                    </a:moveTo>
                    <a:cubicBezTo>
                      <a:pt x="105000" y="90909"/>
                      <a:pt x="120000" y="101818"/>
                      <a:pt x="112500" y="101818"/>
                    </a:cubicBezTo>
                    <a:cubicBezTo>
                      <a:pt x="105000" y="105454"/>
                      <a:pt x="97500" y="98181"/>
                      <a:pt x="97500" y="94545"/>
                    </a:cubicBezTo>
                    <a:close/>
                    <a:moveTo>
                      <a:pt x="112500" y="112727"/>
                    </a:moveTo>
                    <a:cubicBezTo>
                      <a:pt x="112500" y="109090"/>
                      <a:pt x="120000" y="120000"/>
                      <a:pt x="120000" y="120000"/>
                    </a:cubicBezTo>
                    <a:cubicBezTo>
                      <a:pt x="112500" y="120000"/>
                      <a:pt x="105000" y="112727"/>
                      <a:pt x="112500" y="112727"/>
                    </a:cubicBezTo>
                    <a:close/>
                  </a:path>
                </a:pathLst>
              </a:custGeom>
              <a:solidFill>
                <a:srgbClr val="C0BAA7"/>
              </a:solidFill>
              <a:ln w="9525" cap="flat" cmpd="sng">
                <a:solidFill>
                  <a:schemeClr val="lt1"/>
                </a:solidFill>
                <a:prstDash val="solid"/>
                <a:miter lim="800000"/>
                <a:headEnd type="none" w="med" len="med"/>
                <a:tailEnd type="none" w="med" len="med"/>
              </a:ln>
            </p:spPr>
            <p:txBody>
              <a:bodyPr spcFirstLastPara="1" wrap="square" lIns="68569" tIns="34268" rIns="68569" bIns="34268" anchor="t" anchorCtr="0">
                <a:noAutofit/>
              </a:bodyPr>
              <a:lstStyle/>
              <a:p>
                <a:endParaRPr sz="1350">
                  <a:latin typeface="Georgia"/>
                  <a:ea typeface="Georgia"/>
                  <a:cs typeface="Georgia"/>
                  <a:sym typeface="Georgia"/>
                </a:endParaRPr>
              </a:p>
            </p:txBody>
          </p:sp>
          <p:sp>
            <p:nvSpPr>
              <p:cNvPr id="88" name="Shape 8882"/>
              <p:cNvSpPr/>
              <p:nvPr/>
            </p:nvSpPr>
            <p:spPr>
              <a:xfrm>
                <a:off x="4684" y="3076"/>
                <a:ext cx="139" cy="87"/>
              </a:xfrm>
              <a:custGeom>
                <a:avLst/>
                <a:gdLst/>
                <a:ahLst/>
                <a:cxnLst/>
                <a:rect l="0" t="0" r="0" b="0"/>
                <a:pathLst>
                  <a:path w="120000" h="120000" extrusionOk="0">
                    <a:moveTo>
                      <a:pt x="110000" y="72000"/>
                    </a:moveTo>
                    <a:cubicBezTo>
                      <a:pt x="105000" y="64000"/>
                      <a:pt x="110000" y="56000"/>
                      <a:pt x="115000" y="64000"/>
                    </a:cubicBezTo>
                    <a:cubicBezTo>
                      <a:pt x="120000" y="80000"/>
                      <a:pt x="110000" y="80000"/>
                      <a:pt x="110000" y="72000"/>
                    </a:cubicBezTo>
                    <a:close/>
                    <a:moveTo>
                      <a:pt x="95000" y="32000"/>
                    </a:moveTo>
                    <a:cubicBezTo>
                      <a:pt x="90000" y="24000"/>
                      <a:pt x="85000" y="24000"/>
                      <a:pt x="85000" y="32000"/>
                    </a:cubicBezTo>
                    <a:cubicBezTo>
                      <a:pt x="90000" y="32000"/>
                      <a:pt x="80000" y="40000"/>
                      <a:pt x="90000" y="48000"/>
                    </a:cubicBezTo>
                    <a:cubicBezTo>
                      <a:pt x="100000" y="56000"/>
                      <a:pt x="100000" y="40000"/>
                      <a:pt x="95000" y="32000"/>
                    </a:cubicBezTo>
                    <a:close/>
                    <a:moveTo>
                      <a:pt x="50000" y="72000"/>
                    </a:moveTo>
                    <a:cubicBezTo>
                      <a:pt x="40000" y="56000"/>
                      <a:pt x="40000" y="56000"/>
                      <a:pt x="40000" y="56000"/>
                    </a:cubicBezTo>
                    <a:cubicBezTo>
                      <a:pt x="40000" y="40000"/>
                      <a:pt x="15000" y="16000"/>
                      <a:pt x="10000" y="8000"/>
                    </a:cubicBezTo>
                    <a:cubicBezTo>
                      <a:pt x="10000" y="16000"/>
                      <a:pt x="10000" y="16000"/>
                      <a:pt x="10000" y="16000"/>
                    </a:cubicBezTo>
                    <a:cubicBezTo>
                      <a:pt x="5000" y="16000"/>
                      <a:pt x="5000" y="0"/>
                      <a:pt x="0" y="0"/>
                    </a:cubicBezTo>
                    <a:cubicBezTo>
                      <a:pt x="0" y="8000"/>
                      <a:pt x="0" y="8000"/>
                      <a:pt x="0" y="8000"/>
                    </a:cubicBezTo>
                    <a:cubicBezTo>
                      <a:pt x="10000" y="32000"/>
                      <a:pt x="10000" y="32000"/>
                      <a:pt x="10000" y="32000"/>
                    </a:cubicBezTo>
                    <a:cubicBezTo>
                      <a:pt x="10000" y="32000"/>
                      <a:pt x="10000" y="40000"/>
                      <a:pt x="10000" y="40000"/>
                    </a:cubicBezTo>
                    <a:cubicBezTo>
                      <a:pt x="20000" y="48000"/>
                      <a:pt x="20000" y="48000"/>
                      <a:pt x="20000" y="48000"/>
                    </a:cubicBezTo>
                    <a:cubicBezTo>
                      <a:pt x="20000" y="56000"/>
                      <a:pt x="20000" y="56000"/>
                      <a:pt x="20000" y="56000"/>
                    </a:cubicBezTo>
                    <a:cubicBezTo>
                      <a:pt x="25000" y="64000"/>
                      <a:pt x="25000" y="64000"/>
                      <a:pt x="25000" y="64000"/>
                    </a:cubicBezTo>
                    <a:cubicBezTo>
                      <a:pt x="25000" y="64000"/>
                      <a:pt x="25000" y="64000"/>
                      <a:pt x="25000" y="64000"/>
                    </a:cubicBezTo>
                    <a:cubicBezTo>
                      <a:pt x="30000" y="72000"/>
                      <a:pt x="30000" y="72000"/>
                      <a:pt x="30000" y="72000"/>
                    </a:cubicBezTo>
                    <a:cubicBezTo>
                      <a:pt x="30000" y="72000"/>
                      <a:pt x="30000" y="72000"/>
                      <a:pt x="35000" y="72000"/>
                    </a:cubicBezTo>
                    <a:cubicBezTo>
                      <a:pt x="35000" y="80000"/>
                      <a:pt x="45000" y="88000"/>
                      <a:pt x="50000" y="96000"/>
                    </a:cubicBezTo>
                    <a:cubicBezTo>
                      <a:pt x="65000" y="112000"/>
                      <a:pt x="65000" y="112000"/>
                      <a:pt x="65000" y="112000"/>
                    </a:cubicBezTo>
                    <a:cubicBezTo>
                      <a:pt x="65000" y="112000"/>
                      <a:pt x="65000" y="120000"/>
                      <a:pt x="65000" y="120000"/>
                    </a:cubicBezTo>
                    <a:cubicBezTo>
                      <a:pt x="85000" y="104000"/>
                      <a:pt x="85000" y="120000"/>
                      <a:pt x="55000" y="80000"/>
                    </a:cubicBezTo>
                    <a:cubicBezTo>
                      <a:pt x="55000" y="72000"/>
                      <a:pt x="50000" y="64000"/>
                      <a:pt x="50000" y="72000"/>
                    </a:cubicBezTo>
                    <a:close/>
                  </a:path>
                </a:pathLst>
              </a:custGeom>
              <a:solidFill>
                <a:schemeClr val="dk2"/>
              </a:solidFill>
              <a:ln w="9525" cap="flat" cmpd="sng">
                <a:solidFill>
                  <a:schemeClr val="lt1"/>
                </a:solidFill>
                <a:prstDash val="solid"/>
                <a:miter lim="800000"/>
                <a:headEnd type="none" w="med" len="med"/>
                <a:tailEnd type="none" w="med" len="med"/>
              </a:ln>
            </p:spPr>
            <p:txBody>
              <a:bodyPr spcFirstLastPara="1" wrap="square" lIns="68569" tIns="34268" rIns="68569" bIns="34268" anchor="t" anchorCtr="0">
                <a:noAutofit/>
              </a:bodyPr>
              <a:lstStyle/>
              <a:p>
                <a:endParaRPr sz="1350">
                  <a:latin typeface="Georgia"/>
                  <a:ea typeface="Georgia"/>
                  <a:cs typeface="Georgia"/>
                  <a:sym typeface="Georgia"/>
                </a:endParaRPr>
              </a:p>
            </p:txBody>
          </p:sp>
          <p:sp>
            <p:nvSpPr>
              <p:cNvPr id="89" name="Shape 8883"/>
              <p:cNvSpPr/>
              <p:nvPr/>
            </p:nvSpPr>
            <p:spPr>
              <a:xfrm>
                <a:off x="2758" y="2081"/>
                <a:ext cx="128" cy="210"/>
              </a:xfrm>
              <a:custGeom>
                <a:avLst/>
                <a:gdLst/>
                <a:ahLst/>
                <a:cxnLst/>
                <a:rect l="0" t="0" r="0" b="0"/>
                <a:pathLst>
                  <a:path w="120000" h="120000" extrusionOk="0">
                    <a:moveTo>
                      <a:pt x="54545" y="13333"/>
                    </a:moveTo>
                    <a:cubicBezTo>
                      <a:pt x="60000" y="13333"/>
                      <a:pt x="60000" y="10000"/>
                      <a:pt x="65454" y="16666"/>
                    </a:cubicBezTo>
                    <a:cubicBezTo>
                      <a:pt x="65454" y="23333"/>
                      <a:pt x="87272" y="30000"/>
                      <a:pt x="92727" y="40000"/>
                    </a:cubicBezTo>
                    <a:cubicBezTo>
                      <a:pt x="98181" y="50000"/>
                      <a:pt x="92727" y="56666"/>
                      <a:pt x="92727" y="56666"/>
                    </a:cubicBezTo>
                    <a:cubicBezTo>
                      <a:pt x="92727" y="60000"/>
                      <a:pt x="87272" y="63333"/>
                      <a:pt x="92727" y="66666"/>
                    </a:cubicBezTo>
                    <a:cubicBezTo>
                      <a:pt x="98181" y="70000"/>
                      <a:pt x="81818" y="80000"/>
                      <a:pt x="98181" y="86666"/>
                    </a:cubicBezTo>
                    <a:cubicBezTo>
                      <a:pt x="109090" y="93333"/>
                      <a:pt x="103636" y="100000"/>
                      <a:pt x="114545" y="103333"/>
                    </a:cubicBezTo>
                    <a:cubicBezTo>
                      <a:pt x="114545" y="106666"/>
                      <a:pt x="120000" y="116666"/>
                      <a:pt x="114545" y="113333"/>
                    </a:cubicBezTo>
                    <a:cubicBezTo>
                      <a:pt x="109090" y="113333"/>
                      <a:pt x="114545" y="113333"/>
                      <a:pt x="109090" y="110000"/>
                    </a:cubicBezTo>
                    <a:cubicBezTo>
                      <a:pt x="103636" y="110000"/>
                      <a:pt x="109090" y="113333"/>
                      <a:pt x="103636" y="113333"/>
                    </a:cubicBezTo>
                    <a:cubicBezTo>
                      <a:pt x="92727" y="110000"/>
                      <a:pt x="98181" y="120000"/>
                      <a:pt x="92727" y="113333"/>
                    </a:cubicBezTo>
                    <a:cubicBezTo>
                      <a:pt x="87272" y="106666"/>
                      <a:pt x="81818" y="113333"/>
                      <a:pt x="60000" y="100000"/>
                    </a:cubicBezTo>
                    <a:cubicBezTo>
                      <a:pt x="32727" y="83333"/>
                      <a:pt x="27272" y="86666"/>
                      <a:pt x="32727" y="80000"/>
                    </a:cubicBezTo>
                    <a:cubicBezTo>
                      <a:pt x="38181" y="73333"/>
                      <a:pt x="10909" y="63333"/>
                      <a:pt x="16363" y="60000"/>
                    </a:cubicBezTo>
                    <a:cubicBezTo>
                      <a:pt x="16363" y="56666"/>
                      <a:pt x="10909" y="60000"/>
                      <a:pt x="10909" y="50000"/>
                    </a:cubicBezTo>
                    <a:cubicBezTo>
                      <a:pt x="10909" y="36666"/>
                      <a:pt x="0" y="40000"/>
                      <a:pt x="5454" y="33333"/>
                    </a:cubicBezTo>
                    <a:cubicBezTo>
                      <a:pt x="5454" y="30000"/>
                      <a:pt x="10909" y="16666"/>
                      <a:pt x="0" y="6666"/>
                    </a:cubicBezTo>
                    <a:cubicBezTo>
                      <a:pt x="0" y="0"/>
                      <a:pt x="0" y="0"/>
                      <a:pt x="5454" y="3333"/>
                    </a:cubicBezTo>
                    <a:cubicBezTo>
                      <a:pt x="10909" y="6666"/>
                      <a:pt x="16363" y="3333"/>
                      <a:pt x="16363" y="10000"/>
                    </a:cubicBezTo>
                    <a:cubicBezTo>
                      <a:pt x="21818" y="13333"/>
                      <a:pt x="27272" y="6666"/>
                      <a:pt x="27272" y="13333"/>
                    </a:cubicBezTo>
                    <a:cubicBezTo>
                      <a:pt x="27272" y="16666"/>
                      <a:pt x="21818" y="20000"/>
                      <a:pt x="27272" y="23333"/>
                    </a:cubicBezTo>
                    <a:cubicBezTo>
                      <a:pt x="32727" y="26666"/>
                      <a:pt x="32727" y="13333"/>
                      <a:pt x="43636" y="20000"/>
                    </a:cubicBezTo>
                    <a:cubicBezTo>
                      <a:pt x="49090" y="23333"/>
                      <a:pt x="49090" y="23333"/>
                      <a:pt x="54545" y="13333"/>
                    </a:cubicBezTo>
                    <a:close/>
                  </a:path>
                </a:pathLst>
              </a:custGeom>
              <a:solidFill>
                <a:schemeClr val="dk2"/>
              </a:solidFill>
              <a:ln w="9525" cap="flat" cmpd="sng">
                <a:solidFill>
                  <a:schemeClr val="lt1"/>
                </a:solidFill>
                <a:prstDash val="solid"/>
                <a:miter lim="800000"/>
                <a:headEnd type="none" w="med" len="med"/>
                <a:tailEnd type="none" w="med" len="med"/>
              </a:ln>
            </p:spPr>
            <p:txBody>
              <a:bodyPr spcFirstLastPara="1" wrap="square" lIns="68569" tIns="34268" rIns="68569" bIns="34268" anchor="t" anchorCtr="0">
                <a:noAutofit/>
              </a:bodyPr>
              <a:lstStyle/>
              <a:p>
                <a:endParaRPr sz="1350">
                  <a:latin typeface="Georgia"/>
                  <a:ea typeface="Georgia"/>
                  <a:cs typeface="Georgia"/>
                  <a:sym typeface="Georgia"/>
                </a:endParaRPr>
              </a:p>
            </p:txBody>
          </p:sp>
          <p:sp>
            <p:nvSpPr>
              <p:cNvPr id="90" name="Shape 8884"/>
              <p:cNvSpPr/>
              <p:nvPr/>
            </p:nvSpPr>
            <p:spPr>
              <a:xfrm>
                <a:off x="2863" y="2279"/>
                <a:ext cx="11" cy="12"/>
              </a:xfrm>
              <a:custGeom>
                <a:avLst/>
                <a:gdLst/>
                <a:ahLst/>
                <a:cxnLst/>
                <a:rect l="0" t="0" r="0" b="0"/>
                <a:pathLst>
                  <a:path w="120000" h="120000" extrusionOk="0">
                    <a:moveTo>
                      <a:pt x="0" y="60000"/>
                    </a:moveTo>
                    <a:cubicBezTo>
                      <a:pt x="0" y="0"/>
                      <a:pt x="120000" y="0"/>
                      <a:pt x="120000" y="0"/>
                    </a:cubicBezTo>
                    <a:cubicBezTo>
                      <a:pt x="120000" y="60000"/>
                      <a:pt x="60000" y="120000"/>
                      <a:pt x="0" y="60000"/>
                    </a:cubicBezTo>
                    <a:close/>
                  </a:path>
                </a:pathLst>
              </a:custGeom>
              <a:solidFill>
                <a:srgbClr val="C0BAA7"/>
              </a:solidFill>
              <a:ln w="9525" cap="flat" cmpd="sng">
                <a:solidFill>
                  <a:schemeClr val="lt1"/>
                </a:solidFill>
                <a:prstDash val="solid"/>
                <a:miter lim="800000"/>
                <a:headEnd type="none" w="med" len="med"/>
                <a:tailEnd type="none" w="med" len="med"/>
              </a:ln>
            </p:spPr>
            <p:txBody>
              <a:bodyPr spcFirstLastPara="1" wrap="square" lIns="68569" tIns="34268" rIns="68569" bIns="34268" anchor="t" anchorCtr="0">
                <a:noAutofit/>
              </a:bodyPr>
              <a:lstStyle/>
              <a:p>
                <a:endParaRPr sz="1350">
                  <a:latin typeface="Georgia"/>
                  <a:ea typeface="Georgia"/>
                  <a:cs typeface="Georgia"/>
                  <a:sym typeface="Georgia"/>
                </a:endParaRPr>
              </a:p>
            </p:txBody>
          </p:sp>
          <p:sp>
            <p:nvSpPr>
              <p:cNvPr id="91" name="Shape 8885"/>
              <p:cNvSpPr/>
              <p:nvPr/>
            </p:nvSpPr>
            <p:spPr>
              <a:xfrm>
                <a:off x="2601" y="2116"/>
                <a:ext cx="1367" cy="617"/>
              </a:xfrm>
              <a:custGeom>
                <a:avLst/>
                <a:gdLst/>
                <a:ahLst/>
                <a:cxnLst/>
                <a:rect l="0" t="0" r="0" b="0"/>
                <a:pathLst>
                  <a:path w="120000" h="120000" extrusionOk="0">
                    <a:moveTo>
                      <a:pt x="120000" y="100754"/>
                    </a:moveTo>
                    <a:cubicBezTo>
                      <a:pt x="118468" y="99622"/>
                      <a:pt x="117957" y="100754"/>
                      <a:pt x="117446" y="99622"/>
                    </a:cubicBezTo>
                    <a:cubicBezTo>
                      <a:pt x="117446" y="98490"/>
                      <a:pt x="115914" y="101886"/>
                      <a:pt x="116936" y="97358"/>
                    </a:cubicBezTo>
                    <a:cubicBezTo>
                      <a:pt x="117957" y="93962"/>
                      <a:pt x="115914" y="95094"/>
                      <a:pt x="115914" y="91698"/>
                    </a:cubicBezTo>
                    <a:cubicBezTo>
                      <a:pt x="115404" y="89433"/>
                      <a:pt x="116936" y="91698"/>
                      <a:pt x="115914" y="88301"/>
                    </a:cubicBezTo>
                    <a:cubicBezTo>
                      <a:pt x="114893" y="86037"/>
                      <a:pt x="114382" y="80377"/>
                      <a:pt x="113361" y="78113"/>
                    </a:cubicBezTo>
                    <a:cubicBezTo>
                      <a:pt x="111829" y="75849"/>
                      <a:pt x="110808" y="76981"/>
                      <a:pt x="109787" y="74716"/>
                    </a:cubicBezTo>
                    <a:cubicBezTo>
                      <a:pt x="107744" y="72452"/>
                      <a:pt x="107234" y="74716"/>
                      <a:pt x="105191" y="71320"/>
                    </a:cubicBezTo>
                    <a:cubicBezTo>
                      <a:pt x="103659" y="67924"/>
                      <a:pt x="102638" y="69056"/>
                      <a:pt x="102638" y="66792"/>
                    </a:cubicBezTo>
                    <a:cubicBezTo>
                      <a:pt x="103148" y="62264"/>
                      <a:pt x="102638" y="62264"/>
                      <a:pt x="102127" y="67924"/>
                    </a:cubicBezTo>
                    <a:cubicBezTo>
                      <a:pt x="102127" y="71320"/>
                      <a:pt x="100595" y="71320"/>
                      <a:pt x="100085" y="69056"/>
                    </a:cubicBezTo>
                    <a:cubicBezTo>
                      <a:pt x="99574" y="66792"/>
                      <a:pt x="101617" y="67924"/>
                      <a:pt x="100085" y="64528"/>
                    </a:cubicBezTo>
                    <a:cubicBezTo>
                      <a:pt x="98553" y="62264"/>
                      <a:pt x="98553" y="63396"/>
                      <a:pt x="98042" y="62264"/>
                    </a:cubicBezTo>
                    <a:cubicBezTo>
                      <a:pt x="98042" y="58867"/>
                      <a:pt x="100595" y="63396"/>
                      <a:pt x="101106" y="60000"/>
                    </a:cubicBezTo>
                    <a:cubicBezTo>
                      <a:pt x="101106" y="57735"/>
                      <a:pt x="103148" y="61132"/>
                      <a:pt x="103148" y="58867"/>
                    </a:cubicBezTo>
                    <a:cubicBezTo>
                      <a:pt x="103148" y="55471"/>
                      <a:pt x="99063" y="60000"/>
                      <a:pt x="98553" y="56603"/>
                    </a:cubicBezTo>
                    <a:cubicBezTo>
                      <a:pt x="97531" y="53207"/>
                      <a:pt x="97531" y="52075"/>
                      <a:pt x="96510" y="52075"/>
                    </a:cubicBezTo>
                    <a:cubicBezTo>
                      <a:pt x="94468" y="52075"/>
                      <a:pt x="96510" y="49811"/>
                      <a:pt x="96510" y="48679"/>
                    </a:cubicBezTo>
                    <a:cubicBezTo>
                      <a:pt x="96000" y="46415"/>
                      <a:pt x="97021" y="47547"/>
                      <a:pt x="98042" y="46415"/>
                    </a:cubicBezTo>
                    <a:cubicBezTo>
                      <a:pt x="98553" y="46415"/>
                      <a:pt x="98553" y="41886"/>
                      <a:pt x="101106" y="45283"/>
                    </a:cubicBezTo>
                    <a:cubicBezTo>
                      <a:pt x="103659" y="48679"/>
                      <a:pt x="103659" y="45283"/>
                      <a:pt x="104170" y="48679"/>
                    </a:cubicBezTo>
                    <a:cubicBezTo>
                      <a:pt x="104680" y="53207"/>
                      <a:pt x="103659" y="53207"/>
                      <a:pt x="104170" y="58867"/>
                    </a:cubicBezTo>
                    <a:cubicBezTo>
                      <a:pt x="105191" y="63396"/>
                      <a:pt x="104680" y="57735"/>
                      <a:pt x="105191" y="58867"/>
                    </a:cubicBezTo>
                    <a:cubicBezTo>
                      <a:pt x="105702" y="61132"/>
                      <a:pt x="105191" y="64528"/>
                      <a:pt x="106723" y="65660"/>
                    </a:cubicBezTo>
                    <a:cubicBezTo>
                      <a:pt x="107744" y="66792"/>
                      <a:pt x="109787" y="56603"/>
                      <a:pt x="110297" y="57735"/>
                    </a:cubicBezTo>
                    <a:cubicBezTo>
                      <a:pt x="110808" y="58867"/>
                      <a:pt x="112340" y="56603"/>
                      <a:pt x="112340" y="55471"/>
                    </a:cubicBezTo>
                    <a:cubicBezTo>
                      <a:pt x="111829" y="54339"/>
                      <a:pt x="113361" y="52075"/>
                      <a:pt x="114382" y="53207"/>
                    </a:cubicBezTo>
                    <a:cubicBezTo>
                      <a:pt x="115404" y="54339"/>
                      <a:pt x="118468" y="58867"/>
                      <a:pt x="120000" y="58867"/>
                    </a:cubicBezTo>
                    <a:lnTo>
                      <a:pt x="120000" y="100754"/>
                    </a:lnTo>
                    <a:close/>
                    <a:moveTo>
                      <a:pt x="59744" y="12452"/>
                    </a:moveTo>
                    <a:cubicBezTo>
                      <a:pt x="58723" y="10188"/>
                      <a:pt x="59234" y="11320"/>
                      <a:pt x="58212" y="11320"/>
                    </a:cubicBezTo>
                    <a:cubicBezTo>
                      <a:pt x="56680" y="11320"/>
                      <a:pt x="55659" y="10188"/>
                      <a:pt x="55148" y="12452"/>
                    </a:cubicBezTo>
                    <a:cubicBezTo>
                      <a:pt x="54638" y="14716"/>
                      <a:pt x="54638" y="16981"/>
                      <a:pt x="54638" y="19245"/>
                    </a:cubicBezTo>
                    <a:cubicBezTo>
                      <a:pt x="54638" y="21509"/>
                      <a:pt x="53617" y="19245"/>
                      <a:pt x="53617" y="21509"/>
                    </a:cubicBezTo>
                    <a:cubicBezTo>
                      <a:pt x="53106" y="23773"/>
                      <a:pt x="53106" y="23773"/>
                      <a:pt x="53617" y="23773"/>
                    </a:cubicBezTo>
                    <a:cubicBezTo>
                      <a:pt x="54127" y="24905"/>
                      <a:pt x="52595" y="24905"/>
                      <a:pt x="52595" y="27169"/>
                    </a:cubicBezTo>
                    <a:cubicBezTo>
                      <a:pt x="52595" y="28301"/>
                      <a:pt x="52595" y="29433"/>
                      <a:pt x="52085" y="30566"/>
                    </a:cubicBezTo>
                    <a:cubicBezTo>
                      <a:pt x="52085" y="32830"/>
                      <a:pt x="50553" y="30566"/>
                      <a:pt x="50042" y="32830"/>
                    </a:cubicBezTo>
                    <a:cubicBezTo>
                      <a:pt x="49531" y="33962"/>
                      <a:pt x="48510" y="32830"/>
                      <a:pt x="48000" y="31698"/>
                    </a:cubicBezTo>
                    <a:cubicBezTo>
                      <a:pt x="47489" y="31698"/>
                      <a:pt x="48510" y="30566"/>
                      <a:pt x="46978" y="30566"/>
                    </a:cubicBezTo>
                    <a:cubicBezTo>
                      <a:pt x="44936" y="30566"/>
                      <a:pt x="45957" y="33962"/>
                      <a:pt x="45446" y="33962"/>
                    </a:cubicBezTo>
                    <a:cubicBezTo>
                      <a:pt x="44425" y="33962"/>
                      <a:pt x="44936" y="36226"/>
                      <a:pt x="43404" y="35094"/>
                    </a:cubicBezTo>
                    <a:cubicBezTo>
                      <a:pt x="41872" y="33962"/>
                      <a:pt x="41872" y="37358"/>
                      <a:pt x="40851" y="35094"/>
                    </a:cubicBezTo>
                    <a:cubicBezTo>
                      <a:pt x="40340" y="33962"/>
                      <a:pt x="39829" y="31698"/>
                      <a:pt x="39319" y="31698"/>
                    </a:cubicBezTo>
                    <a:cubicBezTo>
                      <a:pt x="38808" y="31698"/>
                      <a:pt x="39319" y="30566"/>
                      <a:pt x="38808" y="29433"/>
                    </a:cubicBezTo>
                    <a:cubicBezTo>
                      <a:pt x="38297" y="29433"/>
                      <a:pt x="38808" y="27169"/>
                      <a:pt x="38808" y="27169"/>
                    </a:cubicBezTo>
                    <a:cubicBezTo>
                      <a:pt x="37787" y="27169"/>
                      <a:pt x="37787" y="29433"/>
                      <a:pt x="37787" y="30566"/>
                    </a:cubicBezTo>
                    <a:cubicBezTo>
                      <a:pt x="36765" y="32830"/>
                      <a:pt x="36255" y="39622"/>
                      <a:pt x="37276" y="40754"/>
                    </a:cubicBezTo>
                    <a:cubicBezTo>
                      <a:pt x="38297" y="41886"/>
                      <a:pt x="36765" y="43018"/>
                      <a:pt x="37787" y="45283"/>
                    </a:cubicBezTo>
                    <a:cubicBezTo>
                      <a:pt x="38808" y="47547"/>
                      <a:pt x="37276" y="47547"/>
                      <a:pt x="38297" y="47547"/>
                    </a:cubicBezTo>
                    <a:cubicBezTo>
                      <a:pt x="39319" y="48679"/>
                      <a:pt x="37787" y="49811"/>
                      <a:pt x="38297" y="50943"/>
                    </a:cubicBezTo>
                    <a:cubicBezTo>
                      <a:pt x="38808" y="52075"/>
                      <a:pt x="39319" y="48679"/>
                      <a:pt x="39829" y="50943"/>
                    </a:cubicBezTo>
                    <a:cubicBezTo>
                      <a:pt x="40340" y="53207"/>
                      <a:pt x="39319" y="53207"/>
                      <a:pt x="39829" y="56603"/>
                    </a:cubicBezTo>
                    <a:cubicBezTo>
                      <a:pt x="41361" y="64528"/>
                      <a:pt x="39829" y="63396"/>
                      <a:pt x="40851" y="63396"/>
                    </a:cubicBezTo>
                    <a:cubicBezTo>
                      <a:pt x="41872" y="63396"/>
                      <a:pt x="42382" y="64528"/>
                      <a:pt x="42893" y="63396"/>
                    </a:cubicBezTo>
                    <a:cubicBezTo>
                      <a:pt x="43404" y="61132"/>
                      <a:pt x="44936" y="63396"/>
                      <a:pt x="44425" y="65660"/>
                    </a:cubicBezTo>
                    <a:cubicBezTo>
                      <a:pt x="44425" y="67924"/>
                      <a:pt x="44936" y="66792"/>
                      <a:pt x="45446" y="65660"/>
                    </a:cubicBezTo>
                    <a:cubicBezTo>
                      <a:pt x="45957" y="64528"/>
                      <a:pt x="46978" y="66792"/>
                      <a:pt x="47489" y="64528"/>
                    </a:cubicBezTo>
                    <a:cubicBezTo>
                      <a:pt x="48000" y="62264"/>
                      <a:pt x="48510" y="65660"/>
                      <a:pt x="49021" y="64528"/>
                    </a:cubicBezTo>
                    <a:cubicBezTo>
                      <a:pt x="49531" y="64528"/>
                      <a:pt x="49021" y="66792"/>
                      <a:pt x="50042" y="65660"/>
                    </a:cubicBezTo>
                    <a:cubicBezTo>
                      <a:pt x="51574" y="64528"/>
                      <a:pt x="52085" y="67924"/>
                      <a:pt x="52085" y="70188"/>
                    </a:cubicBezTo>
                    <a:cubicBezTo>
                      <a:pt x="51574" y="73584"/>
                      <a:pt x="54127" y="69056"/>
                      <a:pt x="55148" y="67924"/>
                    </a:cubicBezTo>
                    <a:cubicBezTo>
                      <a:pt x="55659" y="67924"/>
                      <a:pt x="56170" y="64528"/>
                      <a:pt x="56170" y="63396"/>
                    </a:cubicBezTo>
                    <a:cubicBezTo>
                      <a:pt x="56170" y="62264"/>
                      <a:pt x="56680" y="63396"/>
                      <a:pt x="56680" y="61132"/>
                    </a:cubicBezTo>
                    <a:cubicBezTo>
                      <a:pt x="56680" y="58867"/>
                      <a:pt x="57702" y="61132"/>
                      <a:pt x="57191" y="56603"/>
                    </a:cubicBezTo>
                    <a:cubicBezTo>
                      <a:pt x="56680" y="52075"/>
                      <a:pt x="58212" y="52075"/>
                      <a:pt x="58723" y="49811"/>
                    </a:cubicBezTo>
                    <a:cubicBezTo>
                      <a:pt x="59234" y="47547"/>
                      <a:pt x="60255" y="49811"/>
                      <a:pt x="60255" y="45283"/>
                    </a:cubicBezTo>
                    <a:cubicBezTo>
                      <a:pt x="59744" y="40754"/>
                      <a:pt x="60255" y="37358"/>
                      <a:pt x="60765" y="36226"/>
                    </a:cubicBezTo>
                    <a:cubicBezTo>
                      <a:pt x="61276" y="35094"/>
                      <a:pt x="60765" y="33962"/>
                      <a:pt x="61787" y="35094"/>
                    </a:cubicBezTo>
                    <a:cubicBezTo>
                      <a:pt x="62297" y="37358"/>
                      <a:pt x="63829" y="36226"/>
                      <a:pt x="63829" y="35094"/>
                    </a:cubicBezTo>
                    <a:cubicBezTo>
                      <a:pt x="63829" y="33962"/>
                      <a:pt x="60255" y="29433"/>
                      <a:pt x="60765" y="27169"/>
                    </a:cubicBezTo>
                    <a:cubicBezTo>
                      <a:pt x="61787" y="24905"/>
                      <a:pt x="60765" y="24905"/>
                      <a:pt x="60255" y="21509"/>
                    </a:cubicBezTo>
                    <a:cubicBezTo>
                      <a:pt x="60255" y="19245"/>
                      <a:pt x="59234" y="20377"/>
                      <a:pt x="59234" y="18113"/>
                    </a:cubicBezTo>
                    <a:cubicBezTo>
                      <a:pt x="59744" y="14716"/>
                      <a:pt x="60765" y="16981"/>
                      <a:pt x="60765" y="15849"/>
                    </a:cubicBezTo>
                    <a:cubicBezTo>
                      <a:pt x="60765" y="15849"/>
                      <a:pt x="60255" y="14716"/>
                      <a:pt x="59744" y="13584"/>
                    </a:cubicBezTo>
                    <a:cubicBezTo>
                      <a:pt x="59744" y="12452"/>
                      <a:pt x="59744" y="13584"/>
                      <a:pt x="59744" y="12452"/>
                    </a:cubicBezTo>
                    <a:close/>
                    <a:moveTo>
                      <a:pt x="1531" y="9056"/>
                    </a:moveTo>
                    <a:cubicBezTo>
                      <a:pt x="2553" y="12452"/>
                      <a:pt x="2553" y="11320"/>
                      <a:pt x="3574" y="13584"/>
                    </a:cubicBezTo>
                    <a:cubicBezTo>
                      <a:pt x="4085" y="16981"/>
                      <a:pt x="4085" y="13584"/>
                      <a:pt x="5617" y="16981"/>
                    </a:cubicBezTo>
                    <a:cubicBezTo>
                      <a:pt x="6638" y="21509"/>
                      <a:pt x="5106" y="19245"/>
                      <a:pt x="6638" y="21509"/>
                    </a:cubicBezTo>
                    <a:cubicBezTo>
                      <a:pt x="7659" y="22641"/>
                      <a:pt x="6127" y="23773"/>
                      <a:pt x="8170" y="26037"/>
                    </a:cubicBezTo>
                    <a:cubicBezTo>
                      <a:pt x="9191" y="27169"/>
                      <a:pt x="10212" y="29433"/>
                      <a:pt x="10212" y="30566"/>
                    </a:cubicBezTo>
                    <a:cubicBezTo>
                      <a:pt x="9702" y="31698"/>
                      <a:pt x="9702" y="30566"/>
                      <a:pt x="10723" y="35094"/>
                    </a:cubicBezTo>
                    <a:cubicBezTo>
                      <a:pt x="11234" y="39622"/>
                      <a:pt x="10723" y="39622"/>
                      <a:pt x="11744" y="40754"/>
                    </a:cubicBezTo>
                    <a:cubicBezTo>
                      <a:pt x="12765" y="41886"/>
                      <a:pt x="11744" y="41886"/>
                      <a:pt x="13787" y="46415"/>
                    </a:cubicBezTo>
                    <a:cubicBezTo>
                      <a:pt x="14808" y="48679"/>
                      <a:pt x="13787" y="49811"/>
                      <a:pt x="14297" y="50943"/>
                    </a:cubicBezTo>
                    <a:cubicBezTo>
                      <a:pt x="15319" y="52075"/>
                      <a:pt x="15319" y="54339"/>
                      <a:pt x="15829" y="57735"/>
                    </a:cubicBezTo>
                    <a:cubicBezTo>
                      <a:pt x="15829" y="60000"/>
                      <a:pt x="16851" y="63396"/>
                      <a:pt x="18382" y="66792"/>
                    </a:cubicBezTo>
                    <a:cubicBezTo>
                      <a:pt x="19404" y="69056"/>
                      <a:pt x="18893" y="69056"/>
                      <a:pt x="20936" y="73584"/>
                    </a:cubicBezTo>
                    <a:cubicBezTo>
                      <a:pt x="22468" y="76981"/>
                      <a:pt x="23489" y="78113"/>
                      <a:pt x="24000" y="81509"/>
                    </a:cubicBezTo>
                    <a:cubicBezTo>
                      <a:pt x="25021" y="83773"/>
                      <a:pt x="26042" y="87169"/>
                      <a:pt x="25531" y="82641"/>
                    </a:cubicBezTo>
                    <a:cubicBezTo>
                      <a:pt x="25021" y="78113"/>
                      <a:pt x="27063" y="84905"/>
                      <a:pt x="27063" y="81509"/>
                    </a:cubicBezTo>
                    <a:cubicBezTo>
                      <a:pt x="27574" y="79245"/>
                      <a:pt x="28085" y="84905"/>
                      <a:pt x="28595" y="83773"/>
                    </a:cubicBezTo>
                    <a:cubicBezTo>
                      <a:pt x="29106" y="82641"/>
                      <a:pt x="29106" y="80377"/>
                      <a:pt x="29106" y="75849"/>
                    </a:cubicBezTo>
                    <a:cubicBezTo>
                      <a:pt x="29106" y="72452"/>
                      <a:pt x="28595" y="73584"/>
                      <a:pt x="29106" y="71320"/>
                    </a:cubicBezTo>
                    <a:cubicBezTo>
                      <a:pt x="29617" y="67924"/>
                      <a:pt x="28595" y="69056"/>
                      <a:pt x="29106" y="65660"/>
                    </a:cubicBezTo>
                    <a:cubicBezTo>
                      <a:pt x="30127" y="63396"/>
                      <a:pt x="29106" y="63396"/>
                      <a:pt x="28595" y="61132"/>
                    </a:cubicBezTo>
                    <a:cubicBezTo>
                      <a:pt x="28085" y="58867"/>
                      <a:pt x="28085" y="57735"/>
                      <a:pt x="27063" y="58867"/>
                    </a:cubicBezTo>
                    <a:cubicBezTo>
                      <a:pt x="26553" y="60000"/>
                      <a:pt x="27063" y="57735"/>
                      <a:pt x="26042" y="58867"/>
                    </a:cubicBezTo>
                    <a:cubicBezTo>
                      <a:pt x="25021" y="61132"/>
                      <a:pt x="27063" y="56603"/>
                      <a:pt x="26042" y="56603"/>
                    </a:cubicBezTo>
                    <a:cubicBezTo>
                      <a:pt x="25021" y="56603"/>
                      <a:pt x="25531" y="48679"/>
                      <a:pt x="24510" y="48679"/>
                    </a:cubicBezTo>
                    <a:cubicBezTo>
                      <a:pt x="22978" y="49811"/>
                      <a:pt x="21957" y="47547"/>
                      <a:pt x="22468" y="45283"/>
                    </a:cubicBezTo>
                    <a:cubicBezTo>
                      <a:pt x="22978" y="44150"/>
                      <a:pt x="21957" y="43018"/>
                      <a:pt x="22978" y="43018"/>
                    </a:cubicBezTo>
                    <a:cubicBezTo>
                      <a:pt x="24000" y="41886"/>
                      <a:pt x="22978" y="37358"/>
                      <a:pt x="21957" y="38490"/>
                    </a:cubicBezTo>
                    <a:cubicBezTo>
                      <a:pt x="20936" y="39622"/>
                      <a:pt x="21957" y="37358"/>
                      <a:pt x="20425" y="36226"/>
                    </a:cubicBezTo>
                    <a:cubicBezTo>
                      <a:pt x="18382" y="36226"/>
                      <a:pt x="19914" y="30566"/>
                      <a:pt x="17361" y="29433"/>
                    </a:cubicBezTo>
                    <a:cubicBezTo>
                      <a:pt x="16340" y="29433"/>
                      <a:pt x="16851" y="27169"/>
                      <a:pt x="16340" y="26037"/>
                    </a:cubicBezTo>
                    <a:cubicBezTo>
                      <a:pt x="14808" y="23773"/>
                      <a:pt x="15829" y="28301"/>
                      <a:pt x="15319" y="27169"/>
                    </a:cubicBezTo>
                    <a:cubicBezTo>
                      <a:pt x="14808" y="26037"/>
                      <a:pt x="14297" y="27169"/>
                      <a:pt x="14297" y="23773"/>
                    </a:cubicBezTo>
                    <a:cubicBezTo>
                      <a:pt x="13787" y="21509"/>
                      <a:pt x="13787" y="23773"/>
                      <a:pt x="13276" y="21509"/>
                    </a:cubicBezTo>
                    <a:cubicBezTo>
                      <a:pt x="12765" y="20377"/>
                      <a:pt x="11744" y="16981"/>
                      <a:pt x="10723" y="15849"/>
                    </a:cubicBezTo>
                    <a:cubicBezTo>
                      <a:pt x="9702" y="15849"/>
                      <a:pt x="9702" y="13584"/>
                      <a:pt x="9191" y="12452"/>
                    </a:cubicBezTo>
                    <a:cubicBezTo>
                      <a:pt x="8170" y="12452"/>
                      <a:pt x="9191" y="10188"/>
                      <a:pt x="8170" y="10188"/>
                    </a:cubicBezTo>
                    <a:cubicBezTo>
                      <a:pt x="7659" y="9056"/>
                      <a:pt x="8170" y="7924"/>
                      <a:pt x="7148" y="5660"/>
                    </a:cubicBezTo>
                    <a:cubicBezTo>
                      <a:pt x="6127" y="2264"/>
                      <a:pt x="6638" y="5660"/>
                      <a:pt x="5617" y="4528"/>
                    </a:cubicBezTo>
                    <a:cubicBezTo>
                      <a:pt x="5106" y="3396"/>
                      <a:pt x="5106" y="4528"/>
                      <a:pt x="3574" y="4528"/>
                    </a:cubicBezTo>
                    <a:cubicBezTo>
                      <a:pt x="1531" y="3396"/>
                      <a:pt x="3063" y="3396"/>
                      <a:pt x="1531" y="1132"/>
                    </a:cubicBezTo>
                    <a:cubicBezTo>
                      <a:pt x="0" y="0"/>
                      <a:pt x="510" y="4528"/>
                      <a:pt x="1531" y="9056"/>
                    </a:cubicBezTo>
                    <a:close/>
                    <a:moveTo>
                      <a:pt x="27574" y="90566"/>
                    </a:moveTo>
                    <a:cubicBezTo>
                      <a:pt x="28085" y="90566"/>
                      <a:pt x="29106" y="89433"/>
                      <a:pt x="29617" y="91698"/>
                    </a:cubicBezTo>
                    <a:cubicBezTo>
                      <a:pt x="30127" y="92830"/>
                      <a:pt x="31148" y="90566"/>
                      <a:pt x="30638" y="92830"/>
                    </a:cubicBezTo>
                    <a:cubicBezTo>
                      <a:pt x="30127" y="95094"/>
                      <a:pt x="30638" y="92830"/>
                      <a:pt x="34212" y="97358"/>
                    </a:cubicBezTo>
                    <a:cubicBezTo>
                      <a:pt x="35744" y="98490"/>
                      <a:pt x="36255" y="95094"/>
                      <a:pt x="36765" y="96226"/>
                    </a:cubicBezTo>
                    <a:cubicBezTo>
                      <a:pt x="37276" y="97358"/>
                      <a:pt x="37787" y="96226"/>
                      <a:pt x="39319" y="97358"/>
                    </a:cubicBezTo>
                    <a:cubicBezTo>
                      <a:pt x="40851" y="98490"/>
                      <a:pt x="39829" y="99622"/>
                      <a:pt x="43404" y="100754"/>
                    </a:cubicBezTo>
                    <a:cubicBezTo>
                      <a:pt x="45957" y="101886"/>
                      <a:pt x="43404" y="99622"/>
                      <a:pt x="46468" y="101886"/>
                    </a:cubicBezTo>
                    <a:cubicBezTo>
                      <a:pt x="49021" y="103018"/>
                      <a:pt x="46468" y="98490"/>
                      <a:pt x="49021" y="101886"/>
                    </a:cubicBezTo>
                    <a:cubicBezTo>
                      <a:pt x="50553" y="103018"/>
                      <a:pt x="50553" y="103018"/>
                      <a:pt x="51574" y="104150"/>
                    </a:cubicBezTo>
                    <a:cubicBezTo>
                      <a:pt x="52085" y="105283"/>
                      <a:pt x="52085" y="103018"/>
                      <a:pt x="51574" y="103018"/>
                    </a:cubicBezTo>
                    <a:cubicBezTo>
                      <a:pt x="50553" y="101886"/>
                      <a:pt x="53106" y="96226"/>
                      <a:pt x="51063" y="96226"/>
                    </a:cubicBezTo>
                    <a:cubicBezTo>
                      <a:pt x="49531" y="96226"/>
                      <a:pt x="49531" y="97358"/>
                      <a:pt x="48000" y="96226"/>
                    </a:cubicBezTo>
                    <a:cubicBezTo>
                      <a:pt x="46468" y="95094"/>
                      <a:pt x="47489" y="95094"/>
                      <a:pt x="46978" y="91698"/>
                    </a:cubicBezTo>
                    <a:cubicBezTo>
                      <a:pt x="45957" y="88301"/>
                      <a:pt x="45957" y="92830"/>
                      <a:pt x="45446" y="90566"/>
                    </a:cubicBezTo>
                    <a:cubicBezTo>
                      <a:pt x="44936" y="88301"/>
                      <a:pt x="44936" y="91698"/>
                      <a:pt x="44425" y="89433"/>
                    </a:cubicBezTo>
                    <a:cubicBezTo>
                      <a:pt x="43914" y="88301"/>
                      <a:pt x="43404" y="90566"/>
                      <a:pt x="42893" y="89433"/>
                    </a:cubicBezTo>
                    <a:cubicBezTo>
                      <a:pt x="42382" y="87169"/>
                      <a:pt x="41872" y="86037"/>
                      <a:pt x="41361" y="89433"/>
                    </a:cubicBezTo>
                    <a:cubicBezTo>
                      <a:pt x="40851" y="93962"/>
                      <a:pt x="40851" y="90566"/>
                      <a:pt x="39319" y="90566"/>
                    </a:cubicBezTo>
                    <a:cubicBezTo>
                      <a:pt x="38297" y="90566"/>
                      <a:pt x="38297" y="91698"/>
                      <a:pt x="37787" y="90566"/>
                    </a:cubicBezTo>
                    <a:cubicBezTo>
                      <a:pt x="36765" y="89433"/>
                      <a:pt x="36255" y="91698"/>
                      <a:pt x="35744" y="87169"/>
                    </a:cubicBezTo>
                    <a:cubicBezTo>
                      <a:pt x="35234" y="84905"/>
                      <a:pt x="35234" y="87169"/>
                      <a:pt x="34212" y="86037"/>
                    </a:cubicBezTo>
                    <a:cubicBezTo>
                      <a:pt x="33702" y="84905"/>
                      <a:pt x="33702" y="87169"/>
                      <a:pt x="33191" y="84905"/>
                    </a:cubicBezTo>
                    <a:cubicBezTo>
                      <a:pt x="32680" y="83773"/>
                      <a:pt x="31659" y="82641"/>
                      <a:pt x="31659" y="84905"/>
                    </a:cubicBezTo>
                    <a:cubicBezTo>
                      <a:pt x="31659" y="86037"/>
                      <a:pt x="31148" y="84905"/>
                      <a:pt x="29617" y="83773"/>
                    </a:cubicBezTo>
                    <a:cubicBezTo>
                      <a:pt x="28595" y="83773"/>
                      <a:pt x="29106" y="87169"/>
                      <a:pt x="28595" y="88301"/>
                    </a:cubicBezTo>
                    <a:cubicBezTo>
                      <a:pt x="27574" y="88301"/>
                      <a:pt x="28595" y="89433"/>
                      <a:pt x="27574" y="89433"/>
                    </a:cubicBezTo>
                    <a:cubicBezTo>
                      <a:pt x="27063" y="89433"/>
                      <a:pt x="27063" y="90566"/>
                      <a:pt x="27574" y="90566"/>
                    </a:cubicBezTo>
                    <a:close/>
                    <a:moveTo>
                      <a:pt x="113872" y="97358"/>
                    </a:moveTo>
                    <a:cubicBezTo>
                      <a:pt x="113872" y="98490"/>
                      <a:pt x="113361" y="100754"/>
                      <a:pt x="113361" y="101886"/>
                    </a:cubicBezTo>
                    <a:cubicBezTo>
                      <a:pt x="113361" y="103018"/>
                      <a:pt x="113872" y="100754"/>
                      <a:pt x="114893" y="101886"/>
                    </a:cubicBezTo>
                    <a:cubicBezTo>
                      <a:pt x="115914" y="103018"/>
                      <a:pt x="115914" y="99622"/>
                      <a:pt x="116425" y="99622"/>
                    </a:cubicBezTo>
                    <a:cubicBezTo>
                      <a:pt x="116936" y="99622"/>
                      <a:pt x="116425" y="98490"/>
                      <a:pt x="116936" y="97358"/>
                    </a:cubicBezTo>
                    <a:cubicBezTo>
                      <a:pt x="116936" y="96226"/>
                      <a:pt x="117446" y="96226"/>
                      <a:pt x="116936" y="96226"/>
                    </a:cubicBezTo>
                    <a:cubicBezTo>
                      <a:pt x="116425" y="95094"/>
                      <a:pt x="116425" y="95094"/>
                      <a:pt x="116425" y="93962"/>
                    </a:cubicBezTo>
                    <a:cubicBezTo>
                      <a:pt x="115404" y="93962"/>
                      <a:pt x="113872" y="96226"/>
                      <a:pt x="113872" y="97358"/>
                    </a:cubicBezTo>
                    <a:close/>
                    <a:moveTo>
                      <a:pt x="49531" y="92830"/>
                    </a:moveTo>
                    <a:cubicBezTo>
                      <a:pt x="50042" y="91698"/>
                      <a:pt x="51063" y="91698"/>
                      <a:pt x="50553" y="90566"/>
                    </a:cubicBezTo>
                    <a:cubicBezTo>
                      <a:pt x="50553" y="90566"/>
                      <a:pt x="50553" y="90566"/>
                      <a:pt x="49021" y="90566"/>
                    </a:cubicBezTo>
                    <a:cubicBezTo>
                      <a:pt x="48000" y="90566"/>
                      <a:pt x="46978" y="90566"/>
                      <a:pt x="46978" y="92830"/>
                    </a:cubicBezTo>
                    <a:cubicBezTo>
                      <a:pt x="47489" y="92830"/>
                      <a:pt x="49021" y="93962"/>
                      <a:pt x="49531" y="92830"/>
                    </a:cubicBezTo>
                    <a:close/>
                    <a:moveTo>
                      <a:pt x="54127" y="91698"/>
                    </a:moveTo>
                    <a:cubicBezTo>
                      <a:pt x="54127" y="90566"/>
                      <a:pt x="54638" y="91698"/>
                      <a:pt x="54638" y="91698"/>
                    </a:cubicBezTo>
                    <a:cubicBezTo>
                      <a:pt x="54638" y="90566"/>
                      <a:pt x="54638" y="90566"/>
                      <a:pt x="54127" y="90566"/>
                    </a:cubicBezTo>
                    <a:cubicBezTo>
                      <a:pt x="53617" y="90566"/>
                      <a:pt x="54127" y="91698"/>
                      <a:pt x="54127" y="91698"/>
                    </a:cubicBezTo>
                    <a:close/>
                    <a:moveTo>
                      <a:pt x="53106" y="103018"/>
                    </a:moveTo>
                    <a:cubicBezTo>
                      <a:pt x="54127" y="104150"/>
                      <a:pt x="53106" y="104150"/>
                      <a:pt x="53617" y="105283"/>
                    </a:cubicBezTo>
                    <a:cubicBezTo>
                      <a:pt x="54127" y="105283"/>
                      <a:pt x="54127" y="103018"/>
                      <a:pt x="54638" y="101886"/>
                    </a:cubicBezTo>
                    <a:cubicBezTo>
                      <a:pt x="55659" y="101886"/>
                      <a:pt x="54638" y="100754"/>
                      <a:pt x="54127" y="99622"/>
                    </a:cubicBezTo>
                    <a:cubicBezTo>
                      <a:pt x="53617" y="98490"/>
                      <a:pt x="53617" y="100754"/>
                      <a:pt x="52595" y="99622"/>
                    </a:cubicBezTo>
                    <a:cubicBezTo>
                      <a:pt x="51574" y="98490"/>
                      <a:pt x="51574" y="99622"/>
                      <a:pt x="52085" y="100754"/>
                    </a:cubicBezTo>
                    <a:cubicBezTo>
                      <a:pt x="52085" y="101886"/>
                      <a:pt x="52595" y="101886"/>
                      <a:pt x="53106" y="103018"/>
                    </a:cubicBezTo>
                    <a:close/>
                    <a:moveTo>
                      <a:pt x="55659" y="104150"/>
                    </a:moveTo>
                    <a:cubicBezTo>
                      <a:pt x="55148" y="104150"/>
                      <a:pt x="55148" y="105283"/>
                      <a:pt x="56680" y="105283"/>
                    </a:cubicBezTo>
                    <a:cubicBezTo>
                      <a:pt x="57702" y="105283"/>
                      <a:pt x="57191" y="105283"/>
                      <a:pt x="57702" y="103018"/>
                    </a:cubicBezTo>
                    <a:cubicBezTo>
                      <a:pt x="58212" y="100754"/>
                      <a:pt x="58212" y="100754"/>
                      <a:pt x="57191" y="100754"/>
                    </a:cubicBezTo>
                    <a:cubicBezTo>
                      <a:pt x="56680" y="99622"/>
                      <a:pt x="56170" y="101886"/>
                      <a:pt x="56170" y="101886"/>
                    </a:cubicBezTo>
                    <a:cubicBezTo>
                      <a:pt x="56170" y="103018"/>
                      <a:pt x="56170" y="104150"/>
                      <a:pt x="55659" y="104150"/>
                    </a:cubicBezTo>
                    <a:close/>
                    <a:moveTo>
                      <a:pt x="58723" y="106415"/>
                    </a:moveTo>
                    <a:cubicBezTo>
                      <a:pt x="59234" y="106415"/>
                      <a:pt x="60765" y="105283"/>
                      <a:pt x="61276" y="105283"/>
                    </a:cubicBezTo>
                    <a:cubicBezTo>
                      <a:pt x="61787" y="105283"/>
                      <a:pt x="62297" y="104150"/>
                      <a:pt x="62297" y="104150"/>
                    </a:cubicBezTo>
                    <a:cubicBezTo>
                      <a:pt x="62297" y="105283"/>
                      <a:pt x="62808" y="104150"/>
                      <a:pt x="63319" y="105283"/>
                    </a:cubicBezTo>
                    <a:cubicBezTo>
                      <a:pt x="63319" y="105283"/>
                      <a:pt x="64340" y="105283"/>
                      <a:pt x="63829" y="104150"/>
                    </a:cubicBezTo>
                    <a:cubicBezTo>
                      <a:pt x="63319" y="104150"/>
                      <a:pt x="62808" y="103018"/>
                      <a:pt x="63319" y="104150"/>
                    </a:cubicBezTo>
                    <a:cubicBezTo>
                      <a:pt x="64340" y="104150"/>
                      <a:pt x="64340" y="104150"/>
                      <a:pt x="64340" y="104150"/>
                    </a:cubicBezTo>
                    <a:cubicBezTo>
                      <a:pt x="64340" y="103018"/>
                      <a:pt x="63829" y="99622"/>
                      <a:pt x="63319" y="100754"/>
                    </a:cubicBezTo>
                    <a:cubicBezTo>
                      <a:pt x="62808" y="101886"/>
                      <a:pt x="62808" y="99622"/>
                      <a:pt x="62297" y="100754"/>
                    </a:cubicBezTo>
                    <a:cubicBezTo>
                      <a:pt x="61787" y="101886"/>
                      <a:pt x="61787" y="99622"/>
                      <a:pt x="60765" y="99622"/>
                    </a:cubicBezTo>
                    <a:cubicBezTo>
                      <a:pt x="59744" y="99622"/>
                      <a:pt x="60765" y="101886"/>
                      <a:pt x="61276" y="101886"/>
                    </a:cubicBezTo>
                    <a:cubicBezTo>
                      <a:pt x="61276" y="101886"/>
                      <a:pt x="62297" y="103018"/>
                      <a:pt x="61787" y="103018"/>
                    </a:cubicBezTo>
                    <a:cubicBezTo>
                      <a:pt x="60765" y="103018"/>
                      <a:pt x="61276" y="104150"/>
                      <a:pt x="60765" y="103018"/>
                    </a:cubicBezTo>
                    <a:cubicBezTo>
                      <a:pt x="60255" y="103018"/>
                      <a:pt x="60255" y="101886"/>
                      <a:pt x="59744" y="101886"/>
                    </a:cubicBezTo>
                    <a:cubicBezTo>
                      <a:pt x="59234" y="101886"/>
                      <a:pt x="58723" y="100754"/>
                      <a:pt x="58723" y="101886"/>
                    </a:cubicBezTo>
                    <a:cubicBezTo>
                      <a:pt x="58212" y="103018"/>
                      <a:pt x="57702" y="101886"/>
                      <a:pt x="58212" y="104150"/>
                    </a:cubicBezTo>
                    <a:cubicBezTo>
                      <a:pt x="58212" y="105283"/>
                      <a:pt x="57702" y="106415"/>
                      <a:pt x="58723" y="106415"/>
                    </a:cubicBezTo>
                    <a:close/>
                    <a:moveTo>
                      <a:pt x="59744" y="100754"/>
                    </a:moveTo>
                    <a:cubicBezTo>
                      <a:pt x="59744" y="99622"/>
                      <a:pt x="60255" y="99622"/>
                      <a:pt x="60255" y="100754"/>
                    </a:cubicBezTo>
                    <a:cubicBezTo>
                      <a:pt x="60255" y="100754"/>
                      <a:pt x="59744" y="101886"/>
                      <a:pt x="59744" y="100754"/>
                    </a:cubicBezTo>
                    <a:close/>
                    <a:moveTo>
                      <a:pt x="65361" y="103018"/>
                    </a:moveTo>
                    <a:cubicBezTo>
                      <a:pt x="65361" y="103018"/>
                      <a:pt x="65361" y="101886"/>
                      <a:pt x="65361" y="101886"/>
                    </a:cubicBezTo>
                    <a:cubicBezTo>
                      <a:pt x="65361" y="101886"/>
                      <a:pt x="64851" y="101886"/>
                      <a:pt x="64851" y="101886"/>
                    </a:cubicBezTo>
                    <a:cubicBezTo>
                      <a:pt x="64851" y="103018"/>
                      <a:pt x="64851" y="103018"/>
                      <a:pt x="64851" y="104150"/>
                    </a:cubicBezTo>
                    <a:cubicBezTo>
                      <a:pt x="64851" y="105283"/>
                      <a:pt x="64851" y="103018"/>
                      <a:pt x="65361" y="103018"/>
                    </a:cubicBezTo>
                    <a:close/>
                    <a:moveTo>
                      <a:pt x="65361" y="104150"/>
                    </a:moveTo>
                    <a:cubicBezTo>
                      <a:pt x="65361" y="105283"/>
                      <a:pt x="65361" y="103018"/>
                      <a:pt x="65872" y="103018"/>
                    </a:cubicBezTo>
                    <a:cubicBezTo>
                      <a:pt x="65872" y="103018"/>
                      <a:pt x="65872" y="104150"/>
                      <a:pt x="65361" y="104150"/>
                    </a:cubicBezTo>
                    <a:close/>
                    <a:moveTo>
                      <a:pt x="66893" y="104150"/>
                    </a:moveTo>
                    <a:cubicBezTo>
                      <a:pt x="67404" y="105283"/>
                      <a:pt x="68425" y="104150"/>
                      <a:pt x="68936" y="105283"/>
                    </a:cubicBezTo>
                    <a:cubicBezTo>
                      <a:pt x="69446" y="106415"/>
                      <a:pt x="69446" y="105283"/>
                      <a:pt x="69957" y="105283"/>
                    </a:cubicBezTo>
                    <a:cubicBezTo>
                      <a:pt x="69957" y="105283"/>
                      <a:pt x="69957" y="104150"/>
                      <a:pt x="70468" y="105283"/>
                    </a:cubicBezTo>
                    <a:cubicBezTo>
                      <a:pt x="71489" y="105283"/>
                      <a:pt x="72000" y="104150"/>
                      <a:pt x="72000" y="104150"/>
                    </a:cubicBezTo>
                    <a:cubicBezTo>
                      <a:pt x="72510" y="104150"/>
                      <a:pt x="74042" y="103018"/>
                      <a:pt x="74042" y="103018"/>
                    </a:cubicBezTo>
                    <a:cubicBezTo>
                      <a:pt x="74042" y="101886"/>
                      <a:pt x="74553" y="101886"/>
                      <a:pt x="74553" y="99622"/>
                    </a:cubicBezTo>
                    <a:cubicBezTo>
                      <a:pt x="74042" y="98490"/>
                      <a:pt x="73531" y="100754"/>
                      <a:pt x="74042" y="100754"/>
                    </a:cubicBezTo>
                    <a:cubicBezTo>
                      <a:pt x="74042" y="100754"/>
                      <a:pt x="74042" y="100754"/>
                      <a:pt x="73531" y="101886"/>
                    </a:cubicBezTo>
                    <a:cubicBezTo>
                      <a:pt x="72510" y="101886"/>
                      <a:pt x="73531" y="103018"/>
                      <a:pt x="73021" y="103018"/>
                    </a:cubicBezTo>
                    <a:cubicBezTo>
                      <a:pt x="72000" y="104150"/>
                      <a:pt x="72000" y="100754"/>
                      <a:pt x="71489" y="101886"/>
                    </a:cubicBezTo>
                    <a:cubicBezTo>
                      <a:pt x="70978" y="103018"/>
                      <a:pt x="70978" y="101886"/>
                      <a:pt x="70468" y="103018"/>
                    </a:cubicBezTo>
                    <a:cubicBezTo>
                      <a:pt x="69957" y="103018"/>
                      <a:pt x="69446" y="101886"/>
                      <a:pt x="68936" y="100754"/>
                    </a:cubicBezTo>
                    <a:cubicBezTo>
                      <a:pt x="68425" y="100754"/>
                      <a:pt x="67404" y="99622"/>
                      <a:pt x="66893" y="100754"/>
                    </a:cubicBezTo>
                    <a:cubicBezTo>
                      <a:pt x="66382" y="101886"/>
                      <a:pt x="65872" y="101886"/>
                      <a:pt x="65872" y="104150"/>
                    </a:cubicBezTo>
                    <a:cubicBezTo>
                      <a:pt x="65872" y="106415"/>
                      <a:pt x="66382" y="104150"/>
                      <a:pt x="66893" y="104150"/>
                    </a:cubicBezTo>
                    <a:close/>
                    <a:moveTo>
                      <a:pt x="67914" y="82641"/>
                    </a:moveTo>
                    <a:cubicBezTo>
                      <a:pt x="67914" y="83773"/>
                      <a:pt x="67914" y="89433"/>
                      <a:pt x="67914" y="87169"/>
                    </a:cubicBezTo>
                    <a:cubicBezTo>
                      <a:pt x="67404" y="86037"/>
                      <a:pt x="67914" y="82641"/>
                      <a:pt x="67914" y="82641"/>
                    </a:cubicBezTo>
                    <a:close/>
                    <a:moveTo>
                      <a:pt x="74553" y="101886"/>
                    </a:moveTo>
                    <a:cubicBezTo>
                      <a:pt x="74553" y="101886"/>
                      <a:pt x="75063" y="101886"/>
                      <a:pt x="74553" y="103018"/>
                    </a:cubicBezTo>
                    <a:cubicBezTo>
                      <a:pt x="74042" y="103018"/>
                      <a:pt x="74042" y="103018"/>
                      <a:pt x="74553" y="101886"/>
                    </a:cubicBezTo>
                    <a:close/>
                    <a:moveTo>
                      <a:pt x="75063" y="101886"/>
                    </a:moveTo>
                    <a:cubicBezTo>
                      <a:pt x="75063" y="101886"/>
                      <a:pt x="75063" y="101886"/>
                      <a:pt x="75574" y="100754"/>
                    </a:cubicBezTo>
                    <a:cubicBezTo>
                      <a:pt x="75574" y="100754"/>
                      <a:pt x="75063" y="100754"/>
                      <a:pt x="74553" y="100754"/>
                    </a:cubicBezTo>
                    <a:cubicBezTo>
                      <a:pt x="74553" y="101886"/>
                      <a:pt x="74553" y="101886"/>
                      <a:pt x="75063" y="101886"/>
                    </a:cubicBezTo>
                    <a:close/>
                    <a:moveTo>
                      <a:pt x="75574" y="103018"/>
                    </a:moveTo>
                    <a:cubicBezTo>
                      <a:pt x="76595" y="103018"/>
                      <a:pt x="75574" y="101886"/>
                      <a:pt x="76085" y="101886"/>
                    </a:cubicBezTo>
                    <a:cubicBezTo>
                      <a:pt x="76595" y="101886"/>
                      <a:pt x="76085" y="101886"/>
                      <a:pt x="76595" y="100754"/>
                    </a:cubicBezTo>
                    <a:cubicBezTo>
                      <a:pt x="77106" y="100754"/>
                      <a:pt x="77106" y="100754"/>
                      <a:pt x="76595" y="100754"/>
                    </a:cubicBezTo>
                    <a:cubicBezTo>
                      <a:pt x="76085" y="100754"/>
                      <a:pt x="75574" y="100754"/>
                      <a:pt x="75574" y="100754"/>
                    </a:cubicBezTo>
                    <a:cubicBezTo>
                      <a:pt x="75574" y="101886"/>
                      <a:pt x="75574" y="101886"/>
                      <a:pt x="75063" y="101886"/>
                    </a:cubicBezTo>
                    <a:cubicBezTo>
                      <a:pt x="74553" y="103018"/>
                      <a:pt x="75063" y="103018"/>
                      <a:pt x="75574" y="103018"/>
                    </a:cubicBezTo>
                    <a:close/>
                    <a:moveTo>
                      <a:pt x="77617" y="101886"/>
                    </a:moveTo>
                    <a:cubicBezTo>
                      <a:pt x="78127" y="100754"/>
                      <a:pt x="78127" y="99622"/>
                      <a:pt x="77617" y="100754"/>
                    </a:cubicBezTo>
                    <a:cubicBezTo>
                      <a:pt x="77106" y="101886"/>
                      <a:pt x="77106" y="99622"/>
                      <a:pt x="77106" y="101886"/>
                    </a:cubicBezTo>
                    <a:cubicBezTo>
                      <a:pt x="77106" y="101886"/>
                      <a:pt x="77106" y="103018"/>
                      <a:pt x="77617" y="101886"/>
                    </a:cubicBezTo>
                    <a:close/>
                    <a:moveTo>
                      <a:pt x="79659" y="101886"/>
                    </a:moveTo>
                    <a:cubicBezTo>
                      <a:pt x="80680" y="101886"/>
                      <a:pt x="80170" y="99622"/>
                      <a:pt x="79148" y="99622"/>
                    </a:cubicBezTo>
                    <a:cubicBezTo>
                      <a:pt x="78127" y="100754"/>
                      <a:pt x="78638" y="98490"/>
                      <a:pt x="78127" y="100754"/>
                    </a:cubicBezTo>
                    <a:cubicBezTo>
                      <a:pt x="77617" y="103018"/>
                      <a:pt x="78638" y="101886"/>
                      <a:pt x="79659" y="101886"/>
                    </a:cubicBezTo>
                    <a:close/>
                    <a:moveTo>
                      <a:pt x="65872" y="112075"/>
                    </a:moveTo>
                    <a:cubicBezTo>
                      <a:pt x="66893" y="113207"/>
                      <a:pt x="66893" y="115471"/>
                      <a:pt x="66893" y="114339"/>
                    </a:cubicBezTo>
                    <a:cubicBezTo>
                      <a:pt x="67404" y="114339"/>
                      <a:pt x="67404" y="115471"/>
                      <a:pt x="67914" y="115471"/>
                    </a:cubicBezTo>
                    <a:cubicBezTo>
                      <a:pt x="67914" y="114339"/>
                      <a:pt x="68425" y="114339"/>
                      <a:pt x="68425" y="114339"/>
                    </a:cubicBezTo>
                    <a:cubicBezTo>
                      <a:pt x="68936" y="113207"/>
                      <a:pt x="67914" y="110943"/>
                      <a:pt x="67404" y="110943"/>
                    </a:cubicBezTo>
                    <a:cubicBezTo>
                      <a:pt x="66893" y="109811"/>
                      <a:pt x="67404" y="109811"/>
                      <a:pt x="66893" y="108679"/>
                    </a:cubicBezTo>
                    <a:cubicBezTo>
                      <a:pt x="66382" y="107547"/>
                      <a:pt x="65872" y="108679"/>
                      <a:pt x="65361" y="108679"/>
                    </a:cubicBezTo>
                    <a:cubicBezTo>
                      <a:pt x="65361" y="108679"/>
                      <a:pt x="63829" y="107547"/>
                      <a:pt x="63829" y="109811"/>
                    </a:cubicBezTo>
                    <a:cubicBezTo>
                      <a:pt x="63829" y="112075"/>
                      <a:pt x="64851" y="110943"/>
                      <a:pt x="65872" y="112075"/>
                    </a:cubicBezTo>
                    <a:close/>
                    <a:moveTo>
                      <a:pt x="75574" y="117735"/>
                    </a:moveTo>
                    <a:cubicBezTo>
                      <a:pt x="75574" y="117735"/>
                      <a:pt x="75574" y="115471"/>
                      <a:pt x="75063" y="117735"/>
                    </a:cubicBezTo>
                    <a:cubicBezTo>
                      <a:pt x="74553" y="118867"/>
                      <a:pt x="74042" y="117735"/>
                      <a:pt x="74042" y="118867"/>
                    </a:cubicBezTo>
                    <a:cubicBezTo>
                      <a:pt x="74042" y="120000"/>
                      <a:pt x="75063" y="118867"/>
                      <a:pt x="75574" y="117735"/>
                    </a:cubicBezTo>
                    <a:close/>
                    <a:moveTo>
                      <a:pt x="77617" y="114339"/>
                    </a:moveTo>
                    <a:cubicBezTo>
                      <a:pt x="78127" y="114339"/>
                      <a:pt x="78127" y="114339"/>
                      <a:pt x="79148" y="112075"/>
                    </a:cubicBezTo>
                    <a:cubicBezTo>
                      <a:pt x="79659" y="109811"/>
                      <a:pt x="79659" y="109811"/>
                      <a:pt x="80680" y="108679"/>
                    </a:cubicBezTo>
                    <a:cubicBezTo>
                      <a:pt x="81702" y="106415"/>
                      <a:pt x="82212" y="107547"/>
                      <a:pt x="82723" y="106415"/>
                    </a:cubicBezTo>
                    <a:cubicBezTo>
                      <a:pt x="82723" y="105283"/>
                      <a:pt x="83234" y="106415"/>
                      <a:pt x="83744" y="105283"/>
                    </a:cubicBezTo>
                    <a:cubicBezTo>
                      <a:pt x="84255" y="103018"/>
                      <a:pt x="84765" y="104150"/>
                      <a:pt x="85276" y="103018"/>
                    </a:cubicBezTo>
                    <a:cubicBezTo>
                      <a:pt x="85787" y="101886"/>
                      <a:pt x="86297" y="101886"/>
                      <a:pt x="85787" y="100754"/>
                    </a:cubicBezTo>
                    <a:cubicBezTo>
                      <a:pt x="84765" y="100754"/>
                      <a:pt x="84255" y="101886"/>
                      <a:pt x="83744" y="101886"/>
                    </a:cubicBezTo>
                    <a:cubicBezTo>
                      <a:pt x="83234" y="101886"/>
                      <a:pt x="82723" y="103018"/>
                      <a:pt x="82212" y="101886"/>
                    </a:cubicBezTo>
                    <a:cubicBezTo>
                      <a:pt x="82212" y="101886"/>
                      <a:pt x="81702" y="101886"/>
                      <a:pt x="80680" y="103018"/>
                    </a:cubicBezTo>
                    <a:cubicBezTo>
                      <a:pt x="79659" y="104150"/>
                      <a:pt x="80170" y="104150"/>
                      <a:pt x="79148" y="106415"/>
                    </a:cubicBezTo>
                    <a:cubicBezTo>
                      <a:pt x="78127" y="107547"/>
                      <a:pt x="78127" y="106415"/>
                      <a:pt x="77106" y="108679"/>
                    </a:cubicBezTo>
                    <a:cubicBezTo>
                      <a:pt x="76085" y="109811"/>
                      <a:pt x="76085" y="110943"/>
                      <a:pt x="76085" y="112075"/>
                    </a:cubicBezTo>
                    <a:cubicBezTo>
                      <a:pt x="75574" y="113207"/>
                      <a:pt x="76595" y="113207"/>
                      <a:pt x="76085" y="114339"/>
                    </a:cubicBezTo>
                    <a:cubicBezTo>
                      <a:pt x="75574" y="114339"/>
                      <a:pt x="75063" y="115471"/>
                      <a:pt x="76085" y="115471"/>
                    </a:cubicBezTo>
                    <a:cubicBezTo>
                      <a:pt x="77106" y="116603"/>
                      <a:pt x="77106" y="114339"/>
                      <a:pt x="77617" y="114339"/>
                    </a:cubicBezTo>
                    <a:close/>
                    <a:moveTo>
                      <a:pt x="67404" y="81509"/>
                    </a:moveTo>
                    <a:cubicBezTo>
                      <a:pt x="68425" y="81509"/>
                      <a:pt x="66893" y="78113"/>
                      <a:pt x="67404" y="75849"/>
                    </a:cubicBezTo>
                    <a:cubicBezTo>
                      <a:pt x="67914" y="74716"/>
                      <a:pt x="67404" y="71320"/>
                      <a:pt x="67404" y="66792"/>
                    </a:cubicBezTo>
                    <a:cubicBezTo>
                      <a:pt x="67914" y="62264"/>
                      <a:pt x="66382" y="64528"/>
                      <a:pt x="67914" y="61132"/>
                    </a:cubicBezTo>
                    <a:cubicBezTo>
                      <a:pt x="69446" y="58867"/>
                      <a:pt x="69957" y="62264"/>
                      <a:pt x="68936" y="64528"/>
                    </a:cubicBezTo>
                    <a:cubicBezTo>
                      <a:pt x="68425" y="67924"/>
                      <a:pt x="69446" y="67924"/>
                      <a:pt x="69957" y="70188"/>
                    </a:cubicBezTo>
                    <a:cubicBezTo>
                      <a:pt x="70978" y="72452"/>
                      <a:pt x="69446" y="76981"/>
                      <a:pt x="71489" y="76981"/>
                    </a:cubicBezTo>
                    <a:cubicBezTo>
                      <a:pt x="72510" y="76981"/>
                      <a:pt x="71489" y="74716"/>
                      <a:pt x="72510" y="73584"/>
                    </a:cubicBezTo>
                    <a:cubicBezTo>
                      <a:pt x="73531" y="72452"/>
                      <a:pt x="73531" y="74716"/>
                      <a:pt x="74042" y="72452"/>
                    </a:cubicBezTo>
                    <a:cubicBezTo>
                      <a:pt x="74553" y="69056"/>
                      <a:pt x="72000" y="69056"/>
                      <a:pt x="72510" y="66792"/>
                    </a:cubicBezTo>
                    <a:cubicBezTo>
                      <a:pt x="73531" y="64528"/>
                      <a:pt x="72000" y="60000"/>
                      <a:pt x="70978" y="57735"/>
                    </a:cubicBezTo>
                    <a:cubicBezTo>
                      <a:pt x="69446" y="54339"/>
                      <a:pt x="72510" y="54339"/>
                      <a:pt x="73531" y="49811"/>
                    </a:cubicBezTo>
                    <a:cubicBezTo>
                      <a:pt x="74553" y="45283"/>
                      <a:pt x="75063" y="50943"/>
                      <a:pt x="75574" y="48679"/>
                    </a:cubicBezTo>
                    <a:cubicBezTo>
                      <a:pt x="76085" y="47547"/>
                      <a:pt x="76085" y="46415"/>
                      <a:pt x="74042" y="46415"/>
                    </a:cubicBezTo>
                    <a:cubicBezTo>
                      <a:pt x="72000" y="46415"/>
                      <a:pt x="72510" y="48679"/>
                      <a:pt x="70978" y="48679"/>
                    </a:cubicBezTo>
                    <a:cubicBezTo>
                      <a:pt x="69446" y="47547"/>
                      <a:pt x="69957" y="52075"/>
                      <a:pt x="68425" y="52075"/>
                    </a:cubicBezTo>
                    <a:cubicBezTo>
                      <a:pt x="67404" y="50943"/>
                      <a:pt x="68425" y="49811"/>
                      <a:pt x="67404" y="47547"/>
                    </a:cubicBezTo>
                    <a:cubicBezTo>
                      <a:pt x="65872" y="46415"/>
                      <a:pt x="66893" y="36226"/>
                      <a:pt x="68425" y="38490"/>
                    </a:cubicBezTo>
                    <a:cubicBezTo>
                      <a:pt x="69446" y="39622"/>
                      <a:pt x="70468" y="38490"/>
                      <a:pt x="70978" y="38490"/>
                    </a:cubicBezTo>
                    <a:cubicBezTo>
                      <a:pt x="72000" y="39622"/>
                      <a:pt x="74553" y="37358"/>
                      <a:pt x="75063" y="38490"/>
                    </a:cubicBezTo>
                    <a:cubicBezTo>
                      <a:pt x="75063" y="39622"/>
                      <a:pt x="77617" y="40754"/>
                      <a:pt x="78638" y="37358"/>
                    </a:cubicBezTo>
                    <a:cubicBezTo>
                      <a:pt x="79659" y="33962"/>
                      <a:pt x="80680" y="31698"/>
                      <a:pt x="80170" y="30566"/>
                    </a:cubicBezTo>
                    <a:cubicBezTo>
                      <a:pt x="79659" y="28301"/>
                      <a:pt x="78638" y="31698"/>
                      <a:pt x="77617" y="35094"/>
                    </a:cubicBezTo>
                    <a:cubicBezTo>
                      <a:pt x="77106" y="37358"/>
                      <a:pt x="74553" y="33962"/>
                      <a:pt x="74042" y="35094"/>
                    </a:cubicBezTo>
                    <a:cubicBezTo>
                      <a:pt x="74042" y="36226"/>
                      <a:pt x="73021" y="33962"/>
                      <a:pt x="71489" y="33962"/>
                    </a:cubicBezTo>
                    <a:cubicBezTo>
                      <a:pt x="69957" y="35094"/>
                      <a:pt x="70978" y="32830"/>
                      <a:pt x="69957" y="32830"/>
                    </a:cubicBezTo>
                    <a:cubicBezTo>
                      <a:pt x="69446" y="32830"/>
                      <a:pt x="68936" y="31698"/>
                      <a:pt x="68425" y="32830"/>
                    </a:cubicBezTo>
                    <a:cubicBezTo>
                      <a:pt x="68425" y="33962"/>
                      <a:pt x="67914" y="37358"/>
                      <a:pt x="67404" y="35094"/>
                    </a:cubicBezTo>
                    <a:cubicBezTo>
                      <a:pt x="66893" y="33962"/>
                      <a:pt x="66893" y="37358"/>
                      <a:pt x="66382" y="38490"/>
                    </a:cubicBezTo>
                    <a:cubicBezTo>
                      <a:pt x="65361" y="40754"/>
                      <a:pt x="66382" y="41886"/>
                      <a:pt x="65872" y="41886"/>
                    </a:cubicBezTo>
                    <a:cubicBezTo>
                      <a:pt x="64851" y="43018"/>
                      <a:pt x="65872" y="43018"/>
                      <a:pt x="65872" y="45283"/>
                    </a:cubicBezTo>
                    <a:cubicBezTo>
                      <a:pt x="65361" y="47547"/>
                      <a:pt x="64340" y="48679"/>
                      <a:pt x="64851" y="53207"/>
                    </a:cubicBezTo>
                    <a:cubicBezTo>
                      <a:pt x="64851" y="57735"/>
                      <a:pt x="64340" y="54339"/>
                      <a:pt x="64340" y="57735"/>
                    </a:cubicBezTo>
                    <a:cubicBezTo>
                      <a:pt x="64340" y="62264"/>
                      <a:pt x="62808" y="60000"/>
                      <a:pt x="63319" y="62264"/>
                    </a:cubicBezTo>
                    <a:cubicBezTo>
                      <a:pt x="63829" y="64528"/>
                      <a:pt x="62808" y="62264"/>
                      <a:pt x="63319" y="65660"/>
                    </a:cubicBezTo>
                    <a:cubicBezTo>
                      <a:pt x="63829" y="69056"/>
                      <a:pt x="64340" y="64528"/>
                      <a:pt x="65361" y="67924"/>
                    </a:cubicBezTo>
                    <a:cubicBezTo>
                      <a:pt x="66382" y="72452"/>
                      <a:pt x="64340" y="78113"/>
                      <a:pt x="65361" y="81509"/>
                    </a:cubicBezTo>
                    <a:cubicBezTo>
                      <a:pt x="65872" y="83773"/>
                      <a:pt x="66382" y="81509"/>
                      <a:pt x="67404" y="81509"/>
                    </a:cubicBezTo>
                    <a:close/>
                    <a:moveTo>
                      <a:pt x="84255" y="69056"/>
                    </a:moveTo>
                    <a:cubicBezTo>
                      <a:pt x="84765" y="70188"/>
                      <a:pt x="86297" y="66792"/>
                      <a:pt x="85276" y="64528"/>
                    </a:cubicBezTo>
                    <a:cubicBezTo>
                      <a:pt x="84765" y="62264"/>
                      <a:pt x="82723" y="62264"/>
                      <a:pt x="82723" y="64528"/>
                    </a:cubicBezTo>
                    <a:cubicBezTo>
                      <a:pt x="82212" y="65660"/>
                      <a:pt x="83234" y="67924"/>
                      <a:pt x="84255" y="69056"/>
                    </a:cubicBezTo>
                    <a:close/>
                    <a:moveTo>
                      <a:pt x="88340" y="64528"/>
                    </a:moveTo>
                    <a:cubicBezTo>
                      <a:pt x="88340" y="63396"/>
                      <a:pt x="88851" y="66792"/>
                      <a:pt x="89872" y="65660"/>
                    </a:cubicBezTo>
                    <a:cubicBezTo>
                      <a:pt x="90893" y="63396"/>
                      <a:pt x="91914" y="66792"/>
                      <a:pt x="91914" y="65660"/>
                    </a:cubicBezTo>
                    <a:cubicBezTo>
                      <a:pt x="91914" y="64528"/>
                      <a:pt x="93446" y="66792"/>
                      <a:pt x="94468" y="69056"/>
                    </a:cubicBezTo>
                    <a:cubicBezTo>
                      <a:pt x="96000" y="70188"/>
                      <a:pt x="96000" y="67924"/>
                      <a:pt x="94978" y="64528"/>
                    </a:cubicBezTo>
                    <a:cubicBezTo>
                      <a:pt x="93957" y="61132"/>
                      <a:pt x="93957" y="64528"/>
                      <a:pt x="92425" y="62264"/>
                    </a:cubicBezTo>
                    <a:cubicBezTo>
                      <a:pt x="91404" y="60000"/>
                      <a:pt x="91914" y="62264"/>
                      <a:pt x="90382" y="62264"/>
                    </a:cubicBezTo>
                    <a:cubicBezTo>
                      <a:pt x="88340" y="61132"/>
                      <a:pt x="87319" y="63396"/>
                      <a:pt x="87319" y="65660"/>
                    </a:cubicBezTo>
                    <a:cubicBezTo>
                      <a:pt x="87829" y="69056"/>
                      <a:pt x="87829" y="64528"/>
                      <a:pt x="88340" y="64528"/>
                    </a:cubicBezTo>
                    <a:close/>
                    <a:moveTo>
                      <a:pt x="78127" y="55471"/>
                    </a:moveTo>
                    <a:cubicBezTo>
                      <a:pt x="78127" y="52075"/>
                      <a:pt x="80680" y="54339"/>
                      <a:pt x="80680" y="54339"/>
                    </a:cubicBezTo>
                    <a:cubicBezTo>
                      <a:pt x="80680" y="55471"/>
                      <a:pt x="78127" y="56603"/>
                      <a:pt x="78127" y="55471"/>
                    </a:cubicBezTo>
                    <a:close/>
                    <a:moveTo>
                      <a:pt x="80680" y="55471"/>
                    </a:moveTo>
                    <a:cubicBezTo>
                      <a:pt x="81191" y="53207"/>
                      <a:pt x="84255" y="54339"/>
                      <a:pt x="83234" y="54339"/>
                    </a:cubicBezTo>
                    <a:cubicBezTo>
                      <a:pt x="82723" y="55471"/>
                      <a:pt x="80680" y="56603"/>
                      <a:pt x="80680" y="55471"/>
                    </a:cubicBezTo>
                    <a:close/>
                    <a:moveTo>
                      <a:pt x="86808" y="54339"/>
                    </a:moveTo>
                    <a:cubicBezTo>
                      <a:pt x="87829" y="53207"/>
                      <a:pt x="88851" y="54339"/>
                      <a:pt x="87829" y="52075"/>
                    </a:cubicBezTo>
                    <a:cubicBezTo>
                      <a:pt x="86808" y="50943"/>
                      <a:pt x="86297" y="50943"/>
                      <a:pt x="86297" y="53207"/>
                    </a:cubicBezTo>
                    <a:cubicBezTo>
                      <a:pt x="86297" y="54339"/>
                      <a:pt x="86297" y="54339"/>
                      <a:pt x="86808" y="54339"/>
                    </a:cubicBezTo>
                    <a:close/>
                    <a:moveTo>
                      <a:pt x="92425" y="55471"/>
                    </a:moveTo>
                    <a:cubicBezTo>
                      <a:pt x="92936" y="56603"/>
                      <a:pt x="93957" y="57735"/>
                      <a:pt x="93957" y="55471"/>
                    </a:cubicBezTo>
                    <a:cubicBezTo>
                      <a:pt x="94468" y="54339"/>
                      <a:pt x="93957" y="53207"/>
                      <a:pt x="92936" y="54339"/>
                    </a:cubicBezTo>
                    <a:cubicBezTo>
                      <a:pt x="92425" y="54339"/>
                      <a:pt x="91914" y="55471"/>
                      <a:pt x="92425" y="55471"/>
                    </a:cubicBezTo>
                    <a:close/>
                    <a:moveTo>
                      <a:pt x="95489" y="48679"/>
                    </a:moveTo>
                    <a:cubicBezTo>
                      <a:pt x="95489" y="47547"/>
                      <a:pt x="94468" y="48679"/>
                      <a:pt x="94468" y="48679"/>
                    </a:cubicBezTo>
                    <a:cubicBezTo>
                      <a:pt x="94978" y="49811"/>
                      <a:pt x="94978" y="49811"/>
                      <a:pt x="95489" y="50943"/>
                    </a:cubicBezTo>
                    <a:cubicBezTo>
                      <a:pt x="95489" y="52075"/>
                      <a:pt x="96000" y="48679"/>
                      <a:pt x="95489" y="48679"/>
                    </a:cubicBezTo>
                    <a:close/>
                    <a:moveTo>
                      <a:pt x="95489" y="43018"/>
                    </a:moveTo>
                    <a:cubicBezTo>
                      <a:pt x="95489" y="43018"/>
                      <a:pt x="96000" y="45283"/>
                      <a:pt x="96510" y="44150"/>
                    </a:cubicBezTo>
                    <a:cubicBezTo>
                      <a:pt x="97021" y="44150"/>
                      <a:pt x="96000" y="41886"/>
                      <a:pt x="94978" y="41886"/>
                    </a:cubicBezTo>
                    <a:cubicBezTo>
                      <a:pt x="93957" y="43018"/>
                      <a:pt x="93446" y="43018"/>
                      <a:pt x="93957" y="44150"/>
                    </a:cubicBezTo>
                    <a:cubicBezTo>
                      <a:pt x="94468" y="44150"/>
                      <a:pt x="94978" y="45283"/>
                      <a:pt x="95489" y="45283"/>
                    </a:cubicBezTo>
                    <a:cubicBezTo>
                      <a:pt x="96000" y="44150"/>
                      <a:pt x="94978" y="43018"/>
                      <a:pt x="95489" y="43018"/>
                    </a:cubicBezTo>
                    <a:close/>
                    <a:moveTo>
                      <a:pt x="88340" y="46415"/>
                    </a:moveTo>
                    <a:cubicBezTo>
                      <a:pt x="87829" y="44150"/>
                      <a:pt x="87319" y="41886"/>
                      <a:pt x="87319" y="39622"/>
                    </a:cubicBezTo>
                    <a:cubicBezTo>
                      <a:pt x="87829" y="38490"/>
                      <a:pt x="88340" y="38490"/>
                      <a:pt x="89361" y="39622"/>
                    </a:cubicBezTo>
                    <a:cubicBezTo>
                      <a:pt x="90382" y="40754"/>
                      <a:pt x="89872" y="38490"/>
                      <a:pt x="88851" y="37358"/>
                    </a:cubicBezTo>
                    <a:cubicBezTo>
                      <a:pt x="87829" y="36226"/>
                      <a:pt x="88851" y="35094"/>
                      <a:pt x="89361" y="35094"/>
                    </a:cubicBezTo>
                    <a:cubicBezTo>
                      <a:pt x="89872" y="33962"/>
                      <a:pt x="89872" y="30566"/>
                      <a:pt x="88851" y="30566"/>
                    </a:cubicBezTo>
                    <a:cubicBezTo>
                      <a:pt x="87829" y="31698"/>
                      <a:pt x="87319" y="37358"/>
                      <a:pt x="87319" y="36226"/>
                    </a:cubicBezTo>
                    <a:cubicBezTo>
                      <a:pt x="86808" y="33962"/>
                      <a:pt x="87319" y="35094"/>
                      <a:pt x="87829" y="31698"/>
                    </a:cubicBezTo>
                    <a:cubicBezTo>
                      <a:pt x="88340" y="29433"/>
                      <a:pt x="87319" y="29433"/>
                      <a:pt x="87319" y="28301"/>
                    </a:cubicBezTo>
                    <a:cubicBezTo>
                      <a:pt x="87829" y="27169"/>
                      <a:pt x="88340" y="24905"/>
                      <a:pt x="87319" y="26037"/>
                    </a:cubicBezTo>
                    <a:cubicBezTo>
                      <a:pt x="86297" y="28301"/>
                      <a:pt x="86297" y="32830"/>
                      <a:pt x="86297" y="35094"/>
                    </a:cubicBezTo>
                    <a:cubicBezTo>
                      <a:pt x="86808" y="36226"/>
                      <a:pt x="86297" y="37358"/>
                      <a:pt x="86808" y="38490"/>
                    </a:cubicBezTo>
                    <a:cubicBezTo>
                      <a:pt x="87319" y="40754"/>
                      <a:pt x="86297" y="41886"/>
                      <a:pt x="87319" y="44150"/>
                    </a:cubicBezTo>
                    <a:cubicBezTo>
                      <a:pt x="87829" y="46415"/>
                      <a:pt x="88340" y="48679"/>
                      <a:pt x="88851" y="48679"/>
                    </a:cubicBezTo>
                    <a:cubicBezTo>
                      <a:pt x="88851" y="47547"/>
                      <a:pt x="88851" y="47547"/>
                      <a:pt x="88340" y="46415"/>
                    </a:cubicBezTo>
                    <a:close/>
                    <a:moveTo>
                      <a:pt x="88340" y="27169"/>
                    </a:moveTo>
                    <a:cubicBezTo>
                      <a:pt x="88340" y="24905"/>
                      <a:pt x="88851" y="21509"/>
                      <a:pt x="89361" y="23773"/>
                    </a:cubicBezTo>
                    <a:cubicBezTo>
                      <a:pt x="89872" y="24905"/>
                      <a:pt x="88340" y="29433"/>
                      <a:pt x="88340" y="27169"/>
                    </a:cubicBezTo>
                    <a:close/>
                    <a:moveTo>
                      <a:pt x="71489" y="80377"/>
                    </a:moveTo>
                    <a:cubicBezTo>
                      <a:pt x="71489" y="79245"/>
                      <a:pt x="71489" y="76981"/>
                      <a:pt x="71489" y="78113"/>
                    </a:cubicBezTo>
                    <a:cubicBezTo>
                      <a:pt x="72000" y="80377"/>
                      <a:pt x="72000" y="81509"/>
                      <a:pt x="71489" y="80377"/>
                    </a:cubicBezTo>
                    <a:close/>
                    <a:moveTo>
                      <a:pt x="73531" y="79245"/>
                    </a:moveTo>
                    <a:cubicBezTo>
                      <a:pt x="73531" y="78113"/>
                      <a:pt x="73531" y="76981"/>
                      <a:pt x="73531" y="75849"/>
                    </a:cubicBezTo>
                    <a:cubicBezTo>
                      <a:pt x="74042" y="73584"/>
                      <a:pt x="72510" y="74716"/>
                      <a:pt x="72510" y="76981"/>
                    </a:cubicBezTo>
                    <a:cubicBezTo>
                      <a:pt x="73021" y="78113"/>
                      <a:pt x="72000" y="81509"/>
                      <a:pt x="73021" y="80377"/>
                    </a:cubicBezTo>
                    <a:cubicBezTo>
                      <a:pt x="73021" y="80377"/>
                      <a:pt x="73531" y="79245"/>
                      <a:pt x="73531" y="79245"/>
                    </a:cubicBezTo>
                    <a:close/>
                    <a:moveTo>
                      <a:pt x="74042" y="81509"/>
                    </a:moveTo>
                    <a:cubicBezTo>
                      <a:pt x="74553" y="79245"/>
                      <a:pt x="75574" y="81509"/>
                      <a:pt x="74553" y="79245"/>
                    </a:cubicBezTo>
                    <a:cubicBezTo>
                      <a:pt x="73531" y="75849"/>
                      <a:pt x="75574" y="76981"/>
                      <a:pt x="75063" y="73584"/>
                    </a:cubicBezTo>
                    <a:cubicBezTo>
                      <a:pt x="74553" y="71320"/>
                      <a:pt x="74042" y="74716"/>
                      <a:pt x="74042" y="78113"/>
                    </a:cubicBezTo>
                    <a:cubicBezTo>
                      <a:pt x="74042" y="81509"/>
                      <a:pt x="72510" y="81509"/>
                      <a:pt x="73531" y="82641"/>
                    </a:cubicBezTo>
                    <a:cubicBezTo>
                      <a:pt x="74042" y="82641"/>
                      <a:pt x="74042" y="82641"/>
                      <a:pt x="74042" y="81509"/>
                    </a:cubicBezTo>
                    <a:close/>
                    <a:moveTo>
                      <a:pt x="74042" y="53207"/>
                    </a:moveTo>
                    <a:cubicBezTo>
                      <a:pt x="74042" y="50943"/>
                      <a:pt x="74042" y="49811"/>
                      <a:pt x="74553" y="49811"/>
                    </a:cubicBezTo>
                    <a:cubicBezTo>
                      <a:pt x="75063" y="49811"/>
                      <a:pt x="74042" y="53207"/>
                      <a:pt x="74042" y="53207"/>
                    </a:cubicBezTo>
                    <a:close/>
                    <a:moveTo>
                      <a:pt x="75574" y="50943"/>
                    </a:moveTo>
                    <a:cubicBezTo>
                      <a:pt x="76085" y="49811"/>
                      <a:pt x="76085" y="52075"/>
                      <a:pt x="75574" y="52075"/>
                    </a:cubicBezTo>
                    <a:cubicBezTo>
                      <a:pt x="75574" y="53207"/>
                      <a:pt x="75063" y="50943"/>
                      <a:pt x="75574" y="50943"/>
                    </a:cubicBezTo>
                    <a:close/>
                    <a:moveTo>
                      <a:pt x="86297" y="46415"/>
                    </a:moveTo>
                    <a:cubicBezTo>
                      <a:pt x="86297" y="47547"/>
                      <a:pt x="86808" y="47547"/>
                      <a:pt x="86808" y="45283"/>
                    </a:cubicBezTo>
                    <a:cubicBezTo>
                      <a:pt x="86808" y="44150"/>
                      <a:pt x="86297" y="43018"/>
                      <a:pt x="86297" y="44150"/>
                    </a:cubicBezTo>
                    <a:cubicBezTo>
                      <a:pt x="85787" y="45283"/>
                      <a:pt x="85787" y="45283"/>
                      <a:pt x="86297" y="46415"/>
                    </a:cubicBezTo>
                    <a:close/>
                    <a:moveTo>
                      <a:pt x="96510" y="98490"/>
                    </a:moveTo>
                    <a:cubicBezTo>
                      <a:pt x="95489" y="99622"/>
                      <a:pt x="97021" y="91698"/>
                      <a:pt x="97531" y="93962"/>
                    </a:cubicBezTo>
                    <a:cubicBezTo>
                      <a:pt x="97531" y="95094"/>
                      <a:pt x="97531" y="97358"/>
                      <a:pt x="96510" y="98490"/>
                    </a:cubicBezTo>
                    <a:close/>
                    <a:moveTo>
                      <a:pt x="104170" y="90566"/>
                    </a:moveTo>
                    <a:cubicBezTo>
                      <a:pt x="103659" y="91698"/>
                      <a:pt x="103659" y="83773"/>
                      <a:pt x="104680" y="87169"/>
                    </a:cubicBezTo>
                    <a:cubicBezTo>
                      <a:pt x="105191" y="89433"/>
                      <a:pt x="105191" y="90566"/>
                      <a:pt x="104170" y="90566"/>
                    </a:cubicBezTo>
                    <a:close/>
                    <a:moveTo>
                      <a:pt x="82212" y="97358"/>
                    </a:moveTo>
                    <a:cubicBezTo>
                      <a:pt x="82723" y="96226"/>
                      <a:pt x="84765" y="95094"/>
                      <a:pt x="84765" y="96226"/>
                    </a:cubicBezTo>
                    <a:cubicBezTo>
                      <a:pt x="84765" y="97358"/>
                      <a:pt x="81191" y="98490"/>
                      <a:pt x="82212" y="97358"/>
                    </a:cubicBezTo>
                    <a:close/>
                    <a:moveTo>
                      <a:pt x="56680" y="69056"/>
                    </a:moveTo>
                    <a:cubicBezTo>
                      <a:pt x="56680" y="66792"/>
                      <a:pt x="56680" y="64528"/>
                      <a:pt x="56170" y="65660"/>
                    </a:cubicBezTo>
                    <a:cubicBezTo>
                      <a:pt x="55659" y="66792"/>
                      <a:pt x="56170" y="67924"/>
                      <a:pt x="56170" y="70188"/>
                    </a:cubicBezTo>
                    <a:cubicBezTo>
                      <a:pt x="55659" y="71320"/>
                      <a:pt x="56170" y="71320"/>
                      <a:pt x="56680" y="69056"/>
                    </a:cubicBezTo>
                    <a:close/>
                    <a:moveTo>
                      <a:pt x="33702" y="64528"/>
                    </a:moveTo>
                    <a:cubicBezTo>
                      <a:pt x="34212" y="63396"/>
                      <a:pt x="34723" y="65660"/>
                      <a:pt x="35234" y="63396"/>
                    </a:cubicBezTo>
                    <a:cubicBezTo>
                      <a:pt x="35744" y="62264"/>
                      <a:pt x="35234" y="61132"/>
                      <a:pt x="34212" y="60000"/>
                    </a:cubicBezTo>
                    <a:cubicBezTo>
                      <a:pt x="33191" y="58867"/>
                      <a:pt x="33191" y="62264"/>
                      <a:pt x="33191" y="64528"/>
                    </a:cubicBezTo>
                    <a:cubicBezTo>
                      <a:pt x="33702" y="64528"/>
                      <a:pt x="33702" y="65660"/>
                      <a:pt x="33702" y="64528"/>
                    </a:cubicBezTo>
                    <a:close/>
                    <a:moveTo>
                      <a:pt x="28085" y="56603"/>
                    </a:moveTo>
                    <a:cubicBezTo>
                      <a:pt x="29106" y="56603"/>
                      <a:pt x="28595" y="61132"/>
                      <a:pt x="29617" y="62264"/>
                    </a:cubicBezTo>
                    <a:cubicBezTo>
                      <a:pt x="30127" y="63396"/>
                      <a:pt x="30127" y="64528"/>
                      <a:pt x="31148" y="63396"/>
                    </a:cubicBezTo>
                    <a:cubicBezTo>
                      <a:pt x="31659" y="63396"/>
                      <a:pt x="30638" y="62264"/>
                      <a:pt x="30638" y="61132"/>
                    </a:cubicBezTo>
                    <a:cubicBezTo>
                      <a:pt x="31148" y="60000"/>
                      <a:pt x="31148" y="60000"/>
                      <a:pt x="30127" y="60000"/>
                    </a:cubicBezTo>
                    <a:cubicBezTo>
                      <a:pt x="29106" y="58867"/>
                      <a:pt x="30127" y="52075"/>
                      <a:pt x="28085" y="52075"/>
                    </a:cubicBezTo>
                    <a:cubicBezTo>
                      <a:pt x="27063" y="53207"/>
                      <a:pt x="27574" y="54339"/>
                      <a:pt x="27063" y="55471"/>
                    </a:cubicBezTo>
                    <a:cubicBezTo>
                      <a:pt x="26042" y="56603"/>
                      <a:pt x="27574" y="56603"/>
                      <a:pt x="28085" y="56603"/>
                    </a:cubicBezTo>
                    <a:close/>
                    <a:moveTo>
                      <a:pt x="35234" y="11320"/>
                    </a:moveTo>
                    <a:cubicBezTo>
                      <a:pt x="35234" y="11320"/>
                      <a:pt x="34212" y="13584"/>
                      <a:pt x="34723" y="14716"/>
                    </a:cubicBezTo>
                    <a:cubicBezTo>
                      <a:pt x="35234" y="14716"/>
                      <a:pt x="34212" y="15849"/>
                      <a:pt x="34723" y="15849"/>
                    </a:cubicBezTo>
                    <a:cubicBezTo>
                      <a:pt x="35744" y="16981"/>
                      <a:pt x="35234" y="12452"/>
                      <a:pt x="35234" y="11320"/>
                    </a:cubicBezTo>
                    <a:close/>
                    <a:moveTo>
                      <a:pt x="3063" y="23773"/>
                    </a:moveTo>
                    <a:cubicBezTo>
                      <a:pt x="3574" y="24905"/>
                      <a:pt x="4085" y="26037"/>
                      <a:pt x="4085" y="24905"/>
                    </a:cubicBezTo>
                    <a:cubicBezTo>
                      <a:pt x="3574" y="23773"/>
                      <a:pt x="2553" y="20377"/>
                      <a:pt x="2042" y="21509"/>
                    </a:cubicBezTo>
                    <a:cubicBezTo>
                      <a:pt x="2042" y="22641"/>
                      <a:pt x="2042" y="23773"/>
                      <a:pt x="3063" y="23773"/>
                    </a:cubicBezTo>
                    <a:close/>
                    <a:moveTo>
                      <a:pt x="7148" y="37358"/>
                    </a:moveTo>
                    <a:cubicBezTo>
                      <a:pt x="7659" y="39622"/>
                      <a:pt x="8170" y="35094"/>
                      <a:pt x="7659" y="33962"/>
                    </a:cubicBezTo>
                    <a:cubicBezTo>
                      <a:pt x="6638" y="32830"/>
                      <a:pt x="6638" y="30566"/>
                      <a:pt x="5617" y="30566"/>
                    </a:cubicBezTo>
                    <a:cubicBezTo>
                      <a:pt x="5106" y="31698"/>
                      <a:pt x="6127" y="33962"/>
                      <a:pt x="7148" y="37358"/>
                    </a:cubicBezTo>
                    <a:close/>
                    <a:moveTo>
                      <a:pt x="9702" y="48679"/>
                    </a:moveTo>
                    <a:cubicBezTo>
                      <a:pt x="10212" y="47547"/>
                      <a:pt x="11744" y="53207"/>
                      <a:pt x="11234" y="54339"/>
                    </a:cubicBezTo>
                    <a:cubicBezTo>
                      <a:pt x="10723" y="54339"/>
                      <a:pt x="8680" y="49811"/>
                      <a:pt x="9702" y="48679"/>
                    </a:cubicBezTo>
                    <a:close/>
                    <a:moveTo>
                      <a:pt x="12255" y="56603"/>
                    </a:moveTo>
                    <a:cubicBezTo>
                      <a:pt x="12255" y="55471"/>
                      <a:pt x="13276" y="57735"/>
                      <a:pt x="12765" y="58867"/>
                    </a:cubicBezTo>
                    <a:cubicBezTo>
                      <a:pt x="12765" y="58867"/>
                      <a:pt x="11744" y="57735"/>
                      <a:pt x="12255" y="56603"/>
                    </a:cubicBezTo>
                    <a:close/>
                    <a:moveTo>
                      <a:pt x="13276" y="62264"/>
                    </a:moveTo>
                    <a:cubicBezTo>
                      <a:pt x="13787" y="62264"/>
                      <a:pt x="14297" y="65660"/>
                      <a:pt x="14297" y="64528"/>
                    </a:cubicBezTo>
                    <a:cubicBezTo>
                      <a:pt x="14808" y="63396"/>
                      <a:pt x="13787" y="58867"/>
                      <a:pt x="13276" y="60000"/>
                    </a:cubicBezTo>
                    <a:cubicBezTo>
                      <a:pt x="12765" y="61132"/>
                      <a:pt x="13276" y="62264"/>
                      <a:pt x="13276" y="62264"/>
                    </a:cubicBezTo>
                    <a:close/>
                    <a:moveTo>
                      <a:pt x="25021" y="46415"/>
                    </a:moveTo>
                    <a:cubicBezTo>
                      <a:pt x="24000" y="47547"/>
                      <a:pt x="24510" y="44150"/>
                      <a:pt x="25021" y="44150"/>
                    </a:cubicBezTo>
                    <a:cubicBezTo>
                      <a:pt x="25531" y="44150"/>
                      <a:pt x="25531" y="46415"/>
                      <a:pt x="25021" y="46415"/>
                    </a:cubicBezTo>
                    <a:close/>
                    <a:moveTo>
                      <a:pt x="25531" y="41886"/>
                    </a:moveTo>
                    <a:cubicBezTo>
                      <a:pt x="25021" y="40754"/>
                      <a:pt x="25021" y="41886"/>
                      <a:pt x="25021" y="43018"/>
                    </a:cubicBezTo>
                    <a:cubicBezTo>
                      <a:pt x="25021" y="44150"/>
                      <a:pt x="26553" y="44150"/>
                      <a:pt x="26553" y="44150"/>
                    </a:cubicBezTo>
                    <a:cubicBezTo>
                      <a:pt x="26553" y="44150"/>
                      <a:pt x="26042" y="43018"/>
                      <a:pt x="25531" y="41886"/>
                    </a:cubicBezTo>
                    <a:close/>
                    <a:moveTo>
                      <a:pt x="17872" y="26037"/>
                    </a:moveTo>
                    <a:cubicBezTo>
                      <a:pt x="18382" y="27169"/>
                      <a:pt x="17872" y="29433"/>
                      <a:pt x="17361" y="29433"/>
                    </a:cubicBezTo>
                    <a:cubicBezTo>
                      <a:pt x="16851" y="28301"/>
                      <a:pt x="17361" y="26037"/>
                      <a:pt x="17872" y="26037"/>
                    </a:cubicBezTo>
                    <a:close/>
                    <a:moveTo>
                      <a:pt x="22468" y="35094"/>
                    </a:moveTo>
                    <a:cubicBezTo>
                      <a:pt x="22468" y="35094"/>
                      <a:pt x="22978" y="37358"/>
                      <a:pt x="22468" y="37358"/>
                    </a:cubicBezTo>
                    <a:cubicBezTo>
                      <a:pt x="21957" y="37358"/>
                      <a:pt x="21957" y="35094"/>
                      <a:pt x="22468" y="35094"/>
                    </a:cubicBezTo>
                    <a:close/>
                    <a:moveTo>
                      <a:pt x="19404" y="31698"/>
                    </a:moveTo>
                    <a:cubicBezTo>
                      <a:pt x="19914" y="32830"/>
                      <a:pt x="19914" y="32830"/>
                      <a:pt x="19914" y="31698"/>
                    </a:cubicBezTo>
                    <a:cubicBezTo>
                      <a:pt x="19914" y="30566"/>
                      <a:pt x="18893" y="29433"/>
                      <a:pt x="18382" y="30566"/>
                    </a:cubicBezTo>
                    <a:cubicBezTo>
                      <a:pt x="18382" y="30566"/>
                      <a:pt x="18893" y="30566"/>
                      <a:pt x="19404" y="31698"/>
                    </a:cubicBezTo>
                    <a:close/>
                    <a:moveTo>
                      <a:pt x="19404" y="31698"/>
                    </a:moveTo>
                    <a:cubicBezTo>
                      <a:pt x="19914" y="32830"/>
                      <a:pt x="19914" y="36226"/>
                      <a:pt x="19404" y="35094"/>
                    </a:cubicBezTo>
                    <a:cubicBezTo>
                      <a:pt x="19404" y="33962"/>
                      <a:pt x="18893" y="30566"/>
                      <a:pt x="19404" y="31698"/>
                    </a:cubicBezTo>
                    <a:close/>
                    <a:moveTo>
                      <a:pt x="21446" y="36226"/>
                    </a:moveTo>
                    <a:cubicBezTo>
                      <a:pt x="21446" y="35094"/>
                      <a:pt x="20425" y="35094"/>
                      <a:pt x="20425" y="33962"/>
                    </a:cubicBezTo>
                    <a:cubicBezTo>
                      <a:pt x="19914" y="32830"/>
                      <a:pt x="19914" y="33962"/>
                      <a:pt x="19914" y="35094"/>
                    </a:cubicBezTo>
                    <a:cubicBezTo>
                      <a:pt x="19914" y="36226"/>
                      <a:pt x="19914" y="36226"/>
                      <a:pt x="20425" y="36226"/>
                    </a:cubicBezTo>
                    <a:cubicBezTo>
                      <a:pt x="20936" y="36226"/>
                      <a:pt x="21446" y="37358"/>
                      <a:pt x="21446" y="36226"/>
                    </a:cubicBezTo>
                    <a:close/>
                    <a:moveTo>
                      <a:pt x="20936" y="35094"/>
                    </a:moveTo>
                    <a:cubicBezTo>
                      <a:pt x="21446" y="35094"/>
                      <a:pt x="21446" y="35094"/>
                      <a:pt x="21446" y="35094"/>
                    </a:cubicBezTo>
                    <a:cubicBezTo>
                      <a:pt x="21446" y="33962"/>
                      <a:pt x="20425" y="32830"/>
                      <a:pt x="20425" y="33962"/>
                    </a:cubicBezTo>
                    <a:cubicBezTo>
                      <a:pt x="20425" y="33962"/>
                      <a:pt x="20425" y="33962"/>
                      <a:pt x="20936" y="35094"/>
                    </a:cubicBezTo>
                    <a:close/>
                    <a:moveTo>
                      <a:pt x="21957" y="36226"/>
                    </a:moveTo>
                    <a:cubicBezTo>
                      <a:pt x="21957" y="36226"/>
                      <a:pt x="21957" y="38490"/>
                      <a:pt x="21957" y="38490"/>
                    </a:cubicBezTo>
                    <a:cubicBezTo>
                      <a:pt x="21446" y="38490"/>
                      <a:pt x="21446" y="36226"/>
                      <a:pt x="21957" y="36226"/>
                    </a:cubicBezTo>
                    <a:close/>
                    <a:moveTo>
                      <a:pt x="8680" y="45283"/>
                    </a:moveTo>
                    <a:cubicBezTo>
                      <a:pt x="8170" y="44150"/>
                      <a:pt x="8680" y="43018"/>
                      <a:pt x="9191" y="43018"/>
                    </a:cubicBezTo>
                    <a:cubicBezTo>
                      <a:pt x="9702" y="44150"/>
                      <a:pt x="9191" y="46415"/>
                      <a:pt x="8680" y="45283"/>
                    </a:cubicBezTo>
                    <a:close/>
                    <a:moveTo>
                      <a:pt x="110808" y="54339"/>
                    </a:moveTo>
                    <a:cubicBezTo>
                      <a:pt x="112340" y="54339"/>
                      <a:pt x="111319" y="53207"/>
                      <a:pt x="109276" y="53207"/>
                    </a:cubicBezTo>
                    <a:cubicBezTo>
                      <a:pt x="107234" y="53207"/>
                      <a:pt x="108255" y="53207"/>
                      <a:pt x="109276" y="54339"/>
                    </a:cubicBezTo>
                    <a:cubicBezTo>
                      <a:pt x="109276" y="55471"/>
                      <a:pt x="109276" y="55471"/>
                      <a:pt x="110808" y="54339"/>
                    </a:cubicBezTo>
                    <a:close/>
                    <a:moveTo>
                      <a:pt x="109787" y="48679"/>
                    </a:moveTo>
                    <a:cubicBezTo>
                      <a:pt x="109276" y="47547"/>
                      <a:pt x="109787" y="46415"/>
                      <a:pt x="108255" y="46415"/>
                    </a:cubicBezTo>
                    <a:cubicBezTo>
                      <a:pt x="106723" y="45283"/>
                      <a:pt x="107744" y="47547"/>
                      <a:pt x="108255" y="48679"/>
                    </a:cubicBezTo>
                    <a:cubicBezTo>
                      <a:pt x="109276" y="48679"/>
                      <a:pt x="108255" y="50943"/>
                      <a:pt x="109787" y="49811"/>
                    </a:cubicBezTo>
                    <a:cubicBezTo>
                      <a:pt x="110297" y="49811"/>
                      <a:pt x="110297" y="49811"/>
                      <a:pt x="109787" y="48679"/>
                    </a:cubicBezTo>
                    <a:close/>
                    <a:moveTo>
                      <a:pt x="92425" y="98490"/>
                    </a:moveTo>
                    <a:cubicBezTo>
                      <a:pt x="91404" y="96226"/>
                      <a:pt x="92425" y="97358"/>
                      <a:pt x="92425" y="98490"/>
                    </a:cubicBezTo>
                    <a:cubicBezTo>
                      <a:pt x="92936" y="98490"/>
                      <a:pt x="92425" y="99622"/>
                      <a:pt x="92425" y="98490"/>
                    </a:cubicBezTo>
                    <a:close/>
                    <a:moveTo>
                      <a:pt x="100085" y="83773"/>
                    </a:moveTo>
                    <a:cubicBezTo>
                      <a:pt x="100085" y="80377"/>
                      <a:pt x="100595" y="82641"/>
                      <a:pt x="100595" y="82641"/>
                    </a:cubicBezTo>
                    <a:cubicBezTo>
                      <a:pt x="100595" y="83773"/>
                      <a:pt x="100085" y="84905"/>
                      <a:pt x="100085" y="83773"/>
                    </a:cubicBezTo>
                    <a:close/>
                    <a:moveTo>
                      <a:pt x="100595" y="84905"/>
                    </a:moveTo>
                    <a:cubicBezTo>
                      <a:pt x="100595" y="81509"/>
                      <a:pt x="101617" y="78113"/>
                      <a:pt x="101617" y="79245"/>
                    </a:cubicBezTo>
                    <a:cubicBezTo>
                      <a:pt x="101617" y="80377"/>
                      <a:pt x="100595" y="84905"/>
                      <a:pt x="100595" y="84905"/>
                    </a:cubicBezTo>
                    <a:close/>
                    <a:moveTo>
                      <a:pt x="87319" y="100754"/>
                    </a:moveTo>
                    <a:cubicBezTo>
                      <a:pt x="86808" y="99622"/>
                      <a:pt x="87319" y="99622"/>
                      <a:pt x="87829" y="99622"/>
                    </a:cubicBezTo>
                    <a:cubicBezTo>
                      <a:pt x="88340" y="100754"/>
                      <a:pt x="87829" y="100754"/>
                      <a:pt x="87319" y="100754"/>
                    </a:cubicBezTo>
                    <a:close/>
                    <a:moveTo>
                      <a:pt x="104680" y="86037"/>
                    </a:moveTo>
                    <a:cubicBezTo>
                      <a:pt x="104170" y="86037"/>
                      <a:pt x="104170" y="84905"/>
                      <a:pt x="104170" y="84905"/>
                    </a:cubicBezTo>
                    <a:cubicBezTo>
                      <a:pt x="104170" y="86037"/>
                      <a:pt x="104170" y="86037"/>
                      <a:pt x="104170" y="86037"/>
                    </a:cubicBezTo>
                    <a:cubicBezTo>
                      <a:pt x="104680" y="87169"/>
                      <a:pt x="104680" y="87169"/>
                      <a:pt x="105191" y="88301"/>
                    </a:cubicBezTo>
                    <a:cubicBezTo>
                      <a:pt x="105191" y="88301"/>
                      <a:pt x="105191" y="87169"/>
                      <a:pt x="104680" y="86037"/>
                    </a:cubicBezTo>
                    <a:close/>
                    <a:moveTo>
                      <a:pt x="105702" y="83773"/>
                    </a:moveTo>
                    <a:cubicBezTo>
                      <a:pt x="105702" y="80377"/>
                      <a:pt x="105191" y="79245"/>
                      <a:pt x="104680" y="81509"/>
                    </a:cubicBezTo>
                    <a:cubicBezTo>
                      <a:pt x="104680" y="82641"/>
                      <a:pt x="104170" y="81509"/>
                      <a:pt x="104170" y="82641"/>
                    </a:cubicBezTo>
                    <a:cubicBezTo>
                      <a:pt x="104170" y="82641"/>
                      <a:pt x="104680" y="82641"/>
                      <a:pt x="104680" y="83773"/>
                    </a:cubicBezTo>
                    <a:cubicBezTo>
                      <a:pt x="104170" y="86037"/>
                      <a:pt x="104680" y="86037"/>
                      <a:pt x="105191" y="87169"/>
                    </a:cubicBezTo>
                    <a:cubicBezTo>
                      <a:pt x="105702" y="87169"/>
                      <a:pt x="105702" y="86037"/>
                      <a:pt x="105702" y="83773"/>
                    </a:cubicBezTo>
                    <a:close/>
                    <a:moveTo>
                      <a:pt x="116425" y="101886"/>
                    </a:moveTo>
                    <a:cubicBezTo>
                      <a:pt x="116936" y="101886"/>
                      <a:pt x="116425" y="100754"/>
                      <a:pt x="116425" y="100754"/>
                    </a:cubicBezTo>
                    <a:cubicBezTo>
                      <a:pt x="116425" y="99622"/>
                      <a:pt x="116425" y="99622"/>
                      <a:pt x="115914" y="100754"/>
                    </a:cubicBezTo>
                    <a:cubicBezTo>
                      <a:pt x="115914" y="101886"/>
                      <a:pt x="115914" y="101886"/>
                      <a:pt x="116425" y="101886"/>
                    </a:cubicBezTo>
                    <a:close/>
                    <a:moveTo>
                      <a:pt x="82212" y="58867"/>
                    </a:moveTo>
                    <a:cubicBezTo>
                      <a:pt x="82723" y="60000"/>
                      <a:pt x="82723" y="58867"/>
                      <a:pt x="82723" y="57735"/>
                    </a:cubicBezTo>
                    <a:cubicBezTo>
                      <a:pt x="82212" y="56603"/>
                      <a:pt x="82723" y="55471"/>
                      <a:pt x="82212" y="55471"/>
                    </a:cubicBezTo>
                    <a:cubicBezTo>
                      <a:pt x="82212" y="56603"/>
                      <a:pt x="82212" y="57735"/>
                      <a:pt x="82212" y="58867"/>
                    </a:cubicBezTo>
                    <a:close/>
                    <a:moveTo>
                      <a:pt x="85787" y="44150"/>
                    </a:moveTo>
                    <a:cubicBezTo>
                      <a:pt x="85787" y="43018"/>
                      <a:pt x="85787" y="45283"/>
                      <a:pt x="85787" y="45283"/>
                    </a:cubicBezTo>
                    <a:cubicBezTo>
                      <a:pt x="85276" y="45283"/>
                      <a:pt x="85276" y="44150"/>
                      <a:pt x="85787" y="44150"/>
                    </a:cubicBezTo>
                    <a:close/>
                    <a:moveTo>
                      <a:pt x="86808" y="47547"/>
                    </a:moveTo>
                    <a:cubicBezTo>
                      <a:pt x="87319" y="46415"/>
                      <a:pt x="87829" y="46415"/>
                      <a:pt x="87319" y="47547"/>
                    </a:cubicBezTo>
                    <a:cubicBezTo>
                      <a:pt x="87319" y="48679"/>
                      <a:pt x="86808" y="47547"/>
                      <a:pt x="86808" y="47547"/>
                    </a:cubicBezTo>
                    <a:close/>
                    <a:moveTo>
                      <a:pt x="87319" y="69056"/>
                    </a:moveTo>
                    <a:cubicBezTo>
                      <a:pt x="87319" y="67924"/>
                      <a:pt x="88851" y="65660"/>
                      <a:pt x="88851" y="66792"/>
                    </a:cubicBezTo>
                    <a:cubicBezTo>
                      <a:pt x="88340" y="67924"/>
                      <a:pt x="87829" y="69056"/>
                      <a:pt x="87319" y="69056"/>
                    </a:cubicBezTo>
                    <a:close/>
                    <a:moveTo>
                      <a:pt x="85787" y="47547"/>
                    </a:moveTo>
                    <a:cubicBezTo>
                      <a:pt x="85276" y="47547"/>
                      <a:pt x="85787" y="46415"/>
                      <a:pt x="85787" y="46415"/>
                    </a:cubicBezTo>
                    <a:cubicBezTo>
                      <a:pt x="86297" y="47547"/>
                      <a:pt x="86297" y="47547"/>
                      <a:pt x="85787" y="47547"/>
                    </a:cubicBezTo>
                    <a:close/>
                    <a:moveTo>
                      <a:pt x="93957" y="48679"/>
                    </a:moveTo>
                    <a:cubicBezTo>
                      <a:pt x="93957" y="47547"/>
                      <a:pt x="94468" y="47547"/>
                      <a:pt x="94978" y="47547"/>
                    </a:cubicBezTo>
                    <a:cubicBezTo>
                      <a:pt x="95489" y="47547"/>
                      <a:pt x="93957" y="48679"/>
                      <a:pt x="93957" y="48679"/>
                    </a:cubicBezTo>
                    <a:close/>
                    <a:moveTo>
                      <a:pt x="25531" y="36226"/>
                    </a:moveTo>
                    <a:cubicBezTo>
                      <a:pt x="25021" y="35094"/>
                      <a:pt x="24000" y="33962"/>
                      <a:pt x="25021" y="32830"/>
                    </a:cubicBezTo>
                    <a:cubicBezTo>
                      <a:pt x="26042" y="31698"/>
                      <a:pt x="25531" y="36226"/>
                      <a:pt x="25531" y="36226"/>
                    </a:cubicBezTo>
                    <a:close/>
                    <a:moveTo>
                      <a:pt x="24000" y="33962"/>
                    </a:moveTo>
                    <a:cubicBezTo>
                      <a:pt x="24000" y="32830"/>
                      <a:pt x="24510" y="33962"/>
                      <a:pt x="24000" y="35094"/>
                    </a:cubicBezTo>
                    <a:cubicBezTo>
                      <a:pt x="24000" y="35094"/>
                      <a:pt x="23489" y="33962"/>
                      <a:pt x="24000" y="33962"/>
                    </a:cubicBezTo>
                    <a:close/>
                    <a:moveTo>
                      <a:pt x="24000" y="36226"/>
                    </a:moveTo>
                    <a:cubicBezTo>
                      <a:pt x="24000" y="35094"/>
                      <a:pt x="24510" y="35094"/>
                      <a:pt x="24510" y="36226"/>
                    </a:cubicBezTo>
                    <a:cubicBezTo>
                      <a:pt x="24510" y="36226"/>
                      <a:pt x="24510" y="37358"/>
                      <a:pt x="24000" y="36226"/>
                    </a:cubicBezTo>
                    <a:close/>
                  </a:path>
                </a:pathLst>
              </a:custGeom>
              <a:solidFill>
                <a:srgbClr val="BFBFBF"/>
              </a:solidFill>
              <a:ln w="9525" cap="flat" cmpd="sng">
                <a:solidFill>
                  <a:schemeClr val="lt1"/>
                </a:solidFill>
                <a:prstDash val="solid"/>
                <a:miter lim="800000"/>
                <a:headEnd type="none" w="med" len="med"/>
                <a:tailEnd type="none" w="med" len="med"/>
              </a:ln>
            </p:spPr>
            <p:txBody>
              <a:bodyPr spcFirstLastPara="1" wrap="square" lIns="68569" tIns="34268" rIns="68569" bIns="34268" anchor="t" anchorCtr="0">
                <a:noAutofit/>
              </a:bodyPr>
              <a:lstStyle/>
              <a:p>
                <a:endParaRPr sz="1350">
                  <a:latin typeface="Georgia"/>
                  <a:ea typeface="Georgia"/>
                  <a:cs typeface="Georgia"/>
                  <a:sym typeface="Georgia"/>
                </a:endParaRPr>
              </a:p>
            </p:txBody>
          </p:sp>
          <p:sp>
            <p:nvSpPr>
              <p:cNvPr id="92" name="Shape 8886"/>
              <p:cNvSpPr/>
              <p:nvPr/>
            </p:nvSpPr>
            <p:spPr>
              <a:xfrm>
                <a:off x="1420" y="1348"/>
                <a:ext cx="18" cy="29"/>
              </a:xfrm>
              <a:custGeom>
                <a:avLst/>
                <a:gdLst/>
                <a:ahLst/>
                <a:cxnLst/>
                <a:rect l="0" t="0" r="0" b="0"/>
                <a:pathLst>
                  <a:path w="120000" h="120000" extrusionOk="0">
                    <a:moveTo>
                      <a:pt x="40000" y="120000"/>
                    </a:moveTo>
                    <a:cubicBezTo>
                      <a:pt x="0" y="120000"/>
                      <a:pt x="40000" y="48000"/>
                      <a:pt x="0" y="48000"/>
                    </a:cubicBezTo>
                    <a:cubicBezTo>
                      <a:pt x="40000" y="24000"/>
                      <a:pt x="0" y="24000"/>
                      <a:pt x="40000" y="24000"/>
                    </a:cubicBezTo>
                    <a:cubicBezTo>
                      <a:pt x="80000" y="48000"/>
                      <a:pt x="40000" y="0"/>
                      <a:pt x="80000" y="0"/>
                    </a:cubicBezTo>
                    <a:cubicBezTo>
                      <a:pt x="120000" y="0"/>
                      <a:pt x="80000" y="48000"/>
                      <a:pt x="80000" y="72000"/>
                    </a:cubicBezTo>
                    <a:cubicBezTo>
                      <a:pt x="80000" y="72000"/>
                      <a:pt x="40000" y="96000"/>
                      <a:pt x="40000" y="120000"/>
                    </a:cubicBezTo>
                    <a:close/>
                  </a:path>
                </a:pathLst>
              </a:custGeom>
              <a:solidFill>
                <a:srgbClr val="C0BAA7"/>
              </a:solidFill>
              <a:ln w="9525" cap="flat" cmpd="sng">
                <a:solidFill>
                  <a:schemeClr val="lt1"/>
                </a:solidFill>
                <a:prstDash val="solid"/>
                <a:miter lim="800000"/>
                <a:headEnd type="none" w="med" len="med"/>
                <a:tailEnd type="none" w="med" len="med"/>
              </a:ln>
            </p:spPr>
            <p:txBody>
              <a:bodyPr spcFirstLastPara="1" wrap="square" lIns="68569" tIns="34268" rIns="68569" bIns="34268" anchor="t" anchorCtr="0">
                <a:noAutofit/>
              </a:bodyPr>
              <a:lstStyle/>
              <a:p>
                <a:endParaRPr sz="1350">
                  <a:latin typeface="Georgia"/>
                  <a:ea typeface="Georgia"/>
                  <a:cs typeface="Georgia"/>
                  <a:sym typeface="Georgia"/>
                </a:endParaRPr>
              </a:p>
            </p:txBody>
          </p:sp>
          <p:sp>
            <p:nvSpPr>
              <p:cNvPr id="93" name="Shape 8887"/>
              <p:cNvSpPr/>
              <p:nvPr/>
            </p:nvSpPr>
            <p:spPr>
              <a:xfrm>
                <a:off x="1397" y="1319"/>
                <a:ext cx="35" cy="23"/>
              </a:xfrm>
              <a:custGeom>
                <a:avLst/>
                <a:gdLst/>
                <a:ahLst/>
                <a:cxnLst/>
                <a:rect l="0" t="0" r="0" b="0"/>
                <a:pathLst>
                  <a:path w="120000" h="120000" extrusionOk="0">
                    <a:moveTo>
                      <a:pt x="20000" y="120000"/>
                    </a:moveTo>
                    <a:cubicBezTo>
                      <a:pt x="0" y="90000"/>
                      <a:pt x="60000" y="90000"/>
                      <a:pt x="60000" y="60000"/>
                    </a:cubicBezTo>
                    <a:cubicBezTo>
                      <a:pt x="60000" y="30000"/>
                      <a:pt x="120000" y="0"/>
                      <a:pt x="100000" y="30000"/>
                    </a:cubicBezTo>
                    <a:cubicBezTo>
                      <a:pt x="80000" y="90000"/>
                      <a:pt x="20000" y="120000"/>
                      <a:pt x="20000" y="120000"/>
                    </a:cubicBezTo>
                    <a:close/>
                  </a:path>
                </a:pathLst>
              </a:custGeom>
              <a:solidFill>
                <a:srgbClr val="C0BAA7"/>
              </a:solidFill>
              <a:ln w="9525" cap="flat" cmpd="sng">
                <a:solidFill>
                  <a:schemeClr val="lt1"/>
                </a:solidFill>
                <a:prstDash val="solid"/>
                <a:miter lim="800000"/>
                <a:headEnd type="none" w="med" len="med"/>
                <a:tailEnd type="none" w="med" len="med"/>
              </a:ln>
            </p:spPr>
            <p:txBody>
              <a:bodyPr spcFirstLastPara="1" wrap="square" lIns="68569" tIns="34268" rIns="68569" bIns="34268" anchor="t" anchorCtr="0">
                <a:noAutofit/>
              </a:bodyPr>
              <a:lstStyle/>
              <a:p>
                <a:endParaRPr sz="1350">
                  <a:latin typeface="Georgia"/>
                  <a:ea typeface="Georgia"/>
                  <a:cs typeface="Georgia"/>
                  <a:sym typeface="Georgia"/>
                </a:endParaRPr>
              </a:p>
            </p:txBody>
          </p:sp>
          <p:sp>
            <p:nvSpPr>
              <p:cNvPr id="94" name="Shape 8888"/>
              <p:cNvSpPr/>
              <p:nvPr/>
            </p:nvSpPr>
            <p:spPr>
              <a:xfrm>
                <a:off x="1182" y="1209"/>
                <a:ext cx="5" cy="17"/>
              </a:xfrm>
              <a:custGeom>
                <a:avLst/>
                <a:gdLst/>
                <a:ahLst/>
                <a:cxnLst/>
                <a:rect l="0" t="0" r="0" b="0"/>
                <a:pathLst>
                  <a:path w="120000" h="120000" extrusionOk="0">
                    <a:moveTo>
                      <a:pt x="120000" y="120000"/>
                    </a:moveTo>
                    <a:cubicBezTo>
                      <a:pt x="0" y="120000"/>
                      <a:pt x="0" y="40000"/>
                      <a:pt x="0" y="40000"/>
                    </a:cubicBezTo>
                    <a:cubicBezTo>
                      <a:pt x="0" y="0"/>
                      <a:pt x="120000" y="80000"/>
                      <a:pt x="120000" y="120000"/>
                    </a:cubicBezTo>
                    <a:close/>
                  </a:path>
                </a:pathLst>
              </a:custGeom>
              <a:solidFill>
                <a:srgbClr val="C0BAA7"/>
              </a:solidFill>
              <a:ln w="9525" cap="flat" cmpd="sng">
                <a:solidFill>
                  <a:schemeClr val="lt1"/>
                </a:solidFill>
                <a:prstDash val="solid"/>
                <a:miter lim="800000"/>
                <a:headEnd type="none" w="med" len="med"/>
                <a:tailEnd type="none" w="med" len="med"/>
              </a:ln>
            </p:spPr>
            <p:txBody>
              <a:bodyPr spcFirstLastPara="1" wrap="square" lIns="68569" tIns="34268" rIns="68569" bIns="34268" anchor="t" anchorCtr="0">
                <a:noAutofit/>
              </a:bodyPr>
              <a:lstStyle/>
              <a:p>
                <a:endParaRPr sz="1350">
                  <a:latin typeface="Georgia"/>
                  <a:ea typeface="Georgia"/>
                  <a:cs typeface="Georgia"/>
                  <a:sym typeface="Georgia"/>
                </a:endParaRPr>
              </a:p>
            </p:txBody>
          </p:sp>
          <p:sp>
            <p:nvSpPr>
              <p:cNvPr id="95" name="Shape 8889"/>
              <p:cNvSpPr/>
              <p:nvPr/>
            </p:nvSpPr>
            <p:spPr>
              <a:xfrm>
                <a:off x="757" y="1145"/>
                <a:ext cx="17" cy="17"/>
              </a:xfrm>
              <a:custGeom>
                <a:avLst/>
                <a:gdLst/>
                <a:ahLst/>
                <a:cxnLst/>
                <a:rect l="0" t="0" r="0" b="0"/>
                <a:pathLst>
                  <a:path w="120000" h="120000" extrusionOk="0">
                    <a:moveTo>
                      <a:pt x="80000" y="0"/>
                    </a:moveTo>
                    <a:cubicBezTo>
                      <a:pt x="40000" y="40000"/>
                      <a:pt x="40000" y="40000"/>
                      <a:pt x="0" y="80000"/>
                    </a:cubicBezTo>
                    <a:cubicBezTo>
                      <a:pt x="0" y="80000"/>
                      <a:pt x="0" y="120000"/>
                      <a:pt x="40000" y="120000"/>
                    </a:cubicBezTo>
                    <a:cubicBezTo>
                      <a:pt x="40000" y="120000"/>
                      <a:pt x="40000" y="80000"/>
                      <a:pt x="40000" y="80000"/>
                    </a:cubicBezTo>
                    <a:cubicBezTo>
                      <a:pt x="40000" y="80000"/>
                      <a:pt x="120000" y="0"/>
                      <a:pt x="80000" y="0"/>
                    </a:cubicBezTo>
                    <a:close/>
                  </a:path>
                </a:pathLst>
              </a:custGeom>
              <a:solidFill>
                <a:schemeClr val="dk2"/>
              </a:solidFill>
              <a:ln w="9525" cap="flat" cmpd="sng">
                <a:solidFill>
                  <a:schemeClr val="lt1"/>
                </a:solidFill>
                <a:prstDash val="solid"/>
                <a:miter lim="800000"/>
                <a:headEnd type="none" w="med" len="med"/>
                <a:tailEnd type="none" w="med" len="med"/>
              </a:ln>
            </p:spPr>
            <p:txBody>
              <a:bodyPr spcFirstLastPara="1" wrap="square" lIns="68569" tIns="34268" rIns="68569" bIns="34268" anchor="t" anchorCtr="0">
                <a:noAutofit/>
              </a:bodyPr>
              <a:lstStyle/>
              <a:p>
                <a:endParaRPr sz="1350">
                  <a:latin typeface="Georgia"/>
                  <a:ea typeface="Georgia"/>
                  <a:cs typeface="Georgia"/>
                  <a:sym typeface="Georgia"/>
                </a:endParaRPr>
              </a:p>
            </p:txBody>
          </p:sp>
          <p:sp>
            <p:nvSpPr>
              <p:cNvPr id="96" name="Shape 8890"/>
              <p:cNvSpPr/>
              <p:nvPr/>
            </p:nvSpPr>
            <p:spPr>
              <a:xfrm>
                <a:off x="3474" y="569"/>
                <a:ext cx="669" cy="861"/>
              </a:xfrm>
              <a:custGeom>
                <a:avLst/>
                <a:gdLst/>
                <a:ahLst/>
                <a:cxnLst/>
                <a:rect l="0" t="0" r="0" b="0"/>
                <a:pathLst>
                  <a:path w="120000" h="120000" extrusionOk="0">
                    <a:moveTo>
                      <a:pt x="36521" y="87567"/>
                    </a:moveTo>
                    <a:cubicBezTo>
                      <a:pt x="35478" y="87567"/>
                      <a:pt x="36521" y="85945"/>
                      <a:pt x="36521" y="86756"/>
                    </a:cubicBezTo>
                    <a:cubicBezTo>
                      <a:pt x="37565" y="86756"/>
                      <a:pt x="37565" y="87567"/>
                      <a:pt x="36521" y="87567"/>
                    </a:cubicBezTo>
                    <a:close/>
                    <a:moveTo>
                      <a:pt x="27130" y="73783"/>
                    </a:moveTo>
                    <a:cubicBezTo>
                      <a:pt x="28173" y="73783"/>
                      <a:pt x="28173" y="74594"/>
                      <a:pt x="27130" y="74594"/>
                    </a:cubicBezTo>
                    <a:cubicBezTo>
                      <a:pt x="26086" y="74594"/>
                      <a:pt x="27130" y="73783"/>
                      <a:pt x="27130" y="73783"/>
                    </a:cubicBezTo>
                    <a:close/>
                    <a:moveTo>
                      <a:pt x="33391" y="76216"/>
                    </a:moveTo>
                    <a:cubicBezTo>
                      <a:pt x="33391" y="75405"/>
                      <a:pt x="35478" y="74594"/>
                      <a:pt x="35478" y="75405"/>
                    </a:cubicBezTo>
                    <a:cubicBezTo>
                      <a:pt x="35478" y="76216"/>
                      <a:pt x="34434" y="77027"/>
                      <a:pt x="33391" y="76216"/>
                    </a:cubicBezTo>
                    <a:close/>
                    <a:moveTo>
                      <a:pt x="63652" y="69729"/>
                    </a:moveTo>
                    <a:cubicBezTo>
                      <a:pt x="65739" y="71351"/>
                      <a:pt x="66782" y="68108"/>
                      <a:pt x="67826" y="66486"/>
                    </a:cubicBezTo>
                    <a:cubicBezTo>
                      <a:pt x="69913" y="64864"/>
                      <a:pt x="73043" y="65675"/>
                      <a:pt x="69913" y="64054"/>
                    </a:cubicBezTo>
                    <a:cubicBezTo>
                      <a:pt x="67826" y="63243"/>
                      <a:pt x="70956" y="60000"/>
                      <a:pt x="70956" y="61621"/>
                    </a:cubicBezTo>
                    <a:cubicBezTo>
                      <a:pt x="70956" y="64054"/>
                      <a:pt x="74086" y="61621"/>
                      <a:pt x="72000" y="63243"/>
                    </a:cubicBezTo>
                    <a:cubicBezTo>
                      <a:pt x="70956" y="64864"/>
                      <a:pt x="74086" y="63243"/>
                      <a:pt x="76173" y="63243"/>
                    </a:cubicBezTo>
                    <a:cubicBezTo>
                      <a:pt x="78260" y="64054"/>
                      <a:pt x="77217" y="64054"/>
                      <a:pt x="79304" y="62432"/>
                    </a:cubicBezTo>
                    <a:cubicBezTo>
                      <a:pt x="80347" y="60810"/>
                      <a:pt x="81391" y="60000"/>
                      <a:pt x="81391" y="62432"/>
                    </a:cubicBezTo>
                    <a:cubicBezTo>
                      <a:pt x="80347" y="64864"/>
                      <a:pt x="82434" y="64054"/>
                      <a:pt x="83478" y="61621"/>
                    </a:cubicBezTo>
                    <a:cubicBezTo>
                      <a:pt x="83478" y="60000"/>
                      <a:pt x="83478" y="59189"/>
                      <a:pt x="85565" y="60000"/>
                    </a:cubicBezTo>
                    <a:cubicBezTo>
                      <a:pt x="86608" y="61621"/>
                      <a:pt x="85565" y="60000"/>
                      <a:pt x="86608" y="58378"/>
                    </a:cubicBezTo>
                    <a:cubicBezTo>
                      <a:pt x="87652" y="57567"/>
                      <a:pt x="88695" y="57567"/>
                      <a:pt x="87652" y="58378"/>
                    </a:cubicBezTo>
                    <a:cubicBezTo>
                      <a:pt x="87652" y="60000"/>
                      <a:pt x="86608" y="63243"/>
                      <a:pt x="87652" y="61621"/>
                    </a:cubicBezTo>
                    <a:cubicBezTo>
                      <a:pt x="88695" y="60000"/>
                      <a:pt x="89739" y="61621"/>
                      <a:pt x="90782" y="59189"/>
                    </a:cubicBezTo>
                    <a:cubicBezTo>
                      <a:pt x="90782" y="55945"/>
                      <a:pt x="94956" y="60000"/>
                      <a:pt x="91826" y="55945"/>
                    </a:cubicBezTo>
                    <a:cubicBezTo>
                      <a:pt x="88695" y="52702"/>
                      <a:pt x="94956" y="50270"/>
                      <a:pt x="92869" y="46216"/>
                    </a:cubicBezTo>
                    <a:cubicBezTo>
                      <a:pt x="92869" y="43783"/>
                      <a:pt x="93913" y="41351"/>
                      <a:pt x="96000" y="42972"/>
                    </a:cubicBezTo>
                    <a:cubicBezTo>
                      <a:pt x="98086" y="43783"/>
                      <a:pt x="94956" y="41351"/>
                      <a:pt x="97043" y="38918"/>
                    </a:cubicBezTo>
                    <a:cubicBezTo>
                      <a:pt x="99130" y="36486"/>
                      <a:pt x="100173" y="33243"/>
                      <a:pt x="97043" y="31621"/>
                    </a:cubicBezTo>
                    <a:cubicBezTo>
                      <a:pt x="94956" y="29189"/>
                      <a:pt x="94956" y="26756"/>
                      <a:pt x="96000" y="25945"/>
                    </a:cubicBezTo>
                    <a:cubicBezTo>
                      <a:pt x="96000" y="24324"/>
                      <a:pt x="94956" y="25135"/>
                      <a:pt x="93913" y="24324"/>
                    </a:cubicBezTo>
                    <a:cubicBezTo>
                      <a:pt x="92869" y="23513"/>
                      <a:pt x="91826" y="26756"/>
                      <a:pt x="93913" y="25945"/>
                    </a:cubicBezTo>
                    <a:cubicBezTo>
                      <a:pt x="96000" y="25135"/>
                      <a:pt x="94956" y="28378"/>
                      <a:pt x="93913" y="27567"/>
                    </a:cubicBezTo>
                    <a:cubicBezTo>
                      <a:pt x="92869" y="26756"/>
                      <a:pt x="91826" y="29189"/>
                      <a:pt x="91826" y="27567"/>
                    </a:cubicBezTo>
                    <a:cubicBezTo>
                      <a:pt x="91826" y="25135"/>
                      <a:pt x="89739" y="25135"/>
                      <a:pt x="89739" y="27567"/>
                    </a:cubicBezTo>
                    <a:cubicBezTo>
                      <a:pt x="89739" y="30000"/>
                      <a:pt x="86608" y="27567"/>
                      <a:pt x="87652" y="30000"/>
                    </a:cubicBezTo>
                    <a:cubicBezTo>
                      <a:pt x="88695" y="33243"/>
                      <a:pt x="86608" y="32432"/>
                      <a:pt x="86608" y="33243"/>
                    </a:cubicBezTo>
                    <a:cubicBezTo>
                      <a:pt x="86608" y="34054"/>
                      <a:pt x="89739" y="32432"/>
                      <a:pt x="86608" y="38918"/>
                    </a:cubicBezTo>
                    <a:cubicBezTo>
                      <a:pt x="85565" y="43783"/>
                      <a:pt x="83478" y="43783"/>
                      <a:pt x="81391" y="47027"/>
                    </a:cubicBezTo>
                    <a:cubicBezTo>
                      <a:pt x="78260" y="50270"/>
                      <a:pt x="76173" y="49459"/>
                      <a:pt x="73043" y="51081"/>
                    </a:cubicBezTo>
                    <a:cubicBezTo>
                      <a:pt x="70956" y="52702"/>
                      <a:pt x="73043" y="50270"/>
                      <a:pt x="72000" y="49459"/>
                    </a:cubicBezTo>
                    <a:cubicBezTo>
                      <a:pt x="70956" y="49459"/>
                      <a:pt x="75130" y="48648"/>
                      <a:pt x="74086" y="47027"/>
                    </a:cubicBezTo>
                    <a:cubicBezTo>
                      <a:pt x="73043" y="46216"/>
                      <a:pt x="69913" y="47837"/>
                      <a:pt x="69913" y="49459"/>
                    </a:cubicBezTo>
                    <a:cubicBezTo>
                      <a:pt x="70956" y="51891"/>
                      <a:pt x="65739" y="55135"/>
                      <a:pt x="65739" y="55945"/>
                    </a:cubicBezTo>
                    <a:cubicBezTo>
                      <a:pt x="66782" y="56756"/>
                      <a:pt x="66782" y="58378"/>
                      <a:pt x="63652" y="58378"/>
                    </a:cubicBezTo>
                    <a:cubicBezTo>
                      <a:pt x="60521" y="59189"/>
                      <a:pt x="63652" y="57567"/>
                      <a:pt x="61565" y="56756"/>
                    </a:cubicBezTo>
                    <a:cubicBezTo>
                      <a:pt x="60521" y="56756"/>
                      <a:pt x="52173" y="60000"/>
                      <a:pt x="51130" y="58378"/>
                    </a:cubicBezTo>
                    <a:cubicBezTo>
                      <a:pt x="50086" y="56756"/>
                      <a:pt x="49043" y="58378"/>
                      <a:pt x="45913" y="60810"/>
                    </a:cubicBezTo>
                    <a:cubicBezTo>
                      <a:pt x="42782" y="64054"/>
                      <a:pt x="42782" y="61621"/>
                      <a:pt x="41739" y="64054"/>
                    </a:cubicBezTo>
                    <a:cubicBezTo>
                      <a:pt x="40695" y="65675"/>
                      <a:pt x="38608" y="64054"/>
                      <a:pt x="38608" y="65675"/>
                    </a:cubicBezTo>
                    <a:cubicBezTo>
                      <a:pt x="38608" y="68108"/>
                      <a:pt x="41739" y="66486"/>
                      <a:pt x="43826" y="67297"/>
                    </a:cubicBezTo>
                    <a:cubicBezTo>
                      <a:pt x="46956" y="68108"/>
                      <a:pt x="44869" y="65675"/>
                      <a:pt x="45913" y="64864"/>
                    </a:cubicBezTo>
                    <a:cubicBezTo>
                      <a:pt x="48000" y="64864"/>
                      <a:pt x="46956" y="65675"/>
                      <a:pt x="49043" y="65675"/>
                    </a:cubicBezTo>
                    <a:cubicBezTo>
                      <a:pt x="51130" y="64864"/>
                      <a:pt x="53217" y="64864"/>
                      <a:pt x="55304" y="64054"/>
                    </a:cubicBezTo>
                    <a:cubicBezTo>
                      <a:pt x="58434" y="63243"/>
                      <a:pt x="55304" y="62432"/>
                      <a:pt x="59478" y="63243"/>
                    </a:cubicBezTo>
                    <a:cubicBezTo>
                      <a:pt x="62608" y="64054"/>
                      <a:pt x="62608" y="62432"/>
                      <a:pt x="63652" y="63243"/>
                    </a:cubicBezTo>
                    <a:cubicBezTo>
                      <a:pt x="63652" y="64864"/>
                      <a:pt x="61565" y="64864"/>
                      <a:pt x="61565" y="65675"/>
                    </a:cubicBezTo>
                    <a:cubicBezTo>
                      <a:pt x="61565" y="66486"/>
                      <a:pt x="60521" y="67297"/>
                      <a:pt x="61565" y="68108"/>
                    </a:cubicBezTo>
                    <a:cubicBezTo>
                      <a:pt x="63652" y="68918"/>
                      <a:pt x="61565" y="68918"/>
                      <a:pt x="64695" y="69729"/>
                    </a:cubicBezTo>
                    <a:lnTo>
                      <a:pt x="63652" y="69729"/>
                    </a:lnTo>
                    <a:close/>
                    <a:moveTo>
                      <a:pt x="35478" y="72972"/>
                    </a:moveTo>
                    <a:cubicBezTo>
                      <a:pt x="34434" y="72972"/>
                      <a:pt x="34434" y="70540"/>
                      <a:pt x="35478" y="72162"/>
                    </a:cubicBezTo>
                    <a:cubicBezTo>
                      <a:pt x="36521" y="73783"/>
                      <a:pt x="37565" y="75405"/>
                      <a:pt x="35478" y="77027"/>
                    </a:cubicBezTo>
                    <a:cubicBezTo>
                      <a:pt x="34434" y="78648"/>
                      <a:pt x="34434" y="77837"/>
                      <a:pt x="35478" y="80270"/>
                    </a:cubicBezTo>
                    <a:cubicBezTo>
                      <a:pt x="35478" y="81891"/>
                      <a:pt x="33391" y="81081"/>
                      <a:pt x="36521" y="81891"/>
                    </a:cubicBezTo>
                    <a:cubicBezTo>
                      <a:pt x="38608" y="82702"/>
                      <a:pt x="36521" y="84324"/>
                      <a:pt x="38608" y="82702"/>
                    </a:cubicBezTo>
                    <a:cubicBezTo>
                      <a:pt x="40695" y="81891"/>
                      <a:pt x="38608" y="81891"/>
                      <a:pt x="39652" y="81081"/>
                    </a:cubicBezTo>
                    <a:cubicBezTo>
                      <a:pt x="40695" y="80270"/>
                      <a:pt x="39652" y="81891"/>
                      <a:pt x="40695" y="81081"/>
                    </a:cubicBezTo>
                    <a:cubicBezTo>
                      <a:pt x="41739" y="81081"/>
                      <a:pt x="41739" y="73783"/>
                      <a:pt x="43826" y="73783"/>
                    </a:cubicBezTo>
                    <a:cubicBezTo>
                      <a:pt x="45913" y="72972"/>
                      <a:pt x="44869" y="71351"/>
                      <a:pt x="42782" y="71351"/>
                    </a:cubicBezTo>
                    <a:cubicBezTo>
                      <a:pt x="40695" y="71351"/>
                      <a:pt x="43826" y="69729"/>
                      <a:pt x="42782" y="68918"/>
                    </a:cubicBezTo>
                    <a:cubicBezTo>
                      <a:pt x="41739" y="68108"/>
                      <a:pt x="39652" y="70540"/>
                      <a:pt x="39652" y="68108"/>
                    </a:cubicBezTo>
                    <a:cubicBezTo>
                      <a:pt x="38608" y="67297"/>
                      <a:pt x="36521" y="66486"/>
                      <a:pt x="36521" y="68108"/>
                    </a:cubicBezTo>
                    <a:cubicBezTo>
                      <a:pt x="35478" y="69729"/>
                      <a:pt x="35478" y="68108"/>
                      <a:pt x="34434" y="69729"/>
                    </a:cubicBezTo>
                    <a:cubicBezTo>
                      <a:pt x="33391" y="71351"/>
                      <a:pt x="33391" y="68108"/>
                      <a:pt x="32347" y="69729"/>
                    </a:cubicBezTo>
                    <a:cubicBezTo>
                      <a:pt x="32347" y="71351"/>
                      <a:pt x="30260" y="69729"/>
                      <a:pt x="31304" y="71351"/>
                    </a:cubicBezTo>
                    <a:cubicBezTo>
                      <a:pt x="32347" y="72972"/>
                      <a:pt x="31304" y="72162"/>
                      <a:pt x="32347" y="72972"/>
                    </a:cubicBezTo>
                    <a:cubicBezTo>
                      <a:pt x="33391" y="74594"/>
                      <a:pt x="31304" y="75405"/>
                      <a:pt x="33391" y="74594"/>
                    </a:cubicBezTo>
                    <a:cubicBezTo>
                      <a:pt x="35478" y="72972"/>
                      <a:pt x="33391" y="75405"/>
                      <a:pt x="35478" y="74594"/>
                    </a:cubicBezTo>
                    <a:cubicBezTo>
                      <a:pt x="36521" y="73783"/>
                      <a:pt x="36521" y="73783"/>
                      <a:pt x="35478" y="72972"/>
                    </a:cubicBezTo>
                    <a:close/>
                    <a:moveTo>
                      <a:pt x="53217" y="69729"/>
                    </a:moveTo>
                    <a:cubicBezTo>
                      <a:pt x="55304" y="68918"/>
                      <a:pt x="56347" y="72162"/>
                      <a:pt x="56347" y="70540"/>
                    </a:cubicBezTo>
                    <a:cubicBezTo>
                      <a:pt x="57391" y="68108"/>
                      <a:pt x="59478" y="68918"/>
                      <a:pt x="59478" y="67297"/>
                    </a:cubicBezTo>
                    <a:cubicBezTo>
                      <a:pt x="58434" y="66486"/>
                      <a:pt x="59478" y="66486"/>
                      <a:pt x="58434" y="65675"/>
                    </a:cubicBezTo>
                    <a:cubicBezTo>
                      <a:pt x="57391" y="64864"/>
                      <a:pt x="56347" y="64864"/>
                      <a:pt x="54260" y="65675"/>
                    </a:cubicBezTo>
                    <a:cubicBezTo>
                      <a:pt x="52173" y="66486"/>
                      <a:pt x="53217" y="67297"/>
                      <a:pt x="52173" y="67297"/>
                    </a:cubicBezTo>
                    <a:cubicBezTo>
                      <a:pt x="51130" y="66486"/>
                      <a:pt x="50086" y="68108"/>
                      <a:pt x="50086" y="67297"/>
                    </a:cubicBezTo>
                    <a:cubicBezTo>
                      <a:pt x="50086" y="65675"/>
                      <a:pt x="50086" y="65675"/>
                      <a:pt x="48000" y="68108"/>
                    </a:cubicBezTo>
                    <a:cubicBezTo>
                      <a:pt x="46956" y="69729"/>
                      <a:pt x="43826" y="70540"/>
                      <a:pt x="45913" y="70540"/>
                    </a:cubicBezTo>
                    <a:cubicBezTo>
                      <a:pt x="48000" y="70540"/>
                      <a:pt x="45913" y="71351"/>
                      <a:pt x="48000" y="72972"/>
                    </a:cubicBezTo>
                    <a:cubicBezTo>
                      <a:pt x="49043" y="73783"/>
                      <a:pt x="45913" y="73783"/>
                      <a:pt x="49043" y="73783"/>
                    </a:cubicBezTo>
                    <a:cubicBezTo>
                      <a:pt x="51130" y="74594"/>
                      <a:pt x="50086" y="70540"/>
                      <a:pt x="53217" y="69729"/>
                    </a:cubicBezTo>
                    <a:close/>
                    <a:moveTo>
                      <a:pt x="79304" y="43783"/>
                    </a:moveTo>
                    <a:cubicBezTo>
                      <a:pt x="80347" y="42162"/>
                      <a:pt x="80347" y="43783"/>
                      <a:pt x="80347" y="44594"/>
                    </a:cubicBezTo>
                    <a:cubicBezTo>
                      <a:pt x="79304" y="45405"/>
                      <a:pt x="78260" y="44594"/>
                      <a:pt x="79304" y="43783"/>
                    </a:cubicBezTo>
                    <a:close/>
                    <a:moveTo>
                      <a:pt x="90782" y="23513"/>
                    </a:moveTo>
                    <a:cubicBezTo>
                      <a:pt x="91826" y="21081"/>
                      <a:pt x="91826" y="23513"/>
                      <a:pt x="93913" y="22702"/>
                    </a:cubicBezTo>
                    <a:cubicBezTo>
                      <a:pt x="97043" y="21891"/>
                      <a:pt x="88695" y="21081"/>
                      <a:pt x="89739" y="18648"/>
                    </a:cubicBezTo>
                    <a:cubicBezTo>
                      <a:pt x="91826" y="16216"/>
                      <a:pt x="91826" y="20270"/>
                      <a:pt x="94956" y="18648"/>
                    </a:cubicBezTo>
                    <a:cubicBezTo>
                      <a:pt x="97043" y="17027"/>
                      <a:pt x="98086" y="17837"/>
                      <a:pt x="104347" y="21081"/>
                    </a:cubicBezTo>
                    <a:cubicBezTo>
                      <a:pt x="107478" y="22702"/>
                      <a:pt x="106434" y="17027"/>
                      <a:pt x="109565" y="16216"/>
                    </a:cubicBezTo>
                    <a:cubicBezTo>
                      <a:pt x="111652" y="15405"/>
                      <a:pt x="113739" y="16216"/>
                      <a:pt x="115826" y="15405"/>
                    </a:cubicBezTo>
                    <a:cubicBezTo>
                      <a:pt x="118956" y="13783"/>
                      <a:pt x="120000" y="13783"/>
                      <a:pt x="120000" y="12972"/>
                    </a:cubicBezTo>
                    <a:cubicBezTo>
                      <a:pt x="118956" y="12162"/>
                      <a:pt x="117913" y="14594"/>
                      <a:pt x="115826" y="12162"/>
                    </a:cubicBezTo>
                    <a:cubicBezTo>
                      <a:pt x="114782" y="9729"/>
                      <a:pt x="117913" y="7297"/>
                      <a:pt x="116869" y="7297"/>
                    </a:cubicBezTo>
                    <a:cubicBezTo>
                      <a:pt x="115826" y="8108"/>
                      <a:pt x="114782" y="10540"/>
                      <a:pt x="112695" y="9729"/>
                    </a:cubicBezTo>
                    <a:cubicBezTo>
                      <a:pt x="110608" y="9729"/>
                      <a:pt x="112695" y="8918"/>
                      <a:pt x="109565" y="8918"/>
                    </a:cubicBezTo>
                    <a:cubicBezTo>
                      <a:pt x="106434" y="8108"/>
                      <a:pt x="102260" y="4054"/>
                      <a:pt x="100173" y="2432"/>
                    </a:cubicBezTo>
                    <a:cubicBezTo>
                      <a:pt x="98086" y="0"/>
                      <a:pt x="94956" y="810"/>
                      <a:pt x="97043" y="3243"/>
                    </a:cubicBezTo>
                    <a:cubicBezTo>
                      <a:pt x="99130" y="6486"/>
                      <a:pt x="96000" y="6486"/>
                      <a:pt x="97043" y="8108"/>
                    </a:cubicBezTo>
                    <a:cubicBezTo>
                      <a:pt x="98086" y="9729"/>
                      <a:pt x="94956" y="10540"/>
                      <a:pt x="94956" y="12162"/>
                    </a:cubicBezTo>
                    <a:cubicBezTo>
                      <a:pt x="96000" y="12972"/>
                      <a:pt x="96000" y="15405"/>
                      <a:pt x="92869" y="14594"/>
                    </a:cubicBezTo>
                    <a:cubicBezTo>
                      <a:pt x="90782" y="12972"/>
                      <a:pt x="88695" y="12972"/>
                      <a:pt x="90782" y="14594"/>
                    </a:cubicBezTo>
                    <a:cubicBezTo>
                      <a:pt x="91826" y="16216"/>
                      <a:pt x="84521" y="18648"/>
                      <a:pt x="87652" y="20270"/>
                    </a:cubicBezTo>
                    <a:cubicBezTo>
                      <a:pt x="90782" y="21891"/>
                      <a:pt x="86608" y="23513"/>
                      <a:pt x="88695" y="25135"/>
                    </a:cubicBezTo>
                    <a:cubicBezTo>
                      <a:pt x="88695" y="25135"/>
                      <a:pt x="88695" y="25945"/>
                      <a:pt x="90782" y="23513"/>
                    </a:cubicBezTo>
                    <a:close/>
                    <a:moveTo>
                      <a:pt x="59478" y="65675"/>
                    </a:moveTo>
                    <a:cubicBezTo>
                      <a:pt x="59478" y="64864"/>
                      <a:pt x="61565" y="63243"/>
                      <a:pt x="61565" y="64054"/>
                    </a:cubicBezTo>
                    <a:cubicBezTo>
                      <a:pt x="61565" y="64864"/>
                      <a:pt x="60521" y="66486"/>
                      <a:pt x="59478" y="65675"/>
                    </a:cubicBezTo>
                    <a:close/>
                    <a:moveTo>
                      <a:pt x="52173" y="55135"/>
                    </a:moveTo>
                    <a:cubicBezTo>
                      <a:pt x="52173" y="55135"/>
                      <a:pt x="52173" y="53513"/>
                      <a:pt x="52173" y="53513"/>
                    </a:cubicBezTo>
                    <a:cubicBezTo>
                      <a:pt x="51130" y="54324"/>
                      <a:pt x="51130" y="55135"/>
                      <a:pt x="52173" y="55135"/>
                    </a:cubicBezTo>
                    <a:close/>
                    <a:moveTo>
                      <a:pt x="21913" y="109459"/>
                    </a:moveTo>
                    <a:cubicBezTo>
                      <a:pt x="21913" y="108648"/>
                      <a:pt x="21913" y="108648"/>
                      <a:pt x="24000" y="107027"/>
                    </a:cubicBezTo>
                    <a:cubicBezTo>
                      <a:pt x="26086" y="106216"/>
                      <a:pt x="25043" y="105405"/>
                      <a:pt x="24000" y="106216"/>
                    </a:cubicBezTo>
                    <a:cubicBezTo>
                      <a:pt x="22956" y="107837"/>
                      <a:pt x="21913" y="107837"/>
                      <a:pt x="20869" y="109459"/>
                    </a:cubicBezTo>
                    <a:cubicBezTo>
                      <a:pt x="20869" y="110270"/>
                      <a:pt x="21913" y="110270"/>
                      <a:pt x="21913" y="109459"/>
                    </a:cubicBezTo>
                    <a:close/>
                    <a:moveTo>
                      <a:pt x="28173" y="101351"/>
                    </a:moveTo>
                    <a:cubicBezTo>
                      <a:pt x="27130" y="100540"/>
                      <a:pt x="28173" y="99729"/>
                      <a:pt x="28173" y="100540"/>
                    </a:cubicBezTo>
                    <a:cubicBezTo>
                      <a:pt x="29217" y="101351"/>
                      <a:pt x="28173" y="102162"/>
                      <a:pt x="28173" y="101351"/>
                    </a:cubicBezTo>
                    <a:close/>
                    <a:moveTo>
                      <a:pt x="30260" y="98918"/>
                    </a:moveTo>
                    <a:cubicBezTo>
                      <a:pt x="30260" y="97297"/>
                      <a:pt x="32347" y="96486"/>
                      <a:pt x="32347" y="97297"/>
                    </a:cubicBezTo>
                    <a:cubicBezTo>
                      <a:pt x="32347" y="97297"/>
                      <a:pt x="30260" y="99729"/>
                      <a:pt x="30260" y="98918"/>
                    </a:cubicBezTo>
                    <a:close/>
                    <a:moveTo>
                      <a:pt x="0" y="119189"/>
                    </a:moveTo>
                    <a:cubicBezTo>
                      <a:pt x="0" y="118378"/>
                      <a:pt x="1043" y="119189"/>
                      <a:pt x="1043" y="120000"/>
                    </a:cubicBezTo>
                    <a:cubicBezTo>
                      <a:pt x="1043" y="120000"/>
                      <a:pt x="0" y="120000"/>
                      <a:pt x="0" y="119189"/>
                    </a:cubicBezTo>
                    <a:close/>
                    <a:moveTo>
                      <a:pt x="2086" y="119189"/>
                    </a:moveTo>
                    <a:cubicBezTo>
                      <a:pt x="1043" y="119189"/>
                      <a:pt x="3130" y="117567"/>
                      <a:pt x="3130" y="118378"/>
                    </a:cubicBezTo>
                    <a:cubicBezTo>
                      <a:pt x="3130" y="119189"/>
                      <a:pt x="3130" y="120000"/>
                      <a:pt x="2086" y="119189"/>
                    </a:cubicBezTo>
                    <a:close/>
                    <a:moveTo>
                      <a:pt x="8347" y="117567"/>
                    </a:moveTo>
                    <a:cubicBezTo>
                      <a:pt x="7304" y="116756"/>
                      <a:pt x="8347" y="116756"/>
                      <a:pt x="9391" y="116756"/>
                    </a:cubicBezTo>
                    <a:cubicBezTo>
                      <a:pt x="9391" y="117567"/>
                      <a:pt x="8347" y="117567"/>
                      <a:pt x="8347" y="117567"/>
                    </a:cubicBezTo>
                    <a:close/>
                  </a:path>
                </a:pathLst>
              </a:custGeom>
              <a:solidFill>
                <a:schemeClr val="dk2"/>
              </a:solidFill>
              <a:ln w="9525" cap="flat" cmpd="sng">
                <a:solidFill>
                  <a:schemeClr val="lt1"/>
                </a:solidFill>
                <a:prstDash val="solid"/>
                <a:miter lim="800000"/>
                <a:headEnd type="none" w="med" len="med"/>
                <a:tailEnd type="none" w="med" len="med"/>
              </a:ln>
            </p:spPr>
            <p:txBody>
              <a:bodyPr spcFirstLastPara="1" wrap="square" lIns="68569" tIns="34268" rIns="68569" bIns="34268" anchor="t" anchorCtr="0">
                <a:noAutofit/>
              </a:bodyPr>
              <a:lstStyle/>
              <a:p>
                <a:endParaRPr sz="1350">
                  <a:latin typeface="Georgia"/>
                  <a:ea typeface="Georgia"/>
                  <a:cs typeface="Georgia"/>
                  <a:sym typeface="Georgia"/>
                </a:endParaRPr>
              </a:p>
            </p:txBody>
          </p:sp>
          <p:sp>
            <p:nvSpPr>
              <p:cNvPr id="97" name="Shape 8891"/>
              <p:cNvSpPr/>
              <p:nvPr/>
            </p:nvSpPr>
            <p:spPr>
              <a:xfrm>
                <a:off x="3142" y="2715"/>
                <a:ext cx="1245" cy="1298"/>
              </a:xfrm>
              <a:custGeom>
                <a:avLst/>
                <a:gdLst/>
                <a:ahLst/>
                <a:cxnLst/>
                <a:rect l="0" t="0" r="0" b="0"/>
                <a:pathLst>
                  <a:path w="120000" h="120000" extrusionOk="0">
                    <a:moveTo>
                      <a:pt x="26355" y="26905"/>
                    </a:moveTo>
                    <a:cubicBezTo>
                      <a:pt x="28598" y="25291"/>
                      <a:pt x="25794" y="25291"/>
                      <a:pt x="28037" y="21524"/>
                    </a:cubicBezTo>
                    <a:cubicBezTo>
                      <a:pt x="30841" y="18295"/>
                      <a:pt x="30841" y="25829"/>
                      <a:pt x="31401" y="21524"/>
                    </a:cubicBezTo>
                    <a:cubicBezTo>
                      <a:pt x="31401" y="16681"/>
                      <a:pt x="33644" y="22600"/>
                      <a:pt x="33644" y="18834"/>
                    </a:cubicBezTo>
                    <a:cubicBezTo>
                      <a:pt x="33644" y="16143"/>
                      <a:pt x="34205" y="17757"/>
                      <a:pt x="35887" y="14529"/>
                    </a:cubicBezTo>
                    <a:cubicBezTo>
                      <a:pt x="37570" y="11300"/>
                      <a:pt x="38130" y="14529"/>
                      <a:pt x="38691" y="12376"/>
                    </a:cubicBezTo>
                    <a:cubicBezTo>
                      <a:pt x="38691" y="10224"/>
                      <a:pt x="40373" y="13452"/>
                      <a:pt x="40373" y="11300"/>
                    </a:cubicBezTo>
                    <a:cubicBezTo>
                      <a:pt x="40373" y="9147"/>
                      <a:pt x="44299" y="15067"/>
                      <a:pt x="45981" y="14529"/>
                    </a:cubicBezTo>
                    <a:cubicBezTo>
                      <a:pt x="47663" y="14529"/>
                      <a:pt x="47663" y="16143"/>
                      <a:pt x="48785" y="15067"/>
                    </a:cubicBezTo>
                    <a:cubicBezTo>
                      <a:pt x="49906" y="13991"/>
                      <a:pt x="46542" y="14529"/>
                      <a:pt x="48785" y="11300"/>
                    </a:cubicBezTo>
                    <a:cubicBezTo>
                      <a:pt x="51028" y="8609"/>
                      <a:pt x="48785" y="9147"/>
                      <a:pt x="51588" y="6995"/>
                    </a:cubicBezTo>
                    <a:cubicBezTo>
                      <a:pt x="54953" y="4304"/>
                      <a:pt x="53271" y="6457"/>
                      <a:pt x="55514" y="5919"/>
                    </a:cubicBezTo>
                    <a:cubicBezTo>
                      <a:pt x="57757" y="5381"/>
                      <a:pt x="57196" y="6995"/>
                      <a:pt x="57757" y="4843"/>
                    </a:cubicBezTo>
                    <a:cubicBezTo>
                      <a:pt x="58317" y="2690"/>
                      <a:pt x="56074" y="3766"/>
                      <a:pt x="55514" y="3228"/>
                    </a:cubicBezTo>
                    <a:cubicBezTo>
                      <a:pt x="54953" y="2152"/>
                      <a:pt x="55514" y="2152"/>
                      <a:pt x="56635" y="2152"/>
                    </a:cubicBezTo>
                    <a:cubicBezTo>
                      <a:pt x="57757" y="2152"/>
                      <a:pt x="57196" y="3228"/>
                      <a:pt x="58317" y="2690"/>
                    </a:cubicBezTo>
                    <a:cubicBezTo>
                      <a:pt x="59439" y="2690"/>
                      <a:pt x="58317" y="4304"/>
                      <a:pt x="60560" y="4304"/>
                    </a:cubicBezTo>
                    <a:cubicBezTo>
                      <a:pt x="62242" y="3766"/>
                      <a:pt x="61682" y="5919"/>
                      <a:pt x="63364" y="4843"/>
                    </a:cubicBezTo>
                    <a:cubicBezTo>
                      <a:pt x="64485" y="4843"/>
                      <a:pt x="63925" y="6995"/>
                      <a:pt x="66168" y="4843"/>
                    </a:cubicBezTo>
                    <a:cubicBezTo>
                      <a:pt x="68411" y="3228"/>
                      <a:pt x="66728" y="5381"/>
                      <a:pt x="67289" y="5381"/>
                    </a:cubicBezTo>
                    <a:cubicBezTo>
                      <a:pt x="67850" y="5381"/>
                      <a:pt x="67289" y="6995"/>
                      <a:pt x="67850" y="6457"/>
                    </a:cubicBezTo>
                    <a:cubicBezTo>
                      <a:pt x="68971" y="5919"/>
                      <a:pt x="67850" y="5919"/>
                      <a:pt x="68411" y="4843"/>
                    </a:cubicBezTo>
                    <a:cubicBezTo>
                      <a:pt x="69532" y="4304"/>
                      <a:pt x="68971" y="4843"/>
                      <a:pt x="70093" y="5919"/>
                    </a:cubicBezTo>
                    <a:cubicBezTo>
                      <a:pt x="71775" y="6457"/>
                      <a:pt x="69532" y="6457"/>
                      <a:pt x="68971" y="8609"/>
                    </a:cubicBezTo>
                    <a:cubicBezTo>
                      <a:pt x="68971" y="11300"/>
                      <a:pt x="68971" y="7533"/>
                      <a:pt x="67289" y="9686"/>
                    </a:cubicBezTo>
                    <a:cubicBezTo>
                      <a:pt x="66168" y="12376"/>
                      <a:pt x="68971" y="9686"/>
                      <a:pt x="66728" y="12914"/>
                    </a:cubicBezTo>
                    <a:cubicBezTo>
                      <a:pt x="65046" y="16143"/>
                      <a:pt x="66168" y="15067"/>
                      <a:pt x="68971" y="17757"/>
                    </a:cubicBezTo>
                    <a:cubicBezTo>
                      <a:pt x="70093" y="19372"/>
                      <a:pt x="70093" y="17757"/>
                      <a:pt x="72897" y="19910"/>
                    </a:cubicBezTo>
                    <a:cubicBezTo>
                      <a:pt x="75700" y="22600"/>
                      <a:pt x="76261" y="20986"/>
                      <a:pt x="76822" y="22600"/>
                    </a:cubicBezTo>
                    <a:cubicBezTo>
                      <a:pt x="76822" y="23677"/>
                      <a:pt x="79626" y="25291"/>
                      <a:pt x="80747" y="24215"/>
                    </a:cubicBezTo>
                    <a:cubicBezTo>
                      <a:pt x="82429" y="23139"/>
                      <a:pt x="81308" y="22600"/>
                      <a:pt x="82990" y="20448"/>
                    </a:cubicBezTo>
                    <a:cubicBezTo>
                      <a:pt x="84112" y="18834"/>
                      <a:pt x="82990" y="18834"/>
                      <a:pt x="83551" y="16681"/>
                    </a:cubicBezTo>
                    <a:cubicBezTo>
                      <a:pt x="84672" y="13991"/>
                      <a:pt x="82990" y="11838"/>
                      <a:pt x="83551" y="10224"/>
                    </a:cubicBezTo>
                    <a:cubicBezTo>
                      <a:pt x="84112" y="8609"/>
                      <a:pt x="83551" y="8609"/>
                      <a:pt x="84112" y="7533"/>
                    </a:cubicBezTo>
                    <a:cubicBezTo>
                      <a:pt x="85233" y="6995"/>
                      <a:pt x="83551" y="7533"/>
                      <a:pt x="84112" y="5919"/>
                    </a:cubicBezTo>
                    <a:cubicBezTo>
                      <a:pt x="85233" y="3766"/>
                      <a:pt x="85233" y="3228"/>
                      <a:pt x="85233" y="2152"/>
                    </a:cubicBezTo>
                    <a:cubicBezTo>
                      <a:pt x="85794" y="538"/>
                      <a:pt x="86915" y="0"/>
                      <a:pt x="87476" y="1614"/>
                    </a:cubicBezTo>
                    <a:cubicBezTo>
                      <a:pt x="87476" y="3228"/>
                      <a:pt x="87476" y="4304"/>
                      <a:pt x="88037" y="4843"/>
                    </a:cubicBezTo>
                    <a:cubicBezTo>
                      <a:pt x="89158" y="5381"/>
                      <a:pt x="88037" y="5381"/>
                      <a:pt x="88598" y="6457"/>
                    </a:cubicBezTo>
                    <a:cubicBezTo>
                      <a:pt x="89719" y="8071"/>
                      <a:pt x="89719" y="9147"/>
                      <a:pt x="89719" y="10762"/>
                    </a:cubicBezTo>
                    <a:cubicBezTo>
                      <a:pt x="89719" y="12376"/>
                      <a:pt x="90841" y="14529"/>
                      <a:pt x="91401" y="12914"/>
                    </a:cubicBezTo>
                    <a:cubicBezTo>
                      <a:pt x="92523" y="11300"/>
                      <a:pt x="91962" y="13452"/>
                      <a:pt x="94205" y="14529"/>
                    </a:cubicBezTo>
                    <a:cubicBezTo>
                      <a:pt x="95887" y="15605"/>
                      <a:pt x="94205" y="19372"/>
                      <a:pt x="95887" y="21524"/>
                    </a:cubicBezTo>
                    <a:cubicBezTo>
                      <a:pt x="97570" y="23139"/>
                      <a:pt x="96448" y="25829"/>
                      <a:pt x="97009" y="27443"/>
                    </a:cubicBezTo>
                    <a:cubicBezTo>
                      <a:pt x="98130" y="28520"/>
                      <a:pt x="97570" y="29596"/>
                      <a:pt x="99813" y="30134"/>
                    </a:cubicBezTo>
                    <a:cubicBezTo>
                      <a:pt x="102056" y="30672"/>
                      <a:pt x="100373" y="31748"/>
                      <a:pt x="103177" y="32286"/>
                    </a:cubicBezTo>
                    <a:cubicBezTo>
                      <a:pt x="105981" y="33363"/>
                      <a:pt x="105981" y="34439"/>
                      <a:pt x="104859" y="34439"/>
                    </a:cubicBezTo>
                    <a:cubicBezTo>
                      <a:pt x="103738" y="34439"/>
                      <a:pt x="106542" y="36591"/>
                      <a:pt x="107102" y="37668"/>
                    </a:cubicBezTo>
                    <a:cubicBezTo>
                      <a:pt x="107663" y="38744"/>
                      <a:pt x="106542" y="39282"/>
                      <a:pt x="107663" y="40896"/>
                    </a:cubicBezTo>
                    <a:cubicBezTo>
                      <a:pt x="108785" y="42511"/>
                      <a:pt x="107663" y="39282"/>
                      <a:pt x="108785" y="40896"/>
                    </a:cubicBezTo>
                    <a:cubicBezTo>
                      <a:pt x="110467" y="41973"/>
                      <a:pt x="109906" y="39820"/>
                      <a:pt x="110467" y="40896"/>
                    </a:cubicBezTo>
                    <a:cubicBezTo>
                      <a:pt x="111588" y="41973"/>
                      <a:pt x="109906" y="43587"/>
                      <a:pt x="111588" y="45739"/>
                    </a:cubicBezTo>
                    <a:cubicBezTo>
                      <a:pt x="113271" y="47354"/>
                      <a:pt x="112710" y="45739"/>
                      <a:pt x="113831" y="47892"/>
                    </a:cubicBezTo>
                    <a:cubicBezTo>
                      <a:pt x="114953" y="49506"/>
                      <a:pt x="116074" y="49506"/>
                      <a:pt x="116635" y="51659"/>
                    </a:cubicBezTo>
                    <a:cubicBezTo>
                      <a:pt x="117196" y="53811"/>
                      <a:pt x="117757" y="52197"/>
                      <a:pt x="117757" y="54349"/>
                    </a:cubicBezTo>
                    <a:cubicBezTo>
                      <a:pt x="117196" y="56502"/>
                      <a:pt x="118317" y="56502"/>
                      <a:pt x="117757" y="58116"/>
                    </a:cubicBezTo>
                    <a:cubicBezTo>
                      <a:pt x="117196" y="58654"/>
                      <a:pt x="120000" y="62421"/>
                      <a:pt x="118878" y="64573"/>
                    </a:cubicBezTo>
                    <a:cubicBezTo>
                      <a:pt x="117757" y="66188"/>
                      <a:pt x="118878" y="67802"/>
                      <a:pt x="117196" y="69955"/>
                    </a:cubicBezTo>
                    <a:cubicBezTo>
                      <a:pt x="116635" y="71569"/>
                      <a:pt x="117757" y="72645"/>
                      <a:pt x="116635" y="74798"/>
                    </a:cubicBezTo>
                    <a:cubicBezTo>
                      <a:pt x="115514" y="76950"/>
                      <a:pt x="117196" y="76412"/>
                      <a:pt x="114392" y="79103"/>
                    </a:cubicBezTo>
                    <a:cubicBezTo>
                      <a:pt x="111028" y="81793"/>
                      <a:pt x="111588" y="86636"/>
                      <a:pt x="110467" y="87174"/>
                    </a:cubicBezTo>
                    <a:cubicBezTo>
                      <a:pt x="109345" y="87713"/>
                      <a:pt x="108785" y="90403"/>
                      <a:pt x="108785" y="91479"/>
                    </a:cubicBezTo>
                    <a:cubicBezTo>
                      <a:pt x="108785" y="93094"/>
                      <a:pt x="107663" y="94170"/>
                      <a:pt x="108224" y="94708"/>
                    </a:cubicBezTo>
                    <a:cubicBezTo>
                      <a:pt x="108785" y="95246"/>
                      <a:pt x="108224" y="97399"/>
                      <a:pt x="105420" y="97399"/>
                    </a:cubicBezTo>
                    <a:cubicBezTo>
                      <a:pt x="102616" y="96860"/>
                      <a:pt x="99813" y="100627"/>
                      <a:pt x="98691" y="100627"/>
                    </a:cubicBezTo>
                    <a:cubicBezTo>
                      <a:pt x="97570" y="101165"/>
                      <a:pt x="98691" y="103856"/>
                      <a:pt x="97570" y="102242"/>
                    </a:cubicBezTo>
                    <a:cubicBezTo>
                      <a:pt x="95887" y="100089"/>
                      <a:pt x="95327" y="100627"/>
                      <a:pt x="94766" y="99551"/>
                    </a:cubicBezTo>
                    <a:cubicBezTo>
                      <a:pt x="94766" y="98475"/>
                      <a:pt x="94766" y="100627"/>
                      <a:pt x="93644" y="100089"/>
                    </a:cubicBezTo>
                    <a:cubicBezTo>
                      <a:pt x="92523" y="99013"/>
                      <a:pt x="95327" y="99013"/>
                      <a:pt x="94205" y="97937"/>
                    </a:cubicBezTo>
                    <a:cubicBezTo>
                      <a:pt x="92523" y="96860"/>
                      <a:pt x="93644" y="98475"/>
                      <a:pt x="91962" y="99551"/>
                    </a:cubicBezTo>
                    <a:cubicBezTo>
                      <a:pt x="89719" y="100089"/>
                      <a:pt x="90841" y="101704"/>
                      <a:pt x="88037" y="100627"/>
                    </a:cubicBezTo>
                    <a:cubicBezTo>
                      <a:pt x="85233" y="99013"/>
                      <a:pt x="84672" y="99013"/>
                      <a:pt x="84112" y="99551"/>
                    </a:cubicBezTo>
                    <a:cubicBezTo>
                      <a:pt x="83551" y="100089"/>
                      <a:pt x="82990" y="98475"/>
                      <a:pt x="81869" y="97937"/>
                    </a:cubicBezTo>
                    <a:cubicBezTo>
                      <a:pt x="80186" y="97937"/>
                      <a:pt x="77943" y="94708"/>
                      <a:pt x="78504" y="93632"/>
                    </a:cubicBezTo>
                    <a:cubicBezTo>
                      <a:pt x="79065" y="92556"/>
                      <a:pt x="77943" y="89865"/>
                      <a:pt x="76261" y="89327"/>
                    </a:cubicBezTo>
                    <a:cubicBezTo>
                      <a:pt x="75140" y="88789"/>
                      <a:pt x="74579" y="89865"/>
                      <a:pt x="74018" y="89327"/>
                    </a:cubicBezTo>
                    <a:cubicBezTo>
                      <a:pt x="73457" y="88251"/>
                      <a:pt x="75700" y="87174"/>
                      <a:pt x="74579" y="85022"/>
                    </a:cubicBezTo>
                    <a:cubicBezTo>
                      <a:pt x="72897" y="82869"/>
                      <a:pt x="74018" y="87174"/>
                      <a:pt x="71775" y="87713"/>
                    </a:cubicBezTo>
                    <a:cubicBezTo>
                      <a:pt x="69532" y="87713"/>
                      <a:pt x="70093" y="86098"/>
                      <a:pt x="71214" y="86098"/>
                    </a:cubicBezTo>
                    <a:cubicBezTo>
                      <a:pt x="72336" y="86636"/>
                      <a:pt x="72336" y="85560"/>
                      <a:pt x="71775" y="84484"/>
                    </a:cubicBezTo>
                    <a:cubicBezTo>
                      <a:pt x="71775" y="83408"/>
                      <a:pt x="74018" y="80179"/>
                      <a:pt x="73457" y="79103"/>
                    </a:cubicBezTo>
                    <a:cubicBezTo>
                      <a:pt x="72897" y="78026"/>
                      <a:pt x="72897" y="77488"/>
                      <a:pt x="72897" y="78565"/>
                    </a:cubicBezTo>
                    <a:cubicBezTo>
                      <a:pt x="72897" y="79641"/>
                      <a:pt x="71214" y="79641"/>
                      <a:pt x="71214" y="81255"/>
                    </a:cubicBezTo>
                    <a:cubicBezTo>
                      <a:pt x="70654" y="82869"/>
                      <a:pt x="71214" y="80717"/>
                      <a:pt x="68411" y="83946"/>
                    </a:cubicBezTo>
                    <a:cubicBezTo>
                      <a:pt x="65607" y="87174"/>
                      <a:pt x="68971" y="87174"/>
                      <a:pt x="66168" y="86098"/>
                    </a:cubicBezTo>
                    <a:cubicBezTo>
                      <a:pt x="64485" y="85022"/>
                      <a:pt x="65607" y="81255"/>
                      <a:pt x="63364" y="80179"/>
                    </a:cubicBezTo>
                    <a:cubicBezTo>
                      <a:pt x="60560" y="78565"/>
                      <a:pt x="63925" y="78565"/>
                      <a:pt x="61682" y="76950"/>
                    </a:cubicBezTo>
                    <a:cubicBezTo>
                      <a:pt x="60000" y="75336"/>
                      <a:pt x="60000" y="76950"/>
                      <a:pt x="55514" y="74798"/>
                    </a:cubicBezTo>
                    <a:cubicBezTo>
                      <a:pt x="51028" y="72645"/>
                      <a:pt x="54953" y="74798"/>
                      <a:pt x="49906" y="73721"/>
                    </a:cubicBezTo>
                    <a:cubicBezTo>
                      <a:pt x="47102" y="73721"/>
                      <a:pt x="44859" y="76950"/>
                      <a:pt x="39252" y="76950"/>
                    </a:cubicBezTo>
                    <a:cubicBezTo>
                      <a:pt x="35887" y="76412"/>
                      <a:pt x="36448" y="79103"/>
                      <a:pt x="34205" y="79103"/>
                    </a:cubicBezTo>
                    <a:cubicBezTo>
                      <a:pt x="31962" y="79103"/>
                      <a:pt x="33084" y="83946"/>
                      <a:pt x="29719" y="82869"/>
                    </a:cubicBezTo>
                    <a:cubicBezTo>
                      <a:pt x="26915" y="81793"/>
                      <a:pt x="28598" y="83946"/>
                      <a:pt x="25794" y="82331"/>
                    </a:cubicBezTo>
                    <a:cubicBezTo>
                      <a:pt x="24112" y="81793"/>
                      <a:pt x="24112" y="82869"/>
                      <a:pt x="21308" y="82869"/>
                    </a:cubicBezTo>
                    <a:cubicBezTo>
                      <a:pt x="19065" y="82869"/>
                      <a:pt x="20186" y="84484"/>
                      <a:pt x="18504" y="85022"/>
                    </a:cubicBezTo>
                    <a:cubicBezTo>
                      <a:pt x="16261" y="85022"/>
                      <a:pt x="16261" y="87713"/>
                      <a:pt x="12336" y="87174"/>
                    </a:cubicBezTo>
                    <a:cubicBezTo>
                      <a:pt x="8411" y="86636"/>
                      <a:pt x="8411" y="83946"/>
                      <a:pt x="6728" y="84484"/>
                    </a:cubicBezTo>
                    <a:cubicBezTo>
                      <a:pt x="5607" y="84484"/>
                      <a:pt x="5607" y="81255"/>
                      <a:pt x="6168" y="81255"/>
                    </a:cubicBezTo>
                    <a:cubicBezTo>
                      <a:pt x="7289" y="81793"/>
                      <a:pt x="8411" y="80717"/>
                      <a:pt x="7850" y="79103"/>
                    </a:cubicBezTo>
                    <a:cubicBezTo>
                      <a:pt x="7850" y="76950"/>
                      <a:pt x="9532" y="78026"/>
                      <a:pt x="7289" y="72645"/>
                    </a:cubicBezTo>
                    <a:cubicBezTo>
                      <a:pt x="5046" y="67264"/>
                      <a:pt x="6728" y="67264"/>
                      <a:pt x="5607" y="64573"/>
                    </a:cubicBezTo>
                    <a:cubicBezTo>
                      <a:pt x="3925" y="61883"/>
                      <a:pt x="3364" y="61883"/>
                      <a:pt x="3364" y="60269"/>
                    </a:cubicBezTo>
                    <a:cubicBezTo>
                      <a:pt x="3925" y="58116"/>
                      <a:pt x="1121" y="56502"/>
                      <a:pt x="1121" y="54887"/>
                    </a:cubicBezTo>
                    <a:cubicBezTo>
                      <a:pt x="1121" y="52735"/>
                      <a:pt x="2242" y="56502"/>
                      <a:pt x="2803" y="55964"/>
                    </a:cubicBezTo>
                    <a:cubicBezTo>
                      <a:pt x="2803" y="54887"/>
                      <a:pt x="1121" y="53273"/>
                      <a:pt x="1682" y="52197"/>
                    </a:cubicBezTo>
                    <a:cubicBezTo>
                      <a:pt x="2242" y="51659"/>
                      <a:pt x="3925" y="57040"/>
                      <a:pt x="3925" y="54349"/>
                    </a:cubicBezTo>
                    <a:cubicBezTo>
                      <a:pt x="3925" y="51659"/>
                      <a:pt x="0" y="48968"/>
                      <a:pt x="1682" y="45739"/>
                    </a:cubicBezTo>
                    <a:cubicBezTo>
                      <a:pt x="3925" y="42511"/>
                      <a:pt x="1121" y="43049"/>
                      <a:pt x="2803" y="40358"/>
                    </a:cubicBezTo>
                    <a:cubicBezTo>
                      <a:pt x="4485" y="37668"/>
                      <a:pt x="3364" y="43587"/>
                      <a:pt x="4485" y="40358"/>
                    </a:cubicBezTo>
                    <a:cubicBezTo>
                      <a:pt x="5607" y="37668"/>
                      <a:pt x="6168" y="39820"/>
                      <a:pt x="8971" y="36591"/>
                    </a:cubicBezTo>
                    <a:cubicBezTo>
                      <a:pt x="11775" y="33363"/>
                      <a:pt x="11775" y="36053"/>
                      <a:pt x="14018" y="34977"/>
                    </a:cubicBezTo>
                    <a:cubicBezTo>
                      <a:pt x="16261" y="33901"/>
                      <a:pt x="17383" y="33901"/>
                      <a:pt x="17943" y="32825"/>
                    </a:cubicBezTo>
                    <a:cubicBezTo>
                      <a:pt x="18504" y="31748"/>
                      <a:pt x="20186" y="33901"/>
                      <a:pt x="22990" y="31748"/>
                    </a:cubicBezTo>
                    <a:cubicBezTo>
                      <a:pt x="25794" y="30134"/>
                      <a:pt x="24672" y="28520"/>
                      <a:pt x="26355" y="26905"/>
                    </a:cubicBezTo>
                    <a:close/>
                    <a:moveTo>
                      <a:pt x="93644" y="111928"/>
                    </a:moveTo>
                    <a:cubicBezTo>
                      <a:pt x="94205" y="113004"/>
                      <a:pt x="94205" y="112466"/>
                      <a:pt x="94205" y="113542"/>
                    </a:cubicBezTo>
                    <a:cubicBezTo>
                      <a:pt x="94205" y="114618"/>
                      <a:pt x="94766" y="116771"/>
                      <a:pt x="95327" y="117309"/>
                    </a:cubicBezTo>
                    <a:cubicBezTo>
                      <a:pt x="96448" y="117847"/>
                      <a:pt x="96448" y="119461"/>
                      <a:pt x="97009" y="119461"/>
                    </a:cubicBezTo>
                    <a:cubicBezTo>
                      <a:pt x="97570" y="118923"/>
                      <a:pt x="98130" y="119461"/>
                      <a:pt x="99252" y="119461"/>
                    </a:cubicBezTo>
                    <a:cubicBezTo>
                      <a:pt x="99813" y="119999"/>
                      <a:pt x="99252" y="118923"/>
                      <a:pt x="100373" y="118385"/>
                    </a:cubicBezTo>
                    <a:cubicBezTo>
                      <a:pt x="100934" y="117847"/>
                      <a:pt x="100934" y="116771"/>
                      <a:pt x="100934" y="117309"/>
                    </a:cubicBezTo>
                    <a:cubicBezTo>
                      <a:pt x="101495" y="117847"/>
                      <a:pt x="100934" y="116233"/>
                      <a:pt x="101495" y="116771"/>
                    </a:cubicBezTo>
                    <a:cubicBezTo>
                      <a:pt x="102056" y="116771"/>
                      <a:pt x="102056" y="117309"/>
                      <a:pt x="102056" y="117309"/>
                    </a:cubicBezTo>
                    <a:cubicBezTo>
                      <a:pt x="101495" y="117309"/>
                      <a:pt x="101495" y="117847"/>
                      <a:pt x="102616" y="117847"/>
                    </a:cubicBezTo>
                    <a:cubicBezTo>
                      <a:pt x="103177" y="118385"/>
                      <a:pt x="102056" y="115695"/>
                      <a:pt x="102616" y="115156"/>
                    </a:cubicBezTo>
                    <a:cubicBezTo>
                      <a:pt x="103177" y="115156"/>
                      <a:pt x="102056" y="114080"/>
                      <a:pt x="102616" y="113542"/>
                    </a:cubicBezTo>
                    <a:cubicBezTo>
                      <a:pt x="103738" y="113004"/>
                      <a:pt x="103177" y="114618"/>
                      <a:pt x="103738" y="114080"/>
                    </a:cubicBezTo>
                    <a:cubicBezTo>
                      <a:pt x="104299" y="113542"/>
                      <a:pt x="103177" y="113542"/>
                      <a:pt x="103738" y="111390"/>
                    </a:cubicBezTo>
                    <a:cubicBezTo>
                      <a:pt x="103738" y="109775"/>
                      <a:pt x="103177" y="108161"/>
                      <a:pt x="102616" y="108699"/>
                    </a:cubicBezTo>
                    <a:cubicBezTo>
                      <a:pt x="102056" y="109237"/>
                      <a:pt x="102056" y="108161"/>
                      <a:pt x="101495" y="109237"/>
                    </a:cubicBezTo>
                    <a:cubicBezTo>
                      <a:pt x="100934" y="109775"/>
                      <a:pt x="101495" y="108699"/>
                      <a:pt x="99252" y="109775"/>
                    </a:cubicBezTo>
                    <a:cubicBezTo>
                      <a:pt x="96448" y="110852"/>
                      <a:pt x="97009" y="108699"/>
                      <a:pt x="94766" y="108699"/>
                    </a:cubicBezTo>
                    <a:cubicBezTo>
                      <a:pt x="93084" y="108699"/>
                      <a:pt x="93084" y="107085"/>
                      <a:pt x="92523" y="109237"/>
                    </a:cubicBezTo>
                    <a:cubicBezTo>
                      <a:pt x="92523" y="109775"/>
                      <a:pt x="93084" y="110313"/>
                      <a:pt x="93644" y="111928"/>
                    </a:cubicBezTo>
                    <a:close/>
                    <a:moveTo>
                      <a:pt x="90841" y="103856"/>
                    </a:moveTo>
                    <a:cubicBezTo>
                      <a:pt x="91401" y="103318"/>
                      <a:pt x="91962" y="105470"/>
                      <a:pt x="90841" y="106008"/>
                    </a:cubicBezTo>
                    <a:cubicBezTo>
                      <a:pt x="90280" y="106008"/>
                      <a:pt x="90280" y="104394"/>
                      <a:pt x="90841" y="103856"/>
                    </a:cubicBezTo>
                    <a:close/>
                    <a:moveTo>
                      <a:pt x="102056" y="105470"/>
                    </a:moveTo>
                    <a:cubicBezTo>
                      <a:pt x="102616" y="105470"/>
                      <a:pt x="102616" y="105470"/>
                      <a:pt x="102616" y="106008"/>
                    </a:cubicBezTo>
                    <a:cubicBezTo>
                      <a:pt x="102616" y="106547"/>
                      <a:pt x="103738" y="106547"/>
                      <a:pt x="103738" y="106008"/>
                    </a:cubicBezTo>
                    <a:cubicBezTo>
                      <a:pt x="103177" y="105470"/>
                      <a:pt x="104299" y="105470"/>
                      <a:pt x="103177" y="105470"/>
                    </a:cubicBezTo>
                    <a:cubicBezTo>
                      <a:pt x="102616" y="104932"/>
                      <a:pt x="102616" y="103856"/>
                      <a:pt x="102056" y="104932"/>
                    </a:cubicBezTo>
                    <a:cubicBezTo>
                      <a:pt x="102056" y="104932"/>
                      <a:pt x="101495" y="104932"/>
                      <a:pt x="102056" y="105470"/>
                    </a:cubicBezTo>
                    <a:close/>
                    <a:moveTo>
                      <a:pt x="102616" y="107085"/>
                    </a:moveTo>
                    <a:cubicBezTo>
                      <a:pt x="102616" y="106547"/>
                      <a:pt x="104299" y="106547"/>
                      <a:pt x="103738" y="107085"/>
                    </a:cubicBezTo>
                    <a:cubicBezTo>
                      <a:pt x="103738" y="107623"/>
                      <a:pt x="102616" y="107085"/>
                      <a:pt x="102616" y="107085"/>
                    </a:cubicBezTo>
                    <a:close/>
                    <a:moveTo>
                      <a:pt x="72336" y="90403"/>
                    </a:moveTo>
                    <a:cubicBezTo>
                      <a:pt x="72897" y="89865"/>
                      <a:pt x="74018" y="90403"/>
                      <a:pt x="73457" y="89865"/>
                    </a:cubicBezTo>
                    <a:cubicBezTo>
                      <a:pt x="73457" y="89327"/>
                      <a:pt x="72897" y="89865"/>
                      <a:pt x="72336" y="88789"/>
                    </a:cubicBezTo>
                    <a:cubicBezTo>
                      <a:pt x="71775" y="88251"/>
                      <a:pt x="68971" y="89327"/>
                      <a:pt x="68971" y="90403"/>
                    </a:cubicBezTo>
                    <a:cubicBezTo>
                      <a:pt x="69532" y="90941"/>
                      <a:pt x="71775" y="90403"/>
                      <a:pt x="72336" y="90403"/>
                    </a:cubicBezTo>
                    <a:close/>
                    <a:moveTo>
                      <a:pt x="54392" y="2690"/>
                    </a:moveTo>
                    <a:cubicBezTo>
                      <a:pt x="53271" y="1076"/>
                      <a:pt x="53271" y="3766"/>
                      <a:pt x="51588" y="2690"/>
                    </a:cubicBezTo>
                    <a:cubicBezTo>
                      <a:pt x="50467" y="2152"/>
                      <a:pt x="51588" y="3766"/>
                      <a:pt x="52710" y="4843"/>
                    </a:cubicBezTo>
                    <a:cubicBezTo>
                      <a:pt x="53271" y="4843"/>
                      <a:pt x="54953" y="3766"/>
                      <a:pt x="54392" y="2690"/>
                    </a:cubicBezTo>
                    <a:close/>
                    <a:moveTo>
                      <a:pt x="51028" y="3766"/>
                    </a:moveTo>
                    <a:cubicBezTo>
                      <a:pt x="50467" y="2690"/>
                      <a:pt x="50467" y="2690"/>
                      <a:pt x="50467" y="3766"/>
                    </a:cubicBezTo>
                    <a:cubicBezTo>
                      <a:pt x="50467" y="4304"/>
                      <a:pt x="49906" y="4304"/>
                      <a:pt x="51028" y="4843"/>
                    </a:cubicBezTo>
                    <a:cubicBezTo>
                      <a:pt x="51588" y="4843"/>
                      <a:pt x="51588" y="4304"/>
                      <a:pt x="51028" y="3766"/>
                    </a:cubicBezTo>
                    <a:close/>
                    <a:moveTo>
                      <a:pt x="68971" y="12376"/>
                    </a:moveTo>
                    <a:cubicBezTo>
                      <a:pt x="68411" y="11300"/>
                      <a:pt x="70093" y="11300"/>
                      <a:pt x="70093" y="11838"/>
                    </a:cubicBezTo>
                    <a:cubicBezTo>
                      <a:pt x="69532" y="12914"/>
                      <a:pt x="68971" y="13452"/>
                      <a:pt x="68971" y="12376"/>
                    </a:cubicBezTo>
                    <a:close/>
                    <a:moveTo>
                      <a:pt x="117757" y="52197"/>
                    </a:moveTo>
                    <a:cubicBezTo>
                      <a:pt x="117757" y="51659"/>
                      <a:pt x="118317" y="51121"/>
                      <a:pt x="118317" y="50582"/>
                    </a:cubicBezTo>
                    <a:cubicBezTo>
                      <a:pt x="118317" y="50044"/>
                      <a:pt x="118317" y="50044"/>
                      <a:pt x="118317" y="49506"/>
                    </a:cubicBezTo>
                    <a:cubicBezTo>
                      <a:pt x="118317" y="48968"/>
                      <a:pt x="117757" y="49506"/>
                      <a:pt x="117757" y="50044"/>
                    </a:cubicBezTo>
                    <a:cubicBezTo>
                      <a:pt x="118317" y="50582"/>
                      <a:pt x="117196" y="51121"/>
                      <a:pt x="117196" y="51121"/>
                    </a:cubicBezTo>
                    <a:cubicBezTo>
                      <a:pt x="117757" y="51659"/>
                      <a:pt x="116635" y="52735"/>
                      <a:pt x="117196" y="53273"/>
                    </a:cubicBezTo>
                    <a:cubicBezTo>
                      <a:pt x="117757" y="53273"/>
                      <a:pt x="117757" y="52735"/>
                      <a:pt x="117757" y="52197"/>
                    </a:cubicBezTo>
                    <a:close/>
                    <a:moveTo>
                      <a:pt x="77383" y="20986"/>
                    </a:moveTo>
                    <a:cubicBezTo>
                      <a:pt x="77943" y="20986"/>
                      <a:pt x="79065" y="20986"/>
                      <a:pt x="78504" y="20448"/>
                    </a:cubicBezTo>
                    <a:cubicBezTo>
                      <a:pt x="77943" y="19910"/>
                      <a:pt x="76261" y="20986"/>
                      <a:pt x="76822" y="21524"/>
                    </a:cubicBezTo>
                    <a:cubicBezTo>
                      <a:pt x="76822" y="21524"/>
                      <a:pt x="77383" y="21524"/>
                      <a:pt x="77383" y="20986"/>
                    </a:cubicBezTo>
                    <a:close/>
                  </a:path>
                </a:pathLst>
              </a:custGeom>
              <a:solidFill>
                <a:schemeClr val="dk2"/>
              </a:solidFill>
              <a:ln w="9525" cap="flat" cmpd="sng">
                <a:solidFill>
                  <a:schemeClr val="lt1"/>
                </a:solidFill>
                <a:prstDash val="solid"/>
                <a:miter lim="800000"/>
                <a:headEnd type="none" w="med" len="med"/>
                <a:tailEnd type="none" w="med" len="med"/>
              </a:ln>
            </p:spPr>
            <p:txBody>
              <a:bodyPr spcFirstLastPara="1" wrap="square" lIns="68569" tIns="34268" rIns="68569" bIns="34268" anchor="t" anchorCtr="0">
                <a:noAutofit/>
              </a:bodyPr>
              <a:lstStyle/>
              <a:p>
                <a:endParaRPr sz="1350">
                  <a:latin typeface="Georgia"/>
                  <a:ea typeface="Georgia"/>
                  <a:cs typeface="Georgia"/>
                  <a:sym typeface="Georgia"/>
                </a:endParaRPr>
              </a:p>
            </p:txBody>
          </p:sp>
        </p:grpSp>
        <p:sp>
          <p:nvSpPr>
            <p:cNvPr id="47" name="Shape 8892"/>
            <p:cNvSpPr/>
            <p:nvPr/>
          </p:nvSpPr>
          <p:spPr>
            <a:xfrm>
              <a:off x="1185872" y="2581388"/>
              <a:ext cx="822006" cy="910370"/>
            </a:xfrm>
            <a:custGeom>
              <a:avLst/>
              <a:gdLst/>
              <a:ahLst/>
              <a:cxnLst/>
              <a:rect l="0" t="0" r="0" b="0"/>
              <a:pathLst>
                <a:path w="120000" h="120000" extrusionOk="0">
                  <a:moveTo>
                    <a:pt x="2352" y="51612"/>
                  </a:moveTo>
                  <a:cubicBezTo>
                    <a:pt x="2352" y="50322"/>
                    <a:pt x="3921" y="50967"/>
                    <a:pt x="4705" y="50967"/>
                  </a:cubicBezTo>
                  <a:cubicBezTo>
                    <a:pt x="7058" y="50322"/>
                    <a:pt x="7058" y="52258"/>
                    <a:pt x="7843" y="50967"/>
                  </a:cubicBezTo>
                  <a:cubicBezTo>
                    <a:pt x="8627" y="50322"/>
                    <a:pt x="9411" y="49677"/>
                    <a:pt x="10196" y="50967"/>
                  </a:cubicBezTo>
                  <a:cubicBezTo>
                    <a:pt x="10196" y="51612"/>
                    <a:pt x="12549" y="50322"/>
                    <a:pt x="11764" y="50322"/>
                  </a:cubicBezTo>
                  <a:cubicBezTo>
                    <a:pt x="10980" y="49677"/>
                    <a:pt x="12549" y="49032"/>
                    <a:pt x="11764" y="48387"/>
                  </a:cubicBezTo>
                  <a:cubicBezTo>
                    <a:pt x="8627" y="45161"/>
                    <a:pt x="11764" y="45161"/>
                    <a:pt x="9411" y="44516"/>
                  </a:cubicBezTo>
                  <a:cubicBezTo>
                    <a:pt x="6274" y="44516"/>
                    <a:pt x="10196" y="41290"/>
                    <a:pt x="7058" y="40645"/>
                  </a:cubicBezTo>
                  <a:cubicBezTo>
                    <a:pt x="3921" y="40645"/>
                    <a:pt x="5490" y="38709"/>
                    <a:pt x="7058" y="37419"/>
                  </a:cubicBezTo>
                  <a:cubicBezTo>
                    <a:pt x="8627" y="36129"/>
                    <a:pt x="8627" y="33548"/>
                    <a:pt x="10196" y="35483"/>
                  </a:cubicBezTo>
                  <a:cubicBezTo>
                    <a:pt x="10980" y="36774"/>
                    <a:pt x="11764" y="35483"/>
                    <a:pt x="14901" y="35483"/>
                  </a:cubicBezTo>
                  <a:cubicBezTo>
                    <a:pt x="16470" y="35483"/>
                    <a:pt x="14901" y="34193"/>
                    <a:pt x="16470" y="33548"/>
                  </a:cubicBezTo>
                  <a:cubicBezTo>
                    <a:pt x="17254" y="32903"/>
                    <a:pt x="16470" y="31612"/>
                    <a:pt x="18823" y="30967"/>
                  </a:cubicBezTo>
                  <a:cubicBezTo>
                    <a:pt x="21176" y="30322"/>
                    <a:pt x="19607" y="27096"/>
                    <a:pt x="22745" y="25806"/>
                  </a:cubicBezTo>
                  <a:cubicBezTo>
                    <a:pt x="25882" y="25161"/>
                    <a:pt x="22745" y="25806"/>
                    <a:pt x="24313" y="23225"/>
                  </a:cubicBezTo>
                  <a:cubicBezTo>
                    <a:pt x="28235" y="18709"/>
                    <a:pt x="23529" y="18709"/>
                    <a:pt x="27450" y="17419"/>
                  </a:cubicBezTo>
                  <a:cubicBezTo>
                    <a:pt x="30588" y="16129"/>
                    <a:pt x="29803" y="16129"/>
                    <a:pt x="27450" y="15483"/>
                  </a:cubicBezTo>
                  <a:cubicBezTo>
                    <a:pt x="25882" y="15483"/>
                    <a:pt x="28235" y="13548"/>
                    <a:pt x="25882" y="14193"/>
                  </a:cubicBezTo>
                  <a:cubicBezTo>
                    <a:pt x="25098" y="14193"/>
                    <a:pt x="25882" y="13548"/>
                    <a:pt x="24313" y="12903"/>
                  </a:cubicBezTo>
                  <a:cubicBezTo>
                    <a:pt x="22745" y="11612"/>
                    <a:pt x="25882" y="11612"/>
                    <a:pt x="24313" y="10322"/>
                  </a:cubicBezTo>
                  <a:cubicBezTo>
                    <a:pt x="21960" y="9032"/>
                    <a:pt x="27450" y="9032"/>
                    <a:pt x="24313" y="8387"/>
                  </a:cubicBezTo>
                  <a:cubicBezTo>
                    <a:pt x="21960" y="8387"/>
                    <a:pt x="25098" y="8387"/>
                    <a:pt x="23529" y="7096"/>
                  </a:cubicBezTo>
                  <a:cubicBezTo>
                    <a:pt x="21960" y="6451"/>
                    <a:pt x="24313" y="4516"/>
                    <a:pt x="29019" y="6451"/>
                  </a:cubicBezTo>
                  <a:cubicBezTo>
                    <a:pt x="32156" y="7096"/>
                    <a:pt x="32941" y="5161"/>
                    <a:pt x="34509" y="5161"/>
                  </a:cubicBezTo>
                  <a:cubicBezTo>
                    <a:pt x="36862" y="5806"/>
                    <a:pt x="35294" y="3870"/>
                    <a:pt x="39215" y="1935"/>
                  </a:cubicBezTo>
                  <a:cubicBezTo>
                    <a:pt x="40000" y="1935"/>
                    <a:pt x="40000" y="1935"/>
                    <a:pt x="40000" y="1935"/>
                  </a:cubicBezTo>
                  <a:cubicBezTo>
                    <a:pt x="42352" y="1290"/>
                    <a:pt x="41568" y="645"/>
                    <a:pt x="44705" y="0"/>
                  </a:cubicBezTo>
                  <a:cubicBezTo>
                    <a:pt x="47843" y="0"/>
                    <a:pt x="47058" y="1935"/>
                    <a:pt x="47843" y="1935"/>
                  </a:cubicBezTo>
                  <a:cubicBezTo>
                    <a:pt x="48627" y="1290"/>
                    <a:pt x="48627" y="3225"/>
                    <a:pt x="49411" y="1935"/>
                  </a:cubicBezTo>
                  <a:cubicBezTo>
                    <a:pt x="49411" y="1290"/>
                    <a:pt x="50980" y="1935"/>
                    <a:pt x="49411" y="3225"/>
                  </a:cubicBezTo>
                  <a:cubicBezTo>
                    <a:pt x="48627" y="4516"/>
                    <a:pt x="50196" y="4516"/>
                    <a:pt x="48627" y="5806"/>
                  </a:cubicBezTo>
                  <a:cubicBezTo>
                    <a:pt x="45490" y="7741"/>
                    <a:pt x="47843" y="8387"/>
                    <a:pt x="45490" y="8387"/>
                  </a:cubicBezTo>
                  <a:cubicBezTo>
                    <a:pt x="42352" y="9032"/>
                    <a:pt x="44705" y="9677"/>
                    <a:pt x="43921" y="10322"/>
                  </a:cubicBezTo>
                  <a:cubicBezTo>
                    <a:pt x="43137" y="12258"/>
                    <a:pt x="46274" y="12258"/>
                    <a:pt x="46274" y="12903"/>
                  </a:cubicBezTo>
                  <a:cubicBezTo>
                    <a:pt x="45490" y="13548"/>
                    <a:pt x="47843" y="14838"/>
                    <a:pt x="45490" y="15483"/>
                  </a:cubicBezTo>
                  <a:cubicBezTo>
                    <a:pt x="44705" y="15483"/>
                    <a:pt x="44705" y="16774"/>
                    <a:pt x="43921" y="15483"/>
                  </a:cubicBezTo>
                  <a:cubicBezTo>
                    <a:pt x="43137" y="14838"/>
                    <a:pt x="41568" y="14838"/>
                    <a:pt x="42352" y="16129"/>
                  </a:cubicBezTo>
                  <a:cubicBezTo>
                    <a:pt x="43137" y="16774"/>
                    <a:pt x="43921" y="18064"/>
                    <a:pt x="43137" y="20000"/>
                  </a:cubicBezTo>
                  <a:cubicBezTo>
                    <a:pt x="43137" y="21935"/>
                    <a:pt x="44705" y="19354"/>
                    <a:pt x="45490" y="20645"/>
                  </a:cubicBezTo>
                  <a:cubicBezTo>
                    <a:pt x="47058" y="23225"/>
                    <a:pt x="47058" y="21290"/>
                    <a:pt x="48627" y="22580"/>
                  </a:cubicBezTo>
                  <a:cubicBezTo>
                    <a:pt x="50196" y="23870"/>
                    <a:pt x="52549" y="24516"/>
                    <a:pt x="52549" y="25161"/>
                  </a:cubicBezTo>
                  <a:cubicBezTo>
                    <a:pt x="48627" y="27096"/>
                    <a:pt x="50980" y="27741"/>
                    <a:pt x="49411" y="28387"/>
                  </a:cubicBezTo>
                  <a:cubicBezTo>
                    <a:pt x="48627" y="29677"/>
                    <a:pt x="50196" y="29677"/>
                    <a:pt x="49411" y="30322"/>
                  </a:cubicBezTo>
                  <a:cubicBezTo>
                    <a:pt x="47843" y="30967"/>
                    <a:pt x="50196" y="32903"/>
                    <a:pt x="50980" y="32258"/>
                  </a:cubicBezTo>
                  <a:cubicBezTo>
                    <a:pt x="50980" y="30967"/>
                    <a:pt x="53333" y="33548"/>
                    <a:pt x="54901" y="34838"/>
                  </a:cubicBezTo>
                  <a:cubicBezTo>
                    <a:pt x="57254" y="36129"/>
                    <a:pt x="55686" y="34193"/>
                    <a:pt x="58039" y="36129"/>
                  </a:cubicBezTo>
                  <a:cubicBezTo>
                    <a:pt x="59607" y="37419"/>
                    <a:pt x="58823" y="35483"/>
                    <a:pt x="59607" y="36774"/>
                  </a:cubicBezTo>
                  <a:cubicBezTo>
                    <a:pt x="60392" y="38064"/>
                    <a:pt x="62745" y="36774"/>
                    <a:pt x="64313" y="37419"/>
                  </a:cubicBezTo>
                  <a:cubicBezTo>
                    <a:pt x="65098" y="38064"/>
                    <a:pt x="64313" y="36774"/>
                    <a:pt x="66666" y="37419"/>
                  </a:cubicBezTo>
                  <a:cubicBezTo>
                    <a:pt x="69019" y="38709"/>
                    <a:pt x="66666" y="39354"/>
                    <a:pt x="68235" y="39354"/>
                  </a:cubicBezTo>
                  <a:cubicBezTo>
                    <a:pt x="70588" y="40000"/>
                    <a:pt x="69019" y="40645"/>
                    <a:pt x="70588" y="40000"/>
                  </a:cubicBezTo>
                  <a:cubicBezTo>
                    <a:pt x="72156" y="39354"/>
                    <a:pt x="71372" y="41290"/>
                    <a:pt x="72941" y="40645"/>
                  </a:cubicBezTo>
                  <a:cubicBezTo>
                    <a:pt x="74509" y="40000"/>
                    <a:pt x="75294" y="42580"/>
                    <a:pt x="76862" y="41290"/>
                  </a:cubicBezTo>
                  <a:cubicBezTo>
                    <a:pt x="78431" y="40645"/>
                    <a:pt x="76862" y="42580"/>
                    <a:pt x="79215" y="41935"/>
                  </a:cubicBezTo>
                  <a:cubicBezTo>
                    <a:pt x="81568" y="41290"/>
                    <a:pt x="80784" y="42580"/>
                    <a:pt x="81568" y="41290"/>
                  </a:cubicBezTo>
                  <a:cubicBezTo>
                    <a:pt x="82352" y="39354"/>
                    <a:pt x="80784" y="39354"/>
                    <a:pt x="81568" y="37419"/>
                  </a:cubicBezTo>
                  <a:cubicBezTo>
                    <a:pt x="82352" y="35483"/>
                    <a:pt x="82352" y="36129"/>
                    <a:pt x="81568" y="35483"/>
                  </a:cubicBezTo>
                  <a:cubicBezTo>
                    <a:pt x="87058" y="32903"/>
                    <a:pt x="83921" y="36129"/>
                    <a:pt x="84705" y="38064"/>
                  </a:cubicBezTo>
                  <a:cubicBezTo>
                    <a:pt x="83137" y="38709"/>
                    <a:pt x="85490" y="40000"/>
                    <a:pt x="86274" y="40000"/>
                  </a:cubicBezTo>
                  <a:cubicBezTo>
                    <a:pt x="87843" y="39354"/>
                    <a:pt x="87843" y="41290"/>
                    <a:pt x="90196" y="40000"/>
                  </a:cubicBezTo>
                  <a:cubicBezTo>
                    <a:pt x="92549" y="39354"/>
                    <a:pt x="91764" y="41290"/>
                    <a:pt x="94117" y="40000"/>
                  </a:cubicBezTo>
                  <a:cubicBezTo>
                    <a:pt x="96470" y="39354"/>
                    <a:pt x="95686" y="40645"/>
                    <a:pt x="96470" y="40000"/>
                  </a:cubicBezTo>
                  <a:cubicBezTo>
                    <a:pt x="97254" y="39354"/>
                    <a:pt x="98039" y="40645"/>
                    <a:pt x="98039" y="39354"/>
                  </a:cubicBezTo>
                  <a:cubicBezTo>
                    <a:pt x="97254" y="38064"/>
                    <a:pt x="98823" y="36774"/>
                    <a:pt x="97254" y="37419"/>
                  </a:cubicBezTo>
                  <a:cubicBezTo>
                    <a:pt x="95686" y="37419"/>
                    <a:pt x="95686" y="36129"/>
                    <a:pt x="95686" y="36129"/>
                  </a:cubicBezTo>
                  <a:cubicBezTo>
                    <a:pt x="98823" y="36129"/>
                    <a:pt x="100392" y="35483"/>
                    <a:pt x="100392" y="34838"/>
                  </a:cubicBezTo>
                  <a:cubicBezTo>
                    <a:pt x="100392" y="33548"/>
                    <a:pt x="101960" y="34193"/>
                    <a:pt x="101960" y="32903"/>
                  </a:cubicBezTo>
                  <a:cubicBezTo>
                    <a:pt x="102745" y="31612"/>
                    <a:pt x="104313" y="32258"/>
                    <a:pt x="105882" y="30967"/>
                  </a:cubicBezTo>
                  <a:cubicBezTo>
                    <a:pt x="107450" y="29677"/>
                    <a:pt x="108235" y="29032"/>
                    <a:pt x="109019" y="29677"/>
                  </a:cubicBezTo>
                  <a:cubicBezTo>
                    <a:pt x="110588" y="30322"/>
                    <a:pt x="111372" y="30322"/>
                    <a:pt x="112156" y="29677"/>
                  </a:cubicBezTo>
                  <a:cubicBezTo>
                    <a:pt x="112156" y="29032"/>
                    <a:pt x="114509" y="28387"/>
                    <a:pt x="114509" y="29032"/>
                  </a:cubicBezTo>
                  <a:cubicBezTo>
                    <a:pt x="115294" y="30322"/>
                    <a:pt x="116078" y="29032"/>
                    <a:pt x="115294" y="30322"/>
                  </a:cubicBezTo>
                  <a:cubicBezTo>
                    <a:pt x="113725" y="31612"/>
                    <a:pt x="116078" y="29677"/>
                    <a:pt x="116078" y="30967"/>
                  </a:cubicBezTo>
                  <a:cubicBezTo>
                    <a:pt x="116862" y="32903"/>
                    <a:pt x="112941" y="33548"/>
                    <a:pt x="116078" y="33548"/>
                  </a:cubicBezTo>
                  <a:cubicBezTo>
                    <a:pt x="118431" y="32903"/>
                    <a:pt x="118431" y="33548"/>
                    <a:pt x="119215" y="34193"/>
                  </a:cubicBezTo>
                  <a:cubicBezTo>
                    <a:pt x="120000" y="36129"/>
                    <a:pt x="116862" y="36129"/>
                    <a:pt x="117647" y="37419"/>
                  </a:cubicBezTo>
                  <a:cubicBezTo>
                    <a:pt x="119215" y="39354"/>
                    <a:pt x="118431" y="39354"/>
                    <a:pt x="117647" y="38064"/>
                  </a:cubicBezTo>
                  <a:cubicBezTo>
                    <a:pt x="116078" y="36774"/>
                    <a:pt x="113725" y="38709"/>
                    <a:pt x="112156" y="40000"/>
                  </a:cubicBezTo>
                  <a:cubicBezTo>
                    <a:pt x="110588" y="41290"/>
                    <a:pt x="110588" y="40000"/>
                    <a:pt x="110588" y="41290"/>
                  </a:cubicBezTo>
                  <a:cubicBezTo>
                    <a:pt x="109803" y="42580"/>
                    <a:pt x="111372" y="41935"/>
                    <a:pt x="110588" y="43870"/>
                  </a:cubicBezTo>
                  <a:cubicBezTo>
                    <a:pt x="109019" y="46451"/>
                    <a:pt x="107450" y="46451"/>
                    <a:pt x="108235" y="47096"/>
                  </a:cubicBezTo>
                  <a:cubicBezTo>
                    <a:pt x="109803" y="48387"/>
                    <a:pt x="107450" y="48387"/>
                    <a:pt x="106666" y="50967"/>
                  </a:cubicBezTo>
                  <a:cubicBezTo>
                    <a:pt x="105882" y="54193"/>
                    <a:pt x="105882" y="52258"/>
                    <a:pt x="104313" y="52258"/>
                  </a:cubicBezTo>
                  <a:cubicBezTo>
                    <a:pt x="102745" y="51612"/>
                    <a:pt x="102745" y="50322"/>
                    <a:pt x="102745" y="53548"/>
                  </a:cubicBezTo>
                  <a:cubicBezTo>
                    <a:pt x="103529" y="58709"/>
                    <a:pt x="101960" y="54193"/>
                    <a:pt x="101960" y="57419"/>
                  </a:cubicBezTo>
                  <a:cubicBezTo>
                    <a:pt x="101960" y="58709"/>
                    <a:pt x="102745" y="58064"/>
                    <a:pt x="101960" y="60000"/>
                  </a:cubicBezTo>
                  <a:cubicBezTo>
                    <a:pt x="100392" y="61935"/>
                    <a:pt x="101176" y="58709"/>
                    <a:pt x="99607" y="60645"/>
                  </a:cubicBezTo>
                  <a:cubicBezTo>
                    <a:pt x="99607" y="56774"/>
                    <a:pt x="98039" y="56774"/>
                    <a:pt x="98823" y="54193"/>
                  </a:cubicBezTo>
                  <a:cubicBezTo>
                    <a:pt x="98823" y="52903"/>
                    <a:pt x="97254" y="52903"/>
                    <a:pt x="97254" y="54193"/>
                  </a:cubicBezTo>
                  <a:cubicBezTo>
                    <a:pt x="96470" y="57419"/>
                    <a:pt x="94901" y="56774"/>
                    <a:pt x="94117" y="53548"/>
                  </a:cubicBezTo>
                  <a:cubicBezTo>
                    <a:pt x="93333" y="50967"/>
                    <a:pt x="98039" y="51612"/>
                    <a:pt x="98039" y="49032"/>
                  </a:cubicBezTo>
                  <a:cubicBezTo>
                    <a:pt x="98039" y="47096"/>
                    <a:pt x="100392" y="49032"/>
                    <a:pt x="99607" y="47741"/>
                  </a:cubicBezTo>
                  <a:cubicBezTo>
                    <a:pt x="98039" y="46451"/>
                    <a:pt x="88627" y="47741"/>
                    <a:pt x="88627" y="46451"/>
                  </a:cubicBezTo>
                  <a:cubicBezTo>
                    <a:pt x="88627" y="44516"/>
                    <a:pt x="88627" y="41935"/>
                    <a:pt x="87843" y="43225"/>
                  </a:cubicBezTo>
                  <a:cubicBezTo>
                    <a:pt x="87058" y="45161"/>
                    <a:pt x="86274" y="41935"/>
                    <a:pt x="85490" y="41935"/>
                  </a:cubicBezTo>
                  <a:cubicBezTo>
                    <a:pt x="83137" y="43225"/>
                    <a:pt x="83921" y="41290"/>
                    <a:pt x="83137" y="41290"/>
                  </a:cubicBezTo>
                  <a:cubicBezTo>
                    <a:pt x="82352" y="40645"/>
                    <a:pt x="82352" y="41290"/>
                    <a:pt x="83137" y="41935"/>
                  </a:cubicBezTo>
                  <a:cubicBezTo>
                    <a:pt x="83921" y="41935"/>
                    <a:pt x="80000" y="43870"/>
                    <a:pt x="81568" y="44516"/>
                  </a:cubicBezTo>
                  <a:cubicBezTo>
                    <a:pt x="83137" y="44516"/>
                    <a:pt x="83137" y="45806"/>
                    <a:pt x="83921" y="45806"/>
                  </a:cubicBezTo>
                  <a:cubicBezTo>
                    <a:pt x="84705" y="45806"/>
                    <a:pt x="84705" y="45806"/>
                    <a:pt x="84705" y="46451"/>
                  </a:cubicBezTo>
                  <a:cubicBezTo>
                    <a:pt x="86274" y="47741"/>
                    <a:pt x="82352" y="45806"/>
                    <a:pt x="83137" y="47096"/>
                  </a:cubicBezTo>
                  <a:cubicBezTo>
                    <a:pt x="83137" y="49032"/>
                    <a:pt x="81568" y="47096"/>
                    <a:pt x="81568" y="49032"/>
                  </a:cubicBezTo>
                  <a:cubicBezTo>
                    <a:pt x="80784" y="50967"/>
                    <a:pt x="83921" y="49677"/>
                    <a:pt x="83921" y="51612"/>
                  </a:cubicBezTo>
                  <a:cubicBezTo>
                    <a:pt x="84705" y="53548"/>
                    <a:pt x="82352" y="52903"/>
                    <a:pt x="83921" y="53548"/>
                  </a:cubicBezTo>
                  <a:cubicBezTo>
                    <a:pt x="84705" y="54838"/>
                    <a:pt x="83137" y="55483"/>
                    <a:pt x="84705" y="55483"/>
                  </a:cubicBezTo>
                  <a:cubicBezTo>
                    <a:pt x="85490" y="55483"/>
                    <a:pt x="84705" y="55483"/>
                    <a:pt x="84705" y="58064"/>
                  </a:cubicBezTo>
                  <a:cubicBezTo>
                    <a:pt x="85490" y="59354"/>
                    <a:pt x="85490" y="60000"/>
                    <a:pt x="85490" y="60645"/>
                  </a:cubicBezTo>
                  <a:cubicBezTo>
                    <a:pt x="84705" y="60645"/>
                    <a:pt x="84705" y="60645"/>
                    <a:pt x="85490" y="61290"/>
                  </a:cubicBezTo>
                  <a:cubicBezTo>
                    <a:pt x="86274" y="62580"/>
                    <a:pt x="85490" y="62580"/>
                    <a:pt x="84705" y="61935"/>
                  </a:cubicBezTo>
                  <a:cubicBezTo>
                    <a:pt x="83137" y="61935"/>
                    <a:pt x="82352" y="63225"/>
                    <a:pt x="82352" y="61290"/>
                  </a:cubicBezTo>
                  <a:cubicBezTo>
                    <a:pt x="81568" y="59354"/>
                    <a:pt x="81568" y="61290"/>
                    <a:pt x="78431" y="62580"/>
                  </a:cubicBezTo>
                  <a:cubicBezTo>
                    <a:pt x="74509" y="63870"/>
                    <a:pt x="79215" y="64516"/>
                    <a:pt x="76078" y="67741"/>
                  </a:cubicBezTo>
                  <a:cubicBezTo>
                    <a:pt x="72941" y="70967"/>
                    <a:pt x="73725" y="69032"/>
                    <a:pt x="71372" y="70322"/>
                  </a:cubicBezTo>
                  <a:cubicBezTo>
                    <a:pt x="67450" y="72258"/>
                    <a:pt x="66666" y="75483"/>
                    <a:pt x="61176" y="79354"/>
                  </a:cubicBezTo>
                  <a:cubicBezTo>
                    <a:pt x="55686" y="83225"/>
                    <a:pt x="59607" y="81290"/>
                    <a:pt x="57254" y="83870"/>
                  </a:cubicBezTo>
                  <a:cubicBezTo>
                    <a:pt x="54901" y="85806"/>
                    <a:pt x="54117" y="82580"/>
                    <a:pt x="53333" y="85161"/>
                  </a:cubicBezTo>
                  <a:cubicBezTo>
                    <a:pt x="52549" y="87741"/>
                    <a:pt x="47058" y="84516"/>
                    <a:pt x="48627" y="89677"/>
                  </a:cubicBezTo>
                  <a:cubicBezTo>
                    <a:pt x="50196" y="92903"/>
                    <a:pt x="48627" y="92258"/>
                    <a:pt x="49411" y="93548"/>
                  </a:cubicBezTo>
                  <a:cubicBezTo>
                    <a:pt x="50196" y="98064"/>
                    <a:pt x="49411" y="98709"/>
                    <a:pt x="47843" y="101290"/>
                  </a:cubicBezTo>
                  <a:cubicBezTo>
                    <a:pt x="46274" y="105806"/>
                    <a:pt x="49411" y="109032"/>
                    <a:pt x="47058" y="109032"/>
                  </a:cubicBezTo>
                  <a:cubicBezTo>
                    <a:pt x="43921" y="109032"/>
                    <a:pt x="46274" y="109032"/>
                    <a:pt x="44705" y="110967"/>
                  </a:cubicBezTo>
                  <a:cubicBezTo>
                    <a:pt x="43137" y="112903"/>
                    <a:pt x="46274" y="112903"/>
                    <a:pt x="46274" y="113548"/>
                  </a:cubicBezTo>
                  <a:cubicBezTo>
                    <a:pt x="46274" y="113548"/>
                    <a:pt x="45490" y="112903"/>
                    <a:pt x="42352" y="113548"/>
                  </a:cubicBezTo>
                  <a:cubicBezTo>
                    <a:pt x="40000" y="114193"/>
                    <a:pt x="42352" y="115483"/>
                    <a:pt x="39215" y="117419"/>
                  </a:cubicBezTo>
                  <a:cubicBezTo>
                    <a:pt x="36862" y="120000"/>
                    <a:pt x="33725" y="114838"/>
                    <a:pt x="32156" y="108387"/>
                  </a:cubicBezTo>
                  <a:cubicBezTo>
                    <a:pt x="30588" y="101935"/>
                    <a:pt x="27450" y="101935"/>
                    <a:pt x="27450" y="98064"/>
                  </a:cubicBezTo>
                  <a:cubicBezTo>
                    <a:pt x="26666" y="94193"/>
                    <a:pt x="23529" y="87741"/>
                    <a:pt x="21960" y="85806"/>
                  </a:cubicBezTo>
                  <a:cubicBezTo>
                    <a:pt x="21176" y="84516"/>
                    <a:pt x="20392" y="80645"/>
                    <a:pt x="18823" y="73548"/>
                  </a:cubicBezTo>
                  <a:cubicBezTo>
                    <a:pt x="17254" y="66451"/>
                    <a:pt x="20392" y="67096"/>
                    <a:pt x="18823" y="64516"/>
                  </a:cubicBezTo>
                  <a:cubicBezTo>
                    <a:pt x="17254" y="61935"/>
                    <a:pt x="18823" y="62580"/>
                    <a:pt x="18039" y="61290"/>
                  </a:cubicBezTo>
                  <a:cubicBezTo>
                    <a:pt x="17254" y="60000"/>
                    <a:pt x="19607" y="58709"/>
                    <a:pt x="17254" y="59354"/>
                  </a:cubicBezTo>
                  <a:cubicBezTo>
                    <a:pt x="15686" y="60000"/>
                    <a:pt x="18039" y="62580"/>
                    <a:pt x="15686" y="63870"/>
                  </a:cubicBezTo>
                  <a:cubicBezTo>
                    <a:pt x="10980" y="67096"/>
                    <a:pt x="10196" y="66451"/>
                    <a:pt x="5490" y="61935"/>
                  </a:cubicBezTo>
                  <a:cubicBezTo>
                    <a:pt x="784" y="56774"/>
                    <a:pt x="3137" y="59354"/>
                    <a:pt x="6274" y="58709"/>
                  </a:cubicBezTo>
                  <a:cubicBezTo>
                    <a:pt x="10196" y="58064"/>
                    <a:pt x="9411" y="55483"/>
                    <a:pt x="7058" y="56774"/>
                  </a:cubicBezTo>
                  <a:cubicBezTo>
                    <a:pt x="5490" y="58064"/>
                    <a:pt x="2352" y="56129"/>
                    <a:pt x="1568" y="54838"/>
                  </a:cubicBezTo>
                  <a:cubicBezTo>
                    <a:pt x="784" y="53548"/>
                    <a:pt x="0" y="54193"/>
                    <a:pt x="0" y="53548"/>
                  </a:cubicBezTo>
                  <a:cubicBezTo>
                    <a:pt x="0" y="51612"/>
                    <a:pt x="3137" y="52903"/>
                    <a:pt x="2352" y="51612"/>
                  </a:cubicBezTo>
                  <a:close/>
                </a:path>
              </a:pathLst>
            </a:custGeom>
            <a:solidFill>
              <a:schemeClr val="dk2"/>
            </a:solidFill>
            <a:ln w="9525" cap="flat" cmpd="sng">
              <a:solidFill>
                <a:schemeClr val="lt1"/>
              </a:solidFill>
              <a:prstDash val="solid"/>
              <a:miter lim="800000"/>
              <a:headEnd type="none" w="med" len="med"/>
              <a:tailEnd type="none" w="med" len="med"/>
            </a:ln>
          </p:spPr>
          <p:txBody>
            <a:bodyPr spcFirstLastPara="1" wrap="square" lIns="68569" tIns="34268" rIns="68569" bIns="34268" anchor="t" anchorCtr="0">
              <a:noAutofit/>
            </a:bodyPr>
            <a:lstStyle/>
            <a:p>
              <a:endParaRPr sz="1350">
                <a:latin typeface="Georgia"/>
                <a:ea typeface="Georgia"/>
                <a:cs typeface="Georgia"/>
                <a:sym typeface="Georgia"/>
              </a:endParaRPr>
            </a:p>
          </p:txBody>
        </p:sp>
      </p:grpSp>
      <p:sp>
        <p:nvSpPr>
          <p:cNvPr id="98" name="Shape 8893"/>
          <p:cNvSpPr txBox="1"/>
          <p:nvPr/>
        </p:nvSpPr>
        <p:spPr>
          <a:xfrm>
            <a:off x="4135631" y="5994262"/>
            <a:ext cx="5648667" cy="822908"/>
          </a:xfrm>
          <a:prstGeom prst="rect">
            <a:avLst/>
          </a:prstGeom>
          <a:noFill/>
          <a:ln>
            <a:noFill/>
          </a:ln>
        </p:spPr>
        <p:txBody>
          <a:bodyPr spcFirstLastPara="1" wrap="square" lIns="0" tIns="0" rIns="0" bIns="0" anchor="t" anchorCtr="0">
            <a:noAutofit/>
          </a:bodyPr>
          <a:lstStyle/>
          <a:p>
            <a:pPr lvl="5">
              <a:spcBef>
                <a:spcPts val="408"/>
              </a:spcBef>
              <a:buClr>
                <a:schemeClr val="dk1"/>
              </a:buClr>
              <a:buSzPts val="1050"/>
            </a:pPr>
            <a:r>
              <a:rPr lang="en-US" sz="1088" b="1" i="1" u="sng" dirty="0">
                <a:solidFill>
                  <a:schemeClr val="accent5"/>
                </a:solidFill>
                <a:latin typeface="Georgia"/>
                <a:ea typeface="Georgia"/>
                <a:cs typeface="Georgia"/>
                <a:sym typeface="Georgia"/>
              </a:rPr>
              <a:t>https://www.ilclegal.com/</a:t>
            </a:r>
            <a:br>
              <a:rPr lang="en-US" sz="1088" b="1" i="1" u="sng" dirty="0">
                <a:solidFill>
                  <a:schemeClr val="accent5"/>
                </a:solidFill>
                <a:latin typeface="Georgia"/>
                <a:ea typeface="Georgia"/>
                <a:cs typeface="Georgia"/>
                <a:sym typeface="Georgia"/>
              </a:rPr>
            </a:br>
            <a:endParaRPr sz="1088" u="sng" dirty="0">
              <a:solidFill>
                <a:schemeClr val="accent5"/>
              </a:solidFill>
              <a:latin typeface="Georgia"/>
              <a:ea typeface="Georgia"/>
              <a:cs typeface="Georgia"/>
              <a:sym typeface="Georgia"/>
            </a:endParaRPr>
          </a:p>
        </p:txBody>
      </p:sp>
      <p:sp>
        <p:nvSpPr>
          <p:cNvPr id="99" name="Shape 8894"/>
          <p:cNvSpPr/>
          <p:nvPr/>
        </p:nvSpPr>
        <p:spPr>
          <a:xfrm>
            <a:off x="380675" y="1218945"/>
            <a:ext cx="6763186" cy="540732"/>
          </a:xfrm>
          <a:prstGeom prst="rect">
            <a:avLst/>
          </a:prstGeom>
          <a:noFill/>
          <a:ln>
            <a:noFill/>
          </a:ln>
        </p:spPr>
        <p:txBody>
          <a:bodyPr spcFirstLastPara="1" wrap="square" lIns="62192" tIns="62192" rIns="62192" bIns="62192" anchor="ctr" anchorCtr="0">
            <a:noAutofit/>
          </a:bodyPr>
          <a:lstStyle/>
          <a:p>
            <a:pPr>
              <a:buClr>
                <a:schemeClr val="dk1"/>
              </a:buClr>
              <a:buSzPts val="1100"/>
            </a:pPr>
            <a:r>
              <a:rPr lang="en-US" sz="1400" dirty="0">
                <a:highlight>
                  <a:srgbClr val="FFFFFF"/>
                </a:highlight>
                <a:latin typeface="Georgia"/>
                <a:ea typeface="Georgia"/>
                <a:cs typeface="Georgia"/>
                <a:sym typeface="Georgia"/>
              </a:rPr>
              <a:t>Internationally, PwC has local legal practices in key regional </a:t>
            </a:r>
            <a:r>
              <a:rPr lang="en-US" sz="1400" dirty="0" smtClean="0">
                <a:highlight>
                  <a:srgbClr val="FFFFFF"/>
                </a:highlight>
                <a:latin typeface="Georgia"/>
                <a:ea typeface="Georgia"/>
                <a:cs typeface="Georgia"/>
                <a:sym typeface="Georgia"/>
              </a:rPr>
              <a:t>locations across the Asia pacific, </a:t>
            </a:r>
            <a:r>
              <a:rPr lang="en-US" sz="1400" dirty="0">
                <a:highlight>
                  <a:srgbClr val="FFFFFF"/>
                </a:highlight>
                <a:latin typeface="Georgia"/>
                <a:ea typeface="Georgia"/>
                <a:cs typeface="Georgia"/>
                <a:sym typeface="Georgia"/>
              </a:rPr>
              <a:t>including Hong Kong, </a:t>
            </a:r>
            <a:r>
              <a:rPr lang="en-US" sz="1400" dirty="0" smtClean="0">
                <a:highlight>
                  <a:srgbClr val="FFFFFF"/>
                </a:highlight>
                <a:latin typeface="Georgia"/>
                <a:ea typeface="Georgia"/>
                <a:cs typeface="Georgia"/>
                <a:sym typeface="Georgia"/>
              </a:rPr>
              <a:t>China </a:t>
            </a:r>
            <a:r>
              <a:rPr lang="en-US" sz="1400" dirty="0">
                <a:highlight>
                  <a:srgbClr val="FFFFFF"/>
                </a:highlight>
                <a:latin typeface="Georgia"/>
                <a:ea typeface="Georgia"/>
                <a:cs typeface="Georgia"/>
                <a:sym typeface="Georgia"/>
              </a:rPr>
              <a:t>and Japan … </a:t>
            </a:r>
            <a:endParaRPr sz="1400" dirty="0">
              <a:latin typeface="Georgia"/>
              <a:ea typeface="Georgia"/>
              <a:cs typeface="Georgia"/>
              <a:sym typeface="Georgia"/>
            </a:endParaRPr>
          </a:p>
        </p:txBody>
      </p:sp>
      <p:sp>
        <p:nvSpPr>
          <p:cNvPr id="100" name="Shape 8895"/>
          <p:cNvSpPr/>
          <p:nvPr/>
        </p:nvSpPr>
        <p:spPr>
          <a:xfrm>
            <a:off x="6343896" y="5277549"/>
            <a:ext cx="2271435" cy="354271"/>
          </a:xfrm>
          <a:prstGeom prst="rect">
            <a:avLst/>
          </a:prstGeom>
          <a:noFill/>
          <a:ln>
            <a:noFill/>
          </a:ln>
        </p:spPr>
        <p:txBody>
          <a:bodyPr spcFirstLastPara="1" wrap="square" lIns="62192" tIns="62192" rIns="62192" bIns="62192" anchor="ctr" anchorCtr="0">
            <a:noAutofit/>
          </a:bodyPr>
          <a:lstStyle/>
          <a:p>
            <a:pPr>
              <a:buClr>
                <a:schemeClr val="dk1"/>
              </a:buClr>
              <a:buSzPts val="1100"/>
            </a:pPr>
            <a:r>
              <a:rPr lang="en-US" sz="1400" dirty="0">
                <a:highlight>
                  <a:srgbClr val="FFFFFF"/>
                </a:highlight>
                <a:latin typeface="Georgia"/>
                <a:ea typeface="Georgia"/>
                <a:cs typeface="Georgia"/>
                <a:sym typeface="Georgia"/>
              </a:rPr>
              <a:t>… as well as an office in the US which provides US based clients with local access to our non-US law network …</a:t>
            </a:r>
            <a:endParaRPr sz="1400" dirty="0">
              <a:latin typeface="Georgia"/>
              <a:ea typeface="Georgia"/>
              <a:cs typeface="Georgia"/>
              <a:sym typeface="Georgia"/>
            </a:endParaRPr>
          </a:p>
        </p:txBody>
      </p:sp>
      <p:sp>
        <p:nvSpPr>
          <p:cNvPr id="101" name="Shape 840"/>
          <p:cNvSpPr/>
          <p:nvPr/>
        </p:nvSpPr>
        <p:spPr>
          <a:xfrm>
            <a:off x="514835" y="4595086"/>
            <a:ext cx="1672417" cy="1632722"/>
          </a:xfrm>
          <a:prstGeom prst="ellipse">
            <a:avLst/>
          </a:prstGeom>
          <a:solidFill>
            <a:schemeClr val="accent2"/>
          </a:solidFill>
          <a:ln>
            <a:noFill/>
          </a:ln>
        </p:spPr>
        <p:txBody>
          <a:bodyPr lIns="0" tIns="0" rIns="0" bIns="0" anchor="t" anchorCtr="0">
            <a:noAutofit/>
          </a:bodyPr>
          <a:lstStyle/>
          <a:p>
            <a:pPr algn="ctr">
              <a:buClr>
                <a:srgbClr val="000000"/>
              </a:buClr>
              <a:buSzPct val="25000"/>
              <a:buFont typeface="Georgia"/>
              <a:buNone/>
            </a:pPr>
            <a:r>
              <a:rPr lang="en-US" sz="1350" dirty="0">
                <a:latin typeface="Georgia"/>
                <a:ea typeface="Georgia"/>
                <a:cs typeface="Georgia"/>
                <a:sym typeface="Georgia"/>
              </a:rPr>
              <a:t>Current </a:t>
            </a:r>
            <a:br>
              <a:rPr lang="en-US" sz="1350" dirty="0">
                <a:latin typeface="Georgia"/>
                <a:ea typeface="Georgia"/>
                <a:cs typeface="Georgia"/>
                <a:sym typeface="Georgia"/>
              </a:rPr>
            </a:br>
            <a:r>
              <a:rPr lang="en-US" sz="1350" dirty="0">
                <a:latin typeface="Georgia"/>
                <a:ea typeface="Georgia"/>
                <a:cs typeface="Georgia"/>
                <a:sym typeface="Georgia"/>
              </a:rPr>
              <a:t>total of</a:t>
            </a:r>
            <a:r>
              <a:rPr lang="en-US" sz="1350" b="1" dirty="0">
                <a:latin typeface="Georgia"/>
                <a:ea typeface="Georgia"/>
                <a:cs typeface="Georgia"/>
                <a:sym typeface="Georgia"/>
              </a:rPr>
              <a:t> 29 partners and </a:t>
            </a:r>
            <a:br>
              <a:rPr lang="en-US" sz="1350" b="1" dirty="0">
                <a:latin typeface="Georgia"/>
                <a:ea typeface="Georgia"/>
                <a:cs typeface="Georgia"/>
                <a:sym typeface="Georgia"/>
              </a:rPr>
            </a:br>
            <a:r>
              <a:rPr lang="en-US" sz="1350" b="1" dirty="0" smtClean="0">
                <a:latin typeface="Georgia"/>
                <a:ea typeface="Georgia"/>
                <a:cs typeface="Georgia"/>
                <a:sym typeface="Georgia"/>
              </a:rPr>
              <a:t>120</a:t>
            </a:r>
            <a:r>
              <a:rPr lang="en-US" sz="1350" b="1" dirty="0">
                <a:latin typeface="Georgia"/>
                <a:ea typeface="Georgia"/>
                <a:cs typeface="Georgia"/>
                <a:sym typeface="Georgia"/>
              </a:rPr>
              <a:t>+ lawyers</a:t>
            </a:r>
          </a:p>
          <a:p>
            <a:pPr algn="ctr">
              <a:buClr>
                <a:srgbClr val="000000"/>
              </a:buClr>
              <a:buSzPct val="25000"/>
              <a:buFont typeface="Georgia"/>
              <a:buNone/>
            </a:pPr>
            <a:r>
              <a:rPr lang="en-AU" sz="1350" b="1" dirty="0" smtClean="0">
                <a:latin typeface="Georgia"/>
                <a:ea typeface="Georgia"/>
                <a:cs typeface="Georgia"/>
                <a:sym typeface="Georgia"/>
              </a:rPr>
              <a:t>in Australia</a:t>
            </a:r>
            <a:endParaRPr lang="en-US" sz="1350" b="1" dirty="0">
              <a:latin typeface="Georgia"/>
              <a:ea typeface="Georgia"/>
              <a:cs typeface="Georgia"/>
              <a:sym typeface="Georgia"/>
            </a:endParaRPr>
          </a:p>
        </p:txBody>
      </p:sp>
      <p:sp>
        <p:nvSpPr>
          <p:cNvPr id="102" name="Footer Placeholder 9"/>
          <p:cNvSpPr>
            <a:spLocks noGrp="1"/>
          </p:cNvSpPr>
          <p:nvPr>
            <p:ph type="ftr" sz="quarter" idx="3"/>
          </p:nvPr>
        </p:nvSpPr>
        <p:spPr>
          <a:xfrm>
            <a:off x="533400" y="6324600"/>
            <a:ext cx="5257800" cy="152400"/>
          </a:xfrm>
        </p:spPr>
        <p:txBody>
          <a:bodyPr/>
          <a:lstStyle/>
          <a:p>
            <a:r>
              <a:rPr lang="en-US" dirty="0" smtClean="0"/>
              <a:t>PwC Legal Team – Monash University Presentation</a:t>
            </a:r>
            <a:endParaRPr lang="en-US" dirty="0"/>
          </a:p>
        </p:txBody>
      </p:sp>
      <p:sp>
        <p:nvSpPr>
          <p:cNvPr id="103" name="Date Placeholder 5"/>
          <p:cNvSpPr>
            <a:spLocks noGrp="1"/>
          </p:cNvSpPr>
          <p:nvPr>
            <p:ph type="dt" sz="half" idx="2"/>
          </p:nvPr>
        </p:nvSpPr>
        <p:spPr>
          <a:xfrm>
            <a:off x="7086600" y="6324600"/>
            <a:ext cx="1524000" cy="152400"/>
          </a:xfrm>
        </p:spPr>
        <p:txBody>
          <a:bodyPr/>
          <a:lstStyle/>
          <a:p>
            <a:r>
              <a:rPr lang="en-US" dirty="0" smtClean="0"/>
              <a:t>April 2018</a:t>
            </a:r>
            <a:endParaRPr lang="en-US" dirty="0"/>
          </a:p>
        </p:txBody>
      </p:sp>
    </p:spTree>
    <p:extLst>
      <p:ext uri="{BB962C8B-B14F-4D97-AF65-F5344CB8AC3E}">
        <p14:creationId xmlns:p14="http://schemas.microsoft.com/office/powerpoint/2010/main" val="11063481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8900"/>
        <p:cNvGrpSpPr/>
        <p:nvPr/>
      </p:nvGrpSpPr>
      <p:grpSpPr>
        <a:xfrm>
          <a:off x="0" y="0"/>
          <a:ext cx="0" cy="0"/>
          <a:chOff x="0" y="0"/>
          <a:chExt cx="0" cy="0"/>
        </a:xfrm>
      </p:grpSpPr>
      <p:graphicFrame>
        <p:nvGraphicFramePr>
          <p:cNvPr id="8902" name="Shape 8902"/>
          <p:cNvGraphicFramePr/>
          <p:nvPr>
            <p:extLst>
              <p:ext uri="{D42A27DB-BD31-4B8C-83A1-F6EECF244321}">
                <p14:modId xmlns:p14="http://schemas.microsoft.com/office/powerpoint/2010/main" val="2824568995"/>
              </p:ext>
            </p:extLst>
          </p:nvPr>
        </p:nvGraphicFramePr>
        <p:xfrm>
          <a:off x="3308803" y="3003904"/>
          <a:ext cx="4445630" cy="2646919"/>
        </p:xfrm>
        <a:graphic>
          <a:graphicData uri="http://schemas.openxmlformats.org/drawingml/2006/table">
            <a:tbl>
              <a:tblPr>
                <a:noFill/>
              </a:tblPr>
              <a:tblGrid>
                <a:gridCol w="2039251">
                  <a:extLst>
                    <a:ext uri="{9D8B030D-6E8A-4147-A177-3AD203B41FA5}">
                      <a16:colId xmlns:a16="http://schemas.microsoft.com/office/drawing/2014/main" xmlns="" val="20000"/>
                    </a:ext>
                  </a:extLst>
                </a:gridCol>
                <a:gridCol w="596302">
                  <a:extLst>
                    <a:ext uri="{9D8B030D-6E8A-4147-A177-3AD203B41FA5}">
                      <a16:colId xmlns:a16="http://schemas.microsoft.com/office/drawing/2014/main" xmlns="" val="20001"/>
                    </a:ext>
                  </a:extLst>
                </a:gridCol>
                <a:gridCol w="1681800">
                  <a:extLst>
                    <a:ext uri="{9D8B030D-6E8A-4147-A177-3AD203B41FA5}">
                      <a16:colId xmlns:a16="http://schemas.microsoft.com/office/drawing/2014/main" xmlns="" val="20002"/>
                    </a:ext>
                  </a:extLst>
                </a:gridCol>
                <a:gridCol w="128277">
                  <a:extLst>
                    <a:ext uri="{9D8B030D-6E8A-4147-A177-3AD203B41FA5}">
                      <a16:colId xmlns:a16="http://schemas.microsoft.com/office/drawing/2014/main" xmlns="" val="20003"/>
                    </a:ext>
                  </a:extLst>
                </a:gridCol>
              </a:tblGrid>
              <a:tr h="157136">
                <a:tc>
                  <a:txBody>
                    <a:bodyPr/>
                    <a:lstStyle/>
                    <a:p>
                      <a:pPr marL="0" marR="0" lvl="0" indent="0" algn="l" rtl="0">
                        <a:lnSpc>
                          <a:spcPct val="100000"/>
                        </a:lnSpc>
                        <a:spcBef>
                          <a:spcPts val="0"/>
                        </a:spcBef>
                        <a:spcAft>
                          <a:spcPts val="0"/>
                        </a:spcAft>
                        <a:buClr>
                          <a:schemeClr val="lt1"/>
                        </a:buClr>
                        <a:buSzPts val="300"/>
                        <a:buFont typeface="Georgia"/>
                        <a:buNone/>
                      </a:pPr>
                      <a:r>
                        <a:rPr lang="en-US" sz="800" b="1" u="none" strike="noStrike" cap="none" dirty="0">
                          <a:solidFill>
                            <a:schemeClr val="lt1"/>
                          </a:solidFill>
                          <a:latin typeface="Georgia"/>
                          <a:ea typeface="Georgia"/>
                          <a:cs typeface="Georgia"/>
                          <a:sym typeface="Georgia"/>
                        </a:rPr>
                        <a:t>In Australia...</a:t>
                      </a:r>
                      <a:endParaRPr sz="1300" dirty="0"/>
                    </a:p>
                  </a:txBody>
                  <a:tcPr marL="0" marR="0" marT="12925" marB="12925">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dot"/>
                      <a:round/>
                      <a:headEnd type="none" w="med" len="med"/>
                      <a:tailEnd type="none" w="med" len="med"/>
                    </a:lnB>
                    <a:solidFill>
                      <a:schemeClr val="accent5"/>
                    </a:solidFill>
                  </a:tcPr>
                </a:tc>
                <a:tc>
                  <a:txBody>
                    <a:bodyPr/>
                    <a:lstStyle/>
                    <a:p>
                      <a:pPr marL="0" marR="0" lvl="0" indent="0" algn="l" rtl="0">
                        <a:lnSpc>
                          <a:spcPct val="100000"/>
                        </a:lnSpc>
                        <a:spcBef>
                          <a:spcPts val="0"/>
                        </a:spcBef>
                        <a:spcAft>
                          <a:spcPts val="0"/>
                        </a:spcAft>
                        <a:buClr>
                          <a:srgbClr val="000000"/>
                        </a:buClr>
                        <a:buSzPts val="250"/>
                        <a:buFont typeface="Arial"/>
                        <a:buNone/>
                      </a:pPr>
                      <a:endParaRPr sz="700" u="none" strike="noStrike" cap="none" dirty="0">
                        <a:latin typeface="Georgia"/>
                        <a:ea typeface="Georgia"/>
                        <a:cs typeface="Georgia"/>
                        <a:sym typeface="Georgia"/>
                      </a:endParaRPr>
                    </a:p>
                  </a:txBody>
                  <a:tcPr marL="0" marR="0" marT="12925" marB="12925">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solidFill>
                      <a:schemeClr val="accent5"/>
                    </a:solidFill>
                  </a:tcPr>
                </a:tc>
                <a:tc>
                  <a:txBody>
                    <a:bodyPr/>
                    <a:lstStyle/>
                    <a:p>
                      <a:pPr marL="0" marR="0" lvl="0" indent="0" algn="l" rtl="0">
                        <a:lnSpc>
                          <a:spcPct val="100000"/>
                        </a:lnSpc>
                        <a:spcBef>
                          <a:spcPts val="0"/>
                        </a:spcBef>
                        <a:spcAft>
                          <a:spcPts val="0"/>
                        </a:spcAft>
                        <a:buClr>
                          <a:schemeClr val="lt1"/>
                        </a:buClr>
                        <a:buSzPts val="300"/>
                        <a:buFont typeface="Georgia"/>
                        <a:buNone/>
                      </a:pPr>
                      <a:endParaRPr sz="800" u="none" strike="noStrike" cap="none" dirty="0">
                        <a:latin typeface="Georgia"/>
                        <a:ea typeface="Georgia"/>
                        <a:cs typeface="Georgia"/>
                        <a:sym typeface="Georgia"/>
                      </a:endParaRPr>
                    </a:p>
                  </a:txBody>
                  <a:tcPr marL="0" marR="0" marT="12925" marB="12925">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dot"/>
                      <a:round/>
                      <a:headEnd type="none" w="med" len="med"/>
                      <a:tailEnd type="none" w="med" len="med"/>
                    </a:lnB>
                    <a:solidFill>
                      <a:schemeClr val="accent5"/>
                    </a:solidFill>
                  </a:tcPr>
                </a:tc>
                <a:tc>
                  <a:txBody>
                    <a:bodyPr/>
                    <a:lstStyle/>
                    <a:p>
                      <a:pPr marL="0" marR="0" lvl="0" indent="0" algn="l" rtl="0">
                        <a:lnSpc>
                          <a:spcPct val="100000"/>
                        </a:lnSpc>
                        <a:spcBef>
                          <a:spcPts val="0"/>
                        </a:spcBef>
                        <a:spcAft>
                          <a:spcPts val="0"/>
                        </a:spcAft>
                        <a:buClr>
                          <a:srgbClr val="000000"/>
                        </a:buClr>
                        <a:buSzPts val="250"/>
                        <a:buFont typeface="Arial"/>
                        <a:buNone/>
                      </a:pPr>
                      <a:endParaRPr sz="700" u="none" strike="noStrike" cap="none" dirty="0">
                        <a:latin typeface="Georgia"/>
                        <a:ea typeface="Georgia"/>
                        <a:cs typeface="Georgia"/>
                        <a:sym typeface="Georgia"/>
                      </a:endParaRPr>
                    </a:p>
                  </a:txBody>
                  <a:tcPr marL="0" marR="0" marT="12925" marB="12925">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solidFill>
                      <a:schemeClr val="accent5"/>
                    </a:solidFill>
                  </a:tcPr>
                </a:tc>
                <a:extLst>
                  <a:ext uri="{0D108BD9-81ED-4DB2-BD59-A6C34878D82A}">
                    <a16:rowId xmlns:a16="http://schemas.microsoft.com/office/drawing/2014/main" xmlns="" val="10000"/>
                  </a:ext>
                </a:extLst>
              </a:tr>
              <a:tr h="461260">
                <a:tc>
                  <a:txBody>
                    <a:bodyPr/>
                    <a:lstStyle/>
                    <a:p>
                      <a:pPr marL="0" marR="0" lvl="0" indent="0" algn="l" rtl="0">
                        <a:lnSpc>
                          <a:spcPct val="100000"/>
                        </a:lnSpc>
                        <a:spcBef>
                          <a:spcPts val="0"/>
                        </a:spcBef>
                        <a:spcAft>
                          <a:spcPts val="0"/>
                        </a:spcAft>
                        <a:buClr>
                          <a:schemeClr val="lt1"/>
                        </a:buClr>
                        <a:buSzPts val="1050"/>
                        <a:buFont typeface="Georgia"/>
                        <a:buNone/>
                      </a:pPr>
                      <a:r>
                        <a:rPr lang="en-US" sz="2900" b="1" i="1" u="none" strike="noStrike" cap="none" dirty="0" smtClean="0">
                          <a:solidFill>
                            <a:schemeClr val="lt1"/>
                          </a:solidFill>
                          <a:latin typeface="Georgia"/>
                          <a:ea typeface="Georgia"/>
                          <a:cs typeface="Georgia"/>
                          <a:sym typeface="Georgia"/>
                        </a:rPr>
                        <a:t>29     </a:t>
                      </a:r>
                      <a:r>
                        <a:rPr lang="en-US" sz="2900" b="1" i="1" u="none" strike="noStrike" cap="none" dirty="0">
                          <a:solidFill>
                            <a:schemeClr val="lt1"/>
                          </a:solidFill>
                          <a:latin typeface="Georgia"/>
                          <a:ea typeface="Georgia"/>
                          <a:cs typeface="Georgia"/>
                          <a:sym typeface="Georgia"/>
                        </a:rPr>
                        <a:t>120+</a:t>
                      </a:r>
                      <a:endParaRPr sz="1300" dirty="0"/>
                    </a:p>
                  </a:txBody>
                  <a:tcPr marL="0" marR="0" marT="12925" marB="12925">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12700" cap="flat" cmpd="sng">
                      <a:solidFill>
                        <a:schemeClr val="lt1"/>
                      </a:solidFill>
                      <a:prstDash val="dot"/>
                      <a:round/>
                      <a:headEnd type="none" w="med" len="med"/>
                      <a:tailEnd type="none" w="med" len="med"/>
                    </a:lnT>
                    <a:lnB w="9525" cap="flat" cmpd="sng">
                      <a:solidFill>
                        <a:srgbClr val="000000">
                          <a:alpha val="0"/>
                        </a:srgbClr>
                      </a:solidFill>
                      <a:prstDash val="solid"/>
                      <a:round/>
                      <a:headEnd type="none" w="med" len="med"/>
                      <a:tailEnd type="none" w="med" len="med"/>
                    </a:lnB>
                    <a:solidFill>
                      <a:schemeClr val="accent5"/>
                    </a:solidFill>
                  </a:tcPr>
                </a:tc>
                <a:tc>
                  <a:txBody>
                    <a:bodyPr/>
                    <a:lstStyle/>
                    <a:p>
                      <a:pPr marL="0" marR="0" lvl="0" indent="0" algn="l" rtl="0">
                        <a:lnSpc>
                          <a:spcPct val="100000"/>
                        </a:lnSpc>
                        <a:spcBef>
                          <a:spcPts val="0"/>
                        </a:spcBef>
                        <a:spcAft>
                          <a:spcPts val="0"/>
                        </a:spcAft>
                        <a:buClr>
                          <a:srgbClr val="000000"/>
                        </a:buClr>
                        <a:buSzPts val="250"/>
                        <a:buFont typeface="Arial"/>
                        <a:buNone/>
                      </a:pPr>
                      <a:endParaRPr sz="700" u="none" strike="noStrike" cap="none" dirty="0">
                        <a:latin typeface="Georgia"/>
                        <a:ea typeface="Georgia"/>
                        <a:cs typeface="Georgia"/>
                        <a:sym typeface="Georgia"/>
                      </a:endParaRPr>
                    </a:p>
                  </a:txBody>
                  <a:tcPr marL="0" marR="0" marT="12925" marB="12925">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solidFill>
                      <a:schemeClr val="accent5"/>
                    </a:solidFill>
                  </a:tcPr>
                </a:tc>
                <a:tc>
                  <a:txBody>
                    <a:bodyPr/>
                    <a:lstStyle/>
                    <a:p>
                      <a:pPr marL="0" marR="0" lvl="0" indent="0" algn="l" rtl="0">
                        <a:lnSpc>
                          <a:spcPct val="100000"/>
                        </a:lnSpc>
                        <a:spcBef>
                          <a:spcPts val="0"/>
                        </a:spcBef>
                        <a:spcAft>
                          <a:spcPts val="0"/>
                        </a:spcAft>
                        <a:buClr>
                          <a:schemeClr val="dk1"/>
                        </a:buClr>
                        <a:buSzPts val="250"/>
                        <a:buFont typeface="Arial"/>
                        <a:buNone/>
                      </a:pPr>
                      <a:endParaRPr sz="700" u="none" strike="noStrike" cap="none">
                        <a:latin typeface="Georgia"/>
                        <a:ea typeface="Georgia"/>
                        <a:cs typeface="Georgia"/>
                        <a:sym typeface="Georgia"/>
                      </a:endParaRPr>
                    </a:p>
                  </a:txBody>
                  <a:tcPr marL="0" marR="0" marT="12925" marB="12925">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12700" cap="flat" cmpd="sng">
                      <a:solidFill>
                        <a:schemeClr val="lt1"/>
                      </a:solidFill>
                      <a:prstDash val="dot"/>
                      <a:round/>
                      <a:headEnd type="none" w="med" len="med"/>
                      <a:tailEnd type="none" w="med" len="med"/>
                    </a:lnT>
                    <a:lnB w="9525" cap="flat" cmpd="sng">
                      <a:solidFill>
                        <a:srgbClr val="000000">
                          <a:alpha val="0"/>
                        </a:srgbClr>
                      </a:solidFill>
                      <a:prstDash val="solid"/>
                      <a:round/>
                      <a:headEnd type="none" w="med" len="med"/>
                      <a:tailEnd type="none" w="med" len="med"/>
                    </a:lnB>
                    <a:solidFill>
                      <a:schemeClr val="accent5"/>
                    </a:solidFill>
                  </a:tcPr>
                </a:tc>
                <a:tc>
                  <a:txBody>
                    <a:bodyPr/>
                    <a:lstStyle/>
                    <a:p>
                      <a:pPr marL="0" marR="0" lvl="0" indent="0" algn="l" rtl="0">
                        <a:lnSpc>
                          <a:spcPct val="100000"/>
                        </a:lnSpc>
                        <a:spcBef>
                          <a:spcPts val="0"/>
                        </a:spcBef>
                        <a:spcAft>
                          <a:spcPts val="0"/>
                        </a:spcAft>
                        <a:buClr>
                          <a:srgbClr val="000000"/>
                        </a:buClr>
                        <a:buSzPts val="250"/>
                        <a:buFont typeface="Arial"/>
                        <a:buNone/>
                      </a:pPr>
                      <a:endParaRPr sz="700" u="none" strike="noStrike" cap="none">
                        <a:latin typeface="Georgia"/>
                        <a:ea typeface="Georgia"/>
                        <a:cs typeface="Georgia"/>
                        <a:sym typeface="Georgia"/>
                      </a:endParaRPr>
                    </a:p>
                  </a:txBody>
                  <a:tcPr marL="0" marR="0" marT="12925" marB="12925">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solidFill>
                      <a:schemeClr val="accent5"/>
                    </a:solidFill>
                  </a:tcPr>
                </a:tc>
                <a:extLst>
                  <a:ext uri="{0D108BD9-81ED-4DB2-BD59-A6C34878D82A}">
                    <a16:rowId xmlns:a16="http://schemas.microsoft.com/office/drawing/2014/main" xmlns="" val="10001"/>
                  </a:ext>
                </a:extLst>
              </a:tr>
              <a:tr h="143753">
                <a:tc>
                  <a:txBody>
                    <a:bodyPr/>
                    <a:lstStyle/>
                    <a:p>
                      <a:pPr marL="0" marR="0" lvl="0" indent="0" algn="l" rtl="0">
                        <a:lnSpc>
                          <a:spcPct val="100000"/>
                        </a:lnSpc>
                        <a:spcBef>
                          <a:spcPts val="0"/>
                        </a:spcBef>
                        <a:spcAft>
                          <a:spcPts val="0"/>
                        </a:spcAft>
                        <a:buClr>
                          <a:schemeClr val="lt1"/>
                        </a:buClr>
                        <a:buSzPts val="250"/>
                        <a:buFont typeface="Georgia"/>
                        <a:buNone/>
                      </a:pPr>
                      <a:r>
                        <a:rPr lang="en-US" sz="700" b="0" i="0" u="none" strike="noStrike" cap="none" dirty="0">
                          <a:solidFill>
                            <a:schemeClr val="lt1"/>
                          </a:solidFill>
                          <a:latin typeface="Georgia"/>
                          <a:ea typeface="Georgia"/>
                          <a:cs typeface="Georgia"/>
                          <a:sym typeface="Georgia"/>
                        </a:rPr>
                        <a:t>Legal partners                Lawy</a:t>
                      </a:r>
                      <a:r>
                        <a:rPr lang="en-US" sz="700" u="none" strike="noStrike" cap="none" dirty="0">
                          <a:solidFill>
                            <a:schemeClr val="lt1"/>
                          </a:solidFill>
                          <a:latin typeface="Georgia"/>
                          <a:ea typeface="Georgia"/>
                          <a:cs typeface="Georgia"/>
                          <a:sym typeface="Georgia"/>
                        </a:rPr>
                        <a:t>ers</a:t>
                      </a:r>
                      <a:endParaRPr sz="1300" dirty="0"/>
                    </a:p>
                  </a:txBody>
                  <a:tcPr marL="0" marR="0" marT="12925" marB="12925">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solidFill>
                      <a:schemeClr val="accent5"/>
                    </a:solidFill>
                  </a:tcPr>
                </a:tc>
                <a:tc>
                  <a:txBody>
                    <a:bodyPr/>
                    <a:lstStyle/>
                    <a:p>
                      <a:pPr marL="0" marR="0" lvl="0" indent="0" algn="l" rtl="0">
                        <a:lnSpc>
                          <a:spcPct val="100000"/>
                        </a:lnSpc>
                        <a:spcBef>
                          <a:spcPts val="0"/>
                        </a:spcBef>
                        <a:spcAft>
                          <a:spcPts val="0"/>
                        </a:spcAft>
                        <a:buClr>
                          <a:srgbClr val="000000"/>
                        </a:buClr>
                        <a:buSzPts val="250"/>
                        <a:buFont typeface="Arial"/>
                        <a:buNone/>
                      </a:pPr>
                      <a:endParaRPr sz="700" b="0" i="0" u="none" strike="noStrike" cap="none" dirty="0">
                        <a:latin typeface="Georgia"/>
                        <a:ea typeface="Georgia"/>
                        <a:cs typeface="Georgia"/>
                        <a:sym typeface="Georgia"/>
                      </a:endParaRPr>
                    </a:p>
                  </a:txBody>
                  <a:tcPr marL="0" marR="0" marT="12925" marB="12925">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solidFill>
                      <a:schemeClr val="accent5"/>
                    </a:solidFill>
                  </a:tcPr>
                </a:tc>
                <a:tc>
                  <a:txBody>
                    <a:bodyPr/>
                    <a:lstStyle/>
                    <a:p>
                      <a:pPr marL="0" marR="0" lvl="0" indent="0" algn="l" rtl="0">
                        <a:lnSpc>
                          <a:spcPct val="100000"/>
                        </a:lnSpc>
                        <a:spcBef>
                          <a:spcPts val="0"/>
                        </a:spcBef>
                        <a:spcAft>
                          <a:spcPts val="0"/>
                        </a:spcAft>
                        <a:buClr>
                          <a:srgbClr val="000000"/>
                        </a:buClr>
                        <a:buSzPts val="250"/>
                        <a:buFont typeface="Arial"/>
                        <a:buNone/>
                      </a:pPr>
                      <a:endParaRPr sz="700" b="0" i="0" u="none" strike="noStrike" cap="none">
                        <a:solidFill>
                          <a:srgbClr val="FFFFFF"/>
                        </a:solidFill>
                        <a:latin typeface="Georgia"/>
                        <a:ea typeface="Georgia"/>
                        <a:cs typeface="Georgia"/>
                        <a:sym typeface="Georgia"/>
                      </a:endParaRPr>
                    </a:p>
                  </a:txBody>
                  <a:tcPr marL="0" marR="0" marT="12925" marB="12925">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solidFill>
                      <a:schemeClr val="accent5"/>
                    </a:solidFill>
                  </a:tcPr>
                </a:tc>
                <a:tc>
                  <a:txBody>
                    <a:bodyPr/>
                    <a:lstStyle/>
                    <a:p>
                      <a:pPr marL="0" marR="0" lvl="0" indent="0" algn="l" rtl="0">
                        <a:lnSpc>
                          <a:spcPct val="100000"/>
                        </a:lnSpc>
                        <a:spcBef>
                          <a:spcPts val="0"/>
                        </a:spcBef>
                        <a:spcAft>
                          <a:spcPts val="0"/>
                        </a:spcAft>
                        <a:buClr>
                          <a:srgbClr val="000000"/>
                        </a:buClr>
                        <a:buSzPts val="250"/>
                        <a:buFont typeface="Arial"/>
                        <a:buNone/>
                      </a:pPr>
                      <a:endParaRPr sz="700" b="0" i="0" u="none" strike="noStrike" cap="none">
                        <a:latin typeface="Georgia"/>
                        <a:ea typeface="Georgia"/>
                        <a:cs typeface="Georgia"/>
                        <a:sym typeface="Georgia"/>
                      </a:endParaRPr>
                    </a:p>
                  </a:txBody>
                  <a:tcPr marL="0" marR="0" marT="12925" marB="12925">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solidFill>
                      <a:schemeClr val="accent5"/>
                    </a:solidFill>
                  </a:tcPr>
                </a:tc>
                <a:extLst>
                  <a:ext uri="{0D108BD9-81ED-4DB2-BD59-A6C34878D82A}">
                    <a16:rowId xmlns:a16="http://schemas.microsoft.com/office/drawing/2014/main" xmlns="" val="10002"/>
                  </a:ext>
                </a:extLst>
              </a:tr>
              <a:tr h="88051">
                <a:tc>
                  <a:txBody>
                    <a:bodyPr/>
                    <a:lstStyle/>
                    <a:p>
                      <a:pPr marL="0" marR="0" lvl="0" indent="0" algn="l" rtl="0">
                        <a:lnSpc>
                          <a:spcPct val="100000"/>
                        </a:lnSpc>
                        <a:spcBef>
                          <a:spcPts val="0"/>
                        </a:spcBef>
                        <a:spcAft>
                          <a:spcPts val="0"/>
                        </a:spcAft>
                        <a:buClr>
                          <a:srgbClr val="000000"/>
                        </a:buClr>
                        <a:buSzPts val="150"/>
                        <a:buFont typeface="Arial"/>
                        <a:buNone/>
                      </a:pPr>
                      <a:endParaRPr sz="400" u="none" strike="noStrike" cap="none" dirty="0">
                        <a:latin typeface="Georgia"/>
                        <a:ea typeface="Georgia"/>
                        <a:cs typeface="Georgia"/>
                        <a:sym typeface="Georgia"/>
                      </a:endParaRPr>
                    </a:p>
                  </a:txBody>
                  <a:tcPr marL="0" marR="0" marT="12925" marB="12925">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12700" cap="flat" cmpd="sng">
                      <a:solidFill>
                        <a:schemeClr val="lt1"/>
                      </a:solidFill>
                      <a:prstDash val="solid"/>
                      <a:round/>
                      <a:headEnd type="none" w="med" len="med"/>
                      <a:tailEnd type="none" w="med" len="med"/>
                    </a:lnB>
                    <a:solidFill>
                      <a:schemeClr val="accent5"/>
                    </a:solidFill>
                  </a:tcPr>
                </a:tc>
                <a:tc>
                  <a:txBody>
                    <a:bodyPr/>
                    <a:lstStyle/>
                    <a:p>
                      <a:pPr marL="0" marR="0" lvl="0" indent="0" algn="l" rtl="0">
                        <a:lnSpc>
                          <a:spcPct val="100000"/>
                        </a:lnSpc>
                        <a:spcBef>
                          <a:spcPts val="0"/>
                        </a:spcBef>
                        <a:spcAft>
                          <a:spcPts val="0"/>
                        </a:spcAft>
                        <a:buClr>
                          <a:srgbClr val="000000"/>
                        </a:buClr>
                        <a:buSzPts val="150"/>
                        <a:buFont typeface="Arial"/>
                        <a:buNone/>
                      </a:pPr>
                      <a:endParaRPr sz="400" u="none" strike="noStrike" cap="none" dirty="0">
                        <a:latin typeface="Georgia"/>
                        <a:ea typeface="Georgia"/>
                        <a:cs typeface="Georgia"/>
                        <a:sym typeface="Georgia"/>
                      </a:endParaRPr>
                    </a:p>
                  </a:txBody>
                  <a:tcPr marL="0" marR="0" marT="12925" marB="12925">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solidFill>
                      <a:schemeClr val="accent5"/>
                    </a:solidFill>
                  </a:tcPr>
                </a:tc>
                <a:tc>
                  <a:txBody>
                    <a:bodyPr/>
                    <a:lstStyle/>
                    <a:p>
                      <a:pPr marL="0" marR="0" lvl="0" indent="0" algn="l" rtl="0">
                        <a:lnSpc>
                          <a:spcPct val="100000"/>
                        </a:lnSpc>
                        <a:spcBef>
                          <a:spcPts val="0"/>
                        </a:spcBef>
                        <a:spcAft>
                          <a:spcPts val="0"/>
                        </a:spcAft>
                        <a:buClr>
                          <a:srgbClr val="000000"/>
                        </a:buClr>
                        <a:buSzPts val="150"/>
                        <a:buFont typeface="Arial"/>
                        <a:buNone/>
                      </a:pPr>
                      <a:endParaRPr sz="400" u="none" strike="noStrike" cap="none">
                        <a:latin typeface="Georgia"/>
                        <a:ea typeface="Georgia"/>
                        <a:cs typeface="Georgia"/>
                        <a:sym typeface="Georgia"/>
                      </a:endParaRPr>
                    </a:p>
                  </a:txBody>
                  <a:tcPr marL="0" marR="0" marT="12925" marB="12925">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12700" cap="flat" cmpd="sng">
                      <a:solidFill>
                        <a:schemeClr val="lt1"/>
                      </a:solidFill>
                      <a:prstDash val="solid"/>
                      <a:round/>
                      <a:headEnd type="none" w="med" len="med"/>
                      <a:tailEnd type="none" w="med" len="med"/>
                    </a:lnB>
                    <a:solidFill>
                      <a:schemeClr val="accent5"/>
                    </a:solidFill>
                  </a:tcPr>
                </a:tc>
                <a:tc>
                  <a:txBody>
                    <a:bodyPr/>
                    <a:lstStyle/>
                    <a:p>
                      <a:pPr marL="0" marR="0" lvl="0" indent="0" algn="l" rtl="0">
                        <a:lnSpc>
                          <a:spcPct val="100000"/>
                        </a:lnSpc>
                        <a:spcBef>
                          <a:spcPts val="0"/>
                        </a:spcBef>
                        <a:spcAft>
                          <a:spcPts val="0"/>
                        </a:spcAft>
                        <a:buClr>
                          <a:srgbClr val="000000"/>
                        </a:buClr>
                        <a:buSzPts val="150"/>
                        <a:buFont typeface="Arial"/>
                        <a:buNone/>
                      </a:pPr>
                      <a:endParaRPr sz="400" u="none" strike="noStrike" cap="none">
                        <a:latin typeface="Georgia"/>
                        <a:ea typeface="Georgia"/>
                        <a:cs typeface="Georgia"/>
                        <a:sym typeface="Georgia"/>
                      </a:endParaRPr>
                    </a:p>
                  </a:txBody>
                  <a:tcPr marL="0" marR="0" marT="12925" marB="12925">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solidFill>
                      <a:schemeClr val="accent5"/>
                    </a:solidFill>
                  </a:tcPr>
                </a:tc>
                <a:extLst>
                  <a:ext uri="{0D108BD9-81ED-4DB2-BD59-A6C34878D82A}">
                    <a16:rowId xmlns:a16="http://schemas.microsoft.com/office/drawing/2014/main" xmlns="" val="10003"/>
                  </a:ext>
                </a:extLst>
              </a:tr>
              <a:tr h="279971">
                <a:tc>
                  <a:txBody>
                    <a:bodyPr/>
                    <a:lstStyle/>
                    <a:p>
                      <a:pPr marL="0" marR="0" lvl="0" indent="0" algn="l" rtl="0">
                        <a:lnSpc>
                          <a:spcPct val="100000"/>
                        </a:lnSpc>
                        <a:spcBef>
                          <a:spcPts val="0"/>
                        </a:spcBef>
                        <a:spcAft>
                          <a:spcPts val="0"/>
                        </a:spcAft>
                        <a:buClr>
                          <a:schemeClr val="lt1"/>
                        </a:buClr>
                        <a:buSzPts val="300"/>
                        <a:buFont typeface="Georgia"/>
                        <a:buNone/>
                      </a:pPr>
                      <a:r>
                        <a:rPr lang="en-US" sz="800" b="1" u="none" strike="noStrike" cap="none" dirty="0">
                          <a:solidFill>
                            <a:schemeClr val="lt1"/>
                          </a:solidFill>
                          <a:latin typeface="Georgia"/>
                          <a:ea typeface="Georgia"/>
                          <a:cs typeface="Georgia"/>
                          <a:sym typeface="Georgia"/>
                        </a:rPr>
                        <a:t>Throughout the </a:t>
                      </a:r>
                      <a:br>
                        <a:rPr lang="en-US" sz="800" b="1" u="none" strike="noStrike" cap="none" dirty="0">
                          <a:solidFill>
                            <a:schemeClr val="lt1"/>
                          </a:solidFill>
                          <a:latin typeface="Georgia"/>
                          <a:ea typeface="Georgia"/>
                          <a:cs typeface="Georgia"/>
                          <a:sym typeface="Georgia"/>
                        </a:rPr>
                      </a:br>
                      <a:r>
                        <a:rPr lang="en-US" sz="800" b="1" u="none" strike="noStrike" cap="none" dirty="0">
                          <a:solidFill>
                            <a:schemeClr val="lt1"/>
                          </a:solidFill>
                          <a:latin typeface="Georgia"/>
                          <a:ea typeface="Georgia"/>
                          <a:cs typeface="Georgia"/>
                          <a:sym typeface="Georgia"/>
                        </a:rPr>
                        <a:t>Asia Pacific region...</a:t>
                      </a:r>
                      <a:endParaRPr sz="1300" dirty="0"/>
                    </a:p>
                  </a:txBody>
                  <a:tcPr marL="0" marR="0" marT="12925" marB="12925">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dot"/>
                      <a:round/>
                      <a:headEnd type="none" w="med" len="med"/>
                      <a:tailEnd type="none" w="med" len="med"/>
                    </a:lnB>
                    <a:solidFill>
                      <a:schemeClr val="accent5"/>
                    </a:solidFill>
                  </a:tcPr>
                </a:tc>
                <a:tc>
                  <a:txBody>
                    <a:bodyPr/>
                    <a:lstStyle/>
                    <a:p>
                      <a:pPr marL="0" marR="0" lvl="0" indent="0" algn="l" rtl="0">
                        <a:lnSpc>
                          <a:spcPct val="100000"/>
                        </a:lnSpc>
                        <a:spcBef>
                          <a:spcPts val="0"/>
                        </a:spcBef>
                        <a:spcAft>
                          <a:spcPts val="0"/>
                        </a:spcAft>
                        <a:buClr>
                          <a:srgbClr val="000000"/>
                        </a:buClr>
                        <a:buSzPts val="300"/>
                        <a:buFont typeface="Arial"/>
                        <a:buNone/>
                      </a:pPr>
                      <a:endParaRPr sz="800" b="1" u="none" strike="noStrike" cap="none" dirty="0">
                        <a:solidFill>
                          <a:schemeClr val="lt1"/>
                        </a:solidFill>
                        <a:latin typeface="Georgia"/>
                        <a:ea typeface="Georgia"/>
                        <a:cs typeface="Georgia"/>
                        <a:sym typeface="Georgia"/>
                      </a:endParaRPr>
                    </a:p>
                  </a:txBody>
                  <a:tcPr marL="0" marR="0" marT="12925" marB="12925">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solidFill>
                      <a:schemeClr val="accent5"/>
                    </a:solidFill>
                  </a:tcPr>
                </a:tc>
                <a:tc>
                  <a:txBody>
                    <a:bodyPr/>
                    <a:lstStyle/>
                    <a:p>
                      <a:pPr marL="0" marR="0" lvl="0" indent="0" algn="l" rtl="0">
                        <a:lnSpc>
                          <a:spcPct val="100000"/>
                        </a:lnSpc>
                        <a:spcBef>
                          <a:spcPts val="0"/>
                        </a:spcBef>
                        <a:spcAft>
                          <a:spcPts val="0"/>
                        </a:spcAft>
                        <a:buClr>
                          <a:srgbClr val="000000"/>
                        </a:buClr>
                        <a:buSzPts val="275"/>
                        <a:buFont typeface="Arial"/>
                        <a:buNone/>
                      </a:pPr>
                      <a:endParaRPr sz="800" u="none" strike="noStrike" cap="none"/>
                    </a:p>
                  </a:txBody>
                  <a:tcPr marL="0" marR="0" marT="12925" marB="12925">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dot"/>
                      <a:round/>
                      <a:headEnd type="none" w="med" len="med"/>
                      <a:tailEnd type="none" w="med" len="med"/>
                    </a:lnB>
                    <a:solidFill>
                      <a:schemeClr val="accent5"/>
                    </a:solidFill>
                  </a:tcPr>
                </a:tc>
                <a:tc>
                  <a:txBody>
                    <a:bodyPr/>
                    <a:lstStyle/>
                    <a:p>
                      <a:pPr marL="0" marR="0" lvl="0" indent="0" algn="l" rtl="0">
                        <a:lnSpc>
                          <a:spcPct val="100000"/>
                        </a:lnSpc>
                        <a:spcBef>
                          <a:spcPts val="0"/>
                        </a:spcBef>
                        <a:spcAft>
                          <a:spcPts val="0"/>
                        </a:spcAft>
                        <a:buClr>
                          <a:srgbClr val="000000"/>
                        </a:buClr>
                        <a:buSzPts val="300"/>
                        <a:buFont typeface="Arial"/>
                        <a:buNone/>
                      </a:pPr>
                      <a:endParaRPr sz="800" b="1" u="none" strike="noStrike" cap="none">
                        <a:solidFill>
                          <a:schemeClr val="lt1"/>
                        </a:solidFill>
                        <a:latin typeface="Georgia"/>
                        <a:ea typeface="Georgia"/>
                        <a:cs typeface="Georgia"/>
                        <a:sym typeface="Georgia"/>
                      </a:endParaRPr>
                    </a:p>
                  </a:txBody>
                  <a:tcPr marL="0" marR="0" marT="12925" marB="12925">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solidFill>
                      <a:schemeClr val="accent5"/>
                    </a:solidFill>
                  </a:tcPr>
                </a:tc>
                <a:extLst>
                  <a:ext uri="{0D108BD9-81ED-4DB2-BD59-A6C34878D82A}">
                    <a16:rowId xmlns:a16="http://schemas.microsoft.com/office/drawing/2014/main" xmlns="" val="10004"/>
                  </a:ext>
                </a:extLst>
              </a:tr>
              <a:tr h="461260">
                <a:tc>
                  <a:txBody>
                    <a:bodyPr/>
                    <a:lstStyle/>
                    <a:p>
                      <a:pPr marL="0" marR="0" lvl="0" indent="0" algn="l" rtl="0">
                        <a:lnSpc>
                          <a:spcPct val="100000"/>
                        </a:lnSpc>
                        <a:spcBef>
                          <a:spcPts val="0"/>
                        </a:spcBef>
                        <a:spcAft>
                          <a:spcPts val="0"/>
                        </a:spcAft>
                        <a:buClr>
                          <a:schemeClr val="lt1"/>
                        </a:buClr>
                        <a:buSzPts val="1050"/>
                        <a:buFont typeface="Georgia"/>
                        <a:buNone/>
                      </a:pPr>
                      <a:r>
                        <a:rPr lang="en-US" sz="2900" b="1" i="1" u="none" strike="noStrike" cap="none" dirty="0">
                          <a:solidFill>
                            <a:schemeClr val="lt1"/>
                          </a:solidFill>
                          <a:latin typeface="Georgia"/>
                          <a:ea typeface="Georgia"/>
                          <a:cs typeface="Georgia"/>
                          <a:sym typeface="Georgia"/>
                        </a:rPr>
                        <a:t>73      450+</a:t>
                      </a:r>
                      <a:endParaRPr sz="1300" dirty="0"/>
                    </a:p>
                  </a:txBody>
                  <a:tcPr marL="0" marR="0" marT="12925" marB="12925">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12700" cap="flat" cmpd="sng">
                      <a:solidFill>
                        <a:schemeClr val="lt1"/>
                      </a:solidFill>
                      <a:prstDash val="dot"/>
                      <a:round/>
                      <a:headEnd type="none" w="med" len="med"/>
                      <a:tailEnd type="none" w="med" len="med"/>
                    </a:lnT>
                    <a:lnB w="9525" cap="flat" cmpd="sng">
                      <a:solidFill>
                        <a:srgbClr val="000000">
                          <a:alpha val="0"/>
                        </a:srgbClr>
                      </a:solidFill>
                      <a:prstDash val="solid"/>
                      <a:round/>
                      <a:headEnd type="none" w="med" len="med"/>
                      <a:tailEnd type="none" w="med" len="med"/>
                    </a:lnB>
                    <a:solidFill>
                      <a:schemeClr val="accent5"/>
                    </a:solidFill>
                  </a:tcPr>
                </a:tc>
                <a:tc>
                  <a:txBody>
                    <a:bodyPr/>
                    <a:lstStyle/>
                    <a:p>
                      <a:pPr marL="0" marR="0" lvl="0" indent="0" algn="l" rtl="0">
                        <a:lnSpc>
                          <a:spcPct val="100000"/>
                        </a:lnSpc>
                        <a:spcBef>
                          <a:spcPts val="0"/>
                        </a:spcBef>
                        <a:spcAft>
                          <a:spcPts val="0"/>
                        </a:spcAft>
                        <a:buClr>
                          <a:srgbClr val="000000"/>
                        </a:buClr>
                        <a:buSzPts val="250"/>
                        <a:buFont typeface="Arial"/>
                        <a:buNone/>
                      </a:pPr>
                      <a:endParaRPr sz="700" u="none" strike="noStrike" cap="none" dirty="0">
                        <a:latin typeface="Georgia"/>
                        <a:ea typeface="Georgia"/>
                        <a:cs typeface="Georgia"/>
                        <a:sym typeface="Georgia"/>
                      </a:endParaRPr>
                    </a:p>
                  </a:txBody>
                  <a:tcPr marL="0" marR="0" marT="12925" marB="12925">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solidFill>
                      <a:schemeClr val="accent5"/>
                    </a:solidFill>
                  </a:tcPr>
                </a:tc>
                <a:tc>
                  <a:txBody>
                    <a:bodyPr/>
                    <a:lstStyle/>
                    <a:p>
                      <a:pPr marL="0" marR="0" lvl="0" indent="0" algn="l" rtl="0">
                        <a:lnSpc>
                          <a:spcPct val="100000"/>
                        </a:lnSpc>
                        <a:spcBef>
                          <a:spcPts val="0"/>
                        </a:spcBef>
                        <a:spcAft>
                          <a:spcPts val="0"/>
                        </a:spcAft>
                        <a:buClr>
                          <a:srgbClr val="000000"/>
                        </a:buClr>
                        <a:buSzPts val="275"/>
                        <a:buFont typeface="Arial"/>
                        <a:buNone/>
                      </a:pPr>
                      <a:endParaRPr sz="800" u="none" strike="noStrike" cap="none"/>
                    </a:p>
                  </a:txBody>
                  <a:tcPr marL="0" marR="0" marT="12925" marB="12925">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12700" cap="flat" cmpd="sng">
                      <a:solidFill>
                        <a:schemeClr val="lt1"/>
                      </a:solidFill>
                      <a:prstDash val="dot"/>
                      <a:round/>
                      <a:headEnd type="none" w="med" len="med"/>
                      <a:tailEnd type="none" w="med" len="med"/>
                    </a:lnT>
                    <a:lnB w="9525" cap="flat" cmpd="sng">
                      <a:solidFill>
                        <a:srgbClr val="000000">
                          <a:alpha val="0"/>
                        </a:srgbClr>
                      </a:solidFill>
                      <a:prstDash val="solid"/>
                      <a:round/>
                      <a:headEnd type="none" w="med" len="med"/>
                      <a:tailEnd type="none" w="med" len="med"/>
                    </a:lnB>
                    <a:solidFill>
                      <a:schemeClr val="accent5"/>
                    </a:solidFill>
                  </a:tcPr>
                </a:tc>
                <a:tc>
                  <a:txBody>
                    <a:bodyPr/>
                    <a:lstStyle/>
                    <a:p>
                      <a:pPr marL="0" marR="0" lvl="0" indent="0" algn="l" rtl="0">
                        <a:lnSpc>
                          <a:spcPct val="100000"/>
                        </a:lnSpc>
                        <a:spcBef>
                          <a:spcPts val="0"/>
                        </a:spcBef>
                        <a:spcAft>
                          <a:spcPts val="0"/>
                        </a:spcAft>
                        <a:buClr>
                          <a:srgbClr val="000000"/>
                        </a:buClr>
                        <a:buSzPts val="250"/>
                        <a:buFont typeface="Arial"/>
                        <a:buNone/>
                      </a:pPr>
                      <a:endParaRPr sz="700" u="none" strike="noStrike" cap="none">
                        <a:latin typeface="Georgia"/>
                        <a:ea typeface="Georgia"/>
                        <a:cs typeface="Georgia"/>
                        <a:sym typeface="Georgia"/>
                      </a:endParaRPr>
                    </a:p>
                  </a:txBody>
                  <a:tcPr marL="0" marR="0" marT="12925" marB="12925">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solidFill>
                      <a:schemeClr val="accent5"/>
                    </a:solidFill>
                  </a:tcPr>
                </a:tc>
                <a:extLst>
                  <a:ext uri="{0D108BD9-81ED-4DB2-BD59-A6C34878D82A}">
                    <a16:rowId xmlns:a16="http://schemas.microsoft.com/office/drawing/2014/main" xmlns="" val="10005"/>
                  </a:ext>
                </a:extLst>
              </a:tr>
              <a:tr h="176438">
                <a:tc>
                  <a:txBody>
                    <a:bodyPr/>
                    <a:lstStyle/>
                    <a:p>
                      <a:pPr marL="0" marR="0" lvl="0" indent="0" algn="l" rtl="0">
                        <a:lnSpc>
                          <a:spcPct val="100000"/>
                        </a:lnSpc>
                        <a:spcBef>
                          <a:spcPts val="0"/>
                        </a:spcBef>
                        <a:spcAft>
                          <a:spcPts val="0"/>
                        </a:spcAft>
                        <a:buClr>
                          <a:schemeClr val="lt1"/>
                        </a:buClr>
                        <a:buSzPts val="250"/>
                        <a:buFont typeface="Georgia"/>
                        <a:buNone/>
                      </a:pPr>
                      <a:r>
                        <a:rPr lang="en-US" sz="700" u="none" strike="noStrike" cap="none" dirty="0">
                          <a:solidFill>
                            <a:schemeClr val="lt1"/>
                          </a:solidFill>
                          <a:latin typeface="Georgia"/>
                          <a:ea typeface="Georgia"/>
                          <a:cs typeface="Georgia"/>
                          <a:sym typeface="Georgia"/>
                        </a:rPr>
                        <a:t>Legal partners                Lawyers</a:t>
                      </a:r>
                      <a:endParaRPr sz="1300" dirty="0"/>
                    </a:p>
                  </a:txBody>
                  <a:tcPr marL="0" marR="0" marT="12925" marB="12925">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solidFill>
                      <a:schemeClr val="accent5"/>
                    </a:solidFill>
                  </a:tcPr>
                </a:tc>
                <a:tc>
                  <a:txBody>
                    <a:bodyPr/>
                    <a:lstStyle/>
                    <a:p>
                      <a:pPr marL="0" marR="0" lvl="0" indent="0" algn="l" rtl="0">
                        <a:lnSpc>
                          <a:spcPct val="100000"/>
                        </a:lnSpc>
                        <a:spcBef>
                          <a:spcPts val="0"/>
                        </a:spcBef>
                        <a:spcAft>
                          <a:spcPts val="0"/>
                        </a:spcAft>
                        <a:buClr>
                          <a:srgbClr val="000000"/>
                        </a:buClr>
                        <a:buSzPts val="250"/>
                        <a:buFont typeface="Arial"/>
                        <a:buNone/>
                      </a:pPr>
                      <a:endParaRPr sz="700" b="1" i="1" u="none" strike="noStrike" cap="none" dirty="0">
                        <a:latin typeface="Georgia"/>
                        <a:ea typeface="Georgia"/>
                        <a:cs typeface="Georgia"/>
                        <a:sym typeface="Georgia"/>
                      </a:endParaRPr>
                    </a:p>
                  </a:txBody>
                  <a:tcPr marL="0" marR="0" marT="12925" marB="12925">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solidFill>
                      <a:schemeClr val="accent5"/>
                    </a:solidFill>
                  </a:tcPr>
                </a:tc>
                <a:tc>
                  <a:txBody>
                    <a:bodyPr/>
                    <a:lstStyle/>
                    <a:p>
                      <a:pPr marL="0" marR="0" lvl="0" indent="0" algn="l" rtl="0">
                        <a:lnSpc>
                          <a:spcPct val="100000"/>
                        </a:lnSpc>
                        <a:spcBef>
                          <a:spcPts val="0"/>
                        </a:spcBef>
                        <a:spcAft>
                          <a:spcPts val="0"/>
                        </a:spcAft>
                        <a:buClr>
                          <a:srgbClr val="000000"/>
                        </a:buClr>
                        <a:buSzPts val="275"/>
                        <a:buFont typeface="Arial"/>
                        <a:buNone/>
                      </a:pPr>
                      <a:endParaRPr sz="800" u="none" strike="noStrike" cap="none" dirty="0"/>
                    </a:p>
                  </a:txBody>
                  <a:tcPr marL="0" marR="0" marT="12925" marB="12925">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solidFill>
                      <a:schemeClr val="accent5"/>
                    </a:solidFill>
                  </a:tcPr>
                </a:tc>
                <a:tc>
                  <a:txBody>
                    <a:bodyPr/>
                    <a:lstStyle/>
                    <a:p>
                      <a:pPr marL="0" marR="0" lvl="0" indent="0" algn="l" rtl="0">
                        <a:lnSpc>
                          <a:spcPct val="100000"/>
                        </a:lnSpc>
                        <a:spcBef>
                          <a:spcPts val="0"/>
                        </a:spcBef>
                        <a:spcAft>
                          <a:spcPts val="0"/>
                        </a:spcAft>
                        <a:buClr>
                          <a:srgbClr val="000000"/>
                        </a:buClr>
                        <a:buSzPts val="250"/>
                        <a:buFont typeface="Arial"/>
                        <a:buNone/>
                      </a:pPr>
                      <a:endParaRPr sz="700" b="1" i="1" u="none" strike="noStrike" cap="none" dirty="0">
                        <a:latin typeface="Georgia"/>
                        <a:ea typeface="Georgia"/>
                        <a:cs typeface="Georgia"/>
                        <a:sym typeface="Georgia"/>
                      </a:endParaRPr>
                    </a:p>
                  </a:txBody>
                  <a:tcPr marL="0" marR="0" marT="12925" marB="12925">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solidFill>
                      <a:schemeClr val="accent5"/>
                    </a:solidFill>
                  </a:tcPr>
                </a:tc>
                <a:extLst>
                  <a:ext uri="{0D108BD9-81ED-4DB2-BD59-A6C34878D82A}">
                    <a16:rowId xmlns:a16="http://schemas.microsoft.com/office/drawing/2014/main" xmlns="" val="10006"/>
                  </a:ext>
                </a:extLst>
              </a:tr>
              <a:tr h="88051">
                <a:tc>
                  <a:txBody>
                    <a:bodyPr/>
                    <a:lstStyle/>
                    <a:p>
                      <a:pPr marL="0" marR="0" lvl="0" indent="0" algn="l" rtl="0">
                        <a:lnSpc>
                          <a:spcPct val="100000"/>
                        </a:lnSpc>
                        <a:spcBef>
                          <a:spcPts val="0"/>
                        </a:spcBef>
                        <a:spcAft>
                          <a:spcPts val="0"/>
                        </a:spcAft>
                        <a:buClr>
                          <a:srgbClr val="000000"/>
                        </a:buClr>
                        <a:buSzPts val="150"/>
                        <a:buFont typeface="Arial"/>
                        <a:buNone/>
                      </a:pPr>
                      <a:endParaRPr sz="400" u="none" strike="noStrike" cap="none" dirty="0">
                        <a:latin typeface="Georgia"/>
                        <a:ea typeface="Georgia"/>
                        <a:cs typeface="Georgia"/>
                        <a:sym typeface="Georgia"/>
                      </a:endParaRPr>
                    </a:p>
                  </a:txBody>
                  <a:tcPr marL="0" marR="0" marT="12925" marB="12925">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12700" cap="flat" cmpd="sng">
                      <a:solidFill>
                        <a:schemeClr val="lt1"/>
                      </a:solidFill>
                      <a:prstDash val="solid"/>
                      <a:round/>
                      <a:headEnd type="none" w="med" len="med"/>
                      <a:tailEnd type="none" w="med" len="med"/>
                    </a:lnB>
                    <a:solidFill>
                      <a:schemeClr val="accent5"/>
                    </a:solidFill>
                  </a:tcPr>
                </a:tc>
                <a:tc>
                  <a:txBody>
                    <a:bodyPr/>
                    <a:lstStyle/>
                    <a:p>
                      <a:pPr marL="0" marR="0" lvl="0" indent="0" algn="l" rtl="0">
                        <a:lnSpc>
                          <a:spcPct val="100000"/>
                        </a:lnSpc>
                        <a:spcBef>
                          <a:spcPts val="0"/>
                        </a:spcBef>
                        <a:spcAft>
                          <a:spcPts val="0"/>
                        </a:spcAft>
                        <a:buClr>
                          <a:srgbClr val="000000"/>
                        </a:buClr>
                        <a:buSzPts val="150"/>
                        <a:buFont typeface="Arial"/>
                        <a:buNone/>
                      </a:pPr>
                      <a:endParaRPr sz="400" u="none" strike="noStrike" cap="none" dirty="0">
                        <a:latin typeface="Georgia"/>
                        <a:ea typeface="Georgia"/>
                        <a:cs typeface="Georgia"/>
                        <a:sym typeface="Georgia"/>
                      </a:endParaRPr>
                    </a:p>
                  </a:txBody>
                  <a:tcPr marL="0" marR="0" marT="12925" marB="12925">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solidFill>
                      <a:schemeClr val="accent5"/>
                    </a:solidFill>
                  </a:tcPr>
                </a:tc>
                <a:tc>
                  <a:txBody>
                    <a:bodyPr/>
                    <a:lstStyle/>
                    <a:p>
                      <a:pPr marL="0" marR="0" lvl="0" indent="0" algn="l" rtl="0">
                        <a:lnSpc>
                          <a:spcPct val="100000"/>
                        </a:lnSpc>
                        <a:spcBef>
                          <a:spcPts val="0"/>
                        </a:spcBef>
                        <a:spcAft>
                          <a:spcPts val="0"/>
                        </a:spcAft>
                        <a:buClr>
                          <a:srgbClr val="000000"/>
                        </a:buClr>
                        <a:buSzPts val="150"/>
                        <a:buFont typeface="Arial"/>
                        <a:buNone/>
                      </a:pPr>
                      <a:endParaRPr sz="400" u="none" strike="noStrike" cap="none" dirty="0">
                        <a:latin typeface="Georgia"/>
                        <a:ea typeface="Georgia"/>
                        <a:cs typeface="Georgia"/>
                        <a:sym typeface="Georgia"/>
                      </a:endParaRPr>
                    </a:p>
                  </a:txBody>
                  <a:tcPr marL="0" marR="0" marT="12925" marB="12925">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12700" cap="flat" cmpd="sng">
                      <a:solidFill>
                        <a:schemeClr val="lt1"/>
                      </a:solidFill>
                      <a:prstDash val="solid"/>
                      <a:round/>
                      <a:headEnd type="none" w="med" len="med"/>
                      <a:tailEnd type="none" w="med" len="med"/>
                    </a:lnB>
                    <a:solidFill>
                      <a:schemeClr val="accent5"/>
                    </a:solidFill>
                  </a:tcPr>
                </a:tc>
                <a:tc>
                  <a:txBody>
                    <a:bodyPr/>
                    <a:lstStyle/>
                    <a:p>
                      <a:pPr marL="0" marR="0" lvl="0" indent="0" algn="l" rtl="0">
                        <a:lnSpc>
                          <a:spcPct val="100000"/>
                        </a:lnSpc>
                        <a:spcBef>
                          <a:spcPts val="0"/>
                        </a:spcBef>
                        <a:spcAft>
                          <a:spcPts val="0"/>
                        </a:spcAft>
                        <a:buClr>
                          <a:srgbClr val="000000"/>
                        </a:buClr>
                        <a:buSzPts val="150"/>
                        <a:buFont typeface="Arial"/>
                        <a:buNone/>
                      </a:pPr>
                      <a:endParaRPr sz="400" u="none" strike="noStrike" cap="none" dirty="0">
                        <a:latin typeface="Georgia"/>
                        <a:ea typeface="Georgia"/>
                        <a:cs typeface="Georgia"/>
                        <a:sym typeface="Georgia"/>
                      </a:endParaRPr>
                    </a:p>
                  </a:txBody>
                  <a:tcPr marL="0" marR="0" marT="12925" marB="12925">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solidFill>
                      <a:schemeClr val="accent5"/>
                    </a:solidFill>
                  </a:tcPr>
                </a:tc>
                <a:extLst>
                  <a:ext uri="{0D108BD9-81ED-4DB2-BD59-A6C34878D82A}">
                    <a16:rowId xmlns:a16="http://schemas.microsoft.com/office/drawing/2014/main" xmlns="" val="10007"/>
                  </a:ext>
                </a:extLst>
              </a:tr>
              <a:tr h="152902">
                <a:tc>
                  <a:txBody>
                    <a:bodyPr/>
                    <a:lstStyle/>
                    <a:p>
                      <a:pPr marL="0" marR="0" lvl="0" indent="0" algn="l" rtl="0">
                        <a:lnSpc>
                          <a:spcPct val="100000"/>
                        </a:lnSpc>
                        <a:spcBef>
                          <a:spcPts val="0"/>
                        </a:spcBef>
                        <a:spcAft>
                          <a:spcPts val="0"/>
                        </a:spcAft>
                        <a:buClr>
                          <a:schemeClr val="lt1"/>
                        </a:buClr>
                        <a:buSzPts val="300"/>
                        <a:buFont typeface="Georgia"/>
                        <a:buNone/>
                      </a:pPr>
                      <a:r>
                        <a:rPr lang="en-US" sz="800" b="1" u="none" strike="noStrike" cap="none" dirty="0">
                          <a:solidFill>
                            <a:schemeClr val="lt1"/>
                          </a:solidFill>
                          <a:latin typeface="Georgia"/>
                          <a:ea typeface="Georgia"/>
                          <a:cs typeface="Georgia"/>
                          <a:sym typeface="Georgia"/>
                        </a:rPr>
                        <a:t>Globally...</a:t>
                      </a:r>
                      <a:endParaRPr sz="1300" dirty="0"/>
                    </a:p>
                  </a:txBody>
                  <a:tcPr marL="0" marR="0" marT="12925" marB="12925">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dot"/>
                      <a:round/>
                      <a:headEnd type="none" w="med" len="med"/>
                      <a:tailEnd type="none" w="med" len="med"/>
                    </a:lnB>
                    <a:solidFill>
                      <a:schemeClr val="accent5"/>
                    </a:solidFill>
                  </a:tcPr>
                </a:tc>
                <a:tc>
                  <a:txBody>
                    <a:bodyPr/>
                    <a:lstStyle/>
                    <a:p>
                      <a:pPr marL="0" marR="0" lvl="0" indent="0" algn="l" rtl="0">
                        <a:lnSpc>
                          <a:spcPct val="100000"/>
                        </a:lnSpc>
                        <a:spcBef>
                          <a:spcPts val="0"/>
                        </a:spcBef>
                        <a:spcAft>
                          <a:spcPts val="0"/>
                        </a:spcAft>
                        <a:buClr>
                          <a:srgbClr val="000000"/>
                        </a:buClr>
                        <a:buSzPts val="300"/>
                        <a:buFont typeface="Arial"/>
                        <a:buNone/>
                      </a:pPr>
                      <a:endParaRPr sz="800" b="1" u="none" strike="noStrike" cap="none" dirty="0">
                        <a:solidFill>
                          <a:schemeClr val="lt1"/>
                        </a:solidFill>
                        <a:latin typeface="Georgia"/>
                        <a:ea typeface="Georgia"/>
                        <a:cs typeface="Georgia"/>
                        <a:sym typeface="Georgia"/>
                      </a:endParaRPr>
                    </a:p>
                  </a:txBody>
                  <a:tcPr marL="0" marR="0" marT="12925" marB="12925">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solidFill>
                      <a:schemeClr val="accent5"/>
                    </a:solidFill>
                  </a:tcPr>
                </a:tc>
                <a:tc>
                  <a:txBody>
                    <a:bodyPr/>
                    <a:lstStyle/>
                    <a:p>
                      <a:pPr marL="0" marR="0" lvl="0" indent="0" algn="l" rtl="0">
                        <a:lnSpc>
                          <a:spcPct val="100000"/>
                        </a:lnSpc>
                        <a:spcBef>
                          <a:spcPts val="0"/>
                        </a:spcBef>
                        <a:spcAft>
                          <a:spcPts val="0"/>
                        </a:spcAft>
                        <a:buClr>
                          <a:schemeClr val="lt1"/>
                        </a:buClr>
                        <a:buSzPts val="300"/>
                        <a:buFont typeface="Georgia"/>
                        <a:buNone/>
                      </a:pPr>
                      <a:r>
                        <a:rPr lang="en-US" sz="800" b="1" u="none" strike="noStrike" cap="none" dirty="0">
                          <a:solidFill>
                            <a:schemeClr val="lt1"/>
                          </a:solidFill>
                          <a:latin typeface="Georgia"/>
                          <a:ea typeface="Georgia"/>
                          <a:cs typeface="Georgia"/>
                          <a:sym typeface="Georgia"/>
                        </a:rPr>
                        <a:t>Global top</a:t>
                      </a:r>
                      <a:endParaRPr sz="1300" dirty="0"/>
                    </a:p>
                  </a:txBody>
                  <a:tcPr marL="0" marR="0" marT="12925" marB="12925">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dot"/>
                      <a:round/>
                      <a:headEnd type="none" w="med" len="med"/>
                      <a:tailEnd type="none" w="med" len="med"/>
                    </a:lnB>
                    <a:solidFill>
                      <a:schemeClr val="accent5"/>
                    </a:solidFill>
                  </a:tcPr>
                </a:tc>
                <a:tc>
                  <a:txBody>
                    <a:bodyPr/>
                    <a:lstStyle/>
                    <a:p>
                      <a:pPr marL="0" marR="0" lvl="0" indent="0" algn="l" rtl="0">
                        <a:lnSpc>
                          <a:spcPct val="100000"/>
                        </a:lnSpc>
                        <a:spcBef>
                          <a:spcPts val="0"/>
                        </a:spcBef>
                        <a:spcAft>
                          <a:spcPts val="0"/>
                        </a:spcAft>
                        <a:buClr>
                          <a:srgbClr val="000000"/>
                        </a:buClr>
                        <a:buSzPts val="250"/>
                        <a:buFont typeface="Arial"/>
                        <a:buNone/>
                      </a:pPr>
                      <a:endParaRPr sz="700" b="1" u="none" strike="noStrike" cap="none" dirty="0">
                        <a:solidFill>
                          <a:schemeClr val="lt1"/>
                        </a:solidFill>
                        <a:latin typeface="Georgia"/>
                        <a:ea typeface="Georgia"/>
                        <a:cs typeface="Georgia"/>
                        <a:sym typeface="Georgia"/>
                      </a:endParaRPr>
                    </a:p>
                  </a:txBody>
                  <a:tcPr marL="0" marR="0" marT="12925" marB="12925">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solidFill>
                      <a:schemeClr val="accent5"/>
                    </a:solidFill>
                  </a:tcPr>
                </a:tc>
                <a:extLst>
                  <a:ext uri="{0D108BD9-81ED-4DB2-BD59-A6C34878D82A}">
                    <a16:rowId xmlns:a16="http://schemas.microsoft.com/office/drawing/2014/main" xmlns="" val="10008"/>
                  </a:ext>
                </a:extLst>
              </a:tr>
              <a:tr h="461260">
                <a:tc>
                  <a:txBody>
                    <a:bodyPr/>
                    <a:lstStyle/>
                    <a:p>
                      <a:pPr marL="0" marR="0" lvl="0" indent="0" algn="l" rtl="0">
                        <a:lnSpc>
                          <a:spcPct val="100000"/>
                        </a:lnSpc>
                        <a:spcBef>
                          <a:spcPts val="0"/>
                        </a:spcBef>
                        <a:spcAft>
                          <a:spcPts val="0"/>
                        </a:spcAft>
                        <a:buClr>
                          <a:schemeClr val="lt1"/>
                        </a:buClr>
                        <a:buSzPts val="1050"/>
                        <a:buFont typeface="Georgia"/>
                        <a:buNone/>
                      </a:pPr>
                      <a:r>
                        <a:rPr lang="en-US" sz="2900" b="1" i="1" u="none" strike="noStrike" cap="none" dirty="0">
                          <a:solidFill>
                            <a:schemeClr val="lt1"/>
                          </a:solidFill>
                          <a:latin typeface="Georgia"/>
                          <a:ea typeface="Georgia"/>
                          <a:cs typeface="Georgia"/>
                          <a:sym typeface="Georgia"/>
                        </a:rPr>
                        <a:t>3,200 </a:t>
                      </a:r>
                      <a:r>
                        <a:rPr lang="en-US" sz="800" b="1" u="none" strike="noStrike" cap="none" dirty="0">
                          <a:solidFill>
                            <a:schemeClr val="lt1"/>
                          </a:solidFill>
                          <a:latin typeface="Georgia"/>
                          <a:ea typeface="Georgia"/>
                          <a:cs typeface="Georgia"/>
                          <a:sym typeface="Georgia"/>
                        </a:rPr>
                        <a:t>in</a:t>
                      </a:r>
                      <a:r>
                        <a:rPr lang="en-US" sz="2900" b="1" i="1" u="none" strike="noStrike" cap="none" dirty="0">
                          <a:solidFill>
                            <a:schemeClr val="lt1"/>
                          </a:solidFill>
                          <a:latin typeface="Georgia"/>
                          <a:ea typeface="Georgia"/>
                          <a:cs typeface="Georgia"/>
                          <a:sym typeface="Georgia"/>
                        </a:rPr>
                        <a:t> 90</a:t>
                      </a:r>
                      <a:endParaRPr sz="1300" dirty="0"/>
                    </a:p>
                  </a:txBody>
                  <a:tcPr marL="0" marR="0" marT="12925" marB="12925">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12700" cap="flat" cmpd="sng">
                      <a:solidFill>
                        <a:schemeClr val="lt1"/>
                      </a:solidFill>
                      <a:prstDash val="dot"/>
                      <a:round/>
                      <a:headEnd type="none" w="med" len="med"/>
                      <a:tailEnd type="none" w="med" len="med"/>
                    </a:lnT>
                    <a:lnB w="12700" cap="flat" cmpd="sng">
                      <a:solidFill>
                        <a:schemeClr val="lt1"/>
                      </a:solidFill>
                      <a:prstDash val="dot"/>
                      <a:round/>
                      <a:headEnd type="none" w="med" len="med"/>
                      <a:tailEnd type="none" w="med" len="med"/>
                    </a:lnB>
                    <a:solidFill>
                      <a:schemeClr val="accent5"/>
                    </a:solidFill>
                  </a:tcPr>
                </a:tc>
                <a:tc>
                  <a:txBody>
                    <a:bodyPr/>
                    <a:lstStyle/>
                    <a:p>
                      <a:pPr marL="0" marR="0" lvl="0" indent="0" algn="l" rtl="0">
                        <a:lnSpc>
                          <a:spcPct val="100000"/>
                        </a:lnSpc>
                        <a:spcBef>
                          <a:spcPts val="0"/>
                        </a:spcBef>
                        <a:spcAft>
                          <a:spcPts val="0"/>
                        </a:spcAft>
                        <a:buClr>
                          <a:srgbClr val="000000"/>
                        </a:buClr>
                        <a:buSzPts val="250"/>
                        <a:buFont typeface="Arial"/>
                        <a:buNone/>
                      </a:pPr>
                      <a:endParaRPr sz="700" u="none" strike="noStrike" cap="none" dirty="0">
                        <a:latin typeface="Georgia"/>
                        <a:ea typeface="Georgia"/>
                        <a:cs typeface="Georgia"/>
                        <a:sym typeface="Georgia"/>
                      </a:endParaRPr>
                    </a:p>
                  </a:txBody>
                  <a:tcPr marL="0" marR="0" marT="12925" marB="12925">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solidFill>
                      <a:schemeClr val="accent5"/>
                    </a:solidFill>
                  </a:tcPr>
                </a:tc>
                <a:tc>
                  <a:txBody>
                    <a:bodyPr/>
                    <a:lstStyle/>
                    <a:p>
                      <a:pPr marL="0" marR="0" lvl="0" indent="0" algn="l" rtl="0">
                        <a:lnSpc>
                          <a:spcPct val="100000"/>
                        </a:lnSpc>
                        <a:spcBef>
                          <a:spcPts val="0"/>
                        </a:spcBef>
                        <a:spcAft>
                          <a:spcPts val="0"/>
                        </a:spcAft>
                        <a:buClr>
                          <a:schemeClr val="dk1"/>
                        </a:buClr>
                        <a:buSzPts val="1050"/>
                        <a:buFont typeface="Arial"/>
                        <a:buNone/>
                      </a:pPr>
                      <a:r>
                        <a:rPr lang="en-US" sz="2900" b="1" i="1" u="none" strike="noStrike" cap="none" dirty="0">
                          <a:solidFill>
                            <a:schemeClr val="lt1"/>
                          </a:solidFill>
                          <a:latin typeface="Georgia"/>
                          <a:ea typeface="Georgia"/>
                          <a:cs typeface="Georgia"/>
                          <a:sym typeface="Georgia"/>
                        </a:rPr>
                        <a:t>20</a:t>
                      </a:r>
                      <a:endParaRPr sz="1300" dirty="0"/>
                    </a:p>
                  </a:txBody>
                  <a:tcPr marL="0" marR="0" marT="12925" marB="12925">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12700" cap="flat" cmpd="sng">
                      <a:solidFill>
                        <a:schemeClr val="lt1"/>
                      </a:solidFill>
                      <a:prstDash val="dot"/>
                      <a:round/>
                      <a:headEnd type="none" w="med" len="med"/>
                      <a:tailEnd type="none" w="med" len="med"/>
                    </a:lnT>
                    <a:lnB w="9525" cap="flat" cmpd="sng">
                      <a:solidFill>
                        <a:srgbClr val="000000">
                          <a:alpha val="0"/>
                        </a:srgbClr>
                      </a:solidFill>
                      <a:prstDash val="solid"/>
                      <a:round/>
                      <a:headEnd type="none" w="med" len="med"/>
                      <a:tailEnd type="none" w="med" len="med"/>
                    </a:lnB>
                    <a:solidFill>
                      <a:schemeClr val="accent5"/>
                    </a:solidFill>
                  </a:tcPr>
                </a:tc>
                <a:tc>
                  <a:txBody>
                    <a:bodyPr/>
                    <a:lstStyle/>
                    <a:p>
                      <a:pPr marL="0" marR="0" lvl="0" indent="0" algn="l" rtl="0">
                        <a:lnSpc>
                          <a:spcPct val="100000"/>
                        </a:lnSpc>
                        <a:spcBef>
                          <a:spcPts val="0"/>
                        </a:spcBef>
                        <a:spcAft>
                          <a:spcPts val="0"/>
                        </a:spcAft>
                        <a:buClr>
                          <a:srgbClr val="000000"/>
                        </a:buClr>
                        <a:buSzPts val="250"/>
                        <a:buFont typeface="Arial"/>
                        <a:buNone/>
                      </a:pPr>
                      <a:endParaRPr sz="700" u="none" strike="noStrike" cap="none" dirty="0">
                        <a:latin typeface="Georgia"/>
                        <a:ea typeface="Georgia"/>
                        <a:cs typeface="Georgia"/>
                        <a:sym typeface="Georgia"/>
                      </a:endParaRPr>
                    </a:p>
                  </a:txBody>
                  <a:tcPr marL="0" marR="0" marT="12925" marB="12925">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solidFill>
                      <a:schemeClr val="accent5"/>
                    </a:solidFill>
                  </a:tcPr>
                </a:tc>
                <a:extLst>
                  <a:ext uri="{0D108BD9-81ED-4DB2-BD59-A6C34878D82A}">
                    <a16:rowId xmlns:a16="http://schemas.microsoft.com/office/drawing/2014/main" xmlns="" val="10009"/>
                  </a:ext>
                </a:extLst>
              </a:tr>
              <a:tr h="157187">
                <a:tc>
                  <a:txBody>
                    <a:bodyPr/>
                    <a:lstStyle/>
                    <a:p>
                      <a:pPr marL="0" marR="0" lvl="0" indent="0" algn="l" rtl="0">
                        <a:lnSpc>
                          <a:spcPct val="100000"/>
                        </a:lnSpc>
                        <a:spcBef>
                          <a:spcPts val="0"/>
                        </a:spcBef>
                        <a:spcAft>
                          <a:spcPts val="0"/>
                        </a:spcAft>
                        <a:buClr>
                          <a:schemeClr val="lt1"/>
                        </a:buClr>
                        <a:buSzPts val="250"/>
                        <a:buFont typeface="Georgia"/>
                        <a:buNone/>
                      </a:pPr>
                      <a:r>
                        <a:rPr lang="en-US" sz="700" u="none" strike="noStrike" cap="none" dirty="0">
                          <a:solidFill>
                            <a:schemeClr val="lt1"/>
                          </a:solidFill>
                          <a:latin typeface="Georgia"/>
                          <a:ea typeface="Georgia"/>
                          <a:cs typeface="Georgia"/>
                          <a:sym typeface="Georgia"/>
                        </a:rPr>
                        <a:t>Lawyers                                          Countries</a:t>
                      </a:r>
                      <a:endParaRPr sz="1300" dirty="0"/>
                    </a:p>
                  </a:txBody>
                  <a:tcPr marL="0" marR="0" marT="12925" marB="12925">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12700" cap="flat" cmpd="sng">
                      <a:solidFill>
                        <a:schemeClr val="lt1"/>
                      </a:solidFill>
                      <a:prstDash val="dot"/>
                      <a:round/>
                      <a:headEnd type="none" w="med" len="med"/>
                      <a:tailEnd type="none" w="med" len="med"/>
                    </a:lnT>
                    <a:lnB w="12700" cap="flat" cmpd="sng">
                      <a:solidFill>
                        <a:schemeClr val="lt1"/>
                      </a:solidFill>
                      <a:prstDash val="solid"/>
                      <a:round/>
                      <a:headEnd type="none" w="med" len="med"/>
                      <a:tailEnd type="none" w="med" len="med"/>
                    </a:lnB>
                    <a:solidFill>
                      <a:schemeClr val="accent5"/>
                    </a:solidFill>
                  </a:tcPr>
                </a:tc>
                <a:tc>
                  <a:txBody>
                    <a:bodyPr/>
                    <a:lstStyle/>
                    <a:p>
                      <a:pPr marL="0" marR="0" lvl="0" indent="0" algn="l" rtl="0">
                        <a:lnSpc>
                          <a:spcPct val="100000"/>
                        </a:lnSpc>
                        <a:spcBef>
                          <a:spcPts val="0"/>
                        </a:spcBef>
                        <a:spcAft>
                          <a:spcPts val="0"/>
                        </a:spcAft>
                        <a:buClr>
                          <a:srgbClr val="000000"/>
                        </a:buClr>
                        <a:buSzPts val="250"/>
                        <a:buFont typeface="Arial"/>
                        <a:buNone/>
                      </a:pPr>
                      <a:endParaRPr sz="700" u="none" strike="noStrike" cap="none" dirty="0">
                        <a:latin typeface="Georgia"/>
                        <a:ea typeface="Georgia"/>
                        <a:cs typeface="Georgia"/>
                        <a:sym typeface="Georgia"/>
                      </a:endParaRPr>
                    </a:p>
                  </a:txBody>
                  <a:tcPr marL="0" marR="0" marT="12925" marB="12925">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solidFill>
                      <a:schemeClr val="accent5"/>
                    </a:solidFill>
                  </a:tcPr>
                </a:tc>
                <a:tc>
                  <a:txBody>
                    <a:bodyPr/>
                    <a:lstStyle/>
                    <a:p>
                      <a:pPr marL="0" marR="0" lvl="0" indent="0" algn="l" rtl="0">
                        <a:lnSpc>
                          <a:spcPct val="100000"/>
                        </a:lnSpc>
                        <a:spcBef>
                          <a:spcPts val="0"/>
                        </a:spcBef>
                        <a:spcAft>
                          <a:spcPts val="0"/>
                        </a:spcAft>
                        <a:buClr>
                          <a:schemeClr val="dk1"/>
                        </a:buClr>
                        <a:buSzPts val="250"/>
                        <a:buFont typeface="Arial"/>
                        <a:buNone/>
                      </a:pPr>
                      <a:r>
                        <a:rPr lang="en-US" sz="700" u="none" strike="noStrike" cap="none" dirty="0">
                          <a:solidFill>
                            <a:srgbClr val="FFFFFF"/>
                          </a:solidFill>
                          <a:latin typeface="Georgia"/>
                          <a:ea typeface="Georgia"/>
                          <a:cs typeface="Georgia"/>
                          <a:sym typeface="Georgia"/>
                        </a:rPr>
                        <a:t>Law business by revenue</a:t>
                      </a:r>
                      <a:endParaRPr sz="1300" dirty="0"/>
                    </a:p>
                  </a:txBody>
                  <a:tcPr marL="0" marR="0" marT="12925" marB="12925">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12700" cap="flat" cmpd="sng">
                      <a:solidFill>
                        <a:schemeClr val="lt1"/>
                      </a:solidFill>
                      <a:prstDash val="solid"/>
                      <a:round/>
                      <a:headEnd type="none" w="med" len="med"/>
                      <a:tailEnd type="none" w="med" len="med"/>
                    </a:lnB>
                    <a:solidFill>
                      <a:schemeClr val="accent5"/>
                    </a:solidFill>
                  </a:tcPr>
                </a:tc>
                <a:tc>
                  <a:txBody>
                    <a:bodyPr/>
                    <a:lstStyle/>
                    <a:p>
                      <a:pPr marL="0" marR="0" lvl="0" indent="0" algn="l" rtl="0">
                        <a:lnSpc>
                          <a:spcPct val="100000"/>
                        </a:lnSpc>
                        <a:spcBef>
                          <a:spcPts val="0"/>
                        </a:spcBef>
                        <a:spcAft>
                          <a:spcPts val="0"/>
                        </a:spcAft>
                        <a:buClr>
                          <a:srgbClr val="000000"/>
                        </a:buClr>
                        <a:buSzPts val="250"/>
                        <a:buFont typeface="Arial"/>
                        <a:buNone/>
                      </a:pPr>
                      <a:endParaRPr sz="700" u="none" strike="noStrike" cap="none" dirty="0">
                        <a:latin typeface="Georgia"/>
                        <a:ea typeface="Georgia"/>
                        <a:cs typeface="Georgia"/>
                        <a:sym typeface="Georgia"/>
                      </a:endParaRPr>
                    </a:p>
                  </a:txBody>
                  <a:tcPr marL="0" marR="0" marT="12925" marB="12925">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solidFill>
                      <a:schemeClr val="accent5"/>
                    </a:solidFill>
                  </a:tcPr>
                </a:tc>
                <a:extLst>
                  <a:ext uri="{0D108BD9-81ED-4DB2-BD59-A6C34878D82A}">
                    <a16:rowId xmlns:a16="http://schemas.microsoft.com/office/drawing/2014/main" xmlns="" val="10010"/>
                  </a:ext>
                </a:extLst>
              </a:tr>
            </a:tbl>
          </a:graphicData>
        </a:graphic>
      </p:graphicFrame>
      <p:sp>
        <p:nvSpPr>
          <p:cNvPr id="9198" name="Shape 9198"/>
          <p:cNvSpPr txBox="1">
            <a:spLocks noGrp="1"/>
          </p:cNvSpPr>
          <p:nvPr>
            <p:ph type="ctrTitle"/>
          </p:nvPr>
        </p:nvSpPr>
        <p:spPr>
          <a:xfrm>
            <a:off x="5967006" y="1882911"/>
            <a:ext cx="1873677" cy="247618"/>
          </a:xfrm>
          <a:prstGeom prst="rect">
            <a:avLst/>
          </a:prstGeom>
          <a:noFill/>
          <a:ln>
            <a:noFill/>
          </a:ln>
        </p:spPr>
        <p:txBody>
          <a:bodyPr spcFirstLastPara="1" vert="horz" wrap="square" lIns="0" tIns="0" rIns="0" bIns="0" rtlCol="0" anchor="t" anchorCtr="0">
            <a:noAutofit/>
          </a:bodyPr>
          <a:lstStyle/>
          <a:p>
            <a:pPr>
              <a:buSzPts val="471"/>
            </a:pPr>
            <a:r>
              <a:rPr lang="en-US" sz="1600">
                <a:solidFill>
                  <a:schemeClr val="tx1"/>
                </a:solidFill>
              </a:rPr>
              <a:t>And by 2020</a:t>
            </a:r>
            <a:endParaRPr sz="4000">
              <a:solidFill>
                <a:schemeClr val="tx1"/>
              </a:solidFill>
            </a:endParaRPr>
          </a:p>
        </p:txBody>
      </p:sp>
      <p:sp>
        <p:nvSpPr>
          <p:cNvPr id="9199" name="Shape 9199"/>
          <p:cNvSpPr txBox="1">
            <a:spLocks noGrp="1"/>
          </p:cNvSpPr>
          <p:nvPr>
            <p:ph type="ctrTitle"/>
          </p:nvPr>
        </p:nvSpPr>
        <p:spPr>
          <a:xfrm>
            <a:off x="3332068" y="1882902"/>
            <a:ext cx="744917" cy="247618"/>
          </a:xfrm>
          <a:prstGeom prst="rect">
            <a:avLst/>
          </a:prstGeom>
          <a:noFill/>
          <a:ln>
            <a:noFill/>
          </a:ln>
        </p:spPr>
        <p:txBody>
          <a:bodyPr spcFirstLastPara="1" vert="horz" wrap="square" lIns="0" tIns="0" rIns="0" bIns="0" rtlCol="0" anchor="t" anchorCtr="0">
            <a:noAutofit/>
          </a:bodyPr>
          <a:lstStyle/>
          <a:p>
            <a:pPr>
              <a:buSzPts val="471"/>
            </a:pPr>
            <a:r>
              <a:rPr lang="en-US" sz="1600" dirty="0">
                <a:solidFill>
                  <a:schemeClr val="tx1"/>
                </a:solidFill>
              </a:rPr>
              <a:t>Now</a:t>
            </a:r>
            <a:endParaRPr sz="4000" dirty="0">
              <a:solidFill>
                <a:schemeClr val="tx1"/>
              </a:solidFill>
            </a:endParaRPr>
          </a:p>
        </p:txBody>
      </p:sp>
      <p:sp>
        <p:nvSpPr>
          <p:cNvPr id="9200" name="Shape 9200"/>
          <p:cNvSpPr txBox="1">
            <a:spLocks noGrp="1"/>
          </p:cNvSpPr>
          <p:nvPr>
            <p:ph type="body" idx="4294967295"/>
          </p:nvPr>
        </p:nvSpPr>
        <p:spPr>
          <a:xfrm>
            <a:off x="653419" y="2028701"/>
            <a:ext cx="2035460" cy="678784"/>
          </a:xfrm>
          <a:prstGeom prst="rect">
            <a:avLst/>
          </a:prstGeom>
          <a:noFill/>
          <a:ln>
            <a:noFill/>
          </a:ln>
        </p:spPr>
        <p:txBody>
          <a:bodyPr spcFirstLastPara="1" vert="horz" wrap="square" lIns="0" tIns="0" rIns="0" bIns="0" rtlCol="0" anchor="t" anchorCtr="0">
            <a:noAutofit/>
          </a:bodyPr>
          <a:lstStyle/>
          <a:p>
            <a:pPr>
              <a:spcAft>
                <a:spcPts val="0"/>
              </a:spcAft>
              <a:buClr>
                <a:srgbClr val="000000"/>
              </a:buClr>
              <a:buSzPts val="363"/>
            </a:pPr>
            <a:r>
              <a:rPr lang="en-US" sz="1400" b="1" i="1" dirty="0">
                <a:solidFill>
                  <a:srgbClr val="FFFFFF"/>
                </a:solidFill>
              </a:rPr>
              <a:t>We are now a major global law firm – the most geographically extensive in the world – with more than 3,200 lawyers across more than 90 countries.</a:t>
            </a:r>
            <a:endParaRPr sz="1400" dirty="0"/>
          </a:p>
          <a:p>
            <a:pPr>
              <a:spcBef>
                <a:spcPts val="385"/>
              </a:spcBef>
              <a:spcAft>
                <a:spcPts val="0"/>
              </a:spcAft>
              <a:buClr>
                <a:srgbClr val="000000"/>
              </a:buClr>
              <a:buSzPts val="233"/>
            </a:pPr>
            <a:endParaRPr sz="1400" dirty="0">
              <a:solidFill>
                <a:srgbClr val="FFFFFF"/>
              </a:solidFill>
            </a:endParaRPr>
          </a:p>
        </p:txBody>
      </p:sp>
      <p:graphicFrame>
        <p:nvGraphicFramePr>
          <p:cNvPr id="9201" name="Shape 9201"/>
          <p:cNvGraphicFramePr/>
          <p:nvPr>
            <p:extLst>
              <p:ext uri="{D42A27DB-BD31-4B8C-83A1-F6EECF244321}">
                <p14:modId xmlns:p14="http://schemas.microsoft.com/office/powerpoint/2010/main" val="1365534795"/>
              </p:ext>
            </p:extLst>
          </p:nvPr>
        </p:nvGraphicFramePr>
        <p:xfrm>
          <a:off x="3332068" y="2140902"/>
          <a:ext cx="1858205" cy="757476"/>
        </p:xfrm>
        <a:graphic>
          <a:graphicData uri="http://schemas.openxmlformats.org/drawingml/2006/table">
            <a:tbl>
              <a:tblPr>
                <a:noFill/>
              </a:tblPr>
              <a:tblGrid>
                <a:gridCol w="1858205">
                  <a:extLst>
                    <a:ext uri="{9D8B030D-6E8A-4147-A177-3AD203B41FA5}">
                      <a16:colId xmlns:a16="http://schemas.microsoft.com/office/drawing/2014/main" xmlns="" val="20000"/>
                    </a:ext>
                  </a:extLst>
                </a:gridCol>
              </a:tblGrid>
              <a:tr h="157136">
                <a:tc>
                  <a:txBody>
                    <a:bodyPr/>
                    <a:lstStyle/>
                    <a:p>
                      <a:pPr marL="0" marR="0" lvl="0" indent="0" algn="l" rtl="0">
                        <a:lnSpc>
                          <a:spcPct val="100000"/>
                        </a:lnSpc>
                        <a:spcBef>
                          <a:spcPts val="0"/>
                        </a:spcBef>
                        <a:spcAft>
                          <a:spcPts val="0"/>
                        </a:spcAft>
                        <a:buClr>
                          <a:schemeClr val="lt1"/>
                        </a:buClr>
                        <a:buSzPts val="300"/>
                        <a:buFont typeface="Georgia"/>
                        <a:buNone/>
                      </a:pPr>
                      <a:r>
                        <a:rPr lang="en-US" sz="800" b="1" u="none" strike="noStrike" cap="none" dirty="0">
                          <a:solidFill>
                            <a:schemeClr val="lt1"/>
                          </a:solidFill>
                          <a:latin typeface="Georgia"/>
                          <a:ea typeface="Georgia"/>
                          <a:cs typeface="Georgia"/>
                          <a:sym typeface="Georgia"/>
                        </a:rPr>
                        <a:t>Global legal services revenue</a:t>
                      </a:r>
                      <a:endParaRPr sz="1300" dirty="0"/>
                    </a:p>
                  </a:txBody>
                  <a:tcPr marL="0" marR="0" marT="12925" marB="12925">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dot"/>
                      <a:round/>
                      <a:headEnd type="none" w="med" len="med"/>
                      <a:tailEnd type="none" w="med" len="med"/>
                    </a:lnB>
                    <a:solidFill>
                      <a:schemeClr val="accent5"/>
                    </a:solidFill>
                  </a:tcPr>
                </a:tc>
                <a:extLst>
                  <a:ext uri="{0D108BD9-81ED-4DB2-BD59-A6C34878D82A}">
                    <a16:rowId xmlns:a16="http://schemas.microsoft.com/office/drawing/2014/main" xmlns="" val="10000"/>
                  </a:ext>
                </a:extLst>
              </a:tr>
              <a:tr h="461260">
                <a:tc>
                  <a:txBody>
                    <a:bodyPr/>
                    <a:lstStyle/>
                    <a:p>
                      <a:pPr marL="0" marR="0" lvl="0" indent="0" algn="l" rtl="0">
                        <a:lnSpc>
                          <a:spcPct val="100000"/>
                        </a:lnSpc>
                        <a:spcBef>
                          <a:spcPts val="0"/>
                        </a:spcBef>
                        <a:spcAft>
                          <a:spcPts val="0"/>
                        </a:spcAft>
                        <a:buClr>
                          <a:schemeClr val="lt1"/>
                        </a:buClr>
                        <a:buSzPts val="1050"/>
                        <a:buFont typeface="Georgia"/>
                        <a:buNone/>
                      </a:pPr>
                      <a:r>
                        <a:rPr lang="en-US" sz="2500" b="1" i="1" dirty="0">
                          <a:solidFill>
                            <a:schemeClr val="lt1"/>
                          </a:solidFill>
                          <a:latin typeface="Georgia"/>
                          <a:ea typeface="Georgia"/>
                          <a:cs typeface="Georgia"/>
                          <a:sym typeface="Georgia"/>
                        </a:rPr>
                        <a:t>US</a:t>
                      </a:r>
                      <a:r>
                        <a:rPr lang="en-US" sz="2500" b="1" i="1" u="none" strike="noStrike" cap="none" dirty="0">
                          <a:solidFill>
                            <a:schemeClr val="lt1"/>
                          </a:solidFill>
                          <a:latin typeface="Georgia"/>
                          <a:ea typeface="Georgia"/>
                          <a:cs typeface="Georgia"/>
                          <a:sym typeface="Georgia"/>
                        </a:rPr>
                        <a:t>$500m+ </a:t>
                      </a:r>
                      <a:r>
                        <a:rPr lang="en-US" sz="2900" b="1" i="1" u="none" strike="noStrike" cap="none" dirty="0">
                          <a:solidFill>
                            <a:schemeClr val="lt1"/>
                          </a:solidFill>
                          <a:latin typeface="Georgia"/>
                          <a:ea typeface="Georgia"/>
                          <a:cs typeface="Georgia"/>
                          <a:sym typeface="Georgia"/>
                        </a:rPr>
                        <a:t>   </a:t>
                      </a:r>
                      <a:endParaRPr sz="1300" dirty="0"/>
                    </a:p>
                  </a:txBody>
                  <a:tcPr marL="0" marR="0" marT="12925" marB="12925">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12700" cap="flat" cmpd="sng">
                      <a:solidFill>
                        <a:schemeClr val="lt1"/>
                      </a:solidFill>
                      <a:prstDash val="dot"/>
                      <a:round/>
                      <a:headEnd type="none" w="med" len="med"/>
                      <a:tailEnd type="none" w="med" len="med"/>
                    </a:lnT>
                    <a:lnB w="9525" cap="flat" cmpd="sng">
                      <a:solidFill>
                        <a:srgbClr val="000000">
                          <a:alpha val="0"/>
                        </a:srgbClr>
                      </a:solidFill>
                      <a:prstDash val="solid"/>
                      <a:round/>
                      <a:headEnd type="none" w="med" len="med"/>
                      <a:tailEnd type="none" w="med" len="med"/>
                    </a:lnB>
                    <a:solidFill>
                      <a:schemeClr val="accent5"/>
                    </a:solidFill>
                  </a:tcPr>
                </a:tc>
                <a:extLst>
                  <a:ext uri="{0D108BD9-81ED-4DB2-BD59-A6C34878D82A}">
                    <a16:rowId xmlns:a16="http://schemas.microsoft.com/office/drawing/2014/main" xmlns="" val="10001"/>
                  </a:ext>
                </a:extLst>
              </a:tr>
              <a:tr h="128720">
                <a:tc>
                  <a:txBody>
                    <a:bodyPr/>
                    <a:lstStyle/>
                    <a:p>
                      <a:pPr marL="0" marR="0" lvl="0" indent="0" algn="l" rtl="0">
                        <a:lnSpc>
                          <a:spcPct val="100000"/>
                        </a:lnSpc>
                        <a:spcBef>
                          <a:spcPts val="0"/>
                        </a:spcBef>
                        <a:spcAft>
                          <a:spcPts val="0"/>
                        </a:spcAft>
                        <a:buClr>
                          <a:schemeClr val="lt1"/>
                        </a:buClr>
                        <a:buSzPts val="250"/>
                        <a:buFont typeface="Georgia"/>
                        <a:buNone/>
                      </a:pPr>
                      <a:r>
                        <a:rPr lang="en-US" sz="700" u="none" strike="noStrike" cap="none" dirty="0">
                          <a:solidFill>
                            <a:schemeClr val="lt1"/>
                          </a:solidFill>
                          <a:latin typeface="Georgia"/>
                          <a:ea typeface="Georgia"/>
                          <a:cs typeface="Georgia"/>
                          <a:sym typeface="Georgia"/>
                        </a:rPr>
                        <a:t>Total</a:t>
                      </a:r>
                      <a:endParaRPr sz="1300" dirty="0"/>
                    </a:p>
                  </a:txBody>
                  <a:tcPr marL="0" marR="0" marT="12925" marB="12925">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solidFill>
                      <a:schemeClr val="accent5"/>
                    </a:solidFill>
                  </a:tcPr>
                </a:tc>
                <a:extLst>
                  <a:ext uri="{0D108BD9-81ED-4DB2-BD59-A6C34878D82A}">
                    <a16:rowId xmlns:a16="http://schemas.microsoft.com/office/drawing/2014/main" xmlns="" val="10002"/>
                  </a:ext>
                </a:extLst>
              </a:tr>
            </a:tbl>
          </a:graphicData>
        </a:graphic>
      </p:graphicFrame>
      <p:graphicFrame>
        <p:nvGraphicFramePr>
          <p:cNvPr id="9202" name="Shape 9202"/>
          <p:cNvGraphicFramePr/>
          <p:nvPr>
            <p:extLst>
              <p:ext uri="{D42A27DB-BD31-4B8C-83A1-F6EECF244321}">
                <p14:modId xmlns:p14="http://schemas.microsoft.com/office/powerpoint/2010/main" val="2376670441"/>
              </p:ext>
            </p:extLst>
          </p:nvPr>
        </p:nvGraphicFramePr>
        <p:xfrm>
          <a:off x="5967007" y="2156170"/>
          <a:ext cx="1684181" cy="774821"/>
        </p:xfrm>
        <a:graphic>
          <a:graphicData uri="http://schemas.openxmlformats.org/drawingml/2006/table">
            <a:tbl>
              <a:tblPr>
                <a:noFill/>
              </a:tblPr>
              <a:tblGrid>
                <a:gridCol w="1684181">
                  <a:extLst>
                    <a:ext uri="{9D8B030D-6E8A-4147-A177-3AD203B41FA5}">
                      <a16:colId xmlns:a16="http://schemas.microsoft.com/office/drawing/2014/main" xmlns="" val="20000"/>
                    </a:ext>
                  </a:extLst>
                </a:gridCol>
              </a:tblGrid>
              <a:tr h="157136">
                <a:tc>
                  <a:txBody>
                    <a:bodyPr/>
                    <a:lstStyle/>
                    <a:p>
                      <a:pPr marL="0" marR="0" lvl="0" indent="0" algn="l" rtl="0">
                        <a:lnSpc>
                          <a:spcPct val="100000"/>
                        </a:lnSpc>
                        <a:spcBef>
                          <a:spcPts val="0"/>
                        </a:spcBef>
                        <a:spcAft>
                          <a:spcPts val="0"/>
                        </a:spcAft>
                        <a:buClr>
                          <a:schemeClr val="lt1"/>
                        </a:buClr>
                        <a:buSzPts val="300"/>
                        <a:buFont typeface="Georgia"/>
                        <a:buNone/>
                      </a:pPr>
                      <a:r>
                        <a:rPr lang="en-US" sz="800" b="1" u="none" strike="noStrike" cap="none" dirty="0">
                          <a:solidFill>
                            <a:schemeClr val="lt1"/>
                          </a:solidFill>
                          <a:latin typeface="Georgia"/>
                          <a:ea typeface="Georgia"/>
                          <a:cs typeface="Georgia"/>
                          <a:sym typeface="Georgia"/>
                        </a:rPr>
                        <a:t>Global legal services revenue</a:t>
                      </a:r>
                      <a:endParaRPr sz="1300" dirty="0"/>
                    </a:p>
                  </a:txBody>
                  <a:tcPr marL="0" marR="0" marT="12925" marB="12925">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dot"/>
                      <a:round/>
                      <a:headEnd type="none" w="med" len="med"/>
                      <a:tailEnd type="none" w="med" len="med"/>
                    </a:lnB>
                    <a:solidFill>
                      <a:schemeClr val="accent5"/>
                    </a:solidFill>
                  </a:tcPr>
                </a:tc>
                <a:extLst>
                  <a:ext uri="{0D108BD9-81ED-4DB2-BD59-A6C34878D82A}">
                    <a16:rowId xmlns:a16="http://schemas.microsoft.com/office/drawing/2014/main" xmlns="" val="10000"/>
                  </a:ext>
                </a:extLst>
              </a:tr>
              <a:tr h="461260">
                <a:tc>
                  <a:txBody>
                    <a:bodyPr/>
                    <a:lstStyle/>
                    <a:p>
                      <a:pPr marL="0" marR="0" lvl="0" indent="0" algn="l" rtl="0">
                        <a:lnSpc>
                          <a:spcPct val="100000"/>
                        </a:lnSpc>
                        <a:spcBef>
                          <a:spcPts val="0"/>
                        </a:spcBef>
                        <a:spcAft>
                          <a:spcPts val="0"/>
                        </a:spcAft>
                        <a:buClr>
                          <a:schemeClr val="lt1"/>
                        </a:buClr>
                        <a:buSzPts val="1050"/>
                        <a:buFont typeface="Georgia"/>
                        <a:buNone/>
                      </a:pPr>
                      <a:r>
                        <a:rPr lang="en-US" sz="2500" b="1" i="1" dirty="0">
                          <a:solidFill>
                            <a:schemeClr val="lt1"/>
                          </a:solidFill>
                          <a:latin typeface="Georgia"/>
                          <a:ea typeface="Georgia"/>
                          <a:cs typeface="Georgia"/>
                          <a:sym typeface="Georgia"/>
                        </a:rPr>
                        <a:t>US</a:t>
                      </a:r>
                      <a:r>
                        <a:rPr lang="en-US" sz="2500" b="1" i="1" u="none" strike="noStrike" cap="none" dirty="0">
                          <a:solidFill>
                            <a:schemeClr val="lt1"/>
                          </a:solidFill>
                          <a:latin typeface="Georgia"/>
                          <a:ea typeface="Georgia"/>
                          <a:cs typeface="Georgia"/>
                          <a:sym typeface="Georgia"/>
                        </a:rPr>
                        <a:t>$1bn</a:t>
                      </a:r>
                      <a:r>
                        <a:rPr lang="en-US" sz="2900" b="1" i="1" u="none" strike="noStrike" cap="none" dirty="0">
                          <a:solidFill>
                            <a:schemeClr val="lt1"/>
                          </a:solidFill>
                          <a:latin typeface="Georgia"/>
                          <a:ea typeface="Georgia"/>
                          <a:cs typeface="Georgia"/>
                          <a:sym typeface="Georgia"/>
                        </a:rPr>
                        <a:t>    </a:t>
                      </a:r>
                      <a:endParaRPr sz="1300" dirty="0"/>
                    </a:p>
                  </a:txBody>
                  <a:tcPr marL="0" marR="0" marT="12925" marB="12925">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12700" cap="flat" cmpd="sng">
                      <a:solidFill>
                        <a:schemeClr val="lt1"/>
                      </a:solidFill>
                      <a:prstDash val="dot"/>
                      <a:round/>
                      <a:headEnd type="none" w="med" len="med"/>
                      <a:tailEnd type="none" w="med" len="med"/>
                    </a:lnT>
                    <a:lnB w="9525" cap="flat" cmpd="sng">
                      <a:solidFill>
                        <a:srgbClr val="000000">
                          <a:alpha val="0"/>
                        </a:srgbClr>
                      </a:solidFill>
                      <a:prstDash val="solid"/>
                      <a:round/>
                      <a:headEnd type="none" w="med" len="med"/>
                      <a:tailEnd type="none" w="med" len="med"/>
                    </a:lnB>
                    <a:solidFill>
                      <a:schemeClr val="accent5"/>
                    </a:solidFill>
                  </a:tcPr>
                </a:tc>
                <a:extLst>
                  <a:ext uri="{0D108BD9-81ED-4DB2-BD59-A6C34878D82A}">
                    <a16:rowId xmlns:a16="http://schemas.microsoft.com/office/drawing/2014/main" xmlns="" val="10001"/>
                  </a:ext>
                </a:extLst>
              </a:tr>
              <a:tr h="149875">
                <a:tc>
                  <a:txBody>
                    <a:bodyPr/>
                    <a:lstStyle/>
                    <a:p>
                      <a:pPr marL="0" marR="0" lvl="0" indent="0" algn="l" rtl="0">
                        <a:lnSpc>
                          <a:spcPct val="100000"/>
                        </a:lnSpc>
                        <a:spcBef>
                          <a:spcPts val="0"/>
                        </a:spcBef>
                        <a:spcAft>
                          <a:spcPts val="0"/>
                        </a:spcAft>
                        <a:buClr>
                          <a:schemeClr val="lt1"/>
                        </a:buClr>
                        <a:buSzPts val="250"/>
                        <a:buFont typeface="Georgia"/>
                        <a:buNone/>
                      </a:pPr>
                      <a:r>
                        <a:rPr lang="en-US" sz="700" u="none" strike="noStrike" cap="none" dirty="0">
                          <a:solidFill>
                            <a:schemeClr val="lt1"/>
                          </a:solidFill>
                          <a:latin typeface="Georgia"/>
                          <a:ea typeface="Georgia"/>
                          <a:cs typeface="Georgia"/>
                          <a:sym typeface="Georgia"/>
                        </a:rPr>
                        <a:t>Total</a:t>
                      </a:r>
                      <a:endParaRPr sz="1300" dirty="0"/>
                    </a:p>
                  </a:txBody>
                  <a:tcPr marL="0" marR="0" marT="12925" marB="12925">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solidFill>
                      <a:schemeClr val="accent5"/>
                    </a:solidFill>
                  </a:tcPr>
                </a:tc>
                <a:extLst>
                  <a:ext uri="{0D108BD9-81ED-4DB2-BD59-A6C34878D82A}">
                    <a16:rowId xmlns:a16="http://schemas.microsoft.com/office/drawing/2014/main" xmlns="" val="10002"/>
                  </a:ext>
                </a:extLst>
              </a:tr>
            </a:tbl>
          </a:graphicData>
        </a:graphic>
      </p:graphicFrame>
      <p:sp>
        <p:nvSpPr>
          <p:cNvPr id="9203" name="Shape 9203"/>
          <p:cNvSpPr/>
          <p:nvPr/>
        </p:nvSpPr>
        <p:spPr>
          <a:xfrm>
            <a:off x="5877587" y="3118585"/>
            <a:ext cx="2052513" cy="1618419"/>
          </a:xfrm>
          <a:prstGeom prst="rect">
            <a:avLst/>
          </a:prstGeom>
          <a:solidFill>
            <a:schemeClr val="accent5"/>
          </a:solidFill>
          <a:ln>
            <a:noFill/>
          </a:ln>
        </p:spPr>
        <p:txBody>
          <a:bodyPr spcFirstLastPara="1" wrap="square" lIns="58620" tIns="29302" rIns="58620" bIns="29302" anchor="ctr" anchorCtr="0">
            <a:noAutofit/>
          </a:bodyPr>
          <a:lstStyle/>
          <a:p>
            <a:pPr algn="ctr">
              <a:buClr>
                <a:srgbClr val="000000"/>
              </a:buClr>
              <a:buSzPts val="259"/>
            </a:pPr>
            <a:endParaRPr sz="706"/>
          </a:p>
        </p:txBody>
      </p:sp>
      <p:sp>
        <p:nvSpPr>
          <p:cNvPr id="9204" name="Shape 9204"/>
          <p:cNvSpPr txBox="1">
            <a:spLocks noGrp="1"/>
          </p:cNvSpPr>
          <p:nvPr>
            <p:ph type="body" idx="4294967295"/>
          </p:nvPr>
        </p:nvSpPr>
        <p:spPr>
          <a:xfrm>
            <a:off x="5966965" y="3167991"/>
            <a:ext cx="1684262" cy="678784"/>
          </a:xfrm>
          <a:prstGeom prst="rect">
            <a:avLst/>
          </a:prstGeom>
          <a:solidFill>
            <a:schemeClr val="accent5"/>
          </a:solidFill>
          <a:ln>
            <a:noFill/>
          </a:ln>
        </p:spPr>
        <p:txBody>
          <a:bodyPr spcFirstLastPara="1" vert="horz" wrap="square" lIns="0" tIns="0" rIns="0" bIns="0" rtlCol="0" anchor="t" anchorCtr="0">
            <a:noAutofit/>
          </a:bodyPr>
          <a:lstStyle/>
          <a:p>
            <a:pPr>
              <a:spcAft>
                <a:spcPts val="0"/>
              </a:spcAft>
              <a:buClr>
                <a:srgbClr val="000000"/>
              </a:buClr>
              <a:buSzPts val="363"/>
            </a:pPr>
            <a:r>
              <a:rPr lang="en-US" sz="988" b="1" i="1" dirty="0">
                <a:solidFill>
                  <a:srgbClr val="FFFFFF"/>
                </a:solidFill>
              </a:rPr>
              <a:t>Our global vision for legal services is to build a market-leading global legal services network, operating in key business areas, as part of the PwC multi-disciplinary service offering</a:t>
            </a:r>
            <a:r>
              <a:rPr lang="en-US" sz="988" b="1" i="1" dirty="0" smtClean="0">
                <a:solidFill>
                  <a:srgbClr val="FFFFFF"/>
                </a:solidFill>
              </a:rPr>
              <a:t>.</a:t>
            </a:r>
            <a:endParaRPr dirty="0"/>
          </a:p>
        </p:txBody>
      </p:sp>
      <p:sp>
        <p:nvSpPr>
          <p:cNvPr id="9208" name="Shape 9208"/>
          <p:cNvSpPr/>
          <p:nvPr/>
        </p:nvSpPr>
        <p:spPr>
          <a:xfrm>
            <a:off x="1009026" y="5568599"/>
            <a:ext cx="682120" cy="237038"/>
          </a:xfrm>
          <a:prstGeom prst="rect">
            <a:avLst/>
          </a:prstGeom>
          <a:solidFill>
            <a:schemeClr val="accent5"/>
          </a:solidFill>
          <a:ln>
            <a:noFill/>
          </a:ln>
        </p:spPr>
        <p:txBody>
          <a:bodyPr spcFirstLastPara="1" wrap="square" lIns="68569" tIns="34268" rIns="68569" bIns="34268" anchor="ctr" anchorCtr="0">
            <a:noAutofit/>
          </a:bodyPr>
          <a:lstStyle/>
          <a:p>
            <a:pPr algn="ctr"/>
            <a:endParaRPr sz="1350">
              <a:solidFill>
                <a:srgbClr val="FFFFFF"/>
              </a:solidFill>
            </a:endParaRPr>
          </a:p>
        </p:txBody>
      </p:sp>
      <p:sp>
        <p:nvSpPr>
          <p:cNvPr id="9209" name="Shape 9209"/>
          <p:cNvSpPr txBox="1"/>
          <p:nvPr/>
        </p:nvSpPr>
        <p:spPr>
          <a:xfrm>
            <a:off x="591016" y="1184811"/>
            <a:ext cx="6801604" cy="202596"/>
          </a:xfrm>
          <a:prstGeom prst="rect">
            <a:avLst/>
          </a:prstGeom>
          <a:noFill/>
          <a:ln>
            <a:noFill/>
          </a:ln>
        </p:spPr>
        <p:txBody>
          <a:bodyPr spcFirstLastPara="1" wrap="square" lIns="0" tIns="0" rIns="0" bIns="0" anchor="b" anchorCtr="0">
            <a:noAutofit/>
          </a:bodyPr>
          <a:lstStyle/>
          <a:p>
            <a:pPr>
              <a:buClr>
                <a:schemeClr val="lt2"/>
              </a:buClr>
              <a:buSzPts val="1800"/>
            </a:pPr>
            <a:r>
              <a:rPr lang="en-US" sz="2000" b="1" i="1" dirty="0">
                <a:latin typeface="Georgia"/>
                <a:ea typeface="Georgia"/>
                <a:cs typeface="Georgia"/>
                <a:sym typeface="Georgia"/>
              </a:rPr>
              <a:t>… and part of a major global legal network.</a:t>
            </a:r>
            <a:endParaRPr sz="2000" b="1" i="1" dirty="0">
              <a:latin typeface="Georgia"/>
              <a:ea typeface="Georgia"/>
              <a:cs typeface="Georgia"/>
              <a:sym typeface="Georgia"/>
            </a:endParaRPr>
          </a:p>
        </p:txBody>
      </p:sp>
      <p:grpSp>
        <p:nvGrpSpPr>
          <p:cNvPr id="416" name="Robinson projection – Countries delineated"/>
          <p:cNvGrpSpPr>
            <a:grpSpLocks noChangeAspect="1"/>
          </p:cNvGrpSpPr>
          <p:nvPr>
            <p:custDataLst>
              <p:tags r:id="rId1"/>
            </p:custDataLst>
          </p:nvPr>
        </p:nvGrpSpPr>
        <p:grpSpPr bwMode="gray">
          <a:xfrm>
            <a:off x="377536" y="4208597"/>
            <a:ext cx="2493339" cy="1434976"/>
            <a:chOff x="788194" y="2059200"/>
            <a:chExt cx="8482012" cy="4881600"/>
          </a:xfrm>
          <a:solidFill>
            <a:schemeClr val="tx1"/>
          </a:solidFill>
        </p:grpSpPr>
        <p:grpSp>
          <p:nvGrpSpPr>
            <p:cNvPr id="417" name="Canada and Nunavut"/>
            <p:cNvGrpSpPr>
              <a:grpSpLocks/>
            </p:cNvGrpSpPr>
            <p:nvPr/>
          </p:nvGrpSpPr>
          <p:grpSpPr bwMode="gray">
            <a:xfrm>
              <a:off x="1854994" y="2072611"/>
              <a:ext cx="1955800" cy="1096348"/>
              <a:chOff x="881" y="712"/>
              <a:chExt cx="1232" cy="654"/>
            </a:xfrm>
            <a:grpFill/>
          </p:grpSpPr>
          <p:sp>
            <p:nvSpPr>
              <p:cNvPr id="682" name="Freeform 27"/>
              <p:cNvSpPr>
                <a:spLocks/>
              </p:cNvSpPr>
              <p:nvPr/>
            </p:nvSpPr>
            <p:spPr bwMode="gray">
              <a:xfrm>
                <a:off x="881" y="826"/>
                <a:ext cx="1056" cy="540"/>
              </a:xfrm>
              <a:custGeom>
                <a:avLst/>
                <a:gdLst/>
                <a:ahLst/>
                <a:cxnLst>
                  <a:cxn ang="0">
                    <a:pos x="840" y="184"/>
                  </a:cxn>
                  <a:cxn ang="0">
                    <a:pos x="898" y="186"/>
                  </a:cxn>
                  <a:cxn ang="0">
                    <a:pos x="932" y="218"/>
                  </a:cxn>
                  <a:cxn ang="0">
                    <a:pos x="936" y="254"/>
                  </a:cxn>
                  <a:cxn ang="0">
                    <a:pos x="984" y="220"/>
                  </a:cxn>
                  <a:cxn ang="0">
                    <a:pos x="1006" y="266"/>
                  </a:cxn>
                  <a:cxn ang="0">
                    <a:pos x="1010" y="300"/>
                  </a:cxn>
                  <a:cxn ang="0">
                    <a:pos x="1040" y="324"/>
                  </a:cxn>
                  <a:cxn ang="0">
                    <a:pos x="1044" y="368"/>
                  </a:cxn>
                  <a:cxn ang="0">
                    <a:pos x="934" y="390"/>
                  </a:cxn>
                  <a:cxn ang="0">
                    <a:pos x="856" y="422"/>
                  </a:cxn>
                  <a:cxn ang="0">
                    <a:pos x="910" y="430"/>
                  </a:cxn>
                  <a:cxn ang="0">
                    <a:pos x="894" y="468"/>
                  </a:cxn>
                  <a:cxn ang="0">
                    <a:pos x="954" y="454"/>
                  </a:cxn>
                  <a:cxn ang="0">
                    <a:pos x="946" y="478"/>
                  </a:cxn>
                  <a:cxn ang="0">
                    <a:pos x="870" y="514"/>
                  </a:cxn>
                  <a:cxn ang="0">
                    <a:pos x="880" y="488"/>
                  </a:cxn>
                  <a:cxn ang="0">
                    <a:pos x="806" y="468"/>
                  </a:cxn>
                  <a:cxn ang="0">
                    <a:pos x="718" y="502"/>
                  </a:cxn>
                  <a:cxn ang="0">
                    <a:pos x="646" y="530"/>
                  </a:cxn>
                  <a:cxn ang="0">
                    <a:pos x="600" y="540"/>
                  </a:cxn>
                  <a:cxn ang="0">
                    <a:pos x="644" y="486"/>
                  </a:cxn>
                  <a:cxn ang="0">
                    <a:pos x="650" y="466"/>
                  </a:cxn>
                  <a:cxn ang="0">
                    <a:pos x="612" y="442"/>
                  </a:cxn>
                  <a:cxn ang="0">
                    <a:pos x="588" y="414"/>
                  </a:cxn>
                  <a:cxn ang="0">
                    <a:pos x="498" y="430"/>
                  </a:cxn>
                  <a:cxn ang="0">
                    <a:pos x="80" y="402"/>
                  </a:cxn>
                  <a:cxn ang="0">
                    <a:pos x="54" y="354"/>
                  </a:cxn>
                  <a:cxn ang="0">
                    <a:pos x="48" y="326"/>
                  </a:cxn>
                  <a:cxn ang="0">
                    <a:pos x="36" y="290"/>
                  </a:cxn>
                  <a:cxn ang="0">
                    <a:pos x="28" y="236"/>
                  </a:cxn>
                  <a:cxn ang="0">
                    <a:pos x="186" y="68"/>
                  </a:cxn>
                  <a:cxn ang="0">
                    <a:pos x="252" y="70"/>
                  </a:cxn>
                  <a:cxn ang="0">
                    <a:pos x="352" y="64"/>
                  </a:cxn>
                  <a:cxn ang="0">
                    <a:pos x="382" y="72"/>
                  </a:cxn>
                  <a:cxn ang="0">
                    <a:pos x="458" y="80"/>
                  </a:cxn>
                  <a:cxn ang="0">
                    <a:pos x="460" y="98"/>
                  </a:cxn>
                  <a:cxn ang="0">
                    <a:pos x="526" y="102"/>
                  </a:cxn>
                  <a:cxn ang="0">
                    <a:pos x="582" y="84"/>
                  </a:cxn>
                  <a:cxn ang="0">
                    <a:pos x="662" y="86"/>
                  </a:cxn>
                  <a:cxn ang="0">
                    <a:pos x="694" y="88"/>
                  </a:cxn>
                  <a:cxn ang="0">
                    <a:pos x="706" y="62"/>
                  </a:cxn>
                  <a:cxn ang="0">
                    <a:pos x="760" y="8"/>
                  </a:cxn>
                  <a:cxn ang="0">
                    <a:pos x="790" y="20"/>
                  </a:cxn>
                  <a:cxn ang="0">
                    <a:pos x="750" y="66"/>
                  </a:cxn>
                  <a:cxn ang="0">
                    <a:pos x="776" y="76"/>
                  </a:cxn>
                  <a:cxn ang="0">
                    <a:pos x="780" y="104"/>
                  </a:cxn>
                  <a:cxn ang="0">
                    <a:pos x="828" y="66"/>
                  </a:cxn>
                  <a:cxn ang="0">
                    <a:pos x="846" y="90"/>
                  </a:cxn>
                  <a:cxn ang="0">
                    <a:pos x="790" y="122"/>
                  </a:cxn>
                  <a:cxn ang="0">
                    <a:pos x="704" y="168"/>
                  </a:cxn>
                  <a:cxn ang="0">
                    <a:pos x="612" y="214"/>
                  </a:cxn>
                  <a:cxn ang="0">
                    <a:pos x="604" y="274"/>
                  </a:cxn>
                  <a:cxn ang="0">
                    <a:pos x="656" y="294"/>
                  </a:cxn>
                  <a:cxn ang="0">
                    <a:pos x="712" y="314"/>
                  </a:cxn>
                  <a:cxn ang="0">
                    <a:pos x="718" y="370"/>
                  </a:cxn>
                  <a:cxn ang="0">
                    <a:pos x="772" y="304"/>
                  </a:cxn>
                  <a:cxn ang="0">
                    <a:pos x="794" y="254"/>
                  </a:cxn>
                </a:cxnLst>
                <a:rect l="0" t="0" r="r" b="b"/>
                <a:pathLst>
                  <a:path w="1056" h="540">
                    <a:moveTo>
                      <a:pt x="806" y="236"/>
                    </a:moveTo>
                    <a:lnTo>
                      <a:pt x="812" y="232"/>
                    </a:lnTo>
                    <a:lnTo>
                      <a:pt x="818" y="226"/>
                    </a:lnTo>
                    <a:lnTo>
                      <a:pt x="824" y="220"/>
                    </a:lnTo>
                    <a:lnTo>
                      <a:pt x="826" y="212"/>
                    </a:lnTo>
                    <a:lnTo>
                      <a:pt x="826" y="202"/>
                    </a:lnTo>
                    <a:lnTo>
                      <a:pt x="828" y="194"/>
                    </a:lnTo>
                    <a:lnTo>
                      <a:pt x="830" y="190"/>
                    </a:lnTo>
                    <a:lnTo>
                      <a:pt x="834" y="186"/>
                    </a:lnTo>
                    <a:lnTo>
                      <a:pt x="840" y="184"/>
                    </a:lnTo>
                    <a:lnTo>
                      <a:pt x="848" y="184"/>
                    </a:lnTo>
                    <a:lnTo>
                      <a:pt x="856" y="186"/>
                    </a:lnTo>
                    <a:lnTo>
                      <a:pt x="864" y="186"/>
                    </a:lnTo>
                    <a:lnTo>
                      <a:pt x="880" y="186"/>
                    </a:lnTo>
                    <a:lnTo>
                      <a:pt x="882" y="186"/>
                    </a:lnTo>
                    <a:lnTo>
                      <a:pt x="882" y="184"/>
                    </a:lnTo>
                    <a:lnTo>
                      <a:pt x="884" y="184"/>
                    </a:lnTo>
                    <a:lnTo>
                      <a:pt x="888" y="182"/>
                    </a:lnTo>
                    <a:lnTo>
                      <a:pt x="892" y="184"/>
                    </a:lnTo>
                    <a:lnTo>
                      <a:pt x="898" y="186"/>
                    </a:lnTo>
                    <a:lnTo>
                      <a:pt x="902" y="190"/>
                    </a:lnTo>
                    <a:lnTo>
                      <a:pt x="904" y="196"/>
                    </a:lnTo>
                    <a:lnTo>
                      <a:pt x="906" y="200"/>
                    </a:lnTo>
                    <a:lnTo>
                      <a:pt x="908" y="202"/>
                    </a:lnTo>
                    <a:lnTo>
                      <a:pt x="910" y="204"/>
                    </a:lnTo>
                    <a:lnTo>
                      <a:pt x="914" y="204"/>
                    </a:lnTo>
                    <a:lnTo>
                      <a:pt x="922" y="206"/>
                    </a:lnTo>
                    <a:lnTo>
                      <a:pt x="928" y="210"/>
                    </a:lnTo>
                    <a:lnTo>
                      <a:pt x="930" y="214"/>
                    </a:lnTo>
                    <a:lnTo>
                      <a:pt x="932" y="218"/>
                    </a:lnTo>
                    <a:lnTo>
                      <a:pt x="930" y="222"/>
                    </a:lnTo>
                    <a:lnTo>
                      <a:pt x="926" y="228"/>
                    </a:lnTo>
                    <a:lnTo>
                      <a:pt x="922" y="236"/>
                    </a:lnTo>
                    <a:lnTo>
                      <a:pt x="920" y="244"/>
                    </a:lnTo>
                    <a:lnTo>
                      <a:pt x="920" y="246"/>
                    </a:lnTo>
                    <a:lnTo>
                      <a:pt x="922" y="248"/>
                    </a:lnTo>
                    <a:lnTo>
                      <a:pt x="926" y="250"/>
                    </a:lnTo>
                    <a:lnTo>
                      <a:pt x="932" y="250"/>
                    </a:lnTo>
                    <a:lnTo>
                      <a:pt x="934" y="250"/>
                    </a:lnTo>
                    <a:lnTo>
                      <a:pt x="936" y="254"/>
                    </a:lnTo>
                    <a:lnTo>
                      <a:pt x="936" y="256"/>
                    </a:lnTo>
                    <a:lnTo>
                      <a:pt x="936" y="258"/>
                    </a:lnTo>
                    <a:lnTo>
                      <a:pt x="942" y="256"/>
                    </a:lnTo>
                    <a:lnTo>
                      <a:pt x="948" y="252"/>
                    </a:lnTo>
                    <a:lnTo>
                      <a:pt x="954" y="246"/>
                    </a:lnTo>
                    <a:lnTo>
                      <a:pt x="960" y="244"/>
                    </a:lnTo>
                    <a:lnTo>
                      <a:pt x="964" y="242"/>
                    </a:lnTo>
                    <a:lnTo>
                      <a:pt x="972" y="234"/>
                    </a:lnTo>
                    <a:lnTo>
                      <a:pt x="978" y="226"/>
                    </a:lnTo>
                    <a:lnTo>
                      <a:pt x="984" y="220"/>
                    </a:lnTo>
                    <a:lnTo>
                      <a:pt x="988" y="218"/>
                    </a:lnTo>
                    <a:lnTo>
                      <a:pt x="992" y="218"/>
                    </a:lnTo>
                    <a:lnTo>
                      <a:pt x="992" y="224"/>
                    </a:lnTo>
                    <a:lnTo>
                      <a:pt x="994" y="230"/>
                    </a:lnTo>
                    <a:lnTo>
                      <a:pt x="1000" y="246"/>
                    </a:lnTo>
                    <a:lnTo>
                      <a:pt x="1002" y="250"/>
                    </a:lnTo>
                    <a:lnTo>
                      <a:pt x="1000" y="252"/>
                    </a:lnTo>
                    <a:lnTo>
                      <a:pt x="1000" y="256"/>
                    </a:lnTo>
                    <a:lnTo>
                      <a:pt x="1002" y="260"/>
                    </a:lnTo>
                    <a:lnTo>
                      <a:pt x="1006" y="266"/>
                    </a:lnTo>
                    <a:lnTo>
                      <a:pt x="1008" y="272"/>
                    </a:lnTo>
                    <a:lnTo>
                      <a:pt x="1006" y="278"/>
                    </a:lnTo>
                    <a:lnTo>
                      <a:pt x="1004" y="280"/>
                    </a:lnTo>
                    <a:lnTo>
                      <a:pt x="1002" y="284"/>
                    </a:lnTo>
                    <a:lnTo>
                      <a:pt x="1000" y="286"/>
                    </a:lnTo>
                    <a:lnTo>
                      <a:pt x="998" y="288"/>
                    </a:lnTo>
                    <a:lnTo>
                      <a:pt x="1000" y="292"/>
                    </a:lnTo>
                    <a:lnTo>
                      <a:pt x="1004" y="294"/>
                    </a:lnTo>
                    <a:lnTo>
                      <a:pt x="1008" y="296"/>
                    </a:lnTo>
                    <a:lnTo>
                      <a:pt x="1010" y="300"/>
                    </a:lnTo>
                    <a:lnTo>
                      <a:pt x="1010" y="302"/>
                    </a:lnTo>
                    <a:lnTo>
                      <a:pt x="1010" y="304"/>
                    </a:lnTo>
                    <a:lnTo>
                      <a:pt x="1016" y="308"/>
                    </a:lnTo>
                    <a:lnTo>
                      <a:pt x="1020" y="308"/>
                    </a:lnTo>
                    <a:lnTo>
                      <a:pt x="1028" y="310"/>
                    </a:lnTo>
                    <a:lnTo>
                      <a:pt x="1036" y="314"/>
                    </a:lnTo>
                    <a:lnTo>
                      <a:pt x="1040" y="316"/>
                    </a:lnTo>
                    <a:lnTo>
                      <a:pt x="1042" y="318"/>
                    </a:lnTo>
                    <a:lnTo>
                      <a:pt x="1042" y="320"/>
                    </a:lnTo>
                    <a:lnTo>
                      <a:pt x="1040" y="324"/>
                    </a:lnTo>
                    <a:lnTo>
                      <a:pt x="1038" y="328"/>
                    </a:lnTo>
                    <a:lnTo>
                      <a:pt x="1040" y="332"/>
                    </a:lnTo>
                    <a:lnTo>
                      <a:pt x="1044" y="332"/>
                    </a:lnTo>
                    <a:lnTo>
                      <a:pt x="1044" y="336"/>
                    </a:lnTo>
                    <a:lnTo>
                      <a:pt x="1056" y="336"/>
                    </a:lnTo>
                    <a:lnTo>
                      <a:pt x="1056" y="342"/>
                    </a:lnTo>
                    <a:lnTo>
                      <a:pt x="1054" y="352"/>
                    </a:lnTo>
                    <a:lnTo>
                      <a:pt x="1050" y="360"/>
                    </a:lnTo>
                    <a:lnTo>
                      <a:pt x="1048" y="366"/>
                    </a:lnTo>
                    <a:lnTo>
                      <a:pt x="1044" y="368"/>
                    </a:lnTo>
                    <a:lnTo>
                      <a:pt x="1032" y="370"/>
                    </a:lnTo>
                    <a:lnTo>
                      <a:pt x="1024" y="370"/>
                    </a:lnTo>
                    <a:lnTo>
                      <a:pt x="1016" y="372"/>
                    </a:lnTo>
                    <a:lnTo>
                      <a:pt x="1008" y="376"/>
                    </a:lnTo>
                    <a:lnTo>
                      <a:pt x="994" y="386"/>
                    </a:lnTo>
                    <a:lnTo>
                      <a:pt x="988" y="388"/>
                    </a:lnTo>
                    <a:lnTo>
                      <a:pt x="980" y="394"/>
                    </a:lnTo>
                    <a:lnTo>
                      <a:pt x="970" y="396"/>
                    </a:lnTo>
                    <a:lnTo>
                      <a:pt x="960" y="398"/>
                    </a:lnTo>
                    <a:lnTo>
                      <a:pt x="934" y="390"/>
                    </a:lnTo>
                    <a:lnTo>
                      <a:pt x="908" y="388"/>
                    </a:lnTo>
                    <a:lnTo>
                      <a:pt x="894" y="390"/>
                    </a:lnTo>
                    <a:lnTo>
                      <a:pt x="886" y="396"/>
                    </a:lnTo>
                    <a:lnTo>
                      <a:pt x="876" y="402"/>
                    </a:lnTo>
                    <a:lnTo>
                      <a:pt x="862" y="410"/>
                    </a:lnTo>
                    <a:lnTo>
                      <a:pt x="852" y="418"/>
                    </a:lnTo>
                    <a:lnTo>
                      <a:pt x="842" y="430"/>
                    </a:lnTo>
                    <a:lnTo>
                      <a:pt x="828" y="440"/>
                    </a:lnTo>
                    <a:lnTo>
                      <a:pt x="840" y="432"/>
                    </a:lnTo>
                    <a:lnTo>
                      <a:pt x="856" y="422"/>
                    </a:lnTo>
                    <a:lnTo>
                      <a:pt x="876" y="414"/>
                    </a:lnTo>
                    <a:lnTo>
                      <a:pt x="884" y="414"/>
                    </a:lnTo>
                    <a:lnTo>
                      <a:pt x="892" y="414"/>
                    </a:lnTo>
                    <a:lnTo>
                      <a:pt x="898" y="414"/>
                    </a:lnTo>
                    <a:lnTo>
                      <a:pt x="906" y="414"/>
                    </a:lnTo>
                    <a:lnTo>
                      <a:pt x="910" y="418"/>
                    </a:lnTo>
                    <a:lnTo>
                      <a:pt x="910" y="420"/>
                    </a:lnTo>
                    <a:lnTo>
                      <a:pt x="912" y="422"/>
                    </a:lnTo>
                    <a:lnTo>
                      <a:pt x="910" y="426"/>
                    </a:lnTo>
                    <a:lnTo>
                      <a:pt x="910" y="430"/>
                    </a:lnTo>
                    <a:lnTo>
                      <a:pt x="904" y="432"/>
                    </a:lnTo>
                    <a:lnTo>
                      <a:pt x="896" y="436"/>
                    </a:lnTo>
                    <a:lnTo>
                      <a:pt x="892" y="438"/>
                    </a:lnTo>
                    <a:lnTo>
                      <a:pt x="890" y="442"/>
                    </a:lnTo>
                    <a:lnTo>
                      <a:pt x="904" y="442"/>
                    </a:lnTo>
                    <a:lnTo>
                      <a:pt x="898" y="448"/>
                    </a:lnTo>
                    <a:lnTo>
                      <a:pt x="894" y="454"/>
                    </a:lnTo>
                    <a:lnTo>
                      <a:pt x="892" y="460"/>
                    </a:lnTo>
                    <a:lnTo>
                      <a:pt x="892" y="464"/>
                    </a:lnTo>
                    <a:lnTo>
                      <a:pt x="894" y="468"/>
                    </a:lnTo>
                    <a:lnTo>
                      <a:pt x="902" y="472"/>
                    </a:lnTo>
                    <a:lnTo>
                      <a:pt x="910" y="476"/>
                    </a:lnTo>
                    <a:lnTo>
                      <a:pt x="920" y="476"/>
                    </a:lnTo>
                    <a:lnTo>
                      <a:pt x="928" y="476"/>
                    </a:lnTo>
                    <a:lnTo>
                      <a:pt x="936" y="472"/>
                    </a:lnTo>
                    <a:lnTo>
                      <a:pt x="940" y="468"/>
                    </a:lnTo>
                    <a:lnTo>
                      <a:pt x="944" y="462"/>
                    </a:lnTo>
                    <a:lnTo>
                      <a:pt x="948" y="458"/>
                    </a:lnTo>
                    <a:lnTo>
                      <a:pt x="950" y="454"/>
                    </a:lnTo>
                    <a:lnTo>
                      <a:pt x="954" y="454"/>
                    </a:lnTo>
                    <a:lnTo>
                      <a:pt x="958" y="454"/>
                    </a:lnTo>
                    <a:lnTo>
                      <a:pt x="958" y="456"/>
                    </a:lnTo>
                    <a:lnTo>
                      <a:pt x="956" y="460"/>
                    </a:lnTo>
                    <a:lnTo>
                      <a:pt x="954" y="464"/>
                    </a:lnTo>
                    <a:lnTo>
                      <a:pt x="958" y="464"/>
                    </a:lnTo>
                    <a:lnTo>
                      <a:pt x="960" y="466"/>
                    </a:lnTo>
                    <a:lnTo>
                      <a:pt x="960" y="468"/>
                    </a:lnTo>
                    <a:lnTo>
                      <a:pt x="958" y="470"/>
                    </a:lnTo>
                    <a:lnTo>
                      <a:pt x="954" y="474"/>
                    </a:lnTo>
                    <a:lnTo>
                      <a:pt x="946" y="478"/>
                    </a:lnTo>
                    <a:lnTo>
                      <a:pt x="938" y="486"/>
                    </a:lnTo>
                    <a:lnTo>
                      <a:pt x="930" y="490"/>
                    </a:lnTo>
                    <a:lnTo>
                      <a:pt x="910" y="496"/>
                    </a:lnTo>
                    <a:lnTo>
                      <a:pt x="904" y="496"/>
                    </a:lnTo>
                    <a:lnTo>
                      <a:pt x="898" y="496"/>
                    </a:lnTo>
                    <a:lnTo>
                      <a:pt x="890" y="496"/>
                    </a:lnTo>
                    <a:lnTo>
                      <a:pt x="884" y="498"/>
                    </a:lnTo>
                    <a:lnTo>
                      <a:pt x="880" y="504"/>
                    </a:lnTo>
                    <a:lnTo>
                      <a:pt x="876" y="510"/>
                    </a:lnTo>
                    <a:lnTo>
                      <a:pt x="870" y="514"/>
                    </a:lnTo>
                    <a:lnTo>
                      <a:pt x="866" y="516"/>
                    </a:lnTo>
                    <a:lnTo>
                      <a:pt x="862" y="516"/>
                    </a:lnTo>
                    <a:lnTo>
                      <a:pt x="856" y="516"/>
                    </a:lnTo>
                    <a:lnTo>
                      <a:pt x="854" y="512"/>
                    </a:lnTo>
                    <a:lnTo>
                      <a:pt x="854" y="510"/>
                    </a:lnTo>
                    <a:lnTo>
                      <a:pt x="854" y="504"/>
                    </a:lnTo>
                    <a:lnTo>
                      <a:pt x="858" y="500"/>
                    </a:lnTo>
                    <a:lnTo>
                      <a:pt x="866" y="496"/>
                    </a:lnTo>
                    <a:lnTo>
                      <a:pt x="876" y="492"/>
                    </a:lnTo>
                    <a:lnTo>
                      <a:pt x="880" y="488"/>
                    </a:lnTo>
                    <a:lnTo>
                      <a:pt x="882" y="484"/>
                    </a:lnTo>
                    <a:lnTo>
                      <a:pt x="846" y="490"/>
                    </a:lnTo>
                    <a:lnTo>
                      <a:pt x="840" y="470"/>
                    </a:lnTo>
                    <a:lnTo>
                      <a:pt x="840" y="466"/>
                    </a:lnTo>
                    <a:lnTo>
                      <a:pt x="842" y="462"/>
                    </a:lnTo>
                    <a:lnTo>
                      <a:pt x="848" y="454"/>
                    </a:lnTo>
                    <a:lnTo>
                      <a:pt x="828" y="448"/>
                    </a:lnTo>
                    <a:lnTo>
                      <a:pt x="822" y="450"/>
                    </a:lnTo>
                    <a:lnTo>
                      <a:pt x="816" y="454"/>
                    </a:lnTo>
                    <a:lnTo>
                      <a:pt x="806" y="468"/>
                    </a:lnTo>
                    <a:lnTo>
                      <a:pt x="800" y="474"/>
                    </a:lnTo>
                    <a:lnTo>
                      <a:pt x="796" y="482"/>
                    </a:lnTo>
                    <a:lnTo>
                      <a:pt x="790" y="486"/>
                    </a:lnTo>
                    <a:lnTo>
                      <a:pt x="780" y="488"/>
                    </a:lnTo>
                    <a:lnTo>
                      <a:pt x="774" y="490"/>
                    </a:lnTo>
                    <a:lnTo>
                      <a:pt x="742" y="490"/>
                    </a:lnTo>
                    <a:lnTo>
                      <a:pt x="734" y="494"/>
                    </a:lnTo>
                    <a:lnTo>
                      <a:pt x="726" y="496"/>
                    </a:lnTo>
                    <a:lnTo>
                      <a:pt x="722" y="500"/>
                    </a:lnTo>
                    <a:lnTo>
                      <a:pt x="718" y="502"/>
                    </a:lnTo>
                    <a:lnTo>
                      <a:pt x="706" y="504"/>
                    </a:lnTo>
                    <a:lnTo>
                      <a:pt x="690" y="504"/>
                    </a:lnTo>
                    <a:lnTo>
                      <a:pt x="682" y="504"/>
                    </a:lnTo>
                    <a:lnTo>
                      <a:pt x="672" y="506"/>
                    </a:lnTo>
                    <a:lnTo>
                      <a:pt x="664" y="512"/>
                    </a:lnTo>
                    <a:lnTo>
                      <a:pt x="664" y="514"/>
                    </a:lnTo>
                    <a:lnTo>
                      <a:pt x="664" y="520"/>
                    </a:lnTo>
                    <a:lnTo>
                      <a:pt x="654" y="524"/>
                    </a:lnTo>
                    <a:lnTo>
                      <a:pt x="648" y="526"/>
                    </a:lnTo>
                    <a:lnTo>
                      <a:pt x="646" y="530"/>
                    </a:lnTo>
                    <a:lnTo>
                      <a:pt x="642" y="530"/>
                    </a:lnTo>
                    <a:lnTo>
                      <a:pt x="642" y="526"/>
                    </a:lnTo>
                    <a:lnTo>
                      <a:pt x="636" y="528"/>
                    </a:lnTo>
                    <a:lnTo>
                      <a:pt x="634" y="526"/>
                    </a:lnTo>
                    <a:lnTo>
                      <a:pt x="630" y="526"/>
                    </a:lnTo>
                    <a:lnTo>
                      <a:pt x="624" y="528"/>
                    </a:lnTo>
                    <a:lnTo>
                      <a:pt x="616" y="534"/>
                    </a:lnTo>
                    <a:lnTo>
                      <a:pt x="608" y="538"/>
                    </a:lnTo>
                    <a:lnTo>
                      <a:pt x="606" y="540"/>
                    </a:lnTo>
                    <a:lnTo>
                      <a:pt x="600" y="540"/>
                    </a:lnTo>
                    <a:lnTo>
                      <a:pt x="596" y="540"/>
                    </a:lnTo>
                    <a:lnTo>
                      <a:pt x="602" y="536"/>
                    </a:lnTo>
                    <a:lnTo>
                      <a:pt x="608" y="532"/>
                    </a:lnTo>
                    <a:lnTo>
                      <a:pt x="614" y="528"/>
                    </a:lnTo>
                    <a:lnTo>
                      <a:pt x="616" y="524"/>
                    </a:lnTo>
                    <a:lnTo>
                      <a:pt x="616" y="522"/>
                    </a:lnTo>
                    <a:lnTo>
                      <a:pt x="616" y="524"/>
                    </a:lnTo>
                    <a:lnTo>
                      <a:pt x="626" y="518"/>
                    </a:lnTo>
                    <a:lnTo>
                      <a:pt x="632" y="508"/>
                    </a:lnTo>
                    <a:lnTo>
                      <a:pt x="644" y="486"/>
                    </a:lnTo>
                    <a:lnTo>
                      <a:pt x="644" y="492"/>
                    </a:lnTo>
                    <a:lnTo>
                      <a:pt x="648" y="496"/>
                    </a:lnTo>
                    <a:lnTo>
                      <a:pt x="652" y="496"/>
                    </a:lnTo>
                    <a:lnTo>
                      <a:pt x="658" y="496"/>
                    </a:lnTo>
                    <a:lnTo>
                      <a:pt x="664" y="496"/>
                    </a:lnTo>
                    <a:lnTo>
                      <a:pt x="664" y="494"/>
                    </a:lnTo>
                    <a:lnTo>
                      <a:pt x="664" y="490"/>
                    </a:lnTo>
                    <a:lnTo>
                      <a:pt x="664" y="482"/>
                    </a:lnTo>
                    <a:lnTo>
                      <a:pt x="658" y="472"/>
                    </a:lnTo>
                    <a:lnTo>
                      <a:pt x="650" y="466"/>
                    </a:lnTo>
                    <a:lnTo>
                      <a:pt x="648" y="464"/>
                    </a:lnTo>
                    <a:lnTo>
                      <a:pt x="644" y="464"/>
                    </a:lnTo>
                    <a:lnTo>
                      <a:pt x="630" y="464"/>
                    </a:lnTo>
                    <a:lnTo>
                      <a:pt x="612" y="462"/>
                    </a:lnTo>
                    <a:lnTo>
                      <a:pt x="616" y="458"/>
                    </a:lnTo>
                    <a:lnTo>
                      <a:pt x="618" y="452"/>
                    </a:lnTo>
                    <a:lnTo>
                      <a:pt x="618" y="450"/>
                    </a:lnTo>
                    <a:lnTo>
                      <a:pt x="616" y="448"/>
                    </a:lnTo>
                    <a:lnTo>
                      <a:pt x="614" y="446"/>
                    </a:lnTo>
                    <a:lnTo>
                      <a:pt x="612" y="442"/>
                    </a:lnTo>
                    <a:lnTo>
                      <a:pt x="614" y="438"/>
                    </a:lnTo>
                    <a:lnTo>
                      <a:pt x="610" y="436"/>
                    </a:lnTo>
                    <a:lnTo>
                      <a:pt x="608" y="432"/>
                    </a:lnTo>
                    <a:lnTo>
                      <a:pt x="606" y="428"/>
                    </a:lnTo>
                    <a:lnTo>
                      <a:pt x="606" y="424"/>
                    </a:lnTo>
                    <a:lnTo>
                      <a:pt x="604" y="422"/>
                    </a:lnTo>
                    <a:lnTo>
                      <a:pt x="606" y="418"/>
                    </a:lnTo>
                    <a:lnTo>
                      <a:pt x="602" y="416"/>
                    </a:lnTo>
                    <a:lnTo>
                      <a:pt x="598" y="414"/>
                    </a:lnTo>
                    <a:lnTo>
                      <a:pt x="588" y="414"/>
                    </a:lnTo>
                    <a:lnTo>
                      <a:pt x="580" y="416"/>
                    </a:lnTo>
                    <a:lnTo>
                      <a:pt x="566" y="422"/>
                    </a:lnTo>
                    <a:lnTo>
                      <a:pt x="554" y="430"/>
                    </a:lnTo>
                    <a:lnTo>
                      <a:pt x="538" y="438"/>
                    </a:lnTo>
                    <a:lnTo>
                      <a:pt x="526" y="436"/>
                    </a:lnTo>
                    <a:lnTo>
                      <a:pt x="516" y="432"/>
                    </a:lnTo>
                    <a:lnTo>
                      <a:pt x="516" y="434"/>
                    </a:lnTo>
                    <a:lnTo>
                      <a:pt x="510" y="432"/>
                    </a:lnTo>
                    <a:lnTo>
                      <a:pt x="504" y="430"/>
                    </a:lnTo>
                    <a:lnTo>
                      <a:pt x="498" y="430"/>
                    </a:lnTo>
                    <a:lnTo>
                      <a:pt x="492" y="428"/>
                    </a:lnTo>
                    <a:lnTo>
                      <a:pt x="486" y="426"/>
                    </a:lnTo>
                    <a:lnTo>
                      <a:pt x="482" y="422"/>
                    </a:lnTo>
                    <a:lnTo>
                      <a:pt x="482" y="416"/>
                    </a:lnTo>
                    <a:lnTo>
                      <a:pt x="88" y="416"/>
                    </a:lnTo>
                    <a:lnTo>
                      <a:pt x="88" y="414"/>
                    </a:lnTo>
                    <a:lnTo>
                      <a:pt x="86" y="414"/>
                    </a:lnTo>
                    <a:lnTo>
                      <a:pt x="88" y="412"/>
                    </a:lnTo>
                    <a:lnTo>
                      <a:pt x="90" y="410"/>
                    </a:lnTo>
                    <a:lnTo>
                      <a:pt x="80" y="402"/>
                    </a:lnTo>
                    <a:lnTo>
                      <a:pt x="72" y="394"/>
                    </a:lnTo>
                    <a:lnTo>
                      <a:pt x="62" y="386"/>
                    </a:lnTo>
                    <a:lnTo>
                      <a:pt x="58" y="386"/>
                    </a:lnTo>
                    <a:lnTo>
                      <a:pt x="54" y="384"/>
                    </a:lnTo>
                    <a:lnTo>
                      <a:pt x="52" y="378"/>
                    </a:lnTo>
                    <a:lnTo>
                      <a:pt x="50" y="372"/>
                    </a:lnTo>
                    <a:lnTo>
                      <a:pt x="52" y="366"/>
                    </a:lnTo>
                    <a:lnTo>
                      <a:pt x="56" y="360"/>
                    </a:lnTo>
                    <a:lnTo>
                      <a:pt x="56" y="358"/>
                    </a:lnTo>
                    <a:lnTo>
                      <a:pt x="54" y="354"/>
                    </a:lnTo>
                    <a:lnTo>
                      <a:pt x="48" y="352"/>
                    </a:lnTo>
                    <a:lnTo>
                      <a:pt x="48" y="350"/>
                    </a:lnTo>
                    <a:lnTo>
                      <a:pt x="50" y="348"/>
                    </a:lnTo>
                    <a:lnTo>
                      <a:pt x="52" y="346"/>
                    </a:lnTo>
                    <a:lnTo>
                      <a:pt x="50" y="342"/>
                    </a:lnTo>
                    <a:lnTo>
                      <a:pt x="48" y="340"/>
                    </a:lnTo>
                    <a:lnTo>
                      <a:pt x="42" y="336"/>
                    </a:lnTo>
                    <a:lnTo>
                      <a:pt x="42" y="334"/>
                    </a:lnTo>
                    <a:lnTo>
                      <a:pt x="44" y="330"/>
                    </a:lnTo>
                    <a:lnTo>
                      <a:pt x="48" y="326"/>
                    </a:lnTo>
                    <a:lnTo>
                      <a:pt x="52" y="320"/>
                    </a:lnTo>
                    <a:lnTo>
                      <a:pt x="50" y="316"/>
                    </a:lnTo>
                    <a:lnTo>
                      <a:pt x="44" y="316"/>
                    </a:lnTo>
                    <a:lnTo>
                      <a:pt x="34" y="314"/>
                    </a:lnTo>
                    <a:lnTo>
                      <a:pt x="34" y="310"/>
                    </a:lnTo>
                    <a:lnTo>
                      <a:pt x="38" y="308"/>
                    </a:lnTo>
                    <a:lnTo>
                      <a:pt x="40" y="308"/>
                    </a:lnTo>
                    <a:lnTo>
                      <a:pt x="38" y="304"/>
                    </a:lnTo>
                    <a:lnTo>
                      <a:pt x="38" y="300"/>
                    </a:lnTo>
                    <a:lnTo>
                      <a:pt x="36" y="290"/>
                    </a:lnTo>
                    <a:lnTo>
                      <a:pt x="34" y="284"/>
                    </a:lnTo>
                    <a:lnTo>
                      <a:pt x="26" y="276"/>
                    </a:lnTo>
                    <a:lnTo>
                      <a:pt x="24" y="272"/>
                    </a:lnTo>
                    <a:lnTo>
                      <a:pt x="24" y="268"/>
                    </a:lnTo>
                    <a:lnTo>
                      <a:pt x="26" y="262"/>
                    </a:lnTo>
                    <a:lnTo>
                      <a:pt x="30" y="254"/>
                    </a:lnTo>
                    <a:lnTo>
                      <a:pt x="34" y="248"/>
                    </a:lnTo>
                    <a:lnTo>
                      <a:pt x="30" y="246"/>
                    </a:lnTo>
                    <a:lnTo>
                      <a:pt x="30" y="242"/>
                    </a:lnTo>
                    <a:lnTo>
                      <a:pt x="28" y="236"/>
                    </a:lnTo>
                    <a:lnTo>
                      <a:pt x="26" y="232"/>
                    </a:lnTo>
                    <a:lnTo>
                      <a:pt x="20" y="230"/>
                    </a:lnTo>
                    <a:lnTo>
                      <a:pt x="14" y="230"/>
                    </a:lnTo>
                    <a:lnTo>
                      <a:pt x="8" y="230"/>
                    </a:lnTo>
                    <a:lnTo>
                      <a:pt x="8" y="228"/>
                    </a:lnTo>
                    <a:lnTo>
                      <a:pt x="2" y="226"/>
                    </a:lnTo>
                    <a:lnTo>
                      <a:pt x="0" y="222"/>
                    </a:lnTo>
                    <a:lnTo>
                      <a:pt x="172" y="64"/>
                    </a:lnTo>
                    <a:lnTo>
                      <a:pt x="178" y="68"/>
                    </a:lnTo>
                    <a:lnTo>
                      <a:pt x="186" y="68"/>
                    </a:lnTo>
                    <a:lnTo>
                      <a:pt x="196" y="70"/>
                    </a:lnTo>
                    <a:lnTo>
                      <a:pt x="204" y="72"/>
                    </a:lnTo>
                    <a:lnTo>
                      <a:pt x="206" y="74"/>
                    </a:lnTo>
                    <a:lnTo>
                      <a:pt x="210" y="76"/>
                    </a:lnTo>
                    <a:lnTo>
                      <a:pt x="212" y="78"/>
                    </a:lnTo>
                    <a:lnTo>
                      <a:pt x="216" y="78"/>
                    </a:lnTo>
                    <a:lnTo>
                      <a:pt x="226" y="78"/>
                    </a:lnTo>
                    <a:lnTo>
                      <a:pt x="234" y="74"/>
                    </a:lnTo>
                    <a:lnTo>
                      <a:pt x="242" y="72"/>
                    </a:lnTo>
                    <a:lnTo>
                      <a:pt x="252" y="70"/>
                    </a:lnTo>
                    <a:lnTo>
                      <a:pt x="258" y="70"/>
                    </a:lnTo>
                    <a:lnTo>
                      <a:pt x="268" y="70"/>
                    </a:lnTo>
                    <a:lnTo>
                      <a:pt x="280" y="66"/>
                    </a:lnTo>
                    <a:lnTo>
                      <a:pt x="288" y="62"/>
                    </a:lnTo>
                    <a:lnTo>
                      <a:pt x="296" y="60"/>
                    </a:lnTo>
                    <a:lnTo>
                      <a:pt x="316" y="60"/>
                    </a:lnTo>
                    <a:lnTo>
                      <a:pt x="334" y="58"/>
                    </a:lnTo>
                    <a:lnTo>
                      <a:pt x="346" y="58"/>
                    </a:lnTo>
                    <a:lnTo>
                      <a:pt x="352" y="58"/>
                    </a:lnTo>
                    <a:lnTo>
                      <a:pt x="352" y="64"/>
                    </a:lnTo>
                    <a:lnTo>
                      <a:pt x="354" y="68"/>
                    </a:lnTo>
                    <a:lnTo>
                      <a:pt x="358" y="68"/>
                    </a:lnTo>
                    <a:lnTo>
                      <a:pt x="362" y="68"/>
                    </a:lnTo>
                    <a:lnTo>
                      <a:pt x="366" y="64"/>
                    </a:lnTo>
                    <a:lnTo>
                      <a:pt x="374" y="58"/>
                    </a:lnTo>
                    <a:lnTo>
                      <a:pt x="378" y="60"/>
                    </a:lnTo>
                    <a:lnTo>
                      <a:pt x="380" y="64"/>
                    </a:lnTo>
                    <a:lnTo>
                      <a:pt x="380" y="70"/>
                    </a:lnTo>
                    <a:lnTo>
                      <a:pt x="380" y="72"/>
                    </a:lnTo>
                    <a:lnTo>
                      <a:pt x="382" y="72"/>
                    </a:lnTo>
                    <a:lnTo>
                      <a:pt x="386" y="70"/>
                    </a:lnTo>
                    <a:lnTo>
                      <a:pt x="392" y="66"/>
                    </a:lnTo>
                    <a:lnTo>
                      <a:pt x="398" y="64"/>
                    </a:lnTo>
                    <a:lnTo>
                      <a:pt x="410" y="66"/>
                    </a:lnTo>
                    <a:lnTo>
                      <a:pt x="418" y="68"/>
                    </a:lnTo>
                    <a:lnTo>
                      <a:pt x="426" y="72"/>
                    </a:lnTo>
                    <a:lnTo>
                      <a:pt x="436" y="74"/>
                    </a:lnTo>
                    <a:lnTo>
                      <a:pt x="444" y="78"/>
                    </a:lnTo>
                    <a:lnTo>
                      <a:pt x="454" y="82"/>
                    </a:lnTo>
                    <a:lnTo>
                      <a:pt x="458" y="80"/>
                    </a:lnTo>
                    <a:lnTo>
                      <a:pt x="466" y="78"/>
                    </a:lnTo>
                    <a:lnTo>
                      <a:pt x="470" y="80"/>
                    </a:lnTo>
                    <a:lnTo>
                      <a:pt x="472" y="80"/>
                    </a:lnTo>
                    <a:lnTo>
                      <a:pt x="474" y="82"/>
                    </a:lnTo>
                    <a:lnTo>
                      <a:pt x="474" y="86"/>
                    </a:lnTo>
                    <a:lnTo>
                      <a:pt x="472" y="88"/>
                    </a:lnTo>
                    <a:lnTo>
                      <a:pt x="466" y="90"/>
                    </a:lnTo>
                    <a:lnTo>
                      <a:pt x="462" y="94"/>
                    </a:lnTo>
                    <a:lnTo>
                      <a:pt x="460" y="94"/>
                    </a:lnTo>
                    <a:lnTo>
                      <a:pt x="460" y="98"/>
                    </a:lnTo>
                    <a:lnTo>
                      <a:pt x="460" y="100"/>
                    </a:lnTo>
                    <a:lnTo>
                      <a:pt x="462" y="100"/>
                    </a:lnTo>
                    <a:lnTo>
                      <a:pt x="470" y="102"/>
                    </a:lnTo>
                    <a:lnTo>
                      <a:pt x="482" y="100"/>
                    </a:lnTo>
                    <a:lnTo>
                      <a:pt x="492" y="98"/>
                    </a:lnTo>
                    <a:lnTo>
                      <a:pt x="502" y="96"/>
                    </a:lnTo>
                    <a:lnTo>
                      <a:pt x="514" y="94"/>
                    </a:lnTo>
                    <a:lnTo>
                      <a:pt x="518" y="96"/>
                    </a:lnTo>
                    <a:lnTo>
                      <a:pt x="522" y="98"/>
                    </a:lnTo>
                    <a:lnTo>
                      <a:pt x="526" y="102"/>
                    </a:lnTo>
                    <a:lnTo>
                      <a:pt x="528" y="104"/>
                    </a:lnTo>
                    <a:lnTo>
                      <a:pt x="532" y="102"/>
                    </a:lnTo>
                    <a:lnTo>
                      <a:pt x="536" y="100"/>
                    </a:lnTo>
                    <a:lnTo>
                      <a:pt x="538" y="92"/>
                    </a:lnTo>
                    <a:lnTo>
                      <a:pt x="538" y="88"/>
                    </a:lnTo>
                    <a:lnTo>
                      <a:pt x="554" y="84"/>
                    </a:lnTo>
                    <a:lnTo>
                      <a:pt x="562" y="82"/>
                    </a:lnTo>
                    <a:lnTo>
                      <a:pt x="572" y="80"/>
                    </a:lnTo>
                    <a:lnTo>
                      <a:pt x="578" y="82"/>
                    </a:lnTo>
                    <a:lnTo>
                      <a:pt x="582" y="84"/>
                    </a:lnTo>
                    <a:lnTo>
                      <a:pt x="582" y="86"/>
                    </a:lnTo>
                    <a:lnTo>
                      <a:pt x="586" y="88"/>
                    </a:lnTo>
                    <a:lnTo>
                      <a:pt x="594" y="92"/>
                    </a:lnTo>
                    <a:lnTo>
                      <a:pt x="606" y="96"/>
                    </a:lnTo>
                    <a:lnTo>
                      <a:pt x="638" y="96"/>
                    </a:lnTo>
                    <a:lnTo>
                      <a:pt x="642" y="96"/>
                    </a:lnTo>
                    <a:lnTo>
                      <a:pt x="646" y="96"/>
                    </a:lnTo>
                    <a:lnTo>
                      <a:pt x="652" y="92"/>
                    </a:lnTo>
                    <a:lnTo>
                      <a:pt x="656" y="88"/>
                    </a:lnTo>
                    <a:lnTo>
                      <a:pt x="662" y="86"/>
                    </a:lnTo>
                    <a:lnTo>
                      <a:pt x="670" y="88"/>
                    </a:lnTo>
                    <a:lnTo>
                      <a:pt x="682" y="88"/>
                    </a:lnTo>
                    <a:lnTo>
                      <a:pt x="678" y="94"/>
                    </a:lnTo>
                    <a:lnTo>
                      <a:pt x="676" y="98"/>
                    </a:lnTo>
                    <a:lnTo>
                      <a:pt x="674" y="102"/>
                    </a:lnTo>
                    <a:lnTo>
                      <a:pt x="674" y="104"/>
                    </a:lnTo>
                    <a:lnTo>
                      <a:pt x="676" y="106"/>
                    </a:lnTo>
                    <a:lnTo>
                      <a:pt x="680" y="104"/>
                    </a:lnTo>
                    <a:lnTo>
                      <a:pt x="690" y="92"/>
                    </a:lnTo>
                    <a:lnTo>
                      <a:pt x="694" y="88"/>
                    </a:lnTo>
                    <a:lnTo>
                      <a:pt x="702" y="86"/>
                    </a:lnTo>
                    <a:lnTo>
                      <a:pt x="708" y="82"/>
                    </a:lnTo>
                    <a:lnTo>
                      <a:pt x="714" y="78"/>
                    </a:lnTo>
                    <a:lnTo>
                      <a:pt x="716" y="72"/>
                    </a:lnTo>
                    <a:lnTo>
                      <a:pt x="716" y="70"/>
                    </a:lnTo>
                    <a:lnTo>
                      <a:pt x="716" y="68"/>
                    </a:lnTo>
                    <a:lnTo>
                      <a:pt x="714" y="66"/>
                    </a:lnTo>
                    <a:lnTo>
                      <a:pt x="708" y="64"/>
                    </a:lnTo>
                    <a:lnTo>
                      <a:pt x="706" y="64"/>
                    </a:lnTo>
                    <a:lnTo>
                      <a:pt x="706" y="62"/>
                    </a:lnTo>
                    <a:lnTo>
                      <a:pt x="706" y="58"/>
                    </a:lnTo>
                    <a:lnTo>
                      <a:pt x="710" y="54"/>
                    </a:lnTo>
                    <a:lnTo>
                      <a:pt x="718" y="44"/>
                    </a:lnTo>
                    <a:lnTo>
                      <a:pt x="732" y="36"/>
                    </a:lnTo>
                    <a:lnTo>
                      <a:pt x="742" y="32"/>
                    </a:lnTo>
                    <a:lnTo>
                      <a:pt x="746" y="30"/>
                    </a:lnTo>
                    <a:lnTo>
                      <a:pt x="746" y="26"/>
                    </a:lnTo>
                    <a:lnTo>
                      <a:pt x="748" y="20"/>
                    </a:lnTo>
                    <a:lnTo>
                      <a:pt x="752" y="14"/>
                    </a:lnTo>
                    <a:lnTo>
                      <a:pt x="760" y="8"/>
                    </a:lnTo>
                    <a:lnTo>
                      <a:pt x="768" y="4"/>
                    </a:lnTo>
                    <a:lnTo>
                      <a:pt x="776" y="2"/>
                    </a:lnTo>
                    <a:lnTo>
                      <a:pt x="790" y="0"/>
                    </a:lnTo>
                    <a:lnTo>
                      <a:pt x="806" y="0"/>
                    </a:lnTo>
                    <a:lnTo>
                      <a:pt x="816" y="2"/>
                    </a:lnTo>
                    <a:lnTo>
                      <a:pt x="820" y="4"/>
                    </a:lnTo>
                    <a:lnTo>
                      <a:pt x="820" y="6"/>
                    </a:lnTo>
                    <a:lnTo>
                      <a:pt x="810" y="10"/>
                    </a:lnTo>
                    <a:lnTo>
                      <a:pt x="800" y="16"/>
                    </a:lnTo>
                    <a:lnTo>
                      <a:pt x="790" y="20"/>
                    </a:lnTo>
                    <a:lnTo>
                      <a:pt x="778" y="22"/>
                    </a:lnTo>
                    <a:lnTo>
                      <a:pt x="772" y="22"/>
                    </a:lnTo>
                    <a:lnTo>
                      <a:pt x="764" y="26"/>
                    </a:lnTo>
                    <a:lnTo>
                      <a:pt x="758" y="30"/>
                    </a:lnTo>
                    <a:lnTo>
                      <a:pt x="756" y="34"/>
                    </a:lnTo>
                    <a:lnTo>
                      <a:pt x="756" y="52"/>
                    </a:lnTo>
                    <a:lnTo>
                      <a:pt x="754" y="58"/>
                    </a:lnTo>
                    <a:lnTo>
                      <a:pt x="752" y="60"/>
                    </a:lnTo>
                    <a:lnTo>
                      <a:pt x="748" y="64"/>
                    </a:lnTo>
                    <a:lnTo>
                      <a:pt x="750" y="66"/>
                    </a:lnTo>
                    <a:lnTo>
                      <a:pt x="752" y="68"/>
                    </a:lnTo>
                    <a:lnTo>
                      <a:pt x="756" y="70"/>
                    </a:lnTo>
                    <a:lnTo>
                      <a:pt x="758" y="72"/>
                    </a:lnTo>
                    <a:lnTo>
                      <a:pt x="758" y="78"/>
                    </a:lnTo>
                    <a:lnTo>
                      <a:pt x="758" y="80"/>
                    </a:lnTo>
                    <a:lnTo>
                      <a:pt x="762" y="82"/>
                    </a:lnTo>
                    <a:lnTo>
                      <a:pt x="766" y="80"/>
                    </a:lnTo>
                    <a:lnTo>
                      <a:pt x="770" y="78"/>
                    </a:lnTo>
                    <a:lnTo>
                      <a:pt x="772" y="76"/>
                    </a:lnTo>
                    <a:lnTo>
                      <a:pt x="776" y="76"/>
                    </a:lnTo>
                    <a:lnTo>
                      <a:pt x="782" y="76"/>
                    </a:lnTo>
                    <a:lnTo>
                      <a:pt x="784" y="78"/>
                    </a:lnTo>
                    <a:lnTo>
                      <a:pt x="784" y="82"/>
                    </a:lnTo>
                    <a:lnTo>
                      <a:pt x="780" y="86"/>
                    </a:lnTo>
                    <a:lnTo>
                      <a:pt x="774" y="88"/>
                    </a:lnTo>
                    <a:lnTo>
                      <a:pt x="772" y="92"/>
                    </a:lnTo>
                    <a:lnTo>
                      <a:pt x="770" y="98"/>
                    </a:lnTo>
                    <a:lnTo>
                      <a:pt x="772" y="102"/>
                    </a:lnTo>
                    <a:lnTo>
                      <a:pt x="774" y="106"/>
                    </a:lnTo>
                    <a:lnTo>
                      <a:pt x="780" y="104"/>
                    </a:lnTo>
                    <a:lnTo>
                      <a:pt x="786" y="100"/>
                    </a:lnTo>
                    <a:lnTo>
                      <a:pt x="794" y="88"/>
                    </a:lnTo>
                    <a:lnTo>
                      <a:pt x="798" y="92"/>
                    </a:lnTo>
                    <a:lnTo>
                      <a:pt x="808" y="86"/>
                    </a:lnTo>
                    <a:lnTo>
                      <a:pt x="816" y="82"/>
                    </a:lnTo>
                    <a:lnTo>
                      <a:pt x="822" y="80"/>
                    </a:lnTo>
                    <a:lnTo>
                      <a:pt x="822" y="74"/>
                    </a:lnTo>
                    <a:lnTo>
                      <a:pt x="822" y="70"/>
                    </a:lnTo>
                    <a:lnTo>
                      <a:pt x="824" y="68"/>
                    </a:lnTo>
                    <a:lnTo>
                      <a:pt x="828" y="66"/>
                    </a:lnTo>
                    <a:lnTo>
                      <a:pt x="850" y="66"/>
                    </a:lnTo>
                    <a:lnTo>
                      <a:pt x="858" y="70"/>
                    </a:lnTo>
                    <a:lnTo>
                      <a:pt x="862" y="72"/>
                    </a:lnTo>
                    <a:lnTo>
                      <a:pt x="864" y="78"/>
                    </a:lnTo>
                    <a:lnTo>
                      <a:pt x="862" y="80"/>
                    </a:lnTo>
                    <a:lnTo>
                      <a:pt x="860" y="82"/>
                    </a:lnTo>
                    <a:lnTo>
                      <a:pt x="854" y="84"/>
                    </a:lnTo>
                    <a:lnTo>
                      <a:pt x="848" y="86"/>
                    </a:lnTo>
                    <a:lnTo>
                      <a:pt x="846" y="86"/>
                    </a:lnTo>
                    <a:lnTo>
                      <a:pt x="846" y="90"/>
                    </a:lnTo>
                    <a:lnTo>
                      <a:pt x="846" y="94"/>
                    </a:lnTo>
                    <a:lnTo>
                      <a:pt x="848" y="100"/>
                    </a:lnTo>
                    <a:lnTo>
                      <a:pt x="846" y="104"/>
                    </a:lnTo>
                    <a:lnTo>
                      <a:pt x="842" y="108"/>
                    </a:lnTo>
                    <a:lnTo>
                      <a:pt x="830" y="112"/>
                    </a:lnTo>
                    <a:lnTo>
                      <a:pt x="816" y="116"/>
                    </a:lnTo>
                    <a:lnTo>
                      <a:pt x="808" y="122"/>
                    </a:lnTo>
                    <a:lnTo>
                      <a:pt x="802" y="126"/>
                    </a:lnTo>
                    <a:lnTo>
                      <a:pt x="798" y="124"/>
                    </a:lnTo>
                    <a:lnTo>
                      <a:pt x="790" y="122"/>
                    </a:lnTo>
                    <a:lnTo>
                      <a:pt x="780" y="122"/>
                    </a:lnTo>
                    <a:lnTo>
                      <a:pt x="772" y="132"/>
                    </a:lnTo>
                    <a:lnTo>
                      <a:pt x="758" y="140"/>
                    </a:lnTo>
                    <a:lnTo>
                      <a:pt x="732" y="156"/>
                    </a:lnTo>
                    <a:lnTo>
                      <a:pt x="726" y="160"/>
                    </a:lnTo>
                    <a:lnTo>
                      <a:pt x="722" y="164"/>
                    </a:lnTo>
                    <a:lnTo>
                      <a:pt x="718" y="164"/>
                    </a:lnTo>
                    <a:lnTo>
                      <a:pt x="712" y="164"/>
                    </a:lnTo>
                    <a:lnTo>
                      <a:pt x="708" y="166"/>
                    </a:lnTo>
                    <a:lnTo>
                      <a:pt x="704" y="168"/>
                    </a:lnTo>
                    <a:lnTo>
                      <a:pt x="698" y="172"/>
                    </a:lnTo>
                    <a:lnTo>
                      <a:pt x="690" y="176"/>
                    </a:lnTo>
                    <a:lnTo>
                      <a:pt x="684" y="178"/>
                    </a:lnTo>
                    <a:lnTo>
                      <a:pt x="674" y="180"/>
                    </a:lnTo>
                    <a:lnTo>
                      <a:pt x="656" y="184"/>
                    </a:lnTo>
                    <a:lnTo>
                      <a:pt x="648" y="188"/>
                    </a:lnTo>
                    <a:lnTo>
                      <a:pt x="640" y="192"/>
                    </a:lnTo>
                    <a:lnTo>
                      <a:pt x="632" y="198"/>
                    </a:lnTo>
                    <a:lnTo>
                      <a:pt x="622" y="206"/>
                    </a:lnTo>
                    <a:lnTo>
                      <a:pt x="612" y="214"/>
                    </a:lnTo>
                    <a:lnTo>
                      <a:pt x="606" y="222"/>
                    </a:lnTo>
                    <a:lnTo>
                      <a:pt x="600" y="234"/>
                    </a:lnTo>
                    <a:lnTo>
                      <a:pt x="594" y="244"/>
                    </a:lnTo>
                    <a:lnTo>
                      <a:pt x="602" y="244"/>
                    </a:lnTo>
                    <a:lnTo>
                      <a:pt x="606" y="246"/>
                    </a:lnTo>
                    <a:lnTo>
                      <a:pt x="606" y="248"/>
                    </a:lnTo>
                    <a:lnTo>
                      <a:pt x="604" y="260"/>
                    </a:lnTo>
                    <a:lnTo>
                      <a:pt x="602" y="266"/>
                    </a:lnTo>
                    <a:lnTo>
                      <a:pt x="602" y="274"/>
                    </a:lnTo>
                    <a:lnTo>
                      <a:pt x="604" y="274"/>
                    </a:lnTo>
                    <a:lnTo>
                      <a:pt x="606" y="276"/>
                    </a:lnTo>
                    <a:lnTo>
                      <a:pt x="608" y="276"/>
                    </a:lnTo>
                    <a:lnTo>
                      <a:pt x="614" y="272"/>
                    </a:lnTo>
                    <a:lnTo>
                      <a:pt x="622" y="272"/>
                    </a:lnTo>
                    <a:lnTo>
                      <a:pt x="630" y="274"/>
                    </a:lnTo>
                    <a:lnTo>
                      <a:pt x="636" y="276"/>
                    </a:lnTo>
                    <a:lnTo>
                      <a:pt x="642" y="280"/>
                    </a:lnTo>
                    <a:lnTo>
                      <a:pt x="648" y="288"/>
                    </a:lnTo>
                    <a:lnTo>
                      <a:pt x="652" y="292"/>
                    </a:lnTo>
                    <a:lnTo>
                      <a:pt x="656" y="294"/>
                    </a:lnTo>
                    <a:lnTo>
                      <a:pt x="662" y="294"/>
                    </a:lnTo>
                    <a:lnTo>
                      <a:pt x="666" y="296"/>
                    </a:lnTo>
                    <a:lnTo>
                      <a:pt x="670" y="300"/>
                    </a:lnTo>
                    <a:lnTo>
                      <a:pt x="674" y="304"/>
                    </a:lnTo>
                    <a:lnTo>
                      <a:pt x="680" y="306"/>
                    </a:lnTo>
                    <a:lnTo>
                      <a:pt x="688" y="308"/>
                    </a:lnTo>
                    <a:lnTo>
                      <a:pt x="698" y="306"/>
                    </a:lnTo>
                    <a:lnTo>
                      <a:pt x="712" y="308"/>
                    </a:lnTo>
                    <a:lnTo>
                      <a:pt x="712" y="310"/>
                    </a:lnTo>
                    <a:lnTo>
                      <a:pt x="712" y="314"/>
                    </a:lnTo>
                    <a:lnTo>
                      <a:pt x="710" y="322"/>
                    </a:lnTo>
                    <a:lnTo>
                      <a:pt x="704" y="332"/>
                    </a:lnTo>
                    <a:lnTo>
                      <a:pt x="700" y="344"/>
                    </a:lnTo>
                    <a:lnTo>
                      <a:pt x="698" y="350"/>
                    </a:lnTo>
                    <a:lnTo>
                      <a:pt x="698" y="356"/>
                    </a:lnTo>
                    <a:lnTo>
                      <a:pt x="700" y="360"/>
                    </a:lnTo>
                    <a:lnTo>
                      <a:pt x="704" y="366"/>
                    </a:lnTo>
                    <a:lnTo>
                      <a:pt x="712" y="376"/>
                    </a:lnTo>
                    <a:lnTo>
                      <a:pt x="714" y="374"/>
                    </a:lnTo>
                    <a:lnTo>
                      <a:pt x="718" y="370"/>
                    </a:lnTo>
                    <a:lnTo>
                      <a:pt x="724" y="366"/>
                    </a:lnTo>
                    <a:lnTo>
                      <a:pt x="730" y="362"/>
                    </a:lnTo>
                    <a:lnTo>
                      <a:pt x="734" y="356"/>
                    </a:lnTo>
                    <a:lnTo>
                      <a:pt x="738" y="350"/>
                    </a:lnTo>
                    <a:lnTo>
                      <a:pt x="742" y="332"/>
                    </a:lnTo>
                    <a:lnTo>
                      <a:pt x="746" y="314"/>
                    </a:lnTo>
                    <a:lnTo>
                      <a:pt x="748" y="312"/>
                    </a:lnTo>
                    <a:lnTo>
                      <a:pt x="754" y="308"/>
                    </a:lnTo>
                    <a:lnTo>
                      <a:pt x="766" y="306"/>
                    </a:lnTo>
                    <a:lnTo>
                      <a:pt x="772" y="304"/>
                    </a:lnTo>
                    <a:lnTo>
                      <a:pt x="788" y="296"/>
                    </a:lnTo>
                    <a:lnTo>
                      <a:pt x="796" y="290"/>
                    </a:lnTo>
                    <a:lnTo>
                      <a:pt x="800" y="284"/>
                    </a:lnTo>
                    <a:lnTo>
                      <a:pt x="804" y="276"/>
                    </a:lnTo>
                    <a:lnTo>
                      <a:pt x="806" y="266"/>
                    </a:lnTo>
                    <a:lnTo>
                      <a:pt x="804" y="264"/>
                    </a:lnTo>
                    <a:lnTo>
                      <a:pt x="802" y="262"/>
                    </a:lnTo>
                    <a:lnTo>
                      <a:pt x="800" y="258"/>
                    </a:lnTo>
                    <a:lnTo>
                      <a:pt x="794" y="256"/>
                    </a:lnTo>
                    <a:lnTo>
                      <a:pt x="794" y="254"/>
                    </a:lnTo>
                    <a:lnTo>
                      <a:pt x="792" y="250"/>
                    </a:lnTo>
                    <a:lnTo>
                      <a:pt x="794" y="246"/>
                    </a:lnTo>
                    <a:lnTo>
                      <a:pt x="798" y="244"/>
                    </a:lnTo>
                    <a:lnTo>
                      <a:pt x="804" y="238"/>
                    </a:lnTo>
                    <a:lnTo>
                      <a:pt x="806" y="236"/>
                    </a:lnTo>
                    <a:close/>
                  </a:path>
                </a:pathLst>
              </a:custGeom>
              <a:grpFill/>
              <a:ln w="3175" cmpd="sng">
                <a:solidFill>
                  <a:schemeClr val="accent5"/>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683" name="Freeform 28"/>
              <p:cNvSpPr>
                <a:spLocks/>
              </p:cNvSpPr>
              <p:nvPr/>
            </p:nvSpPr>
            <p:spPr bwMode="gray">
              <a:xfrm>
                <a:off x="1795" y="1226"/>
                <a:ext cx="38" cy="18"/>
              </a:xfrm>
              <a:custGeom>
                <a:avLst/>
                <a:gdLst/>
                <a:ahLst/>
                <a:cxnLst>
                  <a:cxn ang="0">
                    <a:pos x="38" y="18"/>
                  </a:cxn>
                  <a:cxn ang="0">
                    <a:pos x="24" y="16"/>
                  </a:cxn>
                  <a:cxn ang="0">
                    <a:pos x="18" y="16"/>
                  </a:cxn>
                  <a:cxn ang="0">
                    <a:pos x="10" y="14"/>
                  </a:cxn>
                  <a:cxn ang="0">
                    <a:pos x="2" y="8"/>
                  </a:cxn>
                  <a:cxn ang="0">
                    <a:pos x="0" y="4"/>
                  </a:cxn>
                  <a:cxn ang="0">
                    <a:pos x="2" y="0"/>
                  </a:cxn>
                  <a:cxn ang="0">
                    <a:pos x="4" y="0"/>
                  </a:cxn>
                  <a:cxn ang="0">
                    <a:pos x="12" y="0"/>
                  </a:cxn>
                  <a:cxn ang="0">
                    <a:pos x="22" y="2"/>
                  </a:cxn>
                  <a:cxn ang="0">
                    <a:pos x="28" y="6"/>
                  </a:cxn>
                  <a:cxn ang="0">
                    <a:pos x="34" y="12"/>
                  </a:cxn>
                  <a:cxn ang="0">
                    <a:pos x="36" y="14"/>
                  </a:cxn>
                  <a:cxn ang="0">
                    <a:pos x="38" y="18"/>
                  </a:cxn>
                </a:cxnLst>
                <a:rect l="0" t="0" r="r" b="b"/>
                <a:pathLst>
                  <a:path w="38" h="18">
                    <a:moveTo>
                      <a:pt x="38" y="18"/>
                    </a:moveTo>
                    <a:lnTo>
                      <a:pt x="24" y="16"/>
                    </a:lnTo>
                    <a:lnTo>
                      <a:pt x="18" y="16"/>
                    </a:lnTo>
                    <a:lnTo>
                      <a:pt x="10" y="14"/>
                    </a:lnTo>
                    <a:lnTo>
                      <a:pt x="2" y="8"/>
                    </a:lnTo>
                    <a:lnTo>
                      <a:pt x="0" y="4"/>
                    </a:lnTo>
                    <a:lnTo>
                      <a:pt x="2" y="0"/>
                    </a:lnTo>
                    <a:lnTo>
                      <a:pt x="4" y="0"/>
                    </a:lnTo>
                    <a:lnTo>
                      <a:pt x="12" y="0"/>
                    </a:lnTo>
                    <a:lnTo>
                      <a:pt x="22" y="2"/>
                    </a:lnTo>
                    <a:lnTo>
                      <a:pt x="28" y="6"/>
                    </a:lnTo>
                    <a:lnTo>
                      <a:pt x="34" y="12"/>
                    </a:lnTo>
                    <a:lnTo>
                      <a:pt x="36" y="14"/>
                    </a:lnTo>
                    <a:lnTo>
                      <a:pt x="38" y="18"/>
                    </a:lnTo>
                    <a:close/>
                  </a:path>
                </a:pathLst>
              </a:custGeom>
              <a:grpFill/>
              <a:ln w="3175" cmpd="sng">
                <a:solidFill>
                  <a:schemeClr val="accent5"/>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684" name="Freeform 29"/>
              <p:cNvSpPr>
                <a:spLocks/>
              </p:cNvSpPr>
              <p:nvPr/>
            </p:nvSpPr>
            <p:spPr bwMode="gray">
              <a:xfrm>
                <a:off x="1857" y="1198"/>
                <a:ext cx="96" cy="90"/>
              </a:xfrm>
              <a:custGeom>
                <a:avLst/>
                <a:gdLst/>
                <a:ahLst/>
                <a:cxnLst>
                  <a:cxn ang="0">
                    <a:pos x="70" y="74"/>
                  </a:cxn>
                  <a:cxn ang="0">
                    <a:pos x="58" y="80"/>
                  </a:cxn>
                  <a:cxn ang="0">
                    <a:pos x="48" y="84"/>
                  </a:cxn>
                  <a:cxn ang="0">
                    <a:pos x="50" y="76"/>
                  </a:cxn>
                  <a:cxn ang="0">
                    <a:pos x="42" y="70"/>
                  </a:cxn>
                  <a:cxn ang="0">
                    <a:pos x="6" y="70"/>
                  </a:cxn>
                  <a:cxn ang="0">
                    <a:pos x="0" y="68"/>
                  </a:cxn>
                  <a:cxn ang="0">
                    <a:pos x="4" y="64"/>
                  </a:cxn>
                  <a:cxn ang="0">
                    <a:pos x="10" y="54"/>
                  </a:cxn>
                  <a:cxn ang="0">
                    <a:pos x="22" y="48"/>
                  </a:cxn>
                  <a:cxn ang="0">
                    <a:pos x="24" y="42"/>
                  </a:cxn>
                  <a:cxn ang="0">
                    <a:pos x="34" y="30"/>
                  </a:cxn>
                  <a:cxn ang="0">
                    <a:pos x="44" y="20"/>
                  </a:cxn>
                  <a:cxn ang="0">
                    <a:pos x="62" y="6"/>
                  </a:cxn>
                  <a:cxn ang="0">
                    <a:pos x="70" y="0"/>
                  </a:cxn>
                  <a:cxn ang="0">
                    <a:pos x="74" y="4"/>
                  </a:cxn>
                  <a:cxn ang="0">
                    <a:pos x="72" y="8"/>
                  </a:cxn>
                  <a:cxn ang="0">
                    <a:pos x="56" y="24"/>
                  </a:cxn>
                  <a:cxn ang="0">
                    <a:pos x="56" y="30"/>
                  </a:cxn>
                  <a:cxn ang="0">
                    <a:pos x="64" y="24"/>
                  </a:cxn>
                  <a:cxn ang="0">
                    <a:pos x="66" y="32"/>
                  </a:cxn>
                  <a:cxn ang="0">
                    <a:pos x="70" y="40"/>
                  </a:cxn>
                  <a:cxn ang="0">
                    <a:pos x="72" y="42"/>
                  </a:cxn>
                  <a:cxn ang="0">
                    <a:pos x="78" y="38"/>
                  </a:cxn>
                  <a:cxn ang="0">
                    <a:pos x="88" y="40"/>
                  </a:cxn>
                  <a:cxn ang="0">
                    <a:pos x="94" y="42"/>
                  </a:cxn>
                  <a:cxn ang="0">
                    <a:pos x="88" y="48"/>
                  </a:cxn>
                  <a:cxn ang="0">
                    <a:pos x="84" y="52"/>
                  </a:cxn>
                  <a:cxn ang="0">
                    <a:pos x="92" y="50"/>
                  </a:cxn>
                  <a:cxn ang="0">
                    <a:pos x="90" y="56"/>
                  </a:cxn>
                  <a:cxn ang="0">
                    <a:pos x="96" y="58"/>
                  </a:cxn>
                  <a:cxn ang="0">
                    <a:pos x="88" y="68"/>
                  </a:cxn>
                  <a:cxn ang="0">
                    <a:pos x="88" y="70"/>
                  </a:cxn>
                  <a:cxn ang="0">
                    <a:pos x="96" y="70"/>
                  </a:cxn>
                  <a:cxn ang="0">
                    <a:pos x="90" y="82"/>
                  </a:cxn>
                  <a:cxn ang="0">
                    <a:pos x="80" y="90"/>
                  </a:cxn>
                  <a:cxn ang="0">
                    <a:pos x="76" y="86"/>
                  </a:cxn>
                  <a:cxn ang="0">
                    <a:pos x="80" y="80"/>
                  </a:cxn>
                  <a:cxn ang="0">
                    <a:pos x="70" y="82"/>
                  </a:cxn>
                </a:cxnLst>
                <a:rect l="0" t="0" r="r" b="b"/>
                <a:pathLst>
                  <a:path w="96" h="90">
                    <a:moveTo>
                      <a:pt x="76" y="74"/>
                    </a:moveTo>
                    <a:lnTo>
                      <a:pt x="70" y="74"/>
                    </a:lnTo>
                    <a:lnTo>
                      <a:pt x="66" y="76"/>
                    </a:lnTo>
                    <a:lnTo>
                      <a:pt x="58" y="80"/>
                    </a:lnTo>
                    <a:lnTo>
                      <a:pt x="52" y="84"/>
                    </a:lnTo>
                    <a:lnTo>
                      <a:pt x="48" y="84"/>
                    </a:lnTo>
                    <a:lnTo>
                      <a:pt x="44" y="84"/>
                    </a:lnTo>
                    <a:lnTo>
                      <a:pt x="50" y="76"/>
                    </a:lnTo>
                    <a:lnTo>
                      <a:pt x="46" y="72"/>
                    </a:lnTo>
                    <a:lnTo>
                      <a:pt x="42" y="70"/>
                    </a:lnTo>
                    <a:lnTo>
                      <a:pt x="14" y="70"/>
                    </a:lnTo>
                    <a:lnTo>
                      <a:pt x="6" y="70"/>
                    </a:lnTo>
                    <a:lnTo>
                      <a:pt x="2" y="70"/>
                    </a:lnTo>
                    <a:lnTo>
                      <a:pt x="0" y="68"/>
                    </a:lnTo>
                    <a:lnTo>
                      <a:pt x="2" y="66"/>
                    </a:lnTo>
                    <a:lnTo>
                      <a:pt x="4" y="64"/>
                    </a:lnTo>
                    <a:lnTo>
                      <a:pt x="8" y="64"/>
                    </a:lnTo>
                    <a:lnTo>
                      <a:pt x="10" y="54"/>
                    </a:lnTo>
                    <a:lnTo>
                      <a:pt x="16" y="50"/>
                    </a:lnTo>
                    <a:lnTo>
                      <a:pt x="22" y="48"/>
                    </a:lnTo>
                    <a:lnTo>
                      <a:pt x="22" y="46"/>
                    </a:lnTo>
                    <a:lnTo>
                      <a:pt x="24" y="42"/>
                    </a:lnTo>
                    <a:lnTo>
                      <a:pt x="28" y="32"/>
                    </a:lnTo>
                    <a:lnTo>
                      <a:pt x="34" y="30"/>
                    </a:lnTo>
                    <a:lnTo>
                      <a:pt x="38" y="28"/>
                    </a:lnTo>
                    <a:lnTo>
                      <a:pt x="44" y="20"/>
                    </a:lnTo>
                    <a:lnTo>
                      <a:pt x="52" y="14"/>
                    </a:lnTo>
                    <a:lnTo>
                      <a:pt x="62" y="6"/>
                    </a:lnTo>
                    <a:lnTo>
                      <a:pt x="66" y="2"/>
                    </a:lnTo>
                    <a:lnTo>
                      <a:pt x="70" y="0"/>
                    </a:lnTo>
                    <a:lnTo>
                      <a:pt x="74" y="0"/>
                    </a:lnTo>
                    <a:lnTo>
                      <a:pt x="74" y="4"/>
                    </a:lnTo>
                    <a:lnTo>
                      <a:pt x="70" y="4"/>
                    </a:lnTo>
                    <a:lnTo>
                      <a:pt x="72" y="8"/>
                    </a:lnTo>
                    <a:lnTo>
                      <a:pt x="62" y="16"/>
                    </a:lnTo>
                    <a:lnTo>
                      <a:pt x="56" y="24"/>
                    </a:lnTo>
                    <a:lnTo>
                      <a:pt x="54" y="30"/>
                    </a:lnTo>
                    <a:lnTo>
                      <a:pt x="56" y="30"/>
                    </a:lnTo>
                    <a:lnTo>
                      <a:pt x="60" y="24"/>
                    </a:lnTo>
                    <a:lnTo>
                      <a:pt x="64" y="24"/>
                    </a:lnTo>
                    <a:lnTo>
                      <a:pt x="64" y="30"/>
                    </a:lnTo>
                    <a:lnTo>
                      <a:pt x="66" y="32"/>
                    </a:lnTo>
                    <a:lnTo>
                      <a:pt x="68" y="34"/>
                    </a:lnTo>
                    <a:lnTo>
                      <a:pt x="70" y="40"/>
                    </a:lnTo>
                    <a:lnTo>
                      <a:pt x="70" y="42"/>
                    </a:lnTo>
                    <a:lnTo>
                      <a:pt x="72" y="42"/>
                    </a:lnTo>
                    <a:lnTo>
                      <a:pt x="74" y="40"/>
                    </a:lnTo>
                    <a:lnTo>
                      <a:pt x="78" y="38"/>
                    </a:lnTo>
                    <a:lnTo>
                      <a:pt x="80" y="38"/>
                    </a:lnTo>
                    <a:lnTo>
                      <a:pt x="88" y="40"/>
                    </a:lnTo>
                    <a:lnTo>
                      <a:pt x="92" y="42"/>
                    </a:lnTo>
                    <a:lnTo>
                      <a:pt x="94" y="42"/>
                    </a:lnTo>
                    <a:lnTo>
                      <a:pt x="92" y="46"/>
                    </a:lnTo>
                    <a:lnTo>
                      <a:pt x="88" y="48"/>
                    </a:lnTo>
                    <a:lnTo>
                      <a:pt x="82" y="50"/>
                    </a:lnTo>
                    <a:lnTo>
                      <a:pt x="84" y="52"/>
                    </a:lnTo>
                    <a:lnTo>
                      <a:pt x="86" y="52"/>
                    </a:lnTo>
                    <a:lnTo>
                      <a:pt x="92" y="50"/>
                    </a:lnTo>
                    <a:lnTo>
                      <a:pt x="94" y="54"/>
                    </a:lnTo>
                    <a:lnTo>
                      <a:pt x="90" y="56"/>
                    </a:lnTo>
                    <a:lnTo>
                      <a:pt x="90" y="58"/>
                    </a:lnTo>
                    <a:lnTo>
                      <a:pt x="96" y="58"/>
                    </a:lnTo>
                    <a:lnTo>
                      <a:pt x="92" y="64"/>
                    </a:lnTo>
                    <a:lnTo>
                      <a:pt x="88" y="68"/>
                    </a:lnTo>
                    <a:lnTo>
                      <a:pt x="84" y="70"/>
                    </a:lnTo>
                    <a:lnTo>
                      <a:pt x="88" y="70"/>
                    </a:lnTo>
                    <a:lnTo>
                      <a:pt x="92" y="70"/>
                    </a:lnTo>
                    <a:lnTo>
                      <a:pt x="96" y="70"/>
                    </a:lnTo>
                    <a:lnTo>
                      <a:pt x="94" y="74"/>
                    </a:lnTo>
                    <a:lnTo>
                      <a:pt x="90" y="82"/>
                    </a:lnTo>
                    <a:lnTo>
                      <a:pt x="84" y="88"/>
                    </a:lnTo>
                    <a:lnTo>
                      <a:pt x="80" y="90"/>
                    </a:lnTo>
                    <a:lnTo>
                      <a:pt x="76" y="88"/>
                    </a:lnTo>
                    <a:lnTo>
                      <a:pt x="76" y="86"/>
                    </a:lnTo>
                    <a:lnTo>
                      <a:pt x="78" y="82"/>
                    </a:lnTo>
                    <a:lnTo>
                      <a:pt x="80" y="80"/>
                    </a:lnTo>
                    <a:lnTo>
                      <a:pt x="74" y="82"/>
                    </a:lnTo>
                    <a:lnTo>
                      <a:pt x="70" y="82"/>
                    </a:lnTo>
                    <a:lnTo>
                      <a:pt x="76" y="74"/>
                    </a:lnTo>
                    <a:close/>
                  </a:path>
                </a:pathLst>
              </a:custGeom>
              <a:grpFill/>
              <a:ln w="3175" cmpd="sng">
                <a:solidFill>
                  <a:schemeClr val="accent5"/>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685" name="Freeform 30"/>
              <p:cNvSpPr>
                <a:spLocks/>
              </p:cNvSpPr>
              <p:nvPr/>
            </p:nvSpPr>
            <p:spPr bwMode="gray">
              <a:xfrm>
                <a:off x="1279" y="822"/>
                <a:ext cx="142" cy="58"/>
              </a:xfrm>
              <a:custGeom>
                <a:avLst/>
                <a:gdLst/>
                <a:ahLst/>
                <a:cxnLst>
                  <a:cxn ang="0">
                    <a:pos x="0" y="40"/>
                  </a:cxn>
                  <a:cxn ang="0">
                    <a:pos x="4" y="40"/>
                  </a:cxn>
                  <a:cxn ang="0">
                    <a:pos x="10" y="40"/>
                  </a:cxn>
                  <a:cxn ang="0">
                    <a:pos x="14" y="40"/>
                  </a:cxn>
                  <a:cxn ang="0">
                    <a:pos x="18" y="44"/>
                  </a:cxn>
                  <a:cxn ang="0">
                    <a:pos x="20" y="48"/>
                  </a:cxn>
                  <a:cxn ang="0">
                    <a:pos x="18" y="56"/>
                  </a:cxn>
                  <a:cxn ang="0">
                    <a:pos x="20" y="58"/>
                  </a:cxn>
                  <a:cxn ang="0">
                    <a:pos x="24" y="54"/>
                  </a:cxn>
                  <a:cxn ang="0">
                    <a:pos x="32" y="48"/>
                  </a:cxn>
                  <a:cxn ang="0">
                    <a:pos x="38" y="44"/>
                  </a:cxn>
                  <a:cxn ang="0">
                    <a:pos x="48" y="44"/>
                  </a:cxn>
                  <a:cxn ang="0">
                    <a:pos x="54" y="44"/>
                  </a:cxn>
                  <a:cxn ang="0">
                    <a:pos x="60" y="42"/>
                  </a:cxn>
                  <a:cxn ang="0">
                    <a:pos x="70" y="36"/>
                  </a:cxn>
                  <a:cxn ang="0">
                    <a:pos x="78" y="34"/>
                  </a:cxn>
                  <a:cxn ang="0">
                    <a:pos x="100" y="30"/>
                  </a:cxn>
                  <a:cxn ang="0">
                    <a:pos x="122" y="24"/>
                  </a:cxn>
                  <a:cxn ang="0">
                    <a:pos x="132" y="20"/>
                  </a:cxn>
                  <a:cxn ang="0">
                    <a:pos x="142" y="14"/>
                  </a:cxn>
                  <a:cxn ang="0">
                    <a:pos x="134" y="8"/>
                  </a:cxn>
                  <a:cxn ang="0">
                    <a:pos x="128" y="4"/>
                  </a:cxn>
                  <a:cxn ang="0">
                    <a:pos x="124" y="4"/>
                  </a:cxn>
                  <a:cxn ang="0">
                    <a:pos x="118" y="4"/>
                  </a:cxn>
                  <a:cxn ang="0">
                    <a:pos x="118" y="8"/>
                  </a:cxn>
                  <a:cxn ang="0">
                    <a:pos x="112" y="8"/>
                  </a:cxn>
                  <a:cxn ang="0">
                    <a:pos x="106" y="6"/>
                  </a:cxn>
                  <a:cxn ang="0">
                    <a:pos x="102" y="2"/>
                  </a:cxn>
                  <a:cxn ang="0">
                    <a:pos x="96" y="0"/>
                  </a:cxn>
                  <a:cxn ang="0">
                    <a:pos x="76" y="2"/>
                  </a:cxn>
                  <a:cxn ang="0">
                    <a:pos x="60" y="4"/>
                  </a:cxn>
                  <a:cxn ang="0">
                    <a:pos x="48" y="14"/>
                  </a:cxn>
                  <a:cxn ang="0">
                    <a:pos x="44" y="18"/>
                  </a:cxn>
                  <a:cxn ang="0">
                    <a:pos x="38" y="22"/>
                  </a:cxn>
                  <a:cxn ang="0">
                    <a:pos x="24" y="28"/>
                  </a:cxn>
                  <a:cxn ang="0">
                    <a:pos x="12" y="34"/>
                  </a:cxn>
                  <a:cxn ang="0">
                    <a:pos x="6" y="36"/>
                  </a:cxn>
                  <a:cxn ang="0">
                    <a:pos x="0" y="40"/>
                  </a:cxn>
                </a:cxnLst>
                <a:rect l="0" t="0" r="r" b="b"/>
                <a:pathLst>
                  <a:path w="142" h="58">
                    <a:moveTo>
                      <a:pt x="0" y="40"/>
                    </a:moveTo>
                    <a:lnTo>
                      <a:pt x="4" y="40"/>
                    </a:lnTo>
                    <a:lnTo>
                      <a:pt x="10" y="40"/>
                    </a:lnTo>
                    <a:lnTo>
                      <a:pt x="14" y="40"/>
                    </a:lnTo>
                    <a:lnTo>
                      <a:pt x="18" y="44"/>
                    </a:lnTo>
                    <a:lnTo>
                      <a:pt x="20" y="48"/>
                    </a:lnTo>
                    <a:lnTo>
                      <a:pt x="18" y="56"/>
                    </a:lnTo>
                    <a:lnTo>
                      <a:pt x="20" y="58"/>
                    </a:lnTo>
                    <a:lnTo>
                      <a:pt x="24" y="54"/>
                    </a:lnTo>
                    <a:lnTo>
                      <a:pt x="32" y="48"/>
                    </a:lnTo>
                    <a:lnTo>
                      <a:pt x="38" y="44"/>
                    </a:lnTo>
                    <a:lnTo>
                      <a:pt x="48" y="44"/>
                    </a:lnTo>
                    <a:lnTo>
                      <a:pt x="54" y="44"/>
                    </a:lnTo>
                    <a:lnTo>
                      <a:pt x="60" y="42"/>
                    </a:lnTo>
                    <a:lnTo>
                      <a:pt x="70" y="36"/>
                    </a:lnTo>
                    <a:lnTo>
                      <a:pt x="78" y="34"/>
                    </a:lnTo>
                    <a:lnTo>
                      <a:pt x="100" y="30"/>
                    </a:lnTo>
                    <a:lnTo>
                      <a:pt x="122" y="24"/>
                    </a:lnTo>
                    <a:lnTo>
                      <a:pt x="132" y="20"/>
                    </a:lnTo>
                    <a:lnTo>
                      <a:pt x="142" y="14"/>
                    </a:lnTo>
                    <a:lnTo>
                      <a:pt x="134" y="8"/>
                    </a:lnTo>
                    <a:lnTo>
                      <a:pt x="128" y="4"/>
                    </a:lnTo>
                    <a:lnTo>
                      <a:pt x="124" y="4"/>
                    </a:lnTo>
                    <a:lnTo>
                      <a:pt x="118" y="4"/>
                    </a:lnTo>
                    <a:lnTo>
                      <a:pt x="118" y="8"/>
                    </a:lnTo>
                    <a:lnTo>
                      <a:pt x="112" y="8"/>
                    </a:lnTo>
                    <a:lnTo>
                      <a:pt x="106" y="6"/>
                    </a:lnTo>
                    <a:lnTo>
                      <a:pt x="102" y="2"/>
                    </a:lnTo>
                    <a:lnTo>
                      <a:pt x="96" y="0"/>
                    </a:lnTo>
                    <a:lnTo>
                      <a:pt x="76" y="2"/>
                    </a:lnTo>
                    <a:lnTo>
                      <a:pt x="60" y="4"/>
                    </a:lnTo>
                    <a:lnTo>
                      <a:pt x="48" y="14"/>
                    </a:lnTo>
                    <a:lnTo>
                      <a:pt x="44" y="18"/>
                    </a:lnTo>
                    <a:lnTo>
                      <a:pt x="38" y="22"/>
                    </a:lnTo>
                    <a:lnTo>
                      <a:pt x="24" y="28"/>
                    </a:lnTo>
                    <a:lnTo>
                      <a:pt x="12" y="34"/>
                    </a:lnTo>
                    <a:lnTo>
                      <a:pt x="6" y="36"/>
                    </a:lnTo>
                    <a:lnTo>
                      <a:pt x="0" y="40"/>
                    </a:lnTo>
                    <a:close/>
                  </a:path>
                </a:pathLst>
              </a:custGeom>
              <a:grpFill/>
              <a:ln w="3175" cmpd="sng">
                <a:solidFill>
                  <a:schemeClr val="accent5"/>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686" name="Freeform 31"/>
              <p:cNvSpPr>
                <a:spLocks/>
              </p:cNvSpPr>
              <p:nvPr/>
            </p:nvSpPr>
            <p:spPr bwMode="gray">
              <a:xfrm>
                <a:off x="1621" y="754"/>
                <a:ext cx="52" cy="26"/>
              </a:xfrm>
              <a:custGeom>
                <a:avLst/>
                <a:gdLst/>
                <a:ahLst/>
                <a:cxnLst>
                  <a:cxn ang="0">
                    <a:pos x="34" y="26"/>
                  </a:cxn>
                  <a:cxn ang="0">
                    <a:pos x="32" y="24"/>
                  </a:cxn>
                  <a:cxn ang="0">
                    <a:pos x="30" y="22"/>
                  </a:cxn>
                  <a:cxn ang="0">
                    <a:pos x="26" y="18"/>
                  </a:cxn>
                  <a:cxn ang="0">
                    <a:pos x="20" y="18"/>
                  </a:cxn>
                  <a:cxn ang="0">
                    <a:pos x="12" y="18"/>
                  </a:cxn>
                  <a:cxn ang="0">
                    <a:pos x="6" y="18"/>
                  </a:cxn>
                  <a:cxn ang="0">
                    <a:pos x="0" y="16"/>
                  </a:cxn>
                  <a:cxn ang="0">
                    <a:pos x="8" y="6"/>
                  </a:cxn>
                  <a:cxn ang="0">
                    <a:pos x="14" y="2"/>
                  </a:cxn>
                  <a:cxn ang="0">
                    <a:pos x="24" y="0"/>
                  </a:cxn>
                  <a:cxn ang="0">
                    <a:pos x="28" y="2"/>
                  </a:cxn>
                  <a:cxn ang="0">
                    <a:pos x="30" y="4"/>
                  </a:cxn>
                  <a:cxn ang="0">
                    <a:pos x="32" y="6"/>
                  </a:cxn>
                  <a:cxn ang="0">
                    <a:pos x="34" y="8"/>
                  </a:cxn>
                  <a:cxn ang="0">
                    <a:pos x="40" y="8"/>
                  </a:cxn>
                  <a:cxn ang="0">
                    <a:pos x="48" y="10"/>
                  </a:cxn>
                  <a:cxn ang="0">
                    <a:pos x="52" y="12"/>
                  </a:cxn>
                  <a:cxn ang="0">
                    <a:pos x="52" y="16"/>
                  </a:cxn>
                  <a:cxn ang="0">
                    <a:pos x="52" y="22"/>
                  </a:cxn>
                  <a:cxn ang="0">
                    <a:pos x="48" y="24"/>
                  </a:cxn>
                  <a:cxn ang="0">
                    <a:pos x="42" y="26"/>
                  </a:cxn>
                  <a:cxn ang="0">
                    <a:pos x="34" y="26"/>
                  </a:cxn>
                </a:cxnLst>
                <a:rect l="0" t="0" r="r" b="b"/>
                <a:pathLst>
                  <a:path w="52" h="26">
                    <a:moveTo>
                      <a:pt x="34" y="26"/>
                    </a:moveTo>
                    <a:lnTo>
                      <a:pt x="32" y="24"/>
                    </a:lnTo>
                    <a:lnTo>
                      <a:pt x="30" y="22"/>
                    </a:lnTo>
                    <a:lnTo>
                      <a:pt x="26" y="18"/>
                    </a:lnTo>
                    <a:lnTo>
                      <a:pt x="20" y="18"/>
                    </a:lnTo>
                    <a:lnTo>
                      <a:pt x="12" y="18"/>
                    </a:lnTo>
                    <a:lnTo>
                      <a:pt x="6" y="18"/>
                    </a:lnTo>
                    <a:lnTo>
                      <a:pt x="0" y="16"/>
                    </a:lnTo>
                    <a:lnTo>
                      <a:pt x="8" y="6"/>
                    </a:lnTo>
                    <a:lnTo>
                      <a:pt x="14" y="2"/>
                    </a:lnTo>
                    <a:lnTo>
                      <a:pt x="24" y="0"/>
                    </a:lnTo>
                    <a:lnTo>
                      <a:pt x="28" y="2"/>
                    </a:lnTo>
                    <a:lnTo>
                      <a:pt x="30" y="4"/>
                    </a:lnTo>
                    <a:lnTo>
                      <a:pt x="32" y="6"/>
                    </a:lnTo>
                    <a:lnTo>
                      <a:pt x="34" y="8"/>
                    </a:lnTo>
                    <a:lnTo>
                      <a:pt x="40" y="8"/>
                    </a:lnTo>
                    <a:lnTo>
                      <a:pt x="48" y="10"/>
                    </a:lnTo>
                    <a:lnTo>
                      <a:pt x="52" y="12"/>
                    </a:lnTo>
                    <a:lnTo>
                      <a:pt x="52" y="16"/>
                    </a:lnTo>
                    <a:lnTo>
                      <a:pt x="52" y="22"/>
                    </a:lnTo>
                    <a:lnTo>
                      <a:pt x="48" y="24"/>
                    </a:lnTo>
                    <a:lnTo>
                      <a:pt x="42" y="26"/>
                    </a:lnTo>
                    <a:lnTo>
                      <a:pt x="34" y="26"/>
                    </a:lnTo>
                    <a:close/>
                  </a:path>
                </a:pathLst>
              </a:custGeom>
              <a:grpFill/>
              <a:ln w="3175" cmpd="sng">
                <a:solidFill>
                  <a:schemeClr val="accent5"/>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687" name="Freeform 32"/>
              <p:cNvSpPr>
                <a:spLocks/>
              </p:cNvSpPr>
              <p:nvPr/>
            </p:nvSpPr>
            <p:spPr bwMode="gray">
              <a:xfrm>
                <a:off x="1339" y="830"/>
                <a:ext cx="204" cy="82"/>
              </a:xfrm>
              <a:custGeom>
                <a:avLst/>
                <a:gdLst/>
                <a:ahLst/>
                <a:cxnLst>
                  <a:cxn ang="0">
                    <a:pos x="172" y="62"/>
                  </a:cxn>
                  <a:cxn ang="0">
                    <a:pos x="166" y="70"/>
                  </a:cxn>
                  <a:cxn ang="0">
                    <a:pos x="158" y="78"/>
                  </a:cxn>
                  <a:cxn ang="0">
                    <a:pos x="146" y="78"/>
                  </a:cxn>
                  <a:cxn ang="0">
                    <a:pos x="124" y="70"/>
                  </a:cxn>
                  <a:cxn ang="0">
                    <a:pos x="120" y="64"/>
                  </a:cxn>
                  <a:cxn ang="0">
                    <a:pos x="94" y="66"/>
                  </a:cxn>
                  <a:cxn ang="0">
                    <a:pos x="78" y="74"/>
                  </a:cxn>
                  <a:cxn ang="0">
                    <a:pos x="60" y="82"/>
                  </a:cxn>
                  <a:cxn ang="0">
                    <a:pos x="40" y="80"/>
                  </a:cxn>
                  <a:cxn ang="0">
                    <a:pos x="28" y="82"/>
                  </a:cxn>
                  <a:cxn ang="0">
                    <a:pos x="32" y="72"/>
                  </a:cxn>
                  <a:cxn ang="0">
                    <a:pos x="22" y="70"/>
                  </a:cxn>
                  <a:cxn ang="0">
                    <a:pos x="6" y="64"/>
                  </a:cxn>
                  <a:cxn ang="0">
                    <a:pos x="14" y="56"/>
                  </a:cxn>
                  <a:cxn ang="0">
                    <a:pos x="70" y="54"/>
                  </a:cxn>
                  <a:cxn ang="0">
                    <a:pos x="72" y="50"/>
                  </a:cxn>
                  <a:cxn ang="0">
                    <a:pos x="12" y="44"/>
                  </a:cxn>
                  <a:cxn ang="0">
                    <a:pos x="18" y="36"/>
                  </a:cxn>
                  <a:cxn ang="0">
                    <a:pos x="20" y="30"/>
                  </a:cxn>
                  <a:cxn ang="0">
                    <a:pos x="42" y="26"/>
                  </a:cxn>
                  <a:cxn ang="0">
                    <a:pos x="68" y="20"/>
                  </a:cxn>
                  <a:cxn ang="0">
                    <a:pos x="90" y="6"/>
                  </a:cxn>
                  <a:cxn ang="0">
                    <a:pos x="94" y="18"/>
                  </a:cxn>
                  <a:cxn ang="0">
                    <a:pos x="102" y="16"/>
                  </a:cxn>
                  <a:cxn ang="0">
                    <a:pos x="120" y="20"/>
                  </a:cxn>
                  <a:cxn ang="0">
                    <a:pos x="124" y="16"/>
                  </a:cxn>
                  <a:cxn ang="0">
                    <a:pos x="130" y="12"/>
                  </a:cxn>
                  <a:cxn ang="0">
                    <a:pos x="142" y="16"/>
                  </a:cxn>
                  <a:cxn ang="0">
                    <a:pos x="138" y="28"/>
                  </a:cxn>
                  <a:cxn ang="0">
                    <a:pos x="144" y="28"/>
                  </a:cxn>
                  <a:cxn ang="0">
                    <a:pos x="150" y="24"/>
                  </a:cxn>
                  <a:cxn ang="0">
                    <a:pos x="152" y="12"/>
                  </a:cxn>
                  <a:cxn ang="0">
                    <a:pos x="174" y="4"/>
                  </a:cxn>
                  <a:cxn ang="0">
                    <a:pos x="204" y="0"/>
                  </a:cxn>
                  <a:cxn ang="0">
                    <a:pos x="196" y="10"/>
                  </a:cxn>
                  <a:cxn ang="0">
                    <a:pos x="172" y="30"/>
                  </a:cxn>
                  <a:cxn ang="0">
                    <a:pos x="166" y="44"/>
                  </a:cxn>
                  <a:cxn ang="0">
                    <a:pos x="170" y="50"/>
                  </a:cxn>
                  <a:cxn ang="0">
                    <a:pos x="186" y="54"/>
                  </a:cxn>
                  <a:cxn ang="0">
                    <a:pos x="190" y="58"/>
                  </a:cxn>
                  <a:cxn ang="0">
                    <a:pos x="182" y="64"/>
                  </a:cxn>
                </a:cxnLst>
                <a:rect l="0" t="0" r="r" b="b"/>
                <a:pathLst>
                  <a:path w="204" h="82">
                    <a:moveTo>
                      <a:pt x="176" y="62"/>
                    </a:moveTo>
                    <a:lnTo>
                      <a:pt x="172" y="62"/>
                    </a:lnTo>
                    <a:lnTo>
                      <a:pt x="170" y="64"/>
                    </a:lnTo>
                    <a:lnTo>
                      <a:pt x="166" y="70"/>
                    </a:lnTo>
                    <a:lnTo>
                      <a:pt x="160" y="76"/>
                    </a:lnTo>
                    <a:lnTo>
                      <a:pt x="158" y="78"/>
                    </a:lnTo>
                    <a:lnTo>
                      <a:pt x="154" y="80"/>
                    </a:lnTo>
                    <a:lnTo>
                      <a:pt x="146" y="78"/>
                    </a:lnTo>
                    <a:lnTo>
                      <a:pt x="132" y="76"/>
                    </a:lnTo>
                    <a:lnTo>
                      <a:pt x="124" y="70"/>
                    </a:lnTo>
                    <a:lnTo>
                      <a:pt x="120" y="68"/>
                    </a:lnTo>
                    <a:lnTo>
                      <a:pt x="120" y="64"/>
                    </a:lnTo>
                    <a:lnTo>
                      <a:pt x="98" y="64"/>
                    </a:lnTo>
                    <a:lnTo>
                      <a:pt x="94" y="66"/>
                    </a:lnTo>
                    <a:lnTo>
                      <a:pt x="90" y="68"/>
                    </a:lnTo>
                    <a:lnTo>
                      <a:pt x="78" y="74"/>
                    </a:lnTo>
                    <a:lnTo>
                      <a:pt x="68" y="80"/>
                    </a:lnTo>
                    <a:lnTo>
                      <a:pt x="60" y="82"/>
                    </a:lnTo>
                    <a:lnTo>
                      <a:pt x="52" y="82"/>
                    </a:lnTo>
                    <a:lnTo>
                      <a:pt x="40" y="80"/>
                    </a:lnTo>
                    <a:lnTo>
                      <a:pt x="34" y="80"/>
                    </a:lnTo>
                    <a:lnTo>
                      <a:pt x="28" y="82"/>
                    </a:lnTo>
                    <a:lnTo>
                      <a:pt x="28" y="74"/>
                    </a:lnTo>
                    <a:lnTo>
                      <a:pt x="32" y="72"/>
                    </a:lnTo>
                    <a:lnTo>
                      <a:pt x="34" y="68"/>
                    </a:lnTo>
                    <a:lnTo>
                      <a:pt x="22" y="70"/>
                    </a:lnTo>
                    <a:lnTo>
                      <a:pt x="14" y="68"/>
                    </a:lnTo>
                    <a:lnTo>
                      <a:pt x="6" y="64"/>
                    </a:lnTo>
                    <a:lnTo>
                      <a:pt x="0" y="60"/>
                    </a:lnTo>
                    <a:lnTo>
                      <a:pt x="14" y="56"/>
                    </a:lnTo>
                    <a:lnTo>
                      <a:pt x="26" y="54"/>
                    </a:lnTo>
                    <a:lnTo>
                      <a:pt x="70" y="54"/>
                    </a:lnTo>
                    <a:lnTo>
                      <a:pt x="70" y="52"/>
                    </a:lnTo>
                    <a:lnTo>
                      <a:pt x="72" y="50"/>
                    </a:lnTo>
                    <a:lnTo>
                      <a:pt x="12" y="50"/>
                    </a:lnTo>
                    <a:lnTo>
                      <a:pt x="12" y="44"/>
                    </a:lnTo>
                    <a:lnTo>
                      <a:pt x="14" y="42"/>
                    </a:lnTo>
                    <a:lnTo>
                      <a:pt x="18" y="36"/>
                    </a:lnTo>
                    <a:lnTo>
                      <a:pt x="18" y="34"/>
                    </a:lnTo>
                    <a:lnTo>
                      <a:pt x="20" y="30"/>
                    </a:lnTo>
                    <a:lnTo>
                      <a:pt x="26" y="28"/>
                    </a:lnTo>
                    <a:lnTo>
                      <a:pt x="42" y="26"/>
                    </a:lnTo>
                    <a:lnTo>
                      <a:pt x="54" y="24"/>
                    </a:lnTo>
                    <a:lnTo>
                      <a:pt x="68" y="20"/>
                    </a:lnTo>
                    <a:lnTo>
                      <a:pt x="78" y="14"/>
                    </a:lnTo>
                    <a:lnTo>
                      <a:pt x="90" y="6"/>
                    </a:lnTo>
                    <a:lnTo>
                      <a:pt x="90" y="16"/>
                    </a:lnTo>
                    <a:lnTo>
                      <a:pt x="94" y="18"/>
                    </a:lnTo>
                    <a:lnTo>
                      <a:pt x="96" y="18"/>
                    </a:lnTo>
                    <a:lnTo>
                      <a:pt x="102" y="16"/>
                    </a:lnTo>
                    <a:lnTo>
                      <a:pt x="110" y="18"/>
                    </a:lnTo>
                    <a:lnTo>
                      <a:pt x="120" y="20"/>
                    </a:lnTo>
                    <a:lnTo>
                      <a:pt x="124" y="20"/>
                    </a:lnTo>
                    <a:lnTo>
                      <a:pt x="124" y="16"/>
                    </a:lnTo>
                    <a:lnTo>
                      <a:pt x="128" y="14"/>
                    </a:lnTo>
                    <a:lnTo>
                      <a:pt x="130" y="12"/>
                    </a:lnTo>
                    <a:lnTo>
                      <a:pt x="136" y="14"/>
                    </a:lnTo>
                    <a:lnTo>
                      <a:pt x="142" y="16"/>
                    </a:lnTo>
                    <a:lnTo>
                      <a:pt x="138" y="26"/>
                    </a:lnTo>
                    <a:lnTo>
                      <a:pt x="138" y="28"/>
                    </a:lnTo>
                    <a:lnTo>
                      <a:pt x="142" y="28"/>
                    </a:lnTo>
                    <a:lnTo>
                      <a:pt x="144" y="28"/>
                    </a:lnTo>
                    <a:lnTo>
                      <a:pt x="146" y="28"/>
                    </a:lnTo>
                    <a:lnTo>
                      <a:pt x="150" y="24"/>
                    </a:lnTo>
                    <a:lnTo>
                      <a:pt x="150" y="18"/>
                    </a:lnTo>
                    <a:lnTo>
                      <a:pt x="152" y="12"/>
                    </a:lnTo>
                    <a:lnTo>
                      <a:pt x="160" y="8"/>
                    </a:lnTo>
                    <a:lnTo>
                      <a:pt x="174" y="4"/>
                    </a:lnTo>
                    <a:lnTo>
                      <a:pt x="194" y="0"/>
                    </a:lnTo>
                    <a:lnTo>
                      <a:pt x="204" y="0"/>
                    </a:lnTo>
                    <a:lnTo>
                      <a:pt x="200" y="4"/>
                    </a:lnTo>
                    <a:lnTo>
                      <a:pt x="196" y="10"/>
                    </a:lnTo>
                    <a:lnTo>
                      <a:pt x="182" y="20"/>
                    </a:lnTo>
                    <a:lnTo>
                      <a:pt x="172" y="30"/>
                    </a:lnTo>
                    <a:lnTo>
                      <a:pt x="168" y="38"/>
                    </a:lnTo>
                    <a:lnTo>
                      <a:pt x="166" y="44"/>
                    </a:lnTo>
                    <a:lnTo>
                      <a:pt x="168" y="46"/>
                    </a:lnTo>
                    <a:lnTo>
                      <a:pt x="170" y="50"/>
                    </a:lnTo>
                    <a:lnTo>
                      <a:pt x="178" y="52"/>
                    </a:lnTo>
                    <a:lnTo>
                      <a:pt x="186" y="54"/>
                    </a:lnTo>
                    <a:lnTo>
                      <a:pt x="188" y="56"/>
                    </a:lnTo>
                    <a:lnTo>
                      <a:pt x="190" y="58"/>
                    </a:lnTo>
                    <a:lnTo>
                      <a:pt x="188" y="62"/>
                    </a:lnTo>
                    <a:lnTo>
                      <a:pt x="182" y="64"/>
                    </a:lnTo>
                    <a:lnTo>
                      <a:pt x="176" y="62"/>
                    </a:lnTo>
                    <a:close/>
                  </a:path>
                </a:pathLst>
              </a:custGeom>
              <a:grpFill/>
              <a:ln w="3175" cmpd="sng">
                <a:solidFill>
                  <a:schemeClr val="accent5"/>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688" name="Freeform 33"/>
              <p:cNvSpPr>
                <a:spLocks/>
              </p:cNvSpPr>
              <p:nvPr/>
            </p:nvSpPr>
            <p:spPr bwMode="gray">
              <a:xfrm>
                <a:off x="1391" y="776"/>
                <a:ext cx="96" cy="26"/>
              </a:xfrm>
              <a:custGeom>
                <a:avLst/>
                <a:gdLst/>
                <a:ahLst/>
                <a:cxnLst>
                  <a:cxn ang="0">
                    <a:pos x="0" y="24"/>
                  </a:cxn>
                  <a:cxn ang="0">
                    <a:pos x="6" y="24"/>
                  </a:cxn>
                  <a:cxn ang="0">
                    <a:pos x="12" y="24"/>
                  </a:cxn>
                  <a:cxn ang="0">
                    <a:pos x="16" y="24"/>
                  </a:cxn>
                  <a:cxn ang="0">
                    <a:pos x="18" y="26"/>
                  </a:cxn>
                  <a:cxn ang="0">
                    <a:pos x="26" y="26"/>
                  </a:cxn>
                  <a:cxn ang="0">
                    <a:pos x="42" y="20"/>
                  </a:cxn>
                  <a:cxn ang="0">
                    <a:pos x="52" y="16"/>
                  </a:cxn>
                  <a:cxn ang="0">
                    <a:pos x="58" y="22"/>
                  </a:cxn>
                  <a:cxn ang="0">
                    <a:pos x="68" y="16"/>
                  </a:cxn>
                  <a:cxn ang="0">
                    <a:pos x="76" y="12"/>
                  </a:cxn>
                  <a:cxn ang="0">
                    <a:pos x="86" y="8"/>
                  </a:cxn>
                  <a:cxn ang="0">
                    <a:pos x="96" y="4"/>
                  </a:cxn>
                  <a:cxn ang="0">
                    <a:pos x="90" y="0"/>
                  </a:cxn>
                  <a:cxn ang="0">
                    <a:pos x="78" y="2"/>
                  </a:cxn>
                  <a:cxn ang="0">
                    <a:pos x="70" y="4"/>
                  </a:cxn>
                  <a:cxn ang="0">
                    <a:pos x="46" y="10"/>
                  </a:cxn>
                  <a:cxn ang="0">
                    <a:pos x="24" y="16"/>
                  </a:cxn>
                  <a:cxn ang="0">
                    <a:pos x="16" y="18"/>
                  </a:cxn>
                  <a:cxn ang="0">
                    <a:pos x="4" y="18"/>
                  </a:cxn>
                  <a:cxn ang="0">
                    <a:pos x="4" y="24"/>
                  </a:cxn>
                  <a:cxn ang="0">
                    <a:pos x="0" y="24"/>
                  </a:cxn>
                </a:cxnLst>
                <a:rect l="0" t="0" r="r" b="b"/>
                <a:pathLst>
                  <a:path w="96" h="26">
                    <a:moveTo>
                      <a:pt x="0" y="24"/>
                    </a:moveTo>
                    <a:lnTo>
                      <a:pt x="6" y="24"/>
                    </a:lnTo>
                    <a:lnTo>
                      <a:pt x="12" y="24"/>
                    </a:lnTo>
                    <a:lnTo>
                      <a:pt x="16" y="24"/>
                    </a:lnTo>
                    <a:lnTo>
                      <a:pt x="18" y="26"/>
                    </a:lnTo>
                    <a:lnTo>
                      <a:pt x="26" y="26"/>
                    </a:lnTo>
                    <a:lnTo>
                      <a:pt x="42" y="20"/>
                    </a:lnTo>
                    <a:lnTo>
                      <a:pt x="52" y="16"/>
                    </a:lnTo>
                    <a:lnTo>
                      <a:pt x="58" y="22"/>
                    </a:lnTo>
                    <a:lnTo>
                      <a:pt x="68" y="16"/>
                    </a:lnTo>
                    <a:lnTo>
                      <a:pt x="76" y="12"/>
                    </a:lnTo>
                    <a:lnTo>
                      <a:pt x="86" y="8"/>
                    </a:lnTo>
                    <a:lnTo>
                      <a:pt x="96" y="4"/>
                    </a:lnTo>
                    <a:lnTo>
                      <a:pt x="90" y="0"/>
                    </a:lnTo>
                    <a:lnTo>
                      <a:pt x="78" y="2"/>
                    </a:lnTo>
                    <a:lnTo>
                      <a:pt x="70" y="4"/>
                    </a:lnTo>
                    <a:lnTo>
                      <a:pt x="46" y="10"/>
                    </a:lnTo>
                    <a:lnTo>
                      <a:pt x="24" y="16"/>
                    </a:lnTo>
                    <a:lnTo>
                      <a:pt x="16" y="18"/>
                    </a:lnTo>
                    <a:lnTo>
                      <a:pt x="4" y="18"/>
                    </a:lnTo>
                    <a:lnTo>
                      <a:pt x="4" y="24"/>
                    </a:lnTo>
                    <a:lnTo>
                      <a:pt x="0" y="24"/>
                    </a:lnTo>
                    <a:close/>
                  </a:path>
                </a:pathLst>
              </a:custGeom>
              <a:grpFill/>
              <a:ln w="3175" cmpd="sng">
                <a:solidFill>
                  <a:schemeClr val="accent5"/>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689" name="Freeform 34"/>
              <p:cNvSpPr>
                <a:spLocks/>
              </p:cNvSpPr>
              <p:nvPr/>
            </p:nvSpPr>
            <p:spPr bwMode="gray">
              <a:xfrm>
                <a:off x="1435" y="788"/>
                <a:ext cx="132" cy="32"/>
              </a:xfrm>
              <a:custGeom>
                <a:avLst/>
                <a:gdLst/>
                <a:ahLst/>
                <a:cxnLst>
                  <a:cxn ang="0">
                    <a:pos x="34" y="32"/>
                  </a:cxn>
                  <a:cxn ang="0">
                    <a:pos x="30" y="30"/>
                  </a:cxn>
                  <a:cxn ang="0">
                    <a:pos x="28" y="30"/>
                  </a:cxn>
                  <a:cxn ang="0">
                    <a:pos x="30" y="26"/>
                  </a:cxn>
                  <a:cxn ang="0">
                    <a:pos x="36" y="24"/>
                  </a:cxn>
                  <a:cxn ang="0">
                    <a:pos x="18" y="22"/>
                  </a:cxn>
                  <a:cxn ang="0">
                    <a:pos x="0" y="20"/>
                  </a:cxn>
                  <a:cxn ang="0">
                    <a:pos x="0" y="18"/>
                  </a:cxn>
                  <a:cxn ang="0">
                    <a:pos x="6" y="16"/>
                  </a:cxn>
                  <a:cxn ang="0">
                    <a:pos x="24" y="10"/>
                  </a:cxn>
                  <a:cxn ang="0">
                    <a:pos x="40" y="4"/>
                  </a:cxn>
                  <a:cxn ang="0">
                    <a:pos x="54" y="0"/>
                  </a:cxn>
                  <a:cxn ang="0">
                    <a:pos x="54" y="6"/>
                  </a:cxn>
                  <a:cxn ang="0">
                    <a:pos x="56" y="6"/>
                  </a:cxn>
                  <a:cxn ang="0">
                    <a:pos x="64" y="6"/>
                  </a:cxn>
                  <a:cxn ang="0">
                    <a:pos x="64" y="14"/>
                  </a:cxn>
                  <a:cxn ang="0">
                    <a:pos x="66" y="16"/>
                  </a:cxn>
                  <a:cxn ang="0">
                    <a:pos x="68" y="18"/>
                  </a:cxn>
                  <a:cxn ang="0">
                    <a:pos x="74" y="18"/>
                  </a:cxn>
                  <a:cxn ang="0">
                    <a:pos x="84" y="16"/>
                  </a:cxn>
                  <a:cxn ang="0">
                    <a:pos x="92" y="14"/>
                  </a:cxn>
                  <a:cxn ang="0">
                    <a:pos x="100" y="6"/>
                  </a:cxn>
                  <a:cxn ang="0">
                    <a:pos x="108" y="0"/>
                  </a:cxn>
                  <a:cxn ang="0">
                    <a:pos x="114" y="0"/>
                  </a:cxn>
                  <a:cxn ang="0">
                    <a:pos x="114" y="8"/>
                  </a:cxn>
                  <a:cxn ang="0">
                    <a:pos x="110" y="12"/>
                  </a:cxn>
                  <a:cxn ang="0">
                    <a:pos x="120" y="14"/>
                  </a:cxn>
                  <a:cxn ang="0">
                    <a:pos x="132" y="14"/>
                  </a:cxn>
                  <a:cxn ang="0">
                    <a:pos x="118" y="22"/>
                  </a:cxn>
                  <a:cxn ang="0">
                    <a:pos x="110" y="28"/>
                  </a:cxn>
                  <a:cxn ang="0">
                    <a:pos x="104" y="28"/>
                  </a:cxn>
                  <a:cxn ang="0">
                    <a:pos x="98" y="28"/>
                  </a:cxn>
                  <a:cxn ang="0">
                    <a:pos x="94" y="26"/>
                  </a:cxn>
                  <a:cxn ang="0">
                    <a:pos x="90" y="24"/>
                  </a:cxn>
                  <a:cxn ang="0">
                    <a:pos x="84" y="22"/>
                  </a:cxn>
                  <a:cxn ang="0">
                    <a:pos x="72" y="24"/>
                  </a:cxn>
                  <a:cxn ang="0">
                    <a:pos x="60" y="28"/>
                  </a:cxn>
                  <a:cxn ang="0">
                    <a:pos x="48" y="30"/>
                  </a:cxn>
                  <a:cxn ang="0">
                    <a:pos x="34" y="32"/>
                  </a:cxn>
                </a:cxnLst>
                <a:rect l="0" t="0" r="r" b="b"/>
                <a:pathLst>
                  <a:path w="132" h="32">
                    <a:moveTo>
                      <a:pt x="34" y="32"/>
                    </a:moveTo>
                    <a:lnTo>
                      <a:pt x="30" y="30"/>
                    </a:lnTo>
                    <a:lnTo>
                      <a:pt x="28" y="30"/>
                    </a:lnTo>
                    <a:lnTo>
                      <a:pt x="30" y="26"/>
                    </a:lnTo>
                    <a:lnTo>
                      <a:pt x="36" y="24"/>
                    </a:lnTo>
                    <a:lnTo>
                      <a:pt x="18" y="22"/>
                    </a:lnTo>
                    <a:lnTo>
                      <a:pt x="0" y="20"/>
                    </a:lnTo>
                    <a:lnTo>
                      <a:pt x="0" y="18"/>
                    </a:lnTo>
                    <a:lnTo>
                      <a:pt x="6" y="16"/>
                    </a:lnTo>
                    <a:lnTo>
                      <a:pt x="24" y="10"/>
                    </a:lnTo>
                    <a:lnTo>
                      <a:pt x="40" y="4"/>
                    </a:lnTo>
                    <a:lnTo>
                      <a:pt x="54" y="0"/>
                    </a:lnTo>
                    <a:lnTo>
                      <a:pt x="54" y="6"/>
                    </a:lnTo>
                    <a:lnTo>
                      <a:pt x="56" y="6"/>
                    </a:lnTo>
                    <a:lnTo>
                      <a:pt x="64" y="6"/>
                    </a:lnTo>
                    <a:lnTo>
                      <a:pt x="64" y="14"/>
                    </a:lnTo>
                    <a:lnTo>
                      <a:pt x="66" y="16"/>
                    </a:lnTo>
                    <a:lnTo>
                      <a:pt x="68" y="18"/>
                    </a:lnTo>
                    <a:lnTo>
                      <a:pt x="74" y="18"/>
                    </a:lnTo>
                    <a:lnTo>
                      <a:pt x="84" y="16"/>
                    </a:lnTo>
                    <a:lnTo>
                      <a:pt x="92" y="14"/>
                    </a:lnTo>
                    <a:lnTo>
                      <a:pt x="100" y="6"/>
                    </a:lnTo>
                    <a:lnTo>
                      <a:pt x="108" y="0"/>
                    </a:lnTo>
                    <a:lnTo>
                      <a:pt x="114" y="0"/>
                    </a:lnTo>
                    <a:lnTo>
                      <a:pt x="114" y="8"/>
                    </a:lnTo>
                    <a:lnTo>
                      <a:pt x="110" y="12"/>
                    </a:lnTo>
                    <a:lnTo>
                      <a:pt x="120" y="14"/>
                    </a:lnTo>
                    <a:lnTo>
                      <a:pt x="132" y="14"/>
                    </a:lnTo>
                    <a:lnTo>
                      <a:pt x="118" y="22"/>
                    </a:lnTo>
                    <a:lnTo>
                      <a:pt x="110" y="28"/>
                    </a:lnTo>
                    <a:lnTo>
                      <a:pt x="104" y="28"/>
                    </a:lnTo>
                    <a:lnTo>
                      <a:pt x="98" y="28"/>
                    </a:lnTo>
                    <a:lnTo>
                      <a:pt x="94" y="26"/>
                    </a:lnTo>
                    <a:lnTo>
                      <a:pt x="90" y="24"/>
                    </a:lnTo>
                    <a:lnTo>
                      <a:pt x="84" y="22"/>
                    </a:lnTo>
                    <a:lnTo>
                      <a:pt x="72" y="24"/>
                    </a:lnTo>
                    <a:lnTo>
                      <a:pt x="60" y="28"/>
                    </a:lnTo>
                    <a:lnTo>
                      <a:pt x="48" y="30"/>
                    </a:lnTo>
                    <a:lnTo>
                      <a:pt x="34" y="32"/>
                    </a:lnTo>
                    <a:close/>
                  </a:path>
                </a:pathLst>
              </a:custGeom>
              <a:grpFill/>
              <a:ln w="3175" cmpd="sng">
                <a:solidFill>
                  <a:schemeClr val="accent5"/>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690" name="Freeform 35"/>
              <p:cNvSpPr>
                <a:spLocks/>
              </p:cNvSpPr>
              <p:nvPr/>
            </p:nvSpPr>
            <p:spPr bwMode="gray">
              <a:xfrm>
                <a:off x="1509" y="760"/>
                <a:ext cx="64" cy="18"/>
              </a:xfrm>
              <a:custGeom>
                <a:avLst/>
                <a:gdLst/>
                <a:ahLst/>
                <a:cxnLst>
                  <a:cxn ang="0">
                    <a:pos x="12" y="18"/>
                  </a:cxn>
                  <a:cxn ang="0">
                    <a:pos x="6" y="16"/>
                  </a:cxn>
                  <a:cxn ang="0">
                    <a:pos x="0" y="14"/>
                  </a:cxn>
                  <a:cxn ang="0">
                    <a:pos x="8" y="12"/>
                  </a:cxn>
                  <a:cxn ang="0">
                    <a:pos x="18" y="12"/>
                  </a:cxn>
                  <a:cxn ang="0">
                    <a:pos x="26" y="10"/>
                  </a:cxn>
                  <a:cxn ang="0">
                    <a:pos x="28" y="10"/>
                  </a:cxn>
                  <a:cxn ang="0">
                    <a:pos x="30" y="8"/>
                  </a:cxn>
                  <a:cxn ang="0">
                    <a:pos x="48" y="0"/>
                  </a:cxn>
                  <a:cxn ang="0">
                    <a:pos x="58" y="2"/>
                  </a:cxn>
                  <a:cxn ang="0">
                    <a:pos x="64" y="4"/>
                  </a:cxn>
                  <a:cxn ang="0">
                    <a:pos x="58" y="10"/>
                  </a:cxn>
                  <a:cxn ang="0">
                    <a:pos x="48" y="16"/>
                  </a:cxn>
                  <a:cxn ang="0">
                    <a:pos x="30" y="18"/>
                  </a:cxn>
                  <a:cxn ang="0">
                    <a:pos x="30" y="16"/>
                  </a:cxn>
                  <a:cxn ang="0">
                    <a:pos x="28" y="16"/>
                  </a:cxn>
                  <a:cxn ang="0">
                    <a:pos x="22" y="16"/>
                  </a:cxn>
                  <a:cxn ang="0">
                    <a:pos x="12" y="18"/>
                  </a:cxn>
                </a:cxnLst>
                <a:rect l="0" t="0" r="r" b="b"/>
                <a:pathLst>
                  <a:path w="64" h="18">
                    <a:moveTo>
                      <a:pt x="12" y="18"/>
                    </a:moveTo>
                    <a:lnTo>
                      <a:pt x="6" y="16"/>
                    </a:lnTo>
                    <a:lnTo>
                      <a:pt x="0" y="14"/>
                    </a:lnTo>
                    <a:lnTo>
                      <a:pt x="8" y="12"/>
                    </a:lnTo>
                    <a:lnTo>
                      <a:pt x="18" y="12"/>
                    </a:lnTo>
                    <a:lnTo>
                      <a:pt x="26" y="10"/>
                    </a:lnTo>
                    <a:lnTo>
                      <a:pt x="28" y="10"/>
                    </a:lnTo>
                    <a:lnTo>
                      <a:pt x="30" y="8"/>
                    </a:lnTo>
                    <a:lnTo>
                      <a:pt x="48" y="0"/>
                    </a:lnTo>
                    <a:lnTo>
                      <a:pt x="58" y="2"/>
                    </a:lnTo>
                    <a:lnTo>
                      <a:pt x="64" y="4"/>
                    </a:lnTo>
                    <a:lnTo>
                      <a:pt x="58" y="10"/>
                    </a:lnTo>
                    <a:lnTo>
                      <a:pt x="48" y="16"/>
                    </a:lnTo>
                    <a:lnTo>
                      <a:pt x="30" y="18"/>
                    </a:lnTo>
                    <a:lnTo>
                      <a:pt x="30" y="16"/>
                    </a:lnTo>
                    <a:lnTo>
                      <a:pt x="28" y="16"/>
                    </a:lnTo>
                    <a:lnTo>
                      <a:pt x="22" y="16"/>
                    </a:lnTo>
                    <a:lnTo>
                      <a:pt x="12" y="18"/>
                    </a:lnTo>
                    <a:close/>
                  </a:path>
                </a:pathLst>
              </a:custGeom>
              <a:grpFill/>
              <a:ln w="3175" cmpd="sng">
                <a:solidFill>
                  <a:schemeClr val="accent5"/>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691" name="Freeform 36"/>
              <p:cNvSpPr>
                <a:spLocks/>
              </p:cNvSpPr>
              <p:nvPr/>
            </p:nvSpPr>
            <p:spPr bwMode="gray">
              <a:xfrm>
                <a:off x="1551" y="826"/>
                <a:ext cx="74" cy="42"/>
              </a:xfrm>
              <a:custGeom>
                <a:avLst/>
                <a:gdLst/>
                <a:ahLst/>
                <a:cxnLst>
                  <a:cxn ang="0">
                    <a:pos x="74" y="4"/>
                  </a:cxn>
                  <a:cxn ang="0">
                    <a:pos x="70" y="6"/>
                  </a:cxn>
                  <a:cxn ang="0">
                    <a:pos x="66" y="8"/>
                  </a:cxn>
                  <a:cxn ang="0">
                    <a:pos x="58" y="14"/>
                  </a:cxn>
                  <a:cxn ang="0">
                    <a:pos x="66" y="22"/>
                  </a:cxn>
                  <a:cxn ang="0">
                    <a:pos x="56" y="28"/>
                  </a:cxn>
                  <a:cxn ang="0">
                    <a:pos x="52" y="30"/>
                  </a:cxn>
                  <a:cxn ang="0">
                    <a:pos x="48" y="28"/>
                  </a:cxn>
                  <a:cxn ang="0">
                    <a:pos x="48" y="32"/>
                  </a:cxn>
                  <a:cxn ang="0">
                    <a:pos x="44" y="34"/>
                  </a:cxn>
                  <a:cxn ang="0">
                    <a:pos x="38" y="36"/>
                  </a:cxn>
                  <a:cxn ang="0">
                    <a:pos x="32" y="38"/>
                  </a:cxn>
                  <a:cxn ang="0">
                    <a:pos x="26" y="42"/>
                  </a:cxn>
                  <a:cxn ang="0">
                    <a:pos x="18" y="42"/>
                  </a:cxn>
                  <a:cxn ang="0">
                    <a:pos x="18" y="36"/>
                  </a:cxn>
                  <a:cxn ang="0">
                    <a:pos x="16" y="34"/>
                  </a:cxn>
                  <a:cxn ang="0">
                    <a:pos x="10" y="32"/>
                  </a:cxn>
                  <a:cxn ang="0">
                    <a:pos x="4" y="28"/>
                  </a:cxn>
                  <a:cxn ang="0">
                    <a:pos x="2" y="26"/>
                  </a:cxn>
                  <a:cxn ang="0">
                    <a:pos x="0" y="22"/>
                  </a:cxn>
                  <a:cxn ang="0">
                    <a:pos x="2" y="20"/>
                  </a:cxn>
                  <a:cxn ang="0">
                    <a:pos x="4" y="18"/>
                  </a:cxn>
                  <a:cxn ang="0">
                    <a:pos x="8" y="16"/>
                  </a:cxn>
                  <a:cxn ang="0">
                    <a:pos x="14" y="16"/>
                  </a:cxn>
                  <a:cxn ang="0">
                    <a:pos x="16" y="18"/>
                  </a:cxn>
                  <a:cxn ang="0">
                    <a:pos x="20" y="20"/>
                  </a:cxn>
                  <a:cxn ang="0">
                    <a:pos x="22" y="20"/>
                  </a:cxn>
                  <a:cxn ang="0">
                    <a:pos x="30" y="18"/>
                  </a:cxn>
                  <a:cxn ang="0">
                    <a:pos x="32" y="16"/>
                  </a:cxn>
                  <a:cxn ang="0">
                    <a:pos x="32" y="14"/>
                  </a:cxn>
                  <a:cxn ang="0">
                    <a:pos x="32" y="8"/>
                  </a:cxn>
                  <a:cxn ang="0">
                    <a:pos x="38" y="4"/>
                  </a:cxn>
                  <a:cxn ang="0">
                    <a:pos x="50" y="4"/>
                  </a:cxn>
                  <a:cxn ang="0">
                    <a:pos x="74" y="0"/>
                  </a:cxn>
                  <a:cxn ang="0">
                    <a:pos x="74" y="4"/>
                  </a:cxn>
                </a:cxnLst>
                <a:rect l="0" t="0" r="r" b="b"/>
                <a:pathLst>
                  <a:path w="74" h="42">
                    <a:moveTo>
                      <a:pt x="74" y="4"/>
                    </a:moveTo>
                    <a:lnTo>
                      <a:pt x="70" y="6"/>
                    </a:lnTo>
                    <a:lnTo>
                      <a:pt x="66" y="8"/>
                    </a:lnTo>
                    <a:lnTo>
                      <a:pt x="58" y="14"/>
                    </a:lnTo>
                    <a:lnTo>
                      <a:pt x="66" y="22"/>
                    </a:lnTo>
                    <a:lnTo>
                      <a:pt x="56" y="28"/>
                    </a:lnTo>
                    <a:lnTo>
                      <a:pt x="52" y="30"/>
                    </a:lnTo>
                    <a:lnTo>
                      <a:pt x="48" y="28"/>
                    </a:lnTo>
                    <a:lnTo>
                      <a:pt x="48" y="32"/>
                    </a:lnTo>
                    <a:lnTo>
                      <a:pt x="44" y="34"/>
                    </a:lnTo>
                    <a:lnTo>
                      <a:pt x="38" y="36"/>
                    </a:lnTo>
                    <a:lnTo>
                      <a:pt x="32" y="38"/>
                    </a:lnTo>
                    <a:lnTo>
                      <a:pt x="26" y="42"/>
                    </a:lnTo>
                    <a:lnTo>
                      <a:pt x="18" y="42"/>
                    </a:lnTo>
                    <a:lnTo>
                      <a:pt x="18" y="36"/>
                    </a:lnTo>
                    <a:lnTo>
                      <a:pt x="16" y="34"/>
                    </a:lnTo>
                    <a:lnTo>
                      <a:pt x="10" y="32"/>
                    </a:lnTo>
                    <a:lnTo>
                      <a:pt x="4" y="28"/>
                    </a:lnTo>
                    <a:lnTo>
                      <a:pt x="2" y="26"/>
                    </a:lnTo>
                    <a:lnTo>
                      <a:pt x="0" y="22"/>
                    </a:lnTo>
                    <a:lnTo>
                      <a:pt x="2" y="20"/>
                    </a:lnTo>
                    <a:lnTo>
                      <a:pt x="4" y="18"/>
                    </a:lnTo>
                    <a:lnTo>
                      <a:pt x="8" y="16"/>
                    </a:lnTo>
                    <a:lnTo>
                      <a:pt x="14" y="16"/>
                    </a:lnTo>
                    <a:lnTo>
                      <a:pt x="16" y="18"/>
                    </a:lnTo>
                    <a:lnTo>
                      <a:pt x="20" y="20"/>
                    </a:lnTo>
                    <a:lnTo>
                      <a:pt x="22" y="20"/>
                    </a:lnTo>
                    <a:lnTo>
                      <a:pt x="30" y="18"/>
                    </a:lnTo>
                    <a:lnTo>
                      <a:pt x="32" y="16"/>
                    </a:lnTo>
                    <a:lnTo>
                      <a:pt x="32" y="14"/>
                    </a:lnTo>
                    <a:lnTo>
                      <a:pt x="32" y="8"/>
                    </a:lnTo>
                    <a:lnTo>
                      <a:pt x="38" y="4"/>
                    </a:lnTo>
                    <a:lnTo>
                      <a:pt x="50" y="4"/>
                    </a:lnTo>
                    <a:lnTo>
                      <a:pt x="74" y="0"/>
                    </a:lnTo>
                    <a:lnTo>
                      <a:pt x="74" y="4"/>
                    </a:lnTo>
                    <a:close/>
                  </a:path>
                </a:pathLst>
              </a:custGeom>
              <a:grpFill/>
              <a:ln w="3175" cmpd="sng">
                <a:solidFill>
                  <a:schemeClr val="accent5"/>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692" name="Freeform 37"/>
              <p:cNvSpPr>
                <a:spLocks/>
              </p:cNvSpPr>
              <p:nvPr/>
            </p:nvSpPr>
            <p:spPr bwMode="gray">
              <a:xfrm>
                <a:off x="1537" y="888"/>
                <a:ext cx="40" cy="22"/>
              </a:xfrm>
              <a:custGeom>
                <a:avLst/>
                <a:gdLst/>
                <a:ahLst/>
                <a:cxnLst>
                  <a:cxn ang="0">
                    <a:pos x="22" y="22"/>
                  </a:cxn>
                  <a:cxn ang="0">
                    <a:pos x="16" y="22"/>
                  </a:cxn>
                  <a:cxn ang="0">
                    <a:pos x="8" y="20"/>
                  </a:cxn>
                  <a:cxn ang="0">
                    <a:pos x="0" y="14"/>
                  </a:cxn>
                  <a:cxn ang="0">
                    <a:pos x="6" y="10"/>
                  </a:cxn>
                  <a:cxn ang="0">
                    <a:pos x="12" y="6"/>
                  </a:cxn>
                  <a:cxn ang="0">
                    <a:pos x="30" y="0"/>
                  </a:cxn>
                  <a:cxn ang="0">
                    <a:pos x="32" y="4"/>
                  </a:cxn>
                  <a:cxn ang="0">
                    <a:pos x="34" y="6"/>
                  </a:cxn>
                  <a:cxn ang="0">
                    <a:pos x="40" y="6"/>
                  </a:cxn>
                  <a:cxn ang="0">
                    <a:pos x="40" y="18"/>
                  </a:cxn>
                  <a:cxn ang="0">
                    <a:pos x="32" y="22"/>
                  </a:cxn>
                  <a:cxn ang="0">
                    <a:pos x="22" y="22"/>
                  </a:cxn>
                </a:cxnLst>
                <a:rect l="0" t="0" r="r" b="b"/>
                <a:pathLst>
                  <a:path w="40" h="22">
                    <a:moveTo>
                      <a:pt x="22" y="22"/>
                    </a:moveTo>
                    <a:lnTo>
                      <a:pt x="16" y="22"/>
                    </a:lnTo>
                    <a:lnTo>
                      <a:pt x="8" y="20"/>
                    </a:lnTo>
                    <a:lnTo>
                      <a:pt x="0" y="14"/>
                    </a:lnTo>
                    <a:lnTo>
                      <a:pt x="6" y="10"/>
                    </a:lnTo>
                    <a:lnTo>
                      <a:pt x="12" y="6"/>
                    </a:lnTo>
                    <a:lnTo>
                      <a:pt x="30" y="0"/>
                    </a:lnTo>
                    <a:lnTo>
                      <a:pt x="32" y="4"/>
                    </a:lnTo>
                    <a:lnTo>
                      <a:pt x="34" y="6"/>
                    </a:lnTo>
                    <a:lnTo>
                      <a:pt x="40" y="6"/>
                    </a:lnTo>
                    <a:lnTo>
                      <a:pt x="40" y="18"/>
                    </a:lnTo>
                    <a:lnTo>
                      <a:pt x="32" y="22"/>
                    </a:lnTo>
                    <a:lnTo>
                      <a:pt x="22" y="22"/>
                    </a:lnTo>
                    <a:close/>
                  </a:path>
                </a:pathLst>
              </a:custGeom>
              <a:grpFill/>
              <a:ln w="3175" cmpd="sng">
                <a:solidFill>
                  <a:schemeClr val="accent5"/>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693" name="Freeform 38"/>
              <p:cNvSpPr>
                <a:spLocks/>
              </p:cNvSpPr>
              <p:nvPr/>
            </p:nvSpPr>
            <p:spPr bwMode="gray">
              <a:xfrm>
                <a:off x="1621" y="954"/>
                <a:ext cx="80" cy="42"/>
              </a:xfrm>
              <a:custGeom>
                <a:avLst/>
                <a:gdLst/>
                <a:ahLst/>
                <a:cxnLst>
                  <a:cxn ang="0">
                    <a:pos x="58" y="40"/>
                  </a:cxn>
                  <a:cxn ang="0">
                    <a:pos x="56" y="30"/>
                  </a:cxn>
                  <a:cxn ang="0">
                    <a:pos x="52" y="26"/>
                  </a:cxn>
                  <a:cxn ang="0">
                    <a:pos x="48" y="26"/>
                  </a:cxn>
                  <a:cxn ang="0">
                    <a:pos x="42" y="26"/>
                  </a:cxn>
                  <a:cxn ang="0">
                    <a:pos x="38" y="30"/>
                  </a:cxn>
                  <a:cxn ang="0">
                    <a:pos x="30" y="36"/>
                  </a:cxn>
                  <a:cxn ang="0">
                    <a:pos x="22" y="40"/>
                  </a:cxn>
                  <a:cxn ang="0">
                    <a:pos x="16" y="42"/>
                  </a:cxn>
                  <a:cxn ang="0">
                    <a:pos x="10" y="40"/>
                  </a:cxn>
                  <a:cxn ang="0">
                    <a:pos x="14" y="38"/>
                  </a:cxn>
                  <a:cxn ang="0">
                    <a:pos x="10" y="36"/>
                  </a:cxn>
                  <a:cxn ang="0">
                    <a:pos x="6" y="36"/>
                  </a:cxn>
                  <a:cxn ang="0">
                    <a:pos x="4" y="36"/>
                  </a:cxn>
                  <a:cxn ang="0">
                    <a:pos x="0" y="34"/>
                  </a:cxn>
                  <a:cxn ang="0">
                    <a:pos x="8" y="24"/>
                  </a:cxn>
                  <a:cxn ang="0">
                    <a:pos x="22" y="14"/>
                  </a:cxn>
                  <a:cxn ang="0">
                    <a:pos x="46" y="0"/>
                  </a:cxn>
                  <a:cxn ang="0">
                    <a:pos x="52" y="6"/>
                  </a:cxn>
                  <a:cxn ang="0">
                    <a:pos x="58" y="12"/>
                  </a:cxn>
                  <a:cxn ang="0">
                    <a:pos x="70" y="22"/>
                  </a:cxn>
                  <a:cxn ang="0">
                    <a:pos x="68" y="28"/>
                  </a:cxn>
                  <a:cxn ang="0">
                    <a:pos x="74" y="28"/>
                  </a:cxn>
                  <a:cxn ang="0">
                    <a:pos x="80" y="30"/>
                  </a:cxn>
                  <a:cxn ang="0">
                    <a:pos x="74" y="36"/>
                  </a:cxn>
                  <a:cxn ang="0">
                    <a:pos x="70" y="38"/>
                  </a:cxn>
                  <a:cxn ang="0">
                    <a:pos x="64" y="40"/>
                  </a:cxn>
                  <a:cxn ang="0">
                    <a:pos x="60" y="38"/>
                  </a:cxn>
                  <a:cxn ang="0">
                    <a:pos x="60" y="36"/>
                  </a:cxn>
                  <a:cxn ang="0">
                    <a:pos x="58" y="40"/>
                  </a:cxn>
                </a:cxnLst>
                <a:rect l="0" t="0" r="r" b="b"/>
                <a:pathLst>
                  <a:path w="80" h="42">
                    <a:moveTo>
                      <a:pt x="58" y="40"/>
                    </a:moveTo>
                    <a:lnTo>
                      <a:pt x="56" y="30"/>
                    </a:lnTo>
                    <a:lnTo>
                      <a:pt x="52" y="26"/>
                    </a:lnTo>
                    <a:lnTo>
                      <a:pt x="48" y="26"/>
                    </a:lnTo>
                    <a:lnTo>
                      <a:pt x="42" y="26"/>
                    </a:lnTo>
                    <a:lnTo>
                      <a:pt x="38" y="30"/>
                    </a:lnTo>
                    <a:lnTo>
                      <a:pt x="30" y="36"/>
                    </a:lnTo>
                    <a:lnTo>
                      <a:pt x="22" y="40"/>
                    </a:lnTo>
                    <a:lnTo>
                      <a:pt x="16" y="42"/>
                    </a:lnTo>
                    <a:lnTo>
                      <a:pt x="10" y="40"/>
                    </a:lnTo>
                    <a:lnTo>
                      <a:pt x="14" y="38"/>
                    </a:lnTo>
                    <a:lnTo>
                      <a:pt x="10" y="36"/>
                    </a:lnTo>
                    <a:lnTo>
                      <a:pt x="6" y="36"/>
                    </a:lnTo>
                    <a:lnTo>
                      <a:pt x="4" y="36"/>
                    </a:lnTo>
                    <a:lnTo>
                      <a:pt x="0" y="34"/>
                    </a:lnTo>
                    <a:lnTo>
                      <a:pt x="8" y="24"/>
                    </a:lnTo>
                    <a:lnTo>
                      <a:pt x="22" y="14"/>
                    </a:lnTo>
                    <a:lnTo>
                      <a:pt x="46" y="0"/>
                    </a:lnTo>
                    <a:lnTo>
                      <a:pt x="52" y="6"/>
                    </a:lnTo>
                    <a:lnTo>
                      <a:pt x="58" y="12"/>
                    </a:lnTo>
                    <a:lnTo>
                      <a:pt x="70" y="22"/>
                    </a:lnTo>
                    <a:lnTo>
                      <a:pt x="68" y="28"/>
                    </a:lnTo>
                    <a:lnTo>
                      <a:pt x="74" y="28"/>
                    </a:lnTo>
                    <a:lnTo>
                      <a:pt x="80" y="30"/>
                    </a:lnTo>
                    <a:lnTo>
                      <a:pt x="74" y="36"/>
                    </a:lnTo>
                    <a:lnTo>
                      <a:pt x="70" y="38"/>
                    </a:lnTo>
                    <a:lnTo>
                      <a:pt x="64" y="40"/>
                    </a:lnTo>
                    <a:lnTo>
                      <a:pt x="60" y="38"/>
                    </a:lnTo>
                    <a:lnTo>
                      <a:pt x="60" y="36"/>
                    </a:lnTo>
                    <a:lnTo>
                      <a:pt x="58" y="40"/>
                    </a:lnTo>
                    <a:close/>
                  </a:path>
                </a:pathLst>
              </a:custGeom>
              <a:grpFill/>
              <a:ln w="3175" cmpd="sng">
                <a:solidFill>
                  <a:schemeClr val="accent5"/>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694" name="Freeform 39"/>
              <p:cNvSpPr>
                <a:spLocks/>
              </p:cNvSpPr>
              <p:nvPr/>
            </p:nvSpPr>
            <p:spPr bwMode="gray">
              <a:xfrm>
                <a:off x="1591" y="788"/>
                <a:ext cx="66" cy="24"/>
              </a:xfrm>
              <a:custGeom>
                <a:avLst/>
                <a:gdLst/>
                <a:ahLst/>
                <a:cxnLst>
                  <a:cxn ang="0">
                    <a:pos x="10" y="6"/>
                  </a:cxn>
                  <a:cxn ang="0">
                    <a:pos x="16" y="10"/>
                  </a:cxn>
                  <a:cxn ang="0">
                    <a:pos x="22" y="12"/>
                  </a:cxn>
                  <a:cxn ang="0">
                    <a:pos x="24" y="8"/>
                  </a:cxn>
                  <a:cxn ang="0">
                    <a:pos x="24" y="6"/>
                  </a:cxn>
                  <a:cxn ang="0">
                    <a:pos x="26" y="6"/>
                  </a:cxn>
                  <a:cxn ang="0">
                    <a:pos x="30" y="6"/>
                  </a:cxn>
                  <a:cxn ang="0">
                    <a:pos x="34" y="8"/>
                  </a:cxn>
                  <a:cxn ang="0">
                    <a:pos x="38" y="12"/>
                  </a:cxn>
                  <a:cxn ang="0">
                    <a:pos x="40" y="4"/>
                  </a:cxn>
                  <a:cxn ang="0">
                    <a:pos x="42" y="0"/>
                  </a:cxn>
                  <a:cxn ang="0">
                    <a:pos x="46" y="0"/>
                  </a:cxn>
                  <a:cxn ang="0">
                    <a:pos x="56" y="2"/>
                  </a:cxn>
                  <a:cxn ang="0">
                    <a:pos x="62" y="2"/>
                  </a:cxn>
                  <a:cxn ang="0">
                    <a:pos x="64" y="0"/>
                  </a:cxn>
                  <a:cxn ang="0">
                    <a:pos x="66" y="6"/>
                  </a:cxn>
                  <a:cxn ang="0">
                    <a:pos x="62" y="12"/>
                  </a:cxn>
                  <a:cxn ang="0">
                    <a:pos x="56" y="16"/>
                  </a:cxn>
                  <a:cxn ang="0">
                    <a:pos x="46" y="20"/>
                  </a:cxn>
                  <a:cxn ang="0">
                    <a:pos x="42" y="20"/>
                  </a:cxn>
                  <a:cxn ang="0">
                    <a:pos x="36" y="20"/>
                  </a:cxn>
                  <a:cxn ang="0">
                    <a:pos x="34" y="24"/>
                  </a:cxn>
                  <a:cxn ang="0">
                    <a:pos x="28" y="24"/>
                  </a:cxn>
                  <a:cxn ang="0">
                    <a:pos x="24" y="24"/>
                  </a:cxn>
                  <a:cxn ang="0">
                    <a:pos x="20" y="22"/>
                  </a:cxn>
                  <a:cxn ang="0">
                    <a:pos x="18" y="20"/>
                  </a:cxn>
                  <a:cxn ang="0">
                    <a:pos x="18" y="14"/>
                  </a:cxn>
                  <a:cxn ang="0">
                    <a:pos x="6" y="14"/>
                  </a:cxn>
                  <a:cxn ang="0">
                    <a:pos x="2" y="14"/>
                  </a:cxn>
                  <a:cxn ang="0">
                    <a:pos x="0" y="10"/>
                  </a:cxn>
                  <a:cxn ang="0">
                    <a:pos x="0" y="6"/>
                  </a:cxn>
                  <a:cxn ang="0">
                    <a:pos x="0" y="4"/>
                  </a:cxn>
                  <a:cxn ang="0">
                    <a:pos x="2" y="2"/>
                  </a:cxn>
                  <a:cxn ang="0">
                    <a:pos x="8" y="0"/>
                  </a:cxn>
                  <a:cxn ang="0">
                    <a:pos x="10" y="2"/>
                  </a:cxn>
                  <a:cxn ang="0">
                    <a:pos x="12" y="4"/>
                  </a:cxn>
                  <a:cxn ang="0">
                    <a:pos x="16" y="10"/>
                  </a:cxn>
                  <a:cxn ang="0">
                    <a:pos x="16" y="8"/>
                  </a:cxn>
                  <a:cxn ang="0">
                    <a:pos x="10" y="6"/>
                  </a:cxn>
                </a:cxnLst>
                <a:rect l="0" t="0" r="r" b="b"/>
                <a:pathLst>
                  <a:path w="66" h="24">
                    <a:moveTo>
                      <a:pt x="10" y="6"/>
                    </a:moveTo>
                    <a:lnTo>
                      <a:pt x="16" y="10"/>
                    </a:lnTo>
                    <a:lnTo>
                      <a:pt x="22" y="12"/>
                    </a:lnTo>
                    <a:lnTo>
                      <a:pt x="24" y="8"/>
                    </a:lnTo>
                    <a:lnTo>
                      <a:pt x="24" y="6"/>
                    </a:lnTo>
                    <a:lnTo>
                      <a:pt x="26" y="6"/>
                    </a:lnTo>
                    <a:lnTo>
                      <a:pt x="30" y="6"/>
                    </a:lnTo>
                    <a:lnTo>
                      <a:pt x="34" y="8"/>
                    </a:lnTo>
                    <a:lnTo>
                      <a:pt x="38" y="12"/>
                    </a:lnTo>
                    <a:lnTo>
                      <a:pt x="40" y="4"/>
                    </a:lnTo>
                    <a:lnTo>
                      <a:pt x="42" y="0"/>
                    </a:lnTo>
                    <a:lnTo>
                      <a:pt x="46" y="0"/>
                    </a:lnTo>
                    <a:lnTo>
                      <a:pt x="56" y="2"/>
                    </a:lnTo>
                    <a:lnTo>
                      <a:pt x="62" y="2"/>
                    </a:lnTo>
                    <a:lnTo>
                      <a:pt x="64" y="0"/>
                    </a:lnTo>
                    <a:lnTo>
                      <a:pt x="66" y="6"/>
                    </a:lnTo>
                    <a:lnTo>
                      <a:pt x="62" y="12"/>
                    </a:lnTo>
                    <a:lnTo>
                      <a:pt x="56" y="16"/>
                    </a:lnTo>
                    <a:lnTo>
                      <a:pt x="46" y="20"/>
                    </a:lnTo>
                    <a:lnTo>
                      <a:pt x="42" y="20"/>
                    </a:lnTo>
                    <a:lnTo>
                      <a:pt x="36" y="20"/>
                    </a:lnTo>
                    <a:lnTo>
                      <a:pt x="34" y="24"/>
                    </a:lnTo>
                    <a:lnTo>
                      <a:pt x="28" y="24"/>
                    </a:lnTo>
                    <a:lnTo>
                      <a:pt x="24" y="24"/>
                    </a:lnTo>
                    <a:lnTo>
                      <a:pt x="20" y="22"/>
                    </a:lnTo>
                    <a:lnTo>
                      <a:pt x="18" y="20"/>
                    </a:lnTo>
                    <a:lnTo>
                      <a:pt x="18" y="14"/>
                    </a:lnTo>
                    <a:lnTo>
                      <a:pt x="6" y="14"/>
                    </a:lnTo>
                    <a:lnTo>
                      <a:pt x="2" y="14"/>
                    </a:lnTo>
                    <a:lnTo>
                      <a:pt x="0" y="10"/>
                    </a:lnTo>
                    <a:lnTo>
                      <a:pt x="0" y="6"/>
                    </a:lnTo>
                    <a:lnTo>
                      <a:pt x="0" y="4"/>
                    </a:lnTo>
                    <a:lnTo>
                      <a:pt x="2" y="2"/>
                    </a:lnTo>
                    <a:lnTo>
                      <a:pt x="8" y="0"/>
                    </a:lnTo>
                    <a:lnTo>
                      <a:pt x="10" y="2"/>
                    </a:lnTo>
                    <a:lnTo>
                      <a:pt x="12" y="4"/>
                    </a:lnTo>
                    <a:lnTo>
                      <a:pt x="16" y="10"/>
                    </a:lnTo>
                    <a:lnTo>
                      <a:pt x="16" y="8"/>
                    </a:lnTo>
                    <a:lnTo>
                      <a:pt x="10" y="6"/>
                    </a:lnTo>
                    <a:close/>
                  </a:path>
                </a:pathLst>
              </a:custGeom>
              <a:grpFill/>
              <a:ln w="3175" cmpd="sng">
                <a:solidFill>
                  <a:schemeClr val="accent5"/>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695" name="Freeform 40"/>
              <p:cNvSpPr>
                <a:spLocks/>
              </p:cNvSpPr>
              <p:nvPr/>
            </p:nvSpPr>
            <p:spPr bwMode="gray">
              <a:xfrm>
                <a:off x="1677" y="782"/>
                <a:ext cx="164" cy="38"/>
              </a:xfrm>
              <a:custGeom>
                <a:avLst/>
                <a:gdLst/>
                <a:ahLst/>
                <a:cxnLst>
                  <a:cxn ang="0">
                    <a:pos x="30" y="22"/>
                  </a:cxn>
                  <a:cxn ang="0">
                    <a:pos x="36" y="18"/>
                  </a:cxn>
                  <a:cxn ang="0">
                    <a:pos x="32" y="16"/>
                  </a:cxn>
                  <a:cxn ang="0">
                    <a:pos x="28" y="16"/>
                  </a:cxn>
                  <a:cxn ang="0">
                    <a:pos x="22" y="16"/>
                  </a:cxn>
                  <a:cxn ang="0">
                    <a:pos x="12" y="18"/>
                  </a:cxn>
                  <a:cxn ang="0">
                    <a:pos x="8" y="16"/>
                  </a:cxn>
                  <a:cxn ang="0">
                    <a:pos x="4" y="14"/>
                  </a:cxn>
                  <a:cxn ang="0">
                    <a:pos x="0" y="6"/>
                  </a:cxn>
                  <a:cxn ang="0">
                    <a:pos x="8" y="2"/>
                  </a:cxn>
                  <a:cxn ang="0">
                    <a:pos x="20" y="0"/>
                  </a:cxn>
                  <a:cxn ang="0">
                    <a:pos x="28" y="2"/>
                  </a:cxn>
                  <a:cxn ang="0">
                    <a:pos x="32" y="6"/>
                  </a:cxn>
                  <a:cxn ang="0">
                    <a:pos x="38" y="8"/>
                  </a:cxn>
                  <a:cxn ang="0">
                    <a:pos x="44" y="10"/>
                  </a:cxn>
                  <a:cxn ang="0">
                    <a:pos x="58" y="10"/>
                  </a:cxn>
                  <a:cxn ang="0">
                    <a:pos x="60" y="8"/>
                  </a:cxn>
                  <a:cxn ang="0">
                    <a:pos x="64" y="6"/>
                  </a:cxn>
                  <a:cxn ang="0">
                    <a:pos x="68" y="6"/>
                  </a:cxn>
                  <a:cxn ang="0">
                    <a:pos x="62" y="10"/>
                  </a:cxn>
                  <a:cxn ang="0">
                    <a:pos x="60" y="12"/>
                  </a:cxn>
                  <a:cxn ang="0">
                    <a:pos x="58" y="16"/>
                  </a:cxn>
                  <a:cxn ang="0">
                    <a:pos x="60" y="18"/>
                  </a:cxn>
                  <a:cxn ang="0">
                    <a:pos x="60" y="20"/>
                  </a:cxn>
                  <a:cxn ang="0">
                    <a:pos x="66" y="20"/>
                  </a:cxn>
                  <a:cxn ang="0">
                    <a:pos x="80" y="20"/>
                  </a:cxn>
                  <a:cxn ang="0">
                    <a:pos x="94" y="20"/>
                  </a:cxn>
                  <a:cxn ang="0">
                    <a:pos x="108" y="20"/>
                  </a:cxn>
                  <a:cxn ang="0">
                    <a:pos x="120" y="18"/>
                  </a:cxn>
                  <a:cxn ang="0">
                    <a:pos x="136" y="18"/>
                  </a:cxn>
                  <a:cxn ang="0">
                    <a:pos x="144" y="18"/>
                  </a:cxn>
                  <a:cxn ang="0">
                    <a:pos x="152" y="20"/>
                  </a:cxn>
                  <a:cxn ang="0">
                    <a:pos x="164" y="22"/>
                  </a:cxn>
                  <a:cxn ang="0">
                    <a:pos x="160" y="30"/>
                  </a:cxn>
                  <a:cxn ang="0">
                    <a:pos x="156" y="36"/>
                  </a:cxn>
                  <a:cxn ang="0">
                    <a:pos x="148" y="38"/>
                  </a:cxn>
                  <a:cxn ang="0">
                    <a:pos x="140" y="38"/>
                  </a:cxn>
                  <a:cxn ang="0">
                    <a:pos x="132" y="38"/>
                  </a:cxn>
                  <a:cxn ang="0">
                    <a:pos x="124" y="36"/>
                  </a:cxn>
                  <a:cxn ang="0">
                    <a:pos x="118" y="36"/>
                  </a:cxn>
                  <a:cxn ang="0">
                    <a:pos x="110" y="34"/>
                  </a:cxn>
                  <a:cxn ang="0">
                    <a:pos x="104" y="34"/>
                  </a:cxn>
                  <a:cxn ang="0">
                    <a:pos x="96" y="32"/>
                  </a:cxn>
                  <a:cxn ang="0">
                    <a:pos x="90" y="30"/>
                  </a:cxn>
                  <a:cxn ang="0">
                    <a:pos x="86" y="30"/>
                  </a:cxn>
                  <a:cxn ang="0">
                    <a:pos x="78" y="32"/>
                  </a:cxn>
                  <a:cxn ang="0">
                    <a:pos x="72" y="34"/>
                  </a:cxn>
                  <a:cxn ang="0">
                    <a:pos x="68" y="38"/>
                  </a:cxn>
                  <a:cxn ang="0">
                    <a:pos x="62" y="38"/>
                  </a:cxn>
                  <a:cxn ang="0">
                    <a:pos x="42" y="36"/>
                  </a:cxn>
                  <a:cxn ang="0">
                    <a:pos x="32" y="36"/>
                  </a:cxn>
                  <a:cxn ang="0">
                    <a:pos x="28" y="36"/>
                  </a:cxn>
                  <a:cxn ang="0">
                    <a:pos x="24" y="38"/>
                  </a:cxn>
                  <a:cxn ang="0">
                    <a:pos x="24" y="30"/>
                  </a:cxn>
                  <a:cxn ang="0">
                    <a:pos x="28" y="24"/>
                  </a:cxn>
                  <a:cxn ang="0">
                    <a:pos x="32" y="20"/>
                  </a:cxn>
                  <a:cxn ang="0">
                    <a:pos x="36" y="20"/>
                  </a:cxn>
                  <a:cxn ang="0">
                    <a:pos x="30" y="22"/>
                  </a:cxn>
                </a:cxnLst>
                <a:rect l="0" t="0" r="r" b="b"/>
                <a:pathLst>
                  <a:path w="164" h="38">
                    <a:moveTo>
                      <a:pt x="30" y="22"/>
                    </a:moveTo>
                    <a:lnTo>
                      <a:pt x="36" y="18"/>
                    </a:lnTo>
                    <a:lnTo>
                      <a:pt x="32" y="16"/>
                    </a:lnTo>
                    <a:lnTo>
                      <a:pt x="28" y="16"/>
                    </a:lnTo>
                    <a:lnTo>
                      <a:pt x="22" y="16"/>
                    </a:lnTo>
                    <a:lnTo>
                      <a:pt x="12" y="18"/>
                    </a:lnTo>
                    <a:lnTo>
                      <a:pt x="8" y="16"/>
                    </a:lnTo>
                    <a:lnTo>
                      <a:pt x="4" y="14"/>
                    </a:lnTo>
                    <a:lnTo>
                      <a:pt x="0" y="6"/>
                    </a:lnTo>
                    <a:lnTo>
                      <a:pt x="8" y="2"/>
                    </a:lnTo>
                    <a:lnTo>
                      <a:pt x="20" y="0"/>
                    </a:lnTo>
                    <a:lnTo>
                      <a:pt x="28" y="2"/>
                    </a:lnTo>
                    <a:lnTo>
                      <a:pt x="32" y="6"/>
                    </a:lnTo>
                    <a:lnTo>
                      <a:pt x="38" y="8"/>
                    </a:lnTo>
                    <a:lnTo>
                      <a:pt x="44" y="10"/>
                    </a:lnTo>
                    <a:lnTo>
                      <a:pt x="58" y="10"/>
                    </a:lnTo>
                    <a:lnTo>
                      <a:pt x="60" y="8"/>
                    </a:lnTo>
                    <a:lnTo>
                      <a:pt x="64" y="6"/>
                    </a:lnTo>
                    <a:lnTo>
                      <a:pt x="68" y="6"/>
                    </a:lnTo>
                    <a:lnTo>
                      <a:pt x="62" y="10"/>
                    </a:lnTo>
                    <a:lnTo>
                      <a:pt x="60" y="12"/>
                    </a:lnTo>
                    <a:lnTo>
                      <a:pt x="58" y="16"/>
                    </a:lnTo>
                    <a:lnTo>
                      <a:pt x="60" y="18"/>
                    </a:lnTo>
                    <a:lnTo>
                      <a:pt x="60" y="20"/>
                    </a:lnTo>
                    <a:lnTo>
                      <a:pt x="66" y="20"/>
                    </a:lnTo>
                    <a:lnTo>
                      <a:pt x="80" y="20"/>
                    </a:lnTo>
                    <a:lnTo>
                      <a:pt x="94" y="20"/>
                    </a:lnTo>
                    <a:lnTo>
                      <a:pt x="108" y="20"/>
                    </a:lnTo>
                    <a:lnTo>
                      <a:pt x="120" y="18"/>
                    </a:lnTo>
                    <a:lnTo>
                      <a:pt x="136" y="18"/>
                    </a:lnTo>
                    <a:lnTo>
                      <a:pt x="144" y="18"/>
                    </a:lnTo>
                    <a:lnTo>
                      <a:pt x="152" y="20"/>
                    </a:lnTo>
                    <a:lnTo>
                      <a:pt x="164" y="22"/>
                    </a:lnTo>
                    <a:lnTo>
                      <a:pt x="160" y="30"/>
                    </a:lnTo>
                    <a:lnTo>
                      <a:pt x="156" y="36"/>
                    </a:lnTo>
                    <a:lnTo>
                      <a:pt x="148" y="38"/>
                    </a:lnTo>
                    <a:lnTo>
                      <a:pt x="140" y="38"/>
                    </a:lnTo>
                    <a:lnTo>
                      <a:pt x="132" y="38"/>
                    </a:lnTo>
                    <a:lnTo>
                      <a:pt x="124" y="36"/>
                    </a:lnTo>
                    <a:lnTo>
                      <a:pt x="118" y="36"/>
                    </a:lnTo>
                    <a:lnTo>
                      <a:pt x="110" y="34"/>
                    </a:lnTo>
                    <a:lnTo>
                      <a:pt x="104" y="34"/>
                    </a:lnTo>
                    <a:lnTo>
                      <a:pt x="96" y="32"/>
                    </a:lnTo>
                    <a:lnTo>
                      <a:pt x="90" y="30"/>
                    </a:lnTo>
                    <a:lnTo>
                      <a:pt x="86" y="30"/>
                    </a:lnTo>
                    <a:lnTo>
                      <a:pt x="78" y="32"/>
                    </a:lnTo>
                    <a:lnTo>
                      <a:pt x="72" y="34"/>
                    </a:lnTo>
                    <a:lnTo>
                      <a:pt x="68" y="38"/>
                    </a:lnTo>
                    <a:lnTo>
                      <a:pt x="62" y="38"/>
                    </a:lnTo>
                    <a:lnTo>
                      <a:pt x="42" y="36"/>
                    </a:lnTo>
                    <a:lnTo>
                      <a:pt x="32" y="36"/>
                    </a:lnTo>
                    <a:lnTo>
                      <a:pt x="28" y="36"/>
                    </a:lnTo>
                    <a:lnTo>
                      <a:pt x="24" y="38"/>
                    </a:lnTo>
                    <a:lnTo>
                      <a:pt x="24" y="30"/>
                    </a:lnTo>
                    <a:lnTo>
                      <a:pt x="28" y="24"/>
                    </a:lnTo>
                    <a:lnTo>
                      <a:pt x="32" y="20"/>
                    </a:lnTo>
                    <a:lnTo>
                      <a:pt x="36" y="20"/>
                    </a:lnTo>
                    <a:lnTo>
                      <a:pt x="30" y="22"/>
                    </a:lnTo>
                    <a:close/>
                  </a:path>
                </a:pathLst>
              </a:custGeom>
              <a:grpFill/>
              <a:ln w="3175" cmpd="sng">
                <a:solidFill>
                  <a:schemeClr val="accent5"/>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696" name="Freeform 41"/>
              <p:cNvSpPr>
                <a:spLocks/>
              </p:cNvSpPr>
              <p:nvPr/>
            </p:nvSpPr>
            <p:spPr bwMode="gray">
              <a:xfrm>
                <a:off x="1653" y="804"/>
                <a:ext cx="30" cy="14"/>
              </a:xfrm>
              <a:custGeom>
                <a:avLst/>
                <a:gdLst/>
                <a:ahLst/>
                <a:cxnLst>
                  <a:cxn ang="0">
                    <a:pos x="30" y="8"/>
                  </a:cxn>
                  <a:cxn ang="0">
                    <a:pos x="28" y="12"/>
                  </a:cxn>
                  <a:cxn ang="0">
                    <a:pos x="24" y="14"/>
                  </a:cxn>
                  <a:cxn ang="0">
                    <a:pos x="20" y="14"/>
                  </a:cxn>
                  <a:cxn ang="0">
                    <a:pos x="10" y="12"/>
                  </a:cxn>
                  <a:cxn ang="0">
                    <a:pos x="0" y="10"/>
                  </a:cxn>
                  <a:cxn ang="0">
                    <a:pos x="6" y="4"/>
                  </a:cxn>
                  <a:cxn ang="0">
                    <a:pos x="16" y="0"/>
                  </a:cxn>
                  <a:cxn ang="0">
                    <a:pos x="22" y="0"/>
                  </a:cxn>
                  <a:cxn ang="0">
                    <a:pos x="26" y="2"/>
                  </a:cxn>
                  <a:cxn ang="0">
                    <a:pos x="28" y="4"/>
                  </a:cxn>
                  <a:cxn ang="0">
                    <a:pos x="30" y="8"/>
                  </a:cxn>
                </a:cxnLst>
                <a:rect l="0" t="0" r="r" b="b"/>
                <a:pathLst>
                  <a:path w="30" h="14">
                    <a:moveTo>
                      <a:pt x="30" y="8"/>
                    </a:moveTo>
                    <a:lnTo>
                      <a:pt x="28" y="12"/>
                    </a:lnTo>
                    <a:lnTo>
                      <a:pt x="24" y="14"/>
                    </a:lnTo>
                    <a:lnTo>
                      <a:pt x="20" y="14"/>
                    </a:lnTo>
                    <a:lnTo>
                      <a:pt x="10" y="12"/>
                    </a:lnTo>
                    <a:lnTo>
                      <a:pt x="0" y="10"/>
                    </a:lnTo>
                    <a:lnTo>
                      <a:pt x="6" y="4"/>
                    </a:lnTo>
                    <a:lnTo>
                      <a:pt x="16" y="0"/>
                    </a:lnTo>
                    <a:lnTo>
                      <a:pt x="22" y="0"/>
                    </a:lnTo>
                    <a:lnTo>
                      <a:pt x="26" y="2"/>
                    </a:lnTo>
                    <a:lnTo>
                      <a:pt x="28" y="4"/>
                    </a:lnTo>
                    <a:lnTo>
                      <a:pt x="30" y="8"/>
                    </a:lnTo>
                    <a:close/>
                  </a:path>
                </a:pathLst>
              </a:custGeom>
              <a:grpFill/>
              <a:ln w="3175" cmpd="sng">
                <a:solidFill>
                  <a:schemeClr val="accent5"/>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697" name="Freeform 42"/>
              <p:cNvSpPr>
                <a:spLocks/>
              </p:cNvSpPr>
              <p:nvPr/>
            </p:nvSpPr>
            <p:spPr bwMode="gray">
              <a:xfrm>
                <a:off x="1685" y="760"/>
                <a:ext cx="36" cy="18"/>
              </a:xfrm>
              <a:custGeom>
                <a:avLst/>
                <a:gdLst/>
                <a:ahLst/>
                <a:cxnLst>
                  <a:cxn ang="0">
                    <a:pos x="32" y="6"/>
                  </a:cxn>
                  <a:cxn ang="0">
                    <a:pos x="26" y="10"/>
                  </a:cxn>
                  <a:cxn ang="0">
                    <a:pos x="30" y="12"/>
                  </a:cxn>
                  <a:cxn ang="0">
                    <a:pos x="36" y="12"/>
                  </a:cxn>
                  <a:cxn ang="0">
                    <a:pos x="34" y="16"/>
                  </a:cxn>
                  <a:cxn ang="0">
                    <a:pos x="36" y="18"/>
                  </a:cxn>
                  <a:cxn ang="0">
                    <a:pos x="16" y="18"/>
                  </a:cxn>
                  <a:cxn ang="0">
                    <a:pos x="8" y="14"/>
                  </a:cxn>
                  <a:cxn ang="0">
                    <a:pos x="2" y="12"/>
                  </a:cxn>
                  <a:cxn ang="0">
                    <a:pos x="0" y="6"/>
                  </a:cxn>
                  <a:cxn ang="0">
                    <a:pos x="2" y="2"/>
                  </a:cxn>
                  <a:cxn ang="0">
                    <a:pos x="4" y="0"/>
                  </a:cxn>
                  <a:cxn ang="0">
                    <a:pos x="8" y="0"/>
                  </a:cxn>
                  <a:cxn ang="0">
                    <a:pos x="14" y="0"/>
                  </a:cxn>
                  <a:cxn ang="0">
                    <a:pos x="24" y="4"/>
                  </a:cxn>
                  <a:cxn ang="0">
                    <a:pos x="32" y="6"/>
                  </a:cxn>
                </a:cxnLst>
                <a:rect l="0" t="0" r="r" b="b"/>
                <a:pathLst>
                  <a:path w="36" h="18">
                    <a:moveTo>
                      <a:pt x="32" y="6"/>
                    </a:moveTo>
                    <a:lnTo>
                      <a:pt x="26" y="10"/>
                    </a:lnTo>
                    <a:lnTo>
                      <a:pt x="30" y="12"/>
                    </a:lnTo>
                    <a:lnTo>
                      <a:pt x="36" y="12"/>
                    </a:lnTo>
                    <a:lnTo>
                      <a:pt x="34" y="16"/>
                    </a:lnTo>
                    <a:lnTo>
                      <a:pt x="36" y="18"/>
                    </a:lnTo>
                    <a:lnTo>
                      <a:pt x="16" y="18"/>
                    </a:lnTo>
                    <a:lnTo>
                      <a:pt x="8" y="14"/>
                    </a:lnTo>
                    <a:lnTo>
                      <a:pt x="2" y="12"/>
                    </a:lnTo>
                    <a:lnTo>
                      <a:pt x="0" y="6"/>
                    </a:lnTo>
                    <a:lnTo>
                      <a:pt x="2" y="2"/>
                    </a:lnTo>
                    <a:lnTo>
                      <a:pt x="4" y="0"/>
                    </a:lnTo>
                    <a:lnTo>
                      <a:pt x="8" y="0"/>
                    </a:lnTo>
                    <a:lnTo>
                      <a:pt x="14" y="0"/>
                    </a:lnTo>
                    <a:lnTo>
                      <a:pt x="24" y="4"/>
                    </a:lnTo>
                    <a:lnTo>
                      <a:pt x="32" y="6"/>
                    </a:lnTo>
                    <a:close/>
                  </a:path>
                </a:pathLst>
              </a:custGeom>
              <a:grpFill/>
              <a:ln w="3175" cmpd="sng">
                <a:solidFill>
                  <a:schemeClr val="accent5"/>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698" name="Freeform 43"/>
              <p:cNvSpPr>
                <a:spLocks/>
              </p:cNvSpPr>
              <p:nvPr/>
            </p:nvSpPr>
            <p:spPr bwMode="gray">
              <a:xfrm>
                <a:off x="1731" y="712"/>
                <a:ext cx="382" cy="86"/>
              </a:xfrm>
              <a:custGeom>
                <a:avLst/>
                <a:gdLst/>
                <a:ahLst/>
                <a:cxnLst>
                  <a:cxn ang="0">
                    <a:pos x="168" y="58"/>
                  </a:cxn>
                  <a:cxn ang="0">
                    <a:pos x="158" y="50"/>
                  </a:cxn>
                  <a:cxn ang="0">
                    <a:pos x="154" y="64"/>
                  </a:cxn>
                  <a:cxn ang="0">
                    <a:pos x="146" y="72"/>
                  </a:cxn>
                  <a:cxn ang="0">
                    <a:pos x="140" y="72"/>
                  </a:cxn>
                  <a:cxn ang="0">
                    <a:pos x="132" y="66"/>
                  </a:cxn>
                  <a:cxn ang="0">
                    <a:pos x="136" y="70"/>
                  </a:cxn>
                  <a:cxn ang="0">
                    <a:pos x="132" y="82"/>
                  </a:cxn>
                  <a:cxn ang="0">
                    <a:pos x="114" y="86"/>
                  </a:cxn>
                  <a:cxn ang="0">
                    <a:pos x="106" y="82"/>
                  </a:cxn>
                  <a:cxn ang="0">
                    <a:pos x="46" y="80"/>
                  </a:cxn>
                  <a:cxn ang="0">
                    <a:pos x="28" y="82"/>
                  </a:cxn>
                  <a:cxn ang="0">
                    <a:pos x="24" y="80"/>
                  </a:cxn>
                  <a:cxn ang="0">
                    <a:pos x="24" y="72"/>
                  </a:cxn>
                  <a:cxn ang="0">
                    <a:pos x="34" y="72"/>
                  </a:cxn>
                  <a:cxn ang="0">
                    <a:pos x="52" y="68"/>
                  </a:cxn>
                  <a:cxn ang="0">
                    <a:pos x="58" y="62"/>
                  </a:cxn>
                  <a:cxn ang="0">
                    <a:pos x="68" y="64"/>
                  </a:cxn>
                  <a:cxn ang="0">
                    <a:pos x="76" y="66"/>
                  </a:cxn>
                  <a:cxn ang="0">
                    <a:pos x="76" y="60"/>
                  </a:cxn>
                  <a:cxn ang="0">
                    <a:pos x="72" y="50"/>
                  </a:cxn>
                  <a:cxn ang="0">
                    <a:pos x="64" y="50"/>
                  </a:cxn>
                  <a:cxn ang="0">
                    <a:pos x="50" y="52"/>
                  </a:cxn>
                  <a:cxn ang="0">
                    <a:pos x="34" y="54"/>
                  </a:cxn>
                  <a:cxn ang="0">
                    <a:pos x="10" y="52"/>
                  </a:cxn>
                  <a:cxn ang="0">
                    <a:pos x="4" y="46"/>
                  </a:cxn>
                  <a:cxn ang="0">
                    <a:pos x="0" y="38"/>
                  </a:cxn>
                  <a:cxn ang="0">
                    <a:pos x="6" y="32"/>
                  </a:cxn>
                  <a:cxn ang="0">
                    <a:pos x="42" y="24"/>
                  </a:cxn>
                  <a:cxn ang="0">
                    <a:pos x="78" y="26"/>
                  </a:cxn>
                  <a:cxn ang="0">
                    <a:pos x="96" y="36"/>
                  </a:cxn>
                  <a:cxn ang="0">
                    <a:pos x="104" y="36"/>
                  </a:cxn>
                  <a:cxn ang="0">
                    <a:pos x="108" y="30"/>
                  </a:cxn>
                  <a:cxn ang="0">
                    <a:pos x="116" y="26"/>
                  </a:cxn>
                  <a:cxn ang="0">
                    <a:pos x="132" y="32"/>
                  </a:cxn>
                  <a:cxn ang="0">
                    <a:pos x="142" y="36"/>
                  </a:cxn>
                  <a:cxn ang="0">
                    <a:pos x="140" y="30"/>
                  </a:cxn>
                  <a:cxn ang="0">
                    <a:pos x="120" y="24"/>
                  </a:cxn>
                  <a:cxn ang="0">
                    <a:pos x="98" y="24"/>
                  </a:cxn>
                  <a:cxn ang="0">
                    <a:pos x="82" y="24"/>
                  </a:cxn>
                  <a:cxn ang="0">
                    <a:pos x="78" y="20"/>
                  </a:cxn>
                  <a:cxn ang="0">
                    <a:pos x="84" y="12"/>
                  </a:cxn>
                  <a:cxn ang="0">
                    <a:pos x="126" y="12"/>
                  </a:cxn>
                  <a:cxn ang="0">
                    <a:pos x="142" y="8"/>
                  </a:cxn>
                  <a:cxn ang="0">
                    <a:pos x="158" y="8"/>
                  </a:cxn>
                  <a:cxn ang="0">
                    <a:pos x="168" y="8"/>
                  </a:cxn>
                  <a:cxn ang="0">
                    <a:pos x="172" y="10"/>
                  </a:cxn>
                  <a:cxn ang="0">
                    <a:pos x="202" y="4"/>
                  </a:cxn>
                  <a:cxn ang="0">
                    <a:pos x="252" y="0"/>
                  </a:cxn>
                  <a:cxn ang="0">
                    <a:pos x="328" y="2"/>
                  </a:cxn>
                  <a:cxn ang="0">
                    <a:pos x="364" y="6"/>
                  </a:cxn>
                  <a:cxn ang="0">
                    <a:pos x="368" y="16"/>
                  </a:cxn>
                  <a:cxn ang="0">
                    <a:pos x="332" y="24"/>
                  </a:cxn>
                  <a:cxn ang="0">
                    <a:pos x="316" y="24"/>
                  </a:cxn>
                  <a:cxn ang="0">
                    <a:pos x="310" y="24"/>
                  </a:cxn>
                  <a:cxn ang="0">
                    <a:pos x="310" y="26"/>
                  </a:cxn>
                  <a:cxn ang="0">
                    <a:pos x="282" y="26"/>
                  </a:cxn>
                  <a:cxn ang="0">
                    <a:pos x="262" y="32"/>
                  </a:cxn>
                  <a:cxn ang="0">
                    <a:pos x="240" y="36"/>
                  </a:cxn>
                  <a:cxn ang="0">
                    <a:pos x="216" y="36"/>
                  </a:cxn>
                  <a:cxn ang="0">
                    <a:pos x="208" y="40"/>
                  </a:cxn>
                  <a:cxn ang="0">
                    <a:pos x="196" y="52"/>
                  </a:cxn>
                  <a:cxn ang="0">
                    <a:pos x="174" y="60"/>
                  </a:cxn>
                </a:cxnLst>
                <a:rect l="0" t="0" r="r" b="b"/>
                <a:pathLst>
                  <a:path w="382" h="86">
                    <a:moveTo>
                      <a:pt x="174" y="60"/>
                    </a:moveTo>
                    <a:lnTo>
                      <a:pt x="168" y="58"/>
                    </a:lnTo>
                    <a:lnTo>
                      <a:pt x="164" y="50"/>
                    </a:lnTo>
                    <a:lnTo>
                      <a:pt x="158" y="50"/>
                    </a:lnTo>
                    <a:lnTo>
                      <a:pt x="156" y="58"/>
                    </a:lnTo>
                    <a:lnTo>
                      <a:pt x="154" y="64"/>
                    </a:lnTo>
                    <a:lnTo>
                      <a:pt x="150" y="70"/>
                    </a:lnTo>
                    <a:lnTo>
                      <a:pt x="146" y="72"/>
                    </a:lnTo>
                    <a:lnTo>
                      <a:pt x="142" y="72"/>
                    </a:lnTo>
                    <a:lnTo>
                      <a:pt x="140" y="72"/>
                    </a:lnTo>
                    <a:lnTo>
                      <a:pt x="136" y="68"/>
                    </a:lnTo>
                    <a:lnTo>
                      <a:pt x="132" y="66"/>
                    </a:lnTo>
                    <a:lnTo>
                      <a:pt x="126" y="66"/>
                    </a:lnTo>
                    <a:lnTo>
                      <a:pt x="136" y="70"/>
                    </a:lnTo>
                    <a:lnTo>
                      <a:pt x="142" y="74"/>
                    </a:lnTo>
                    <a:lnTo>
                      <a:pt x="132" y="82"/>
                    </a:lnTo>
                    <a:lnTo>
                      <a:pt x="120" y="86"/>
                    </a:lnTo>
                    <a:lnTo>
                      <a:pt x="114" y="86"/>
                    </a:lnTo>
                    <a:lnTo>
                      <a:pt x="112" y="84"/>
                    </a:lnTo>
                    <a:lnTo>
                      <a:pt x="106" y="82"/>
                    </a:lnTo>
                    <a:lnTo>
                      <a:pt x="102" y="80"/>
                    </a:lnTo>
                    <a:lnTo>
                      <a:pt x="46" y="80"/>
                    </a:lnTo>
                    <a:lnTo>
                      <a:pt x="32" y="82"/>
                    </a:lnTo>
                    <a:lnTo>
                      <a:pt x="28" y="82"/>
                    </a:lnTo>
                    <a:lnTo>
                      <a:pt x="26" y="82"/>
                    </a:lnTo>
                    <a:lnTo>
                      <a:pt x="24" y="80"/>
                    </a:lnTo>
                    <a:lnTo>
                      <a:pt x="22" y="76"/>
                    </a:lnTo>
                    <a:lnTo>
                      <a:pt x="24" y="72"/>
                    </a:lnTo>
                    <a:lnTo>
                      <a:pt x="26" y="70"/>
                    </a:lnTo>
                    <a:lnTo>
                      <a:pt x="34" y="72"/>
                    </a:lnTo>
                    <a:lnTo>
                      <a:pt x="50" y="76"/>
                    </a:lnTo>
                    <a:lnTo>
                      <a:pt x="52" y="68"/>
                    </a:lnTo>
                    <a:lnTo>
                      <a:pt x="54" y="64"/>
                    </a:lnTo>
                    <a:lnTo>
                      <a:pt x="58" y="62"/>
                    </a:lnTo>
                    <a:lnTo>
                      <a:pt x="64" y="62"/>
                    </a:lnTo>
                    <a:lnTo>
                      <a:pt x="68" y="64"/>
                    </a:lnTo>
                    <a:lnTo>
                      <a:pt x="72" y="64"/>
                    </a:lnTo>
                    <a:lnTo>
                      <a:pt x="76" y="66"/>
                    </a:lnTo>
                    <a:lnTo>
                      <a:pt x="80" y="66"/>
                    </a:lnTo>
                    <a:lnTo>
                      <a:pt x="76" y="60"/>
                    </a:lnTo>
                    <a:lnTo>
                      <a:pt x="74" y="54"/>
                    </a:lnTo>
                    <a:lnTo>
                      <a:pt x="72" y="50"/>
                    </a:lnTo>
                    <a:lnTo>
                      <a:pt x="64" y="52"/>
                    </a:lnTo>
                    <a:lnTo>
                      <a:pt x="64" y="50"/>
                    </a:lnTo>
                    <a:lnTo>
                      <a:pt x="62" y="48"/>
                    </a:lnTo>
                    <a:lnTo>
                      <a:pt x="50" y="52"/>
                    </a:lnTo>
                    <a:lnTo>
                      <a:pt x="42" y="54"/>
                    </a:lnTo>
                    <a:lnTo>
                      <a:pt x="34" y="54"/>
                    </a:lnTo>
                    <a:lnTo>
                      <a:pt x="22" y="54"/>
                    </a:lnTo>
                    <a:lnTo>
                      <a:pt x="10" y="52"/>
                    </a:lnTo>
                    <a:lnTo>
                      <a:pt x="6" y="50"/>
                    </a:lnTo>
                    <a:lnTo>
                      <a:pt x="4" y="46"/>
                    </a:lnTo>
                    <a:lnTo>
                      <a:pt x="2" y="42"/>
                    </a:lnTo>
                    <a:lnTo>
                      <a:pt x="0" y="38"/>
                    </a:lnTo>
                    <a:lnTo>
                      <a:pt x="2" y="36"/>
                    </a:lnTo>
                    <a:lnTo>
                      <a:pt x="6" y="32"/>
                    </a:lnTo>
                    <a:lnTo>
                      <a:pt x="24" y="26"/>
                    </a:lnTo>
                    <a:lnTo>
                      <a:pt x="42" y="24"/>
                    </a:lnTo>
                    <a:lnTo>
                      <a:pt x="58" y="22"/>
                    </a:lnTo>
                    <a:lnTo>
                      <a:pt x="78" y="26"/>
                    </a:lnTo>
                    <a:lnTo>
                      <a:pt x="88" y="32"/>
                    </a:lnTo>
                    <a:lnTo>
                      <a:pt x="96" y="36"/>
                    </a:lnTo>
                    <a:lnTo>
                      <a:pt x="98" y="36"/>
                    </a:lnTo>
                    <a:lnTo>
                      <a:pt x="104" y="36"/>
                    </a:lnTo>
                    <a:lnTo>
                      <a:pt x="104" y="34"/>
                    </a:lnTo>
                    <a:lnTo>
                      <a:pt x="108" y="30"/>
                    </a:lnTo>
                    <a:lnTo>
                      <a:pt x="112" y="28"/>
                    </a:lnTo>
                    <a:lnTo>
                      <a:pt x="116" y="26"/>
                    </a:lnTo>
                    <a:lnTo>
                      <a:pt x="126" y="28"/>
                    </a:lnTo>
                    <a:lnTo>
                      <a:pt x="132" y="32"/>
                    </a:lnTo>
                    <a:lnTo>
                      <a:pt x="136" y="36"/>
                    </a:lnTo>
                    <a:lnTo>
                      <a:pt x="142" y="36"/>
                    </a:lnTo>
                    <a:lnTo>
                      <a:pt x="142" y="32"/>
                    </a:lnTo>
                    <a:lnTo>
                      <a:pt x="140" y="30"/>
                    </a:lnTo>
                    <a:lnTo>
                      <a:pt x="130" y="24"/>
                    </a:lnTo>
                    <a:lnTo>
                      <a:pt x="120" y="24"/>
                    </a:lnTo>
                    <a:lnTo>
                      <a:pt x="114" y="24"/>
                    </a:lnTo>
                    <a:lnTo>
                      <a:pt x="98" y="24"/>
                    </a:lnTo>
                    <a:lnTo>
                      <a:pt x="86" y="24"/>
                    </a:lnTo>
                    <a:lnTo>
                      <a:pt x="82" y="24"/>
                    </a:lnTo>
                    <a:lnTo>
                      <a:pt x="80" y="22"/>
                    </a:lnTo>
                    <a:lnTo>
                      <a:pt x="78" y="20"/>
                    </a:lnTo>
                    <a:lnTo>
                      <a:pt x="80" y="14"/>
                    </a:lnTo>
                    <a:lnTo>
                      <a:pt x="84" y="12"/>
                    </a:lnTo>
                    <a:lnTo>
                      <a:pt x="92" y="12"/>
                    </a:lnTo>
                    <a:lnTo>
                      <a:pt x="126" y="12"/>
                    </a:lnTo>
                    <a:lnTo>
                      <a:pt x="134" y="10"/>
                    </a:lnTo>
                    <a:lnTo>
                      <a:pt x="142" y="8"/>
                    </a:lnTo>
                    <a:lnTo>
                      <a:pt x="148" y="8"/>
                    </a:lnTo>
                    <a:lnTo>
                      <a:pt x="158" y="8"/>
                    </a:lnTo>
                    <a:lnTo>
                      <a:pt x="164" y="8"/>
                    </a:lnTo>
                    <a:lnTo>
                      <a:pt x="168" y="8"/>
                    </a:lnTo>
                    <a:lnTo>
                      <a:pt x="168" y="10"/>
                    </a:lnTo>
                    <a:lnTo>
                      <a:pt x="172" y="10"/>
                    </a:lnTo>
                    <a:lnTo>
                      <a:pt x="188" y="8"/>
                    </a:lnTo>
                    <a:lnTo>
                      <a:pt x="202" y="4"/>
                    </a:lnTo>
                    <a:lnTo>
                      <a:pt x="226" y="2"/>
                    </a:lnTo>
                    <a:lnTo>
                      <a:pt x="252" y="0"/>
                    </a:lnTo>
                    <a:lnTo>
                      <a:pt x="306" y="2"/>
                    </a:lnTo>
                    <a:lnTo>
                      <a:pt x="328" y="2"/>
                    </a:lnTo>
                    <a:lnTo>
                      <a:pt x="346" y="2"/>
                    </a:lnTo>
                    <a:lnTo>
                      <a:pt x="364" y="6"/>
                    </a:lnTo>
                    <a:lnTo>
                      <a:pt x="382" y="10"/>
                    </a:lnTo>
                    <a:lnTo>
                      <a:pt x="368" y="16"/>
                    </a:lnTo>
                    <a:lnTo>
                      <a:pt x="352" y="22"/>
                    </a:lnTo>
                    <a:lnTo>
                      <a:pt x="332" y="24"/>
                    </a:lnTo>
                    <a:lnTo>
                      <a:pt x="324" y="24"/>
                    </a:lnTo>
                    <a:lnTo>
                      <a:pt x="316" y="24"/>
                    </a:lnTo>
                    <a:lnTo>
                      <a:pt x="304" y="24"/>
                    </a:lnTo>
                    <a:lnTo>
                      <a:pt x="310" y="24"/>
                    </a:lnTo>
                    <a:lnTo>
                      <a:pt x="318" y="24"/>
                    </a:lnTo>
                    <a:lnTo>
                      <a:pt x="310" y="26"/>
                    </a:lnTo>
                    <a:lnTo>
                      <a:pt x="302" y="26"/>
                    </a:lnTo>
                    <a:lnTo>
                      <a:pt x="282" y="26"/>
                    </a:lnTo>
                    <a:lnTo>
                      <a:pt x="272" y="28"/>
                    </a:lnTo>
                    <a:lnTo>
                      <a:pt x="262" y="32"/>
                    </a:lnTo>
                    <a:lnTo>
                      <a:pt x="250" y="36"/>
                    </a:lnTo>
                    <a:lnTo>
                      <a:pt x="240" y="36"/>
                    </a:lnTo>
                    <a:lnTo>
                      <a:pt x="222" y="36"/>
                    </a:lnTo>
                    <a:lnTo>
                      <a:pt x="216" y="36"/>
                    </a:lnTo>
                    <a:lnTo>
                      <a:pt x="210" y="36"/>
                    </a:lnTo>
                    <a:lnTo>
                      <a:pt x="208" y="40"/>
                    </a:lnTo>
                    <a:lnTo>
                      <a:pt x="206" y="44"/>
                    </a:lnTo>
                    <a:lnTo>
                      <a:pt x="196" y="52"/>
                    </a:lnTo>
                    <a:lnTo>
                      <a:pt x="184" y="58"/>
                    </a:lnTo>
                    <a:lnTo>
                      <a:pt x="174" y="60"/>
                    </a:lnTo>
                    <a:close/>
                  </a:path>
                </a:pathLst>
              </a:custGeom>
              <a:grpFill/>
              <a:ln w="3175" cmpd="sng">
                <a:solidFill>
                  <a:schemeClr val="accent5"/>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699" name="Freeform 44"/>
              <p:cNvSpPr>
                <a:spLocks/>
              </p:cNvSpPr>
              <p:nvPr/>
            </p:nvSpPr>
            <p:spPr bwMode="gray">
              <a:xfrm>
                <a:off x="1675" y="830"/>
                <a:ext cx="284" cy="190"/>
              </a:xfrm>
              <a:custGeom>
                <a:avLst/>
                <a:gdLst/>
                <a:ahLst/>
                <a:cxnLst>
                  <a:cxn ang="0">
                    <a:pos x="122" y="10"/>
                  </a:cxn>
                  <a:cxn ang="0">
                    <a:pos x="132" y="2"/>
                  </a:cxn>
                  <a:cxn ang="0">
                    <a:pos x="158" y="4"/>
                  </a:cxn>
                  <a:cxn ang="0">
                    <a:pos x="172" y="14"/>
                  </a:cxn>
                  <a:cxn ang="0">
                    <a:pos x="172" y="20"/>
                  </a:cxn>
                  <a:cxn ang="0">
                    <a:pos x="184" y="28"/>
                  </a:cxn>
                  <a:cxn ang="0">
                    <a:pos x="196" y="34"/>
                  </a:cxn>
                  <a:cxn ang="0">
                    <a:pos x="212" y="36"/>
                  </a:cxn>
                  <a:cxn ang="0">
                    <a:pos x="236" y="64"/>
                  </a:cxn>
                  <a:cxn ang="0">
                    <a:pos x="218" y="74"/>
                  </a:cxn>
                  <a:cxn ang="0">
                    <a:pos x="234" y="82"/>
                  </a:cxn>
                  <a:cxn ang="0">
                    <a:pos x="258" y="98"/>
                  </a:cxn>
                  <a:cxn ang="0">
                    <a:pos x="268" y="106"/>
                  </a:cxn>
                  <a:cxn ang="0">
                    <a:pos x="280" y="108"/>
                  </a:cxn>
                  <a:cxn ang="0">
                    <a:pos x="276" y="114"/>
                  </a:cxn>
                  <a:cxn ang="0">
                    <a:pos x="262" y="124"/>
                  </a:cxn>
                  <a:cxn ang="0">
                    <a:pos x="246" y="134"/>
                  </a:cxn>
                  <a:cxn ang="0">
                    <a:pos x="232" y="134"/>
                  </a:cxn>
                  <a:cxn ang="0">
                    <a:pos x="228" y="120"/>
                  </a:cxn>
                  <a:cxn ang="0">
                    <a:pos x="212" y="118"/>
                  </a:cxn>
                  <a:cxn ang="0">
                    <a:pos x="198" y="122"/>
                  </a:cxn>
                  <a:cxn ang="0">
                    <a:pos x="206" y="130"/>
                  </a:cxn>
                  <a:cxn ang="0">
                    <a:pos x="220" y="144"/>
                  </a:cxn>
                  <a:cxn ang="0">
                    <a:pos x="218" y="164"/>
                  </a:cxn>
                  <a:cxn ang="0">
                    <a:pos x="220" y="178"/>
                  </a:cxn>
                  <a:cxn ang="0">
                    <a:pos x="196" y="166"/>
                  </a:cxn>
                  <a:cxn ang="0">
                    <a:pos x="188" y="160"/>
                  </a:cxn>
                  <a:cxn ang="0">
                    <a:pos x="172" y="160"/>
                  </a:cxn>
                  <a:cxn ang="0">
                    <a:pos x="194" y="188"/>
                  </a:cxn>
                  <a:cxn ang="0">
                    <a:pos x="174" y="184"/>
                  </a:cxn>
                  <a:cxn ang="0">
                    <a:pos x="132" y="172"/>
                  </a:cxn>
                  <a:cxn ang="0">
                    <a:pos x="134" y="164"/>
                  </a:cxn>
                  <a:cxn ang="0">
                    <a:pos x="132" y="158"/>
                  </a:cxn>
                  <a:cxn ang="0">
                    <a:pos x="120" y="144"/>
                  </a:cxn>
                  <a:cxn ang="0">
                    <a:pos x="88" y="146"/>
                  </a:cxn>
                  <a:cxn ang="0">
                    <a:pos x="62" y="148"/>
                  </a:cxn>
                  <a:cxn ang="0">
                    <a:pos x="60" y="142"/>
                  </a:cxn>
                  <a:cxn ang="0">
                    <a:pos x="86" y="128"/>
                  </a:cxn>
                  <a:cxn ang="0">
                    <a:pos x="104" y="134"/>
                  </a:cxn>
                  <a:cxn ang="0">
                    <a:pos x="120" y="128"/>
                  </a:cxn>
                  <a:cxn ang="0">
                    <a:pos x="134" y="116"/>
                  </a:cxn>
                  <a:cxn ang="0">
                    <a:pos x="152" y="84"/>
                  </a:cxn>
                  <a:cxn ang="0">
                    <a:pos x="142" y="76"/>
                  </a:cxn>
                  <a:cxn ang="0">
                    <a:pos x="134" y="74"/>
                  </a:cxn>
                  <a:cxn ang="0">
                    <a:pos x="126" y="62"/>
                  </a:cxn>
                  <a:cxn ang="0">
                    <a:pos x="112" y="54"/>
                  </a:cxn>
                  <a:cxn ang="0">
                    <a:pos x="100" y="62"/>
                  </a:cxn>
                  <a:cxn ang="0">
                    <a:pos x="88" y="66"/>
                  </a:cxn>
                  <a:cxn ang="0">
                    <a:pos x="76" y="58"/>
                  </a:cxn>
                  <a:cxn ang="0">
                    <a:pos x="32" y="56"/>
                  </a:cxn>
                  <a:cxn ang="0">
                    <a:pos x="22" y="46"/>
                  </a:cxn>
                  <a:cxn ang="0">
                    <a:pos x="10" y="52"/>
                  </a:cxn>
                  <a:cxn ang="0">
                    <a:pos x="2" y="48"/>
                  </a:cxn>
                  <a:cxn ang="0">
                    <a:pos x="14" y="40"/>
                  </a:cxn>
                  <a:cxn ang="0">
                    <a:pos x="4" y="30"/>
                  </a:cxn>
                  <a:cxn ang="0">
                    <a:pos x="12" y="18"/>
                  </a:cxn>
                  <a:cxn ang="0">
                    <a:pos x="56" y="6"/>
                  </a:cxn>
                  <a:cxn ang="0">
                    <a:pos x="82" y="0"/>
                  </a:cxn>
                  <a:cxn ang="0">
                    <a:pos x="62" y="12"/>
                  </a:cxn>
                  <a:cxn ang="0">
                    <a:pos x="50" y="22"/>
                  </a:cxn>
                  <a:cxn ang="0">
                    <a:pos x="60" y="24"/>
                  </a:cxn>
                  <a:cxn ang="0">
                    <a:pos x="76" y="12"/>
                  </a:cxn>
                </a:cxnLst>
                <a:rect l="0" t="0" r="r" b="b"/>
                <a:pathLst>
                  <a:path w="284" h="190">
                    <a:moveTo>
                      <a:pt x="114" y="0"/>
                    </a:moveTo>
                    <a:lnTo>
                      <a:pt x="124" y="0"/>
                    </a:lnTo>
                    <a:lnTo>
                      <a:pt x="122" y="10"/>
                    </a:lnTo>
                    <a:lnTo>
                      <a:pt x="126" y="8"/>
                    </a:lnTo>
                    <a:lnTo>
                      <a:pt x="130" y="4"/>
                    </a:lnTo>
                    <a:lnTo>
                      <a:pt x="132" y="2"/>
                    </a:lnTo>
                    <a:lnTo>
                      <a:pt x="138" y="0"/>
                    </a:lnTo>
                    <a:lnTo>
                      <a:pt x="146" y="0"/>
                    </a:lnTo>
                    <a:lnTo>
                      <a:pt x="158" y="4"/>
                    </a:lnTo>
                    <a:lnTo>
                      <a:pt x="168" y="8"/>
                    </a:lnTo>
                    <a:lnTo>
                      <a:pt x="170" y="12"/>
                    </a:lnTo>
                    <a:lnTo>
                      <a:pt x="172" y="14"/>
                    </a:lnTo>
                    <a:lnTo>
                      <a:pt x="142" y="20"/>
                    </a:lnTo>
                    <a:lnTo>
                      <a:pt x="158" y="22"/>
                    </a:lnTo>
                    <a:lnTo>
                      <a:pt x="172" y="20"/>
                    </a:lnTo>
                    <a:lnTo>
                      <a:pt x="176" y="22"/>
                    </a:lnTo>
                    <a:lnTo>
                      <a:pt x="180" y="24"/>
                    </a:lnTo>
                    <a:lnTo>
                      <a:pt x="184" y="28"/>
                    </a:lnTo>
                    <a:lnTo>
                      <a:pt x="186" y="34"/>
                    </a:lnTo>
                    <a:lnTo>
                      <a:pt x="190" y="40"/>
                    </a:lnTo>
                    <a:lnTo>
                      <a:pt x="196" y="34"/>
                    </a:lnTo>
                    <a:lnTo>
                      <a:pt x="198" y="32"/>
                    </a:lnTo>
                    <a:lnTo>
                      <a:pt x="202" y="32"/>
                    </a:lnTo>
                    <a:lnTo>
                      <a:pt x="212" y="36"/>
                    </a:lnTo>
                    <a:lnTo>
                      <a:pt x="224" y="44"/>
                    </a:lnTo>
                    <a:lnTo>
                      <a:pt x="246" y="58"/>
                    </a:lnTo>
                    <a:lnTo>
                      <a:pt x="236" y="64"/>
                    </a:lnTo>
                    <a:lnTo>
                      <a:pt x="230" y="68"/>
                    </a:lnTo>
                    <a:lnTo>
                      <a:pt x="228" y="74"/>
                    </a:lnTo>
                    <a:lnTo>
                      <a:pt x="218" y="74"/>
                    </a:lnTo>
                    <a:lnTo>
                      <a:pt x="218" y="80"/>
                    </a:lnTo>
                    <a:lnTo>
                      <a:pt x="224" y="80"/>
                    </a:lnTo>
                    <a:lnTo>
                      <a:pt x="234" y="82"/>
                    </a:lnTo>
                    <a:lnTo>
                      <a:pt x="246" y="86"/>
                    </a:lnTo>
                    <a:lnTo>
                      <a:pt x="256" y="94"/>
                    </a:lnTo>
                    <a:lnTo>
                      <a:pt x="258" y="98"/>
                    </a:lnTo>
                    <a:lnTo>
                      <a:pt x="258" y="102"/>
                    </a:lnTo>
                    <a:lnTo>
                      <a:pt x="264" y="104"/>
                    </a:lnTo>
                    <a:lnTo>
                      <a:pt x="268" y="106"/>
                    </a:lnTo>
                    <a:lnTo>
                      <a:pt x="272" y="108"/>
                    </a:lnTo>
                    <a:lnTo>
                      <a:pt x="276" y="108"/>
                    </a:lnTo>
                    <a:lnTo>
                      <a:pt x="280" y="108"/>
                    </a:lnTo>
                    <a:lnTo>
                      <a:pt x="284" y="106"/>
                    </a:lnTo>
                    <a:lnTo>
                      <a:pt x="284" y="112"/>
                    </a:lnTo>
                    <a:lnTo>
                      <a:pt x="276" y="114"/>
                    </a:lnTo>
                    <a:lnTo>
                      <a:pt x="268" y="116"/>
                    </a:lnTo>
                    <a:lnTo>
                      <a:pt x="268" y="126"/>
                    </a:lnTo>
                    <a:lnTo>
                      <a:pt x="262" y="124"/>
                    </a:lnTo>
                    <a:lnTo>
                      <a:pt x="258" y="122"/>
                    </a:lnTo>
                    <a:lnTo>
                      <a:pt x="252" y="130"/>
                    </a:lnTo>
                    <a:lnTo>
                      <a:pt x="246" y="134"/>
                    </a:lnTo>
                    <a:lnTo>
                      <a:pt x="242" y="136"/>
                    </a:lnTo>
                    <a:lnTo>
                      <a:pt x="236" y="136"/>
                    </a:lnTo>
                    <a:lnTo>
                      <a:pt x="232" y="134"/>
                    </a:lnTo>
                    <a:lnTo>
                      <a:pt x="230" y="130"/>
                    </a:lnTo>
                    <a:lnTo>
                      <a:pt x="228" y="128"/>
                    </a:lnTo>
                    <a:lnTo>
                      <a:pt x="228" y="120"/>
                    </a:lnTo>
                    <a:lnTo>
                      <a:pt x="224" y="112"/>
                    </a:lnTo>
                    <a:lnTo>
                      <a:pt x="210" y="112"/>
                    </a:lnTo>
                    <a:lnTo>
                      <a:pt x="212" y="118"/>
                    </a:lnTo>
                    <a:lnTo>
                      <a:pt x="208" y="120"/>
                    </a:lnTo>
                    <a:lnTo>
                      <a:pt x="204" y="120"/>
                    </a:lnTo>
                    <a:lnTo>
                      <a:pt x="198" y="122"/>
                    </a:lnTo>
                    <a:lnTo>
                      <a:pt x="198" y="124"/>
                    </a:lnTo>
                    <a:lnTo>
                      <a:pt x="200" y="128"/>
                    </a:lnTo>
                    <a:lnTo>
                      <a:pt x="206" y="130"/>
                    </a:lnTo>
                    <a:lnTo>
                      <a:pt x="206" y="138"/>
                    </a:lnTo>
                    <a:lnTo>
                      <a:pt x="214" y="140"/>
                    </a:lnTo>
                    <a:lnTo>
                      <a:pt x="220" y="144"/>
                    </a:lnTo>
                    <a:lnTo>
                      <a:pt x="222" y="152"/>
                    </a:lnTo>
                    <a:lnTo>
                      <a:pt x="220" y="158"/>
                    </a:lnTo>
                    <a:lnTo>
                      <a:pt x="218" y="164"/>
                    </a:lnTo>
                    <a:lnTo>
                      <a:pt x="218" y="168"/>
                    </a:lnTo>
                    <a:lnTo>
                      <a:pt x="216" y="172"/>
                    </a:lnTo>
                    <a:lnTo>
                      <a:pt x="220" y="178"/>
                    </a:lnTo>
                    <a:lnTo>
                      <a:pt x="212" y="176"/>
                    </a:lnTo>
                    <a:lnTo>
                      <a:pt x="202" y="172"/>
                    </a:lnTo>
                    <a:lnTo>
                      <a:pt x="196" y="166"/>
                    </a:lnTo>
                    <a:lnTo>
                      <a:pt x="192" y="164"/>
                    </a:lnTo>
                    <a:lnTo>
                      <a:pt x="192" y="162"/>
                    </a:lnTo>
                    <a:lnTo>
                      <a:pt x="188" y="160"/>
                    </a:lnTo>
                    <a:lnTo>
                      <a:pt x="182" y="158"/>
                    </a:lnTo>
                    <a:lnTo>
                      <a:pt x="170" y="158"/>
                    </a:lnTo>
                    <a:lnTo>
                      <a:pt x="172" y="160"/>
                    </a:lnTo>
                    <a:lnTo>
                      <a:pt x="180" y="168"/>
                    </a:lnTo>
                    <a:lnTo>
                      <a:pt x="196" y="182"/>
                    </a:lnTo>
                    <a:lnTo>
                      <a:pt x="194" y="188"/>
                    </a:lnTo>
                    <a:lnTo>
                      <a:pt x="190" y="190"/>
                    </a:lnTo>
                    <a:lnTo>
                      <a:pt x="184" y="188"/>
                    </a:lnTo>
                    <a:lnTo>
                      <a:pt x="174" y="184"/>
                    </a:lnTo>
                    <a:lnTo>
                      <a:pt x="160" y="176"/>
                    </a:lnTo>
                    <a:lnTo>
                      <a:pt x="134" y="176"/>
                    </a:lnTo>
                    <a:lnTo>
                      <a:pt x="132" y="172"/>
                    </a:lnTo>
                    <a:lnTo>
                      <a:pt x="134" y="170"/>
                    </a:lnTo>
                    <a:lnTo>
                      <a:pt x="134" y="168"/>
                    </a:lnTo>
                    <a:lnTo>
                      <a:pt x="134" y="164"/>
                    </a:lnTo>
                    <a:lnTo>
                      <a:pt x="134" y="160"/>
                    </a:lnTo>
                    <a:lnTo>
                      <a:pt x="134" y="158"/>
                    </a:lnTo>
                    <a:lnTo>
                      <a:pt x="132" y="158"/>
                    </a:lnTo>
                    <a:lnTo>
                      <a:pt x="124" y="152"/>
                    </a:lnTo>
                    <a:lnTo>
                      <a:pt x="120" y="148"/>
                    </a:lnTo>
                    <a:lnTo>
                      <a:pt x="120" y="144"/>
                    </a:lnTo>
                    <a:lnTo>
                      <a:pt x="102" y="144"/>
                    </a:lnTo>
                    <a:lnTo>
                      <a:pt x="94" y="144"/>
                    </a:lnTo>
                    <a:lnTo>
                      <a:pt x="88" y="146"/>
                    </a:lnTo>
                    <a:lnTo>
                      <a:pt x="78" y="148"/>
                    </a:lnTo>
                    <a:lnTo>
                      <a:pt x="70" y="150"/>
                    </a:lnTo>
                    <a:lnTo>
                      <a:pt x="62" y="148"/>
                    </a:lnTo>
                    <a:lnTo>
                      <a:pt x="60" y="146"/>
                    </a:lnTo>
                    <a:lnTo>
                      <a:pt x="60" y="144"/>
                    </a:lnTo>
                    <a:lnTo>
                      <a:pt x="60" y="142"/>
                    </a:lnTo>
                    <a:lnTo>
                      <a:pt x="62" y="138"/>
                    </a:lnTo>
                    <a:lnTo>
                      <a:pt x="70" y="136"/>
                    </a:lnTo>
                    <a:lnTo>
                      <a:pt x="86" y="128"/>
                    </a:lnTo>
                    <a:lnTo>
                      <a:pt x="88" y="132"/>
                    </a:lnTo>
                    <a:lnTo>
                      <a:pt x="92" y="134"/>
                    </a:lnTo>
                    <a:lnTo>
                      <a:pt x="104" y="134"/>
                    </a:lnTo>
                    <a:lnTo>
                      <a:pt x="114" y="132"/>
                    </a:lnTo>
                    <a:lnTo>
                      <a:pt x="116" y="130"/>
                    </a:lnTo>
                    <a:lnTo>
                      <a:pt x="120" y="128"/>
                    </a:lnTo>
                    <a:lnTo>
                      <a:pt x="122" y="126"/>
                    </a:lnTo>
                    <a:lnTo>
                      <a:pt x="122" y="120"/>
                    </a:lnTo>
                    <a:lnTo>
                      <a:pt x="134" y="116"/>
                    </a:lnTo>
                    <a:lnTo>
                      <a:pt x="142" y="112"/>
                    </a:lnTo>
                    <a:lnTo>
                      <a:pt x="162" y="98"/>
                    </a:lnTo>
                    <a:lnTo>
                      <a:pt x="152" y="84"/>
                    </a:lnTo>
                    <a:lnTo>
                      <a:pt x="148" y="82"/>
                    </a:lnTo>
                    <a:lnTo>
                      <a:pt x="142" y="80"/>
                    </a:lnTo>
                    <a:lnTo>
                      <a:pt x="142" y="76"/>
                    </a:lnTo>
                    <a:lnTo>
                      <a:pt x="128" y="76"/>
                    </a:lnTo>
                    <a:lnTo>
                      <a:pt x="130" y="74"/>
                    </a:lnTo>
                    <a:lnTo>
                      <a:pt x="134" y="74"/>
                    </a:lnTo>
                    <a:lnTo>
                      <a:pt x="134" y="66"/>
                    </a:lnTo>
                    <a:lnTo>
                      <a:pt x="130" y="64"/>
                    </a:lnTo>
                    <a:lnTo>
                      <a:pt x="126" y="62"/>
                    </a:lnTo>
                    <a:lnTo>
                      <a:pt x="118" y="56"/>
                    </a:lnTo>
                    <a:lnTo>
                      <a:pt x="114" y="54"/>
                    </a:lnTo>
                    <a:lnTo>
                      <a:pt x="112" y="54"/>
                    </a:lnTo>
                    <a:lnTo>
                      <a:pt x="110" y="56"/>
                    </a:lnTo>
                    <a:lnTo>
                      <a:pt x="104" y="58"/>
                    </a:lnTo>
                    <a:lnTo>
                      <a:pt x="100" y="62"/>
                    </a:lnTo>
                    <a:lnTo>
                      <a:pt x="96" y="64"/>
                    </a:lnTo>
                    <a:lnTo>
                      <a:pt x="92" y="66"/>
                    </a:lnTo>
                    <a:lnTo>
                      <a:pt x="88" y="66"/>
                    </a:lnTo>
                    <a:lnTo>
                      <a:pt x="88" y="64"/>
                    </a:lnTo>
                    <a:lnTo>
                      <a:pt x="88" y="56"/>
                    </a:lnTo>
                    <a:lnTo>
                      <a:pt x="76" y="58"/>
                    </a:lnTo>
                    <a:lnTo>
                      <a:pt x="64" y="58"/>
                    </a:lnTo>
                    <a:lnTo>
                      <a:pt x="36" y="56"/>
                    </a:lnTo>
                    <a:lnTo>
                      <a:pt x="32" y="56"/>
                    </a:lnTo>
                    <a:lnTo>
                      <a:pt x="26" y="54"/>
                    </a:lnTo>
                    <a:lnTo>
                      <a:pt x="24" y="52"/>
                    </a:lnTo>
                    <a:lnTo>
                      <a:pt x="22" y="46"/>
                    </a:lnTo>
                    <a:lnTo>
                      <a:pt x="18" y="48"/>
                    </a:lnTo>
                    <a:lnTo>
                      <a:pt x="14" y="50"/>
                    </a:lnTo>
                    <a:lnTo>
                      <a:pt x="10" y="52"/>
                    </a:lnTo>
                    <a:lnTo>
                      <a:pt x="6" y="52"/>
                    </a:lnTo>
                    <a:lnTo>
                      <a:pt x="4" y="52"/>
                    </a:lnTo>
                    <a:lnTo>
                      <a:pt x="2" y="48"/>
                    </a:lnTo>
                    <a:lnTo>
                      <a:pt x="0" y="44"/>
                    </a:lnTo>
                    <a:lnTo>
                      <a:pt x="6" y="40"/>
                    </a:lnTo>
                    <a:lnTo>
                      <a:pt x="14" y="40"/>
                    </a:lnTo>
                    <a:lnTo>
                      <a:pt x="6" y="36"/>
                    </a:lnTo>
                    <a:lnTo>
                      <a:pt x="4" y="34"/>
                    </a:lnTo>
                    <a:lnTo>
                      <a:pt x="4" y="30"/>
                    </a:lnTo>
                    <a:lnTo>
                      <a:pt x="4" y="28"/>
                    </a:lnTo>
                    <a:lnTo>
                      <a:pt x="6" y="24"/>
                    </a:lnTo>
                    <a:lnTo>
                      <a:pt x="12" y="18"/>
                    </a:lnTo>
                    <a:lnTo>
                      <a:pt x="22" y="14"/>
                    </a:lnTo>
                    <a:lnTo>
                      <a:pt x="32" y="10"/>
                    </a:lnTo>
                    <a:lnTo>
                      <a:pt x="56" y="6"/>
                    </a:lnTo>
                    <a:lnTo>
                      <a:pt x="64" y="4"/>
                    </a:lnTo>
                    <a:lnTo>
                      <a:pt x="72" y="0"/>
                    </a:lnTo>
                    <a:lnTo>
                      <a:pt x="82" y="0"/>
                    </a:lnTo>
                    <a:lnTo>
                      <a:pt x="78" y="6"/>
                    </a:lnTo>
                    <a:lnTo>
                      <a:pt x="72" y="8"/>
                    </a:lnTo>
                    <a:lnTo>
                      <a:pt x="62" y="12"/>
                    </a:lnTo>
                    <a:lnTo>
                      <a:pt x="58" y="16"/>
                    </a:lnTo>
                    <a:lnTo>
                      <a:pt x="54" y="18"/>
                    </a:lnTo>
                    <a:lnTo>
                      <a:pt x="50" y="22"/>
                    </a:lnTo>
                    <a:lnTo>
                      <a:pt x="48" y="28"/>
                    </a:lnTo>
                    <a:lnTo>
                      <a:pt x="56" y="28"/>
                    </a:lnTo>
                    <a:lnTo>
                      <a:pt x="60" y="24"/>
                    </a:lnTo>
                    <a:lnTo>
                      <a:pt x="64" y="18"/>
                    </a:lnTo>
                    <a:lnTo>
                      <a:pt x="70" y="14"/>
                    </a:lnTo>
                    <a:lnTo>
                      <a:pt x="76" y="12"/>
                    </a:lnTo>
                    <a:lnTo>
                      <a:pt x="94" y="6"/>
                    </a:lnTo>
                    <a:lnTo>
                      <a:pt x="114" y="0"/>
                    </a:lnTo>
                    <a:close/>
                  </a:path>
                </a:pathLst>
              </a:custGeom>
              <a:grpFill/>
              <a:ln w="3175" cmpd="sng">
                <a:solidFill>
                  <a:schemeClr val="accent5"/>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700" name="Freeform 45"/>
              <p:cNvSpPr>
                <a:spLocks/>
              </p:cNvSpPr>
              <p:nvPr/>
            </p:nvSpPr>
            <p:spPr bwMode="gray">
              <a:xfrm>
                <a:off x="1779" y="912"/>
                <a:ext cx="32" cy="18"/>
              </a:xfrm>
              <a:custGeom>
                <a:avLst/>
                <a:gdLst/>
                <a:ahLst/>
                <a:cxnLst>
                  <a:cxn ang="0">
                    <a:pos x="16" y="2"/>
                  </a:cxn>
                  <a:cxn ang="0">
                    <a:pos x="28" y="0"/>
                  </a:cxn>
                  <a:cxn ang="0">
                    <a:pos x="30" y="0"/>
                  </a:cxn>
                  <a:cxn ang="0">
                    <a:pos x="32" y="2"/>
                  </a:cxn>
                  <a:cxn ang="0">
                    <a:pos x="30" y="6"/>
                  </a:cxn>
                  <a:cxn ang="0">
                    <a:pos x="28" y="10"/>
                  </a:cxn>
                  <a:cxn ang="0">
                    <a:pos x="22" y="14"/>
                  </a:cxn>
                  <a:cxn ang="0">
                    <a:pos x="14" y="18"/>
                  </a:cxn>
                  <a:cxn ang="0">
                    <a:pos x="6" y="18"/>
                  </a:cxn>
                  <a:cxn ang="0">
                    <a:pos x="2" y="16"/>
                  </a:cxn>
                  <a:cxn ang="0">
                    <a:pos x="0" y="14"/>
                  </a:cxn>
                  <a:cxn ang="0">
                    <a:pos x="2" y="10"/>
                  </a:cxn>
                  <a:cxn ang="0">
                    <a:pos x="8" y="6"/>
                  </a:cxn>
                  <a:cxn ang="0">
                    <a:pos x="12" y="2"/>
                  </a:cxn>
                  <a:cxn ang="0">
                    <a:pos x="18" y="2"/>
                  </a:cxn>
                  <a:cxn ang="0">
                    <a:pos x="18" y="0"/>
                  </a:cxn>
                  <a:cxn ang="0">
                    <a:pos x="16" y="2"/>
                  </a:cxn>
                </a:cxnLst>
                <a:rect l="0" t="0" r="r" b="b"/>
                <a:pathLst>
                  <a:path w="32" h="18">
                    <a:moveTo>
                      <a:pt x="16" y="2"/>
                    </a:moveTo>
                    <a:lnTo>
                      <a:pt x="28" y="0"/>
                    </a:lnTo>
                    <a:lnTo>
                      <a:pt x="30" y="0"/>
                    </a:lnTo>
                    <a:lnTo>
                      <a:pt x="32" y="2"/>
                    </a:lnTo>
                    <a:lnTo>
                      <a:pt x="30" y="6"/>
                    </a:lnTo>
                    <a:lnTo>
                      <a:pt x="28" y="10"/>
                    </a:lnTo>
                    <a:lnTo>
                      <a:pt x="22" y="14"/>
                    </a:lnTo>
                    <a:lnTo>
                      <a:pt x="14" y="18"/>
                    </a:lnTo>
                    <a:lnTo>
                      <a:pt x="6" y="18"/>
                    </a:lnTo>
                    <a:lnTo>
                      <a:pt x="2" y="16"/>
                    </a:lnTo>
                    <a:lnTo>
                      <a:pt x="0" y="14"/>
                    </a:lnTo>
                    <a:lnTo>
                      <a:pt x="2" y="10"/>
                    </a:lnTo>
                    <a:lnTo>
                      <a:pt x="8" y="6"/>
                    </a:lnTo>
                    <a:lnTo>
                      <a:pt x="12" y="2"/>
                    </a:lnTo>
                    <a:lnTo>
                      <a:pt x="18" y="2"/>
                    </a:lnTo>
                    <a:lnTo>
                      <a:pt x="18" y="0"/>
                    </a:lnTo>
                    <a:lnTo>
                      <a:pt x="16" y="2"/>
                    </a:lnTo>
                    <a:close/>
                  </a:path>
                </a:pathLst>
              </a:custGeom>
              <a:grpFill/>
              <a:ln w="3175" cmpd="sng">
                <a:solidFill>
                  <a:schemeClr val="accent5"/>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418" name="North America, Alaska and Hawaii"/>
            <p:cNvGrpSpPr>
              <a:grpSpLocks/>
            </p:cNvGrpSpPr>
            <p:nvPr/>
          </p:nvGrpSpPr>
          <p:grpSpPr bwMode="gray">
            <a:xfrm>
              <a:off x="788194" y="2337478"/>
              <a:ext cx="2413000" cy="1538911"/>
              <a:chOff x="209" y="870"/>
              <a:chExt cx="1520" cy="918"/>
            </a:xfrm>
            <a:grpFill/>
          </p:grpSpPr>
          <p:sp>
            <p:nvSpPr>
              <p:cNvPr id="676" name="Freeform 47"/>
              <p:cNvSpPr>
                <a:spLocks/>
              </p:cNvSpPr>
              <p:nvPr/>
            </p:nvSpPr>
            <p:spPr bwMode="gray">
              <a:xfrm>
                <a:off x="857" y="1242"/>
                <a:ext cx="872" cy="434"/>
              </a:xfrm>
              <a:custGeom>
                <a:avLst/>
                <a:gdLst/>
                <a:ahLst/>
                <a:cxnLst>
                  <a:cxn ang="0">
                    <a:pos x="14" y="260"/>
                  </a:cxn>
                  <a:cxn ang="0">
                    <a:pos x="66" y="298"/>
                  </a:cxn>
                  <a:cxn ang="0">
                    <a:pos x="198" y="318"/>
                  </a:cxn>
                  <a:cxn ang="0">
                    <a:pos x="226" y="360"/>
                  </a:cxn>
                  <a:cxn ang="0">
                    <a:pos x="256" y="354"/>
                  </a:cxn>
                  <a:cxn ang="0">
                    <a:pos x="288" y="408"/>
                  </a:cxn>
                  <a:cxn ang="0">
                    <a:pos x="322" y="402"/>
                  </a:cxn>
                  <a:cxn ang="0">
                    <a:pos x="350" y="370"/>
                  </a:cxn>
                  <a:cxn ang="0">
                    <a:pos x="384" y="354"/>
                  </a:cxn>
                  <a:cxn ang="0">
                    <a:pos x="408" y="352"/>
                  </a:cxn>
                  <a:cxn ang="0">
                    <a:pos x="444" y="358"/>
                  </a:cxn>
                  <a:cxn ang="0">
                    <a:pos x="462" y="358"/>
                  </a:cxn>
                  <a:cxn ang="0">
                    <a:pos x="490" y="338"/>
                  </a:cxn>
                  <a:cxn ang="0">
                    <a:pos x="524" y="348"/>
                  </a:cxn>
                  <a:cxn ang="0">
                    <a:pos x="552" y="354"/>
                  </a:cxn>
                  <a:cxn ang="0">
                    <a:pos x="556" y="376"/>
                  </a:cxn>
                  <a:cxn ang="0">
                    <a:pos x="564" y="408"/>
                  </a:cxn>
                  <a:cxn ang="0">
                    <a:pos x="584" y="428"/>
                  </a:cxn>
                  <a:cxn ang="0">
                    <a:pos x="588" y="370"/>
                  </a:cxn>
                  <a:cxn ang="0">
                    <a:pos x="608" y="300"/>
                  </a:cxn>
                  <a:cxn ang="0">
                    <a:pos x="634" y="276"/>
                  </a:cxn>
                  <a:cxn ang="0">
                    <a:pos x="658" y="264"/>
                  </a:cxn>
                  <a:cxn ang="0">
                    <a:pos x="688" y="244"/>
                  </a:cxn>
                  <a:cxn ang="0">
                    <a:pos x="694" y="222"/>
                  </a:cxn>
                  <a:cxn ang="0">
                    <a:pos x="694" y="208"/>
                  </a:cxn>
                  <a:cxn ang="0">
                    <a:pos x="706" y="192"/>
                  </a:cxn>
                  <a:cxn ang="0">
                    <a:pos x="718" y="174"/>
                  </a:cxn>
                  <a:cxn ang="0">
                    <a:pos x="740" y="164"/>
                  </a:cxn>
                  <a:cxn ang="0">
                    <a:pos x="770" y="142"/>
                  </a:cxn>
                  <a:cxn ang="0">
                    <a:pos x="792" y="130"/>
                  </a:cxn>
                  <a:cxn ang="0">
                    <a:pos x="800" y="128"/>
                  </a:cxn>
                  <a:cxn ang="0">
                    <a:pos x="808" y="98"/>
                  </a:cxn>
                  <a:cxn ang="0">
                    <a:pos x="864" y="50"/>
                  </a:cxn>
                  <a:cxn ang="0">
                    <a:pos x="824" y="58"/>
                  </a:cxn>
                  <a:cxn ang="0">
                    <a:pos x="750" y="80"/>
                  </a:cxn>
                  <a:cxn ang="0">
                    <a:pos x="694" y="100"/>
                  </a:cxn>
                  <a:cxn ang="0">
                    <a:pos x="642" y="134"/>
                  </a:cxn>
                  <a:cxn ang="0">
                    <a:pos x="630" y="118"/>
                  </a:cxn>
                  <a:cxn ang="0">
                    <a:pos x="636" y="94"/>
                  </a:cxn>
                  <a:cxn ang="0">
                    <a:pos x="634" y="80"/>
                  </a:cxn>
                  <a:cxn ang="0">
                    <a:pos x="610" y="72"/>
                  </a:cxn>
                  <a:cxn ang="0">
                    <a:pos x="576" y="122"/>
                  </a:cxn>
                  <a:cxn ang="0">
                    <a:pos x="552" y="122"/>
                  </a:cxn>
                  <a:cxn ang="0">
                    <a:pos x="584" y="66"/>
                  </a:cxn>
                  <a:cxn ang="0">
                    <a:pos x="626" y="50"/>
                  </a:cxn>
                  <a:cxn ang="0">
                    <a:pos x="590" y="36"/>
                  </a:cxn>
                  <a:cxn ang="0">
                    <a:pos x="540" y="42"/>
                  </a:cxn>
                  <a:cxn ang="0">
                    <a:pos x="562" y="22"/>
                  </a:cxn>
                  <a:cxn ang="0">
                    <a:pos x="516" y="12"/>
                  </a:cxn>
                  <a:cxn ang="0">
                    <a:pos x="104" y="22"/>
                  </a:cxn>
                  <a:cxn ang="0">
                    <a:pos x="64" y="52"/>
                  </a:cxn>
                  <a:cxn ang="0">
                    <a:pos x="12" y="136"/>
                  </a:cxn>
                  <a:cxn ang="0">
                    <a:pos x="0" y="174"/>
                  </a:cxn>
                  <a:cxn ang="0">
                    <a:pos x="10" y="196"/>
                  </a:cxn>
                  <a:cxn ang="0">
                    <a:pos x="4" y="216"/>
                  </a:cxn>
                </a:cxnLst>
                <a:rect l="0" t="0" r="r" b="b"/>
                <a:pathLst>
                  <a:path w="872" h="434">
                    <a:moveTo>
                      <a:pt x="4" y="226"/>
                    </a:moveTo>
                    <a:lnTo>
                      <a:pt x="4" y="228"/>
                    </a:lnTo>
                    <a:lnTo>
                      <a:pt x="4" y="230"/>
                    </a:lnTo>
                    <a:lnTo>
                      <a:pt x="2" y="236"/>
                    </a:lnTo>
                    <a:lnTo>
                      <a:pt x="4" y="244"/>
                    </a:lnTo>
                    <a:lnTo>
                      <a:pt x="6" y="254"/>
                    </a:lnTo>
                    <a:lnTo>
                      <a:pt x="14" y="260"/>
                    </a:lnTo>
                    <a:lnTo>
                      <a:pt x="26" y="264"/>
                    </a:lnTo>
                    <a:lnTo>
                      <a:pt x="30" y="266"/>
                    </a:lnTo>
                    <a:lnTo>
                      <a:pt x="32" y="268"/>
                    </a:lnTo>
                    <a:lnTo>
                      <a:pt x="40" y="278"/>
                    </a:lnTo>
                    <a:lnTo>
                      <a:pt x="44" y="290"/>
                    </a:lnTo>
                    <a:lnTo>
                      <a:pt x="46" y="300"/>
                    </a:lnTo>
                    <a:lnTo>
                      <a:pt x="66" y="298"/>
                    </a:lnTo>
                    <a:lnTo>
                      <a:pt x="74" y="298"/>
                    </a:lnTo>
                    <a:lnTo>
                      <a:pt x="80" y="300"/>
                    </a:lnTo>
                    <a:lnTo>
                      <a:pt x="124" y="326"/>
                    </a:lnTo>
                    <a:lnTo>
                      <a:pt x="174" y="326"/>
                    </a:lnTo>
                    <a:lnTo>
                      <a:pt x="178" y="316"/>
                    </a:lnTo>
                    <a:lnTo>
                      <a:pt x="194" y="318"/>
                    </a:lnTo>
                    <a:lnTo>
                      <a:pt x="198" y="318"/>
                    </a:lnTo>
                    <a:lnTo>
                      <a:pt x="204" y="316"/>
                    </a:lnTo>
                    <a:lnTo>
                      <a:pt x="206" y="324"/>
                    </a:lnTo>
                    <a:lnTo>
                      <a:pt x="212" y="328"/>
                    </a:lnTo>
                    <a:lnTo>
                      <a:pt x="216" y="332"/>
                    </a:lnTo>
                    <a:lnTo>
                      <a:pt x="220" y="336"/>
                    </a:lnTo>
                    <a:lnTo>
                      <a:pt x="224" y="356"/>
                    </a:lnTo>
                    <a:lnTo>
                      <a:pt x="226" y="360"/>
                    </a:lnTo>
                    <a:lnTo>
                      <a:pt x="230" y="364"/>
                    </a:lnTo>
                    <a:lnTo>
                      <a:pt x="234" y="366"/>
                    </a:lnTo>
                    <a:lnTo>
                      <a:pt x="238" y="366"/>
                    </a:lnTo>
                    <a:lnTo>
                      <a:pt x="244" y="364"/>
                    </a:lnTo>
                    <a:lnTo>
                      <a:pt x="250" y="360"/>
                    </a:lnTo>
                    <a:lnTo>
                      <a:pt x="254" y="354"/>
                    </a:lnTo>
                    <a:lnTo>
                      <a:pt x="256" y="354"/>
                    </a:lnTo>
                    <a:lnTo>
                      <a:pt x="262" y="354"/>
                    </a:lnTo>
                    <a:lnTo>
                      <a:pt x="270" y="354"/>
                    </a:lnTo>
                    <a:lnTo>
                      <a:pt x="276" y="358"/>
                    </a:lnTo>
                    <a:lnTo>
                      <a:pt x="278" y="366"/>
                    </a:lnTo>
                    <a:lnTo>
                      <a:pt x="282" y="374"/>
                    </a:lnTo>
                    <a:lnTo>
                      <a:pt x="286" y="392"/>
                    </a:lnTo>
                    <a:lnTo>
                      <a:pt x="288" y="408"/>
                    </a:lnTo>
                    <a:lnTo>
                      <a:pt x="290" y="412"/>
                    </a:lnTo>
                    <a:lnTo>
                      <a:pt x="294" y="414"/>
                    </a:lnTo>
                    <a:lnTo>
                      <a:pt x="302" y="420"/>
                    </a:lnTo>
                    <a:lnTo>
                      <a:pt x="320" y="426"/>
                    </a:lnTo>
                    <a:lnTo>
                      <a:pt x="322" y="426"/>
                    </a:lnTo>
                    <a:lnTo>
                      <a:pt x="322" y="408"/>
                    </a:lnTo>
                    <a:lnTo>
                      <a:pt x="322" y="402"/>
                    </a:lnTo>
                    <a:lnTo>
                      <a:pt x="324" y="394"/>
                    </a:lnTo>
                    <a:lnTo>
                      <a:pt x="328" y="388"/>
                    </a:lnTo>
                    <a:lnTo>
                      <a:pt x="332" y="382"/>
                    </a:lnTo>
                    <a:lnTo>
                      <a:pt x="338" y="378"/>
                    </a:lnTo>
                    <a:lnTo>
                      <a:pt x="340" y="374"/>
                    </a:lnTo>
                    <a:lnTo>
                      <a:pt x="342" y="370"/>
                    </a:lnTo>
                    <a:lnTo>
                      <a:pt x="350" y="370"/>
                    </a:lnTo>
                    <a:lnTo>
                      <a:pt x="358" y="368"/>
                    </a:lnTo>
                    <a:lnTo>
                      <a:pt x="370" y="360"/>
                    </a:lnTo>
                    <a:lnTo>
                      <a:pt x="372" y="358"/>
                    </a:lnTo>
                    <a:lnTo>
                      <a:pt x="374" y="356"/>
                    </a:lnTo>
                    <a:lnTo>
                      <a:pt x="374" y="354"/>
                    </a:lnTo>
                    <a:lnTo>
                      <a:pt x="378" y="352"/>
                    </a:lnTo>
                    <a:lnTo>
                      <a:pt x="384" y="354"/>
                    </a:lnTo>
                    <a:lnTo>
                      <a:pt x="386" y="352"/>
                    </a:lnTo>
                    <a:lnTo>
                      <a:pt x="386" y="350"/>
                    </a:lnTo>
                    <a:lnTo>
                      <a:pt x="388" y="348"/>
                    </a:lnTo>
                    <a:lnTo>
                      <a:pt x="392" y="348"/>
                    </a:lnTo>
                    <a:lnTo>
                      <a:pt x="398" y="348"/>
                    </a:lnTo>
                    <a:lnTo>
                      <a:pt x="404" y="350"/>
                    </a:lnTo>
                    <a:lnTo>
                      <a:pt x="408" y="352"/>
                    </a:lnTo>
                    <a:lnTo>
                      <a:pt x="414" y="354"/>
                    </a:lnTo>
                    <a:lnTo>
                      <a:pt x="418" y="352"/>
                    </a:lnTo>
                    <a:lnTo>
                      <a:pt x="424" y="352"/>
                    </a:lnTo>
                    <a:lnTo>
                      <a:pt x="430" y="356"/>
                    </a:lnTo>
                    <a:lnTo>
                      <a:pt x="434" y="358"/>
                    </a:lnTo>
                    <a:lnTo>
                      <a:pt x="440" y="360"/>
                    </a:lnTo>
                    <a:lnTo>
                      <a:pt x="444" y="358"/>
                    </a:lnTo>
                    <a:lnTo>
                      <a:pt x="450" y="356"/>
                    </a:lnTo>
                    <a:lnTo>
                      <a:pt x="452" y="358"/>
                    </a:lnTo>
                    <a:lnTo>
                      <a:pt x="454" y="360"/>
                    </a:lnTo>
                    <a:lnTo>
                      <a:pt x="456" y="362"/>
                    </a:lnTo>
                    <a:lnTo>
                      <a:pt x="460" y="362"/>
                    </a:lnTo>
                    <a:lnTo>
                      <a:pt x="462" y="362"/>
                    </a:lnTo>
                    <a:lnTo>
                      <a:pt x="462" y="358"/>
                    </a:lnTo>
                    <a:lnTo>
                      <a:pt x="458" y="356"/>
                    </a:lnTo>
                    <a:lnTo>
                      <a:pt x="456" y="354"/>
                    </a:lnTo>
                    <a:lnTo>
                      <a:pt x="456" y="340"/>
                    </a:lnTo>
                    <a:lnTo>
                      <a:pt x="466" y="338"/>
                    </a:lnTo>
                    <a:lnTo>
                      <a:pt x="474" y="336"/>
                    </a:lnTo>
                    <a:lnTo>
                      <a:pt x="486" y="340"/>
                    </a:lnTo>
                    <a:lnTo>
                      <a:pt x="490" y="338"/>
                    </a:lnTo>
                    <a:lnTo>
                      <a:pt x="494" y="336"/>
                    </a:lnTo>
                    <a:lnTo>
                      <a:pt x="510" y="336"/>
                    </a:lnTo>
                    <a:lnTo>
                      <a:pt x="512" y="338"/>
                    </a:lnTo>
                    <a:lnTo>
                      <a:pt x="516" y="340"/>
                    </a:lnTo>
                    <a:lnTo>
                      <a:pt x="522" y="342"/>
                    </a:lnTo>
                    <a:lnTo>
                      <a:pt x="524" y="346"/>
                    </a:lnTo>
                    <a:lnTo>
                      <a:pt x="524" y="348"/>
                    </a:lnTo>
                    <a:lnTo>
                      <a:pt x="524" y="352"/>
                    </a:lnTo>
                    <a:lnTo>
                      <a:pt x="530" y="350"/>
                    </a:lnTo>
                    <a:lnTo>
                      <a:pt x="532" y="348"/>
                    </a:lnTo>
                    <a:lnTo>
                      <a:pt x="542" y="344"/>
                    </a:lnTo>
                    <a:lnTo>
                      <a:pt x="550" y="346"/>
                    </a:lnTo>
                    <a:lnTo>
                      <a:pt x="552" y="350"/>
                    </a:lnTo>
                    <a:lnTo>
                      <a:pt x="552" y="354"/>
                    </a:lnTo>
                    <a:lnTo>
                      <a:pt x="554" y="356"/>
                    </a:lnTo>
                    <a:lnTo>
                      <a:pt x="556" y="360"/>
                    </a:lnTo>
                    <a:lnTo>
                      <a:pt x="558" y="362"/>
                    </a:lnTo>
                    <a:lnTo>
                      <a:pt x="562" y="364"/>
                    </a:lnTo>
                    <a:lnTo>
                      <a:pt x="560" y="370"/>
                    </a:lnTo>
                    <a:lnTo>
                      <a:pt x="558" y="372"/>
                    </a:lnTo>
                    <a:lnTo>
                      <a:pt x="556" y="376"/>
                    </a:lnTo>
                    <a:lnTo>
                      <a:pt x="556" y="380"/>
                    </a:lnTo>
                    <a:lnTo>
                      <a:pt x="558" y="382"/>
                    </a:lnTo>
                    <a:lnTo>
                      <a:pt x="560" y="386"/>
                    </a:lnTo>
                    <a:lnTo>
                      <a:pt x="558" y="388"/>
                    </a:lnTo>
                    <a:lnTo>
                      <a:pt x="558" y="390"/>
                    </a:lnTo>
                    <a:lnTo>
                      <a:pt x="558" y="400"/>
                    </a:lnTo>
                    <a:lnTo>
                      <a:pt x="564" y="408"/>
                    </a:lnTo>
                    <a:lnTo>
                      <a:pt x="564" y="416"/>
                    </a:lnTo>
                    <a:lnTo>
                      <a:pt x="566" y="422"/>
                    </a:lnTo>
                    <a:lnTo>
                      <a:pt x="570" y="428"/>
                    </a:lnTo>
                    <a:lnTo>
                      <a:pt x="574" y="432"/>
                    </a:lnTo>
                    <a:lnTo>
                      <a:pt x="578" y="434"/>
                    </a:lnTo>
                    <a:lnTo>
                      <a:pt x="584" y="434"/>
                    </a:lnTo>
                    <a:lnTo>
                      <a:pt x="584" y="428"/>
                    </a:lnTo>
                    <a:lnTo>
                      <a:pt x="588" y="420"/>
                    </a:lnTo>
                    <a:lnTo>
                      <a:pt x="590" y="414"/>
                    </a:lnTo>
                    <a:lnTo>
                      <a:pt x="592" y="408"/>
                    </a:lnTo>
                    <a:lnTo>
                      <a:pt x="592" y="398"/>
                    </a:lnTo>
                    <a:lnTo>
                      <a:pt x="594" y="388"/>
                    </a:lnTo>
                    <a:lnTo>
                      <a:pt x="592" y="380"/>
                    </a:lnTo>
                    <a:lnTo>
                      <a:pt x="588" y="370"/>
                    </a:lnTo>
                    <a:lnTo>
                      <a:pt x="586" y="358"/>
                    </a:lnTo>
                    <a:lnTo>
                      <a:pt x="584" y="348"/>
                    </a:lnTo>
                    <a:lnTo>
                      <a:pt x="586" y="332"/>
                    </a:lnTo>
                    <a:lnTo>
                      <a:pt x="590" y="322"/>
                    </a:lnTo>
                    <a:lnTo>
                      <a:pt x="598" y="310"/>
                    </a:lnTo>
                    <a:lnTo>
                      <a:pt x="606" y="300"/>
                    </a:lnTo>
                    <a:lnTo>
                      <a:pt x="608" y="300"/>
                    </a:lnTo>
                    <a:lnTo>
                      <a:pt x="612" y="298"/>
                    </a:lnTo>
                    <a:lnTo>
                      <a:pt x="616" y="296"/>
                    </a:lnTo>
                    <a:lnTo>
                      <a:pt x="618" y="294"/>
                    </a:lnTo>
                    <a:lnTo>
                      <a:pt x="624" y="292"/>
                    </a:lnTo>
                    <a:lnTo>
                      <a:pt x="626" y="290"/>
                    </a:lnTo>
                    <a:lnTo>
                      <a:pt x="632" y="282"/>
                    </a:lnTo>
                    <a:lnTo>
                      <a:pt x="634" y="276"/>
                    </a:lnTo>
                    <a:lnTo>
                      <a:pt x="638" y="274"/>
                    </a:lnTo>
                    <a:lnTo>
                      <a:pt x="644" y="274"/>
                    </a:lnTo>
                    <a:lnTo>
                      <a:pt x="644" y="272"/>
                    </a:lnTo>
                    <a:lnTo>
                      <a:pt x="646" y="272"/>
                    </a:lnTo>
                    <a:lnTo>
                      <a:pt x="650" y="272"/>
                    </a:lnTo>
                    <a:lnTo>
                      <a:pt x="654" y="268"/>
                    </a:lnTo>
                    <a:lnTo>
                      <a:pt x="658" y="264"/>
                    </a:lnTo>
                    <a:lnTo>
                      <a:pt x="660" y="260"/>
                    </a:lnTo>
                    <a:lnTo>
                      <a:pt x="668" y="258"/>
                    </a:lnTo>
                    <a:lnTo>
                      <a:pt x="672" y="258"/>
                    </a:lnTo>
                    <a:lnTo>
                      <a:pt x="678" y="254"/>
                    </a:lnTo>
                    <a:lnTo>
                      <a:pt x="676" y="250"/>
                    </a:lnTo>
                    <a:lnTo>
                      <a:pt x="678" y="246"/>
                    </a:lnTo>
                    <a:lnTo>
                      <a:pt x="688" y="244"/>
                    </a:lnTo>
                    <a:lnTo>
                      <a:pt x="690" y="242"/>
                    </a:lnTo>
                    <a:lnTo>
                      <a:pt x="692" y="240"/>
                    </a:lnTo>
                    <a:lnTo>
                      <a:pt x="696" y="238"/>
                    </a:lnTo>
                    <a:lnTo>
                      <a:pt x="698" y="234"/>
                    </a:lnTo>
                    <a:lnTo>
                      <a:pt x="696" y="230"/>
                    </a:lnTo>
                    <a:lnTo>
                      <a:pt x="696" y="226"/>
                    </a:lnTo>
                    <a:lnTo>
                      <a:pt x="694" y="222"/>
                    </a:lnTo>
                    <a:lnTo>
                      <a:pt x="692" y="218"/>
                    </a:lnTo>
                    <a:lnTo>
                      <a:pt x="690" y="216"/>
                    </a:lnTo>
                    <a:lnTo>
                      <a:pt x="688" y="214"/>
                    </a:lnTo>
                    <a:lnTo>
                      <a:pt x="694" y="214"/>
                    </a:lnTo>
                    <a:lnTo>
                      <a:pt x="692" y="214"/>
                    </a:lnTo>
                    <a:lnTo>
                      <a:pt x="692" y="212"/>
                    </a:lnTo>
                    <a:lnTo>
                      <a:pt x="694" y="208"/>
                    </a:lnTo>
                    <a:lnTo>
                      <a:pt x="700" y="210"/>
                    </a:lnTo>
                    <a:lnTo>
                      <a:pt x="704" y="208"/>
                    </a:lnTo>
                    <a:lnTo>
                      <a:pt x="706" y="206"/>
                    </a:lnTo>
                    <a:lnTo>
                      <a:pt x="706" y="198"/>
                    </a:lnTo>
                    <a:lnTo>
                      <a:pt x="702" y="190"/>
                    </a:lnTo>
                    <a:lnTo>
                      <a:pt x="702" y="188"/>
                    </a:lnTo>
                    <a:lnTo>
                      <a:pt x="706" y="192"/>
                    </a:lnTo>
                    <a:lnTo>
                      <a:pt x="708" y="196"/>
                    </a:lnTo>
                    <a:lnTo>
                      <a:pt x="714" y="196"/>
                    </a:lnTo>
                    <a:lnTo>
                      <a:pt x="716" y="194"/>
                    </a:lnTo>
                    <a:lnTo>
                      <a:pt x="718" y="188"/>
                    </a:lnTo>
                    <a:lnTo>
                      <a:pt x="718" y="168"/>
                    </a:lnTo>
                    <a:lnTo>
                      <a:pt x="718" y="172"/>
                    </a:lnTo>
                    <a:lnTo>
                      <a:pt x="718" y="174"/>
                    </a:lnTo>
                    <a:lnTo>
                      <a:pt x="720" y="174"/>
                    </a:lnTo>
                    <a:lnTo>
                      <a:pt x="720" y="178"/>
                    </a:lnTo>
                    <a:lnTo>
                      <a:pt x="722" y="182"/>
                    </a:lnTo>
                    <a:lnTo>
                      <a:pt x="726" y="176"/>
                    </a:lnTo>
                    <a:lnTo>
                      <a:pt x="732" y="172"/>
                    </a:lnTo>
                    <a:lnTo>
                      <a:pt x="734" y="172"/>
                    </a:lnTo>
                    <a:lnTo>
                      <a:pt x="740" y="164"/>
                    </a:lnTo>
                    <a:lnTo>
                      <a:pt x="744" y="158"/>
                    </a:lnTo>
                    <a:lnTo>
                      <a:pt x="742" y="150"/>
                    </a:lnTo>
                    <a:lnTo>
                      <a:pt x="744" y="148"/>
                    </a:lnTo>
                    <a:lnTo>
                      <a:pt x="746" y="146"/>
                    </a:lnTo>
                    <a:lnTo>
                      <a:pt x="756" y="146"/>
                    </a:lnTo>
                    <a:lnTo>
                      <a:pt x="766" y="146"/>
                    </a:lnTo>
                    <a:lnTo>
                      <a:pt x="770" y="142"/>
                    </a:lnTo>
                    <a:lnTo>
                      <a:pt x="752" y="142"/>
                    </a:lnTo>
                    <a:lnTo>
                      <a:pt x="760" y="140"/>
                    </a:lnTo>
                    <a:lnTo>
                      <a:pt x="770" y="140"/>
                    </a:lnTo>
                    <a:lnTo>
                      <a:pt x="776" y="138"/>
                    </a:lnTo>
                    <a:lnTo>
                      <a:pt x="786" y="134"/>
                    </a:lnTo>
                    <a:lnTo>
                      <a:pt x="790" y="132"/>
                    </a:lnTo>
                    <a:lnTo>
                      <a:pt x="792" y="130"/>
                    </a:lnTo>
                    <a:lnTo>
                      <a:pt x="802" y="132"/>
                    </a:lnTo>
                    <a:lnTo>
                      <a:pt x="808" y="130"/>
                    </a:lnTo>
                    <a:lnTo>
                      <a:pt x="812" y="128"/>
                    </a:lnTo>
                    <a:lnTo>
                      <a:pt x="810" y="124"/>
                    </a:lnTo>
                    <a:lnTo>
                      <a:pt x="808" y="126"/>
                    </a:lnTo>
                    <a:lnTo>
                      <a:pt x="806" y="128"/>
                    </a:lnTo>
                    <a:lnTo>
                      <a:pt x="800" y="128"/>
                    </a:lnTo>
                    <a:lnTo>
                      <a:pt x="802" y="126"/>
                    </a:lnTo>
                    <a:lnTo>
                      <a:pt x="802" y="122"/>
                    </a:lnTo>
                    <a:lnTo>
                      <a:pt x="800" y="118"/>
                    </a:lnTo>
                    <a:lnTo>
                      <a:pt x="802" y="112"/>
                    </a:lnTo>
                    <a:lnTo>
                      <a:pt x="804" y="108"/>
                    </a:lnTo>
                    <a:lnTo>
                      <a:pt x="806" y="104"/>
                    </a:lnTo>
                    <a:lnTo>
                      <a:pt x="808" y="98"/>
                    </a:lnTo>
                    <a:lnTo>
                      <a:pt x="814" y="94"/>
                    </a:lnTo>
                    <a:lnTo>
                      <a:pt x="822" y="90"/>
                    </a:lnTo>
                    <a:lnTo>
                      <a:pt x="838" y="84"/>
                    </a:lnTo>
                    <a:lnTo>
                      <a:pt x="854" y="80"/>
                    </a:lnTo>
                    <a:lnTo>
                      <a:pt x="870" y="74"/>
                    </a:lnTo>
                    <a:lnTo>
                      <a:pt x="864" y="54"/>
                    </a:lnTo>
                    <a:lnTo>
                      <a:pt x="864" y="50"/>
                    </a:lnTo>
                    <a:lnTo>
                      <a:pt x="866" y="46"/>
                    </a:lnTo>
                    <a:lnTo>
                      <a:pt x="872" y="38"/>
                    </a:lnTo>
                    <a:lnTo>
                      <a:pt x="852" y="32"/>
                    </a:lnTo>
                    <a:lnTo>
                      <a:pt x="846" y="34"/>
                    </a:lnTo>
                    <a:lnTo>
                      <a:pt x="840" y="38"/>
                    </a:lnTo>
                    <a:lnTo>
                      <a:pt x="830" y="52"/>
                    </a:lnTo>
                    <a:lnTo>
                      <a:pt x="824" y="58"/>
                    </a:lnTo>
                    <a:lnTo>
                      <a:pt x="820" y="66"/>
                    </a:lnTo>
                    <a:lnTo>
                      <a:pt x="814" y="70"/>
                    </a:lnTo>
                    <a:lnTo>
                      <a:pt x="804" y="72"/>
                    </a:lnTo>
                    <a:lnTo>
                      <a:pt x="798" y="74"/>
                    </a:lnTo>
                    <a:lnTo>
                      <a:pt x="766" y="74"/>
                    </a:lnTo>
                    <a:lnTo>
                      <a:pt x="758" y="78"/>
                    </a:lnTo>
                    <a:lnTo>
                      <a:pt x="750" y="80"/>
                    </a:lnTo>
                    <a:lnTo>
                      <a:pt x="738" y="90"/>
                    </a:lnTo>
                    <a:lnTo>
                      <a:pt x="724" y="100"/>
                    </a:lnTo>
                    <a:lnTo>
                      <a:pt x="718" y="102"/>
                    </a:lnTo>
                    <a:lnTo>
                      <a:pt x="712" y="104"/>
                    </a:lnTo>
                    <a:lnTo>
                      <a:pt x="706" y="102"/>
                    </a:lnTo>
                    <a:lnTo>
                      <a:pt x="700" y="100"/>
                    </a:lnTo>
                    <a:lnTo>
                      <a:pt x="694" y="100"/>
                    </a:lnTo>
                    <a:lnTo>
                      <a:pt x="692" y="102"/>
                    </a:lnTo>
                    <a:lnTo>
                      <a:pt x="688" y="106"/>
                    </a:lnTo>
                    <a:lnTo>
                      <a:pt x="686" y="110"/>
                    </a:lnTo>
                    <a:lnTo>
                      <a:pt x="684" y="116"/>
                    </a:lnTo>
                    <a:lnTo>
                      <a:pt x="672" y="122"/>
                    </a:lnTo>
                    <a:lnTo>
                      <a:pt x="658" y="128"/>
                    </a:lnTo>
                    <a:lnTo>
                      <a:pt x="642" y="134"/>
                    </a:lnTo>
                    <a:lnTo>
                      <a:pt x="632" y="136"/>
                    </a:lnTo>
                    <a:lnTo>
                      <a:pt x="622" y="134"/>
                    </a:lnTo>
                    <a:lnTo>
                      <a:pt x="618" y="134"/>
                    </a:lnTo>
                    <a:lnTo>
                      <a:pt x="618" y="132"/>
                    </a:lnTo>
                    <a:lnTo>
                      <a:pt x="618" y="126"/>
                    </a:lnTo>
                    <a:lnTo>
                      <a:pt x="622" y="122"/>
                    </a:lnTo>
                    <a:lnTo>
                      <a:pt x="630" y="118"/>
                    </a:lnTo>
                    <a:lnTo>
                      <a:pt x="636" y="112"/>
                    </a:lnTo>
                    <a:lnTo>
                      <a:pt x="640" y="108"/>
                    </a:lnTo>
                    <a:lnTo>
                      <a:pt x="640" y="106"/>
                    </a:lnTo>
                    <a:lnTo>
                      <a:pt x="638" y="104"/>
                    </a:lnTo>
                    <a:lnTo>
                      <a:pt x="636" y="102"/>
                    </a:lnTo>
                    <a:lnTo>
                      <a:pt x="638" y="96"/>
                    </a:lnTo>
                    <a:lnTo>
                      <a:pt x="636" y="94"/>
                    </a:lnTo>
                    <a:lnTo>
                      <a:pt x="634" y="88"/>
                    </a:lnTo>
                    <a:lnTo>
                      <a:pt x="632" y="92"/>
                    </a:lnTo>
                    <a:lnTo>
                      <a:pt x="630" y="96"/>
                    </a:lnTo>
                    <a:lnTo>
                      <a:pt x="622" y="96"/>
                    </a:lnTo>
                    <a:lnTo>
                      <a:pt x="626" y="90"/>
                    </a:lnTo>
                    <a:lnTo>
                      <a:pt x="632" y="86"/>
                    </a:lnTo>
                    <a:lnTo>
                      <a:pt x="634" y="80"/>
                    </a:lnTo>
                    <a:lnTo>
                      <a:pt x="636" y="72"/>
                    </a:lnTo>
                    <a:lnTo>
                      <a:pt x="636" y="68"/>
                    </a:lnTo>
                    <a:lnTo>
                      <a:pt x="632" y="66"/>
                    </a:lnTo>
                    <a:lnTo>
                      <a:pt x="630" y="64"/>
                    </a:lnTo>
                    <a:lnTo>
                      <a:pt x="622" y="64"/>
                    </a:lnTo>
                    <a:lnTo>
                      <a:pt x="618" y="64"/>
                    </a:lnTo>
                    <a:lnTo>
                      <a:pt x="610" y="72"/>
                    </a:lnTo>
                    <a:lnTo>
                      <a:pt x="602" y="78"/>
                    </a:lnTo>
                    <a:lnTo>
                      <a:pt x="592" y="82"/>
                    </a:lnTo>
                    <a:lnTo>
                      <a:pt x="584" y="92"/>
                    </a:lnTo>
                    <a:lnTo>
                      <a:pt x="582" y="96"/>
                    </a:lnTo>
                    <a:lnTo>
                      <a:pt x="580" y="104"/>
                    </a:lnTo>
                    <a:lnTo>
                      <a:pt x="578" y="116"/>
                    </a:lnTo>
                    <a:lnTo>
                      <a:pt x="576" y="122"/>
                    </a:lnTo>
                    <a:lnTo>
                      <a:pt x="572" y="128"/>
                    </a:lnTo>
                    <a:lnTo>
                      <a:pt x="566" y="132"/>
                    </a:lnTo>
                    <a:lnTo>
                      <a:pt x="558" y="134"/>
                    </a:lnTo>
                    <a:lnTo>
                      <a:pt x="554" y="132"/>
                    </a:lnTo>
                    <a:lnTo>
                      <a:pt x="552" y="130"/>
                    </a:lnTo>
                    <a:lnTo>
                      <a:pt x="550" y="128"/>
                    </a:lnTo>
                    <a:lnTo>
                      <a:pt x="552" y="122"/>
                    </a:lnTo>
                    <a:lnTo>
                      <a:pt x="554" y="114"/>
                    </a:lnTo>
                    <a:lnTo>
                      <a:pt x="560" y="102"/>
                    </a:lnTo>
                    <a:lnTo>
                      <a:pt x="568" y="90"/>
                    </a:lnTo>
                    <a:lnTo>
                      <a:pt x="576" y="80"/>
                    </a:lnTo>
                    <a:lnTo>
                      <a:pt x="576" y="78"/>
                    </a:lnTo>
                    <a:lnTo>
                      <a:pt x="578" y="74"/>
                    </a:lnTo>
                    <a:lnTo>
                      <a:pt x="584" y="66"/>
                    </a:lnTo>
                    <a:lnTo>
                      <a:pt x="594" y="60"/>
                    </a:lnTo>
                    <a:lnTo>
                      <a:pt x="602" y="58"/>
                    </a:lnTo>
                    <a:lnTo>
                      <a:pt x="620" y="58"/>
                    </a:lnTo>
                    <a:lnTo>
                      <a:pt x="624" y="56"/>
                    </a:lnTo>
                    <a:lnTo>
                      <a:pt x="628" y="56"/>
                    </a:lnTo>
                    <a:lnTo>
                      <a:pt x="634" y="52"/>
                    </a:lnTo>
                    <a:lnTo>
                      <a:pt x="626" y="50"/>
                    </a:lnTo>
                    <a:lnTo>
                      <a:pt x="618" y="50"/>
                    </a:lnTo>
                    <a:lnTo>
                      <a:pt x="612" y="50"/>
                    </a:lnTo>
                    <a:lnTo>
                      <a:pt x="606" y="48"/>
                    </a:lnTo>
                    <a:lnTo>
                      <a:pt x="596" y="46"/>
                    </a:lnTo>
                    <a:lnTo>
                      <a:pt x="592" y="44"/>
                    </a:lnTo>
                    <a:lnTo>
                      <a:pt x="590" y="40"/>
                    </a:lnTo>
                    <a:lnTo>
                      <a:pt x="590" y="36"/>
                    </a:lnTo>
                    <a:lnTo>
                      <a:pt x="584" y="36"/>
                    </a:lnTo>
                    <a:lnTo>
                      <a:pt x="582" y="36"/>
                    </a:lnTo>
                    <a:lnTo>
                      <a:pt x="580" y="34"/>
                    </a:lnTo>
                    <a:lnTo>
                      <a:pt x="586" y="30"/>
                    </a:lnTo>
                    <a:lnTo>
                      <a:pt x="564" y="38"/>
                    </a:lnTo>
                    <a:lnTo>
                      <a:pt x="550" y="40"/>
                    </a:lnTo>
                    <a:lnTo>
                      <a:pt x="540" y="42"/>
                    </a:lnTo>
                    <a:lnTo>
                      <a:pt x="536" y="42"/>
                    </a:lnTo>
                    <a:lnTo>
                      <a:pt x="532" y="42"/>
                    </a:lnTo>
                    <a:lnTo>
                      <a:pt x="528" y="40"/>
                    </a:lnTo>
                    <a:lnTo>
                      <a:pt x="536" y="34"/>
                    </a:lnTo>
                    <a:lnTo>
                      <a:pt x="544" y="30"/>
                    </a:lnTo>
                    <a:lnTo>
                      <a:pt x="552" y="26"/>
                    </a:lnTo>
                    <a:lnTo>
                      <a:pt x="562" y="22"/>
                    </a:lnTo>
                    <a:lnTo>
                      <a:pt x="550" y="20"/>
                    </a:lnTo>
                    <a:lnTo>
                      <a:pt x="540" y="16"/>
                    </a:lnTo>
                    <a:lnTo>
                      <a:pt x="540" y="18"/>
                    </a:lnTo>
                    <a:lnTo>
                      <a:pt x="534" y="16"/>
                    </a:lnTo>
                    <a:lnTo>
                      <a:pt x="528" y="14"/>
                    </a:lnTo>
                    <a:lnTo>
                      <a:pt x="522" y="14"/>
                    </a:lnTo>
                    <a:lnTo>
                      <a:pt x="516" y="12"/>
                    </a:lnTo>
                    <a:lnTo>
                      <a:pt x="510" y="10"/>
                    </a:lnTo>
                    <a:lnTo>
                      <a:pt x="506" y="6"/>
                    </a:lnTo>
                    <a:lnTo>
                      <a:pt x="506" y="0"/>
                    </a:lnTo>
                    <a:lnTo>
                      <a:pt x="112" y="0"/>
                    </a:lnTo>
                    <a:lnTo>
                      <a:pt x="110" y="6"/>
                    </a:lnTo>
                    <a:lnTo>
                      <a:pt x="106" y="14"/>
                    </a:lnTo>
                    <a:lnTo>
                      <a:pt x="104" y="22"/>
                    </a:lnTo>
                    <a:lnTo>
                      <a:pt x="100" y="24"/>
                    </a:lnTo>
                    <a:lnTo>
                      <a:pt x="96" y="26"/>
                    </a:lnTo>
                    <a:lnTo>
                      <a:pt x="94" y="22"/>
                    </a:lnTo>
                    <a:lnTo>
                      <a:pt x="92" y="20"/>
                    </a:lnTo>
                    <a:lnTo>
                      <a:pt x="82" y="16"/>
                    </a:lnTo>
                    <a:lnTo>
                      <a:pt x="78" y="26"/>
                    </a:lnTo>
                    <a:lnTo>
                      <a:pt x="64" y="52"/>
                    </a:lnTo>
                    <a:lnTo>
                      <a:pt x="48" y="80"/>
                    </a:lnTo>
                    <a:lnTo>
                      <a:pt x="40" y="90"/>
                    </a:lnTo>
                    <a:lnTo>
                      <a:pt x="32" y="98"/>
                    </a:lnTo>
                    <a:lnTo>
                      <a:pt x="26" y="106"/>
                    </a:lnTo>
                    <a:lnTo>
                      <a:pt x="20" y="114"/>
                    </a:lnTo>
                    <a:lnTo>
                      <a:pt x="14" y="126"/>
                    </a:lnTo>
                    <a:lnTo>
                      <a:pt x="12" y="136"/>
                    </a:lnTo>
                    <a:lnTo>
                      <a:pt x="8" y="146"/>
                    </a:lnTo>
                    <a:lnTo>
                      <a:pt x="2" y="158"/>
                    </a:lnTo>
                    <a:lnTo>
                      <a:pt x="2" y="162"/>
                    </a:lnTo>
                    <a:lnTo>
                      <a:pt x="2" y="166"/>
                    </a:lnTo>
                    <a:lnTo>
                      <a:pt x="2" y="170"/>
                    </a:lnTo>
                    <a:lnTo>
                      <a:pt x="0" y="172"/>
                    </a:lnTo>
                    <a:lnTo>
                      <a:pt x="0" y="174"/>
                    </a:lnTo>
                    <a:lnTo>
                      <a:pt x="0" y="178"/>
                    </a:lnTo>
                    <a:lnTo>
                      <a:pt x="2" y="190"/>
                    </a:lnTo>
                    <a:lnTo>
                      <a:pt x="4" y="198"/>
                    </a:lnTo>
                    <a:lnTo>
                      <a:pt x="6" y="196"/>
                    </a:lnTo>
                    <a:lnTo>
                      <a:pt x="10" y="194"/>
                    </a:lnTo>
                    <a:lnTo>
                      <a:pt x="18" y="196"/>
                    </a:lnTo>
                    <a:lnTo>
                      <a:pt x="10" y="196"/>
                    </a:lnTo>
                    <a:lnTo>
                      <a:pt x="8" y="198"/>
                    </a:lnTo>
                    <a:lnTo>
                      <a:pt x="6" y="200"/>
                    </a:lnTo>
                    <a:lnTo>
                      <a:pt x="8" y="204"/>
                    </a:lnTo>
                    <a:lnTo>
                      <a:pt x="4" y="202"/>
                    </a:lnTo>
                    <a:lnTo>
                      <a:pt x="2" y="206"/>
                    </a:lnTo>
                    <a:lnTo>
                      <a:pt x="4" y="214"/>
                    </a:lnTo>
                    <a:lnTo>
                      <a:pt x="4" y="216"/>
                    </a:lnTo>
                    <a:lnTo>
                      <a:pt x="6" y="216"/>
                    </a:lnTo>
                    <a:lnTo>
                      <a:pt x="6" y="220"/>
                    </a:lnTo>
                    <a:lnTo>
                      <a:pt x="6" y="222"/>
                    </a:lnTo>
                    <a:lnTo>
                      <a:pt x="4" y="226"/>
                    </a:lnTo>
                    <a:close/>
                  </a:path>
                </a:pathLst>
              </a:custGeom>
              <a:grpFill/>
              <a:ln w="3175" cmpd="sng">
                <a:solidFill>
                  <a:schemeClr val="accent5"/>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677" name="Freeform 48"/>
              <p:cNvSpPr>
                <a:spLocks/>
              </p:cNvSpPr>
              <p:nvPr/>
            </p:nvSpPr>
            <p:spPr bwMode="gray">
              <a:xfrm>
                <a:off x="479" y="870"/>
                <a:ext cx="574" cy="278"/>
              </a:xfrm>
              <a:custGeom>
                <a:avLst/>
                <a:gdLst/>
                <a:ahLst/>
                <a:cxnLst>
                  <a:cxn ang="0">
                    <a:pos x="376" y="184"/>
                  </a:cxn>
                  <a:cxn ang="0">
                    <a:pos x="350" y="176"/>
                  </a:cxn>
                  <a:cxn ang="0">
                    <a:pos x="338" y="168"/>
                  </a:cxn>
                  <a:cxn ang="0">
                    <a:pos x="308" y="184"/>
                  </a:cxn>
                  <a:cxn ang="0">
                    <a:pos x="282" y="192"/>
                  </a:cxn>
                  <a:cxn ang="0">
                    <a:pos x="262" y="194"/>
                  </a:cxn>
                  <a:cxn ang="0">
                    <a:pos x="286" y="178"/>
                  </a:cxn>
                  <a:cxn ang="0">
                    <a:pos x="282" y="174"/>
                  </a:cxn>
                  <a:cxn ang="0">
                    <a:pos x="246" y="192"/>
                  </a:cxn>
                  <a:cxn ang="0">
                    <a:pos x="230" y="202"/>
                  </a:cxn>
                  <a:cxn ang="0">
                    <a:pos x="206" y="214"/>
                  </a:cxn>
                  <a:cxn ang="0">
                    <a:pos x="172" y="224"/>
                  </a:cxn>
                  <a:cxn ang="0">
                    <a:pos x="154" y="234"/>
                  </a:cxn>
                  <a:cxn ang="0">
                    <a:pos x="86" y="258"/>
                  </a:cxn>
                  <a:cxn ang="0">
                    <a:pos x="62" y="262"/>
                  </a:cxn>
                  <a:cxn ang="0">
                    <a:pos x="48" y="264"/>
                  </a:cxn>
                  <a:cxn ang="0">
                    <a:pos x="14" y="278"/>
                  </a:cxn>
                  <a:cxn ang="0">
                    <a:pos x="14" y="270"/>
                  </a:cxn>
                  <a:cxn ang="0">
                    <a:pos x="76" y="256"/>
                  </a:cxn>
                  <a:cxn ang="0">
                    <a:pos x="90" y="248"/>
                  </a:cxn>
                  <a:cxn ang="0">
                    <a:pos x="120" y="236"/>
                  </a:cxn>
                  <a:cxn ang="0">
                    <a:pos x="164" y="206"/>
                  </a:cxn>
                  <a:cxn ang="0">
                    <a:pos x="146" y="210"/>
                  </a:cxn>
                  <a:cxn ang="0">
                    <a:pos x="140" y="202"/>
                  </a:cxn>
                  <a:cxn ang="0">
                    <a:pos x="124" y="208"/>
                  </a:cxn>
                  <a:cxn ang="0">
                    <a:pos x="126" y="198"/>
                  </a:cxn>
                  <a:cxn ang="0">
                    <a:pos x="132" y="186"/>
                  </a:cxn>
                  <a:cxn ang="0">
                    <a:pos x="116" y="186"/>
                  </a:cxn>
                  <a:cxn ang="0">
                    <a:pos x="110" y="160"/>
                  </a:cxn>
                  <a:cxn ang="0">
                    <a:pos x="166" y="132"/>
                  </a:cxn>
                  <a:cxn ang="0">
                    <a:pos x="224" y="122"/>
                  </a:cxn>
                  <a:cxn ang="0">
                    <a:pos x="246" y="104"/>
                  </a:cxn>
                  <a:cxn ang="0">
                    <a:pos x="220" y="112"/>
                  </a:cxn>
                  <a:cxn ang="0">
                    <a:pos x="186" y="102"/>
                  </a:cxn>
                  <a:cxn ang="0">
                    <a:pos x="252" y="72"/>
                  </a:cxn>
                  <a:cxn ang="0">
                    <a:pos x="258" y="82"/>
                  </a:cxn>
                  <a:cxn ang="0">
                    <a:pos x="272" y="80"/>
                  </a:cxn>
                  <a:cxn ang="0">
                    <a:pos x="270" y="70"/>
                  </a:cxn>
                  <a:cxn ang="0">
                    <a:pos x="268" y="60"/>
                  </a:cxn>
                  <a:cxn ang="0">
                    <a:pos x="266" y="46"/>
                  </a:cxn>
                  <a:cxn ang="0">
                    <a:pos x="296" y="40"/>
                  </a:cxn>
                  <a:cxn ang="0">
                    <a:pos x="324" y="28"/>
                  </a:cxn>
                  <a:cxn ang="0">
                    <a:pos x="384" y="10"/>
                  </a:cxn>
                  <a:cxn ang="0">
                    <a:pos x="444" y="2"/>
                  </a:cxn>
                  <a:cxn ang="0">
                    <a:pos x="472" y="6"/>
                  </a:cxn>
                  <a:cxn ang="0">
                    <a:pos x="510" y="12"/>
                  </a:cxn>
                  <a:cxn ang="0">
                    <a:pos x="534" y="16"/>
                  </a:cxn>
                  <a:cxn ang="0">
                    <a:pos x="562" y="20"/>
                  </a:cxn>
                  <a:cxn ang="0">
                    <a:pos x="400" y="178"/>
                  </a:cxn>
                </a:cxnLst>
                <a:rect l="0" t="0" r="r" b="b"/>
                <a:pathLst>
                  <a:path w="574" h="278">
                    <a:moveTo>
                      <a:pt x="400" y="178"/>
                    </a:moveTo>
                    <a:lnTo>
                      <a:pt x="388" y="182"/>
                    </a:lnTo>
                    <a:lnTo>
                      <a:pt x="376" y="184"/>
                    </a:lnTo>
                    <a:lnTo>
                      <a:pt x="366" y="182"/>
                    </a:lnTo>
                    <a:lnTo>
                      <a:pt x="356" y="180"/>
                    </a:lnTo>
                    <a:lnTo>
                      <a:pt x="350" y="176"/>
                    </a:lnTo>
                    <a:lnTo>
                      <a:pt x="348" y="172"/>
                    </a:lnTo>
                    <a:lnTo>
                      <a:pt x="346" y="168"/>
                    </a:lnTo>
                    <a:lnTo>
                      <a:pt x="338" y="168"/>
                    </a:lnTo>
                    <a:lnTo>
                      <a:pt x="324" y="178"/>
                    </a:lnTo>
                    <a:lnTo>
                      <a:pt x="318" y="182"/>
                    </a:lnTo>
                    <a:lnTo>
                      <a:pt x="308" y="184"/>
                    </a:lnTo>
                    <a:lnTo>
                      <a:pt x="300" y="184"/>
                    </a:lnTo>
                    <a:lnTo>
                      <a:pt x="290" y="188"/>
                    </a:lnTo>
                    <a:lnTo>
                      <a:pt x="282" y="192"/>
                    </a:lnTo>
                    <a:lnTo>
                      <a:pt x="272" y="200"/>
                    </a:lnTo>
                    <a:lnTo>
                      <a:pt x="258" y="200"/>
                    </a:lnTo>
                    <a:lnTo>
                      <a:pt x="262" y="194"/>
                    </a:lnTo>
                    <a:lnTo>
                      <a:pt x="266" y="190"/>
                    </a:lnTo>
                    <a:lnTo>
                      <a:pt x="276" y="182"/>
                    </a:lnTo>
                    <a:lnTo>
                      <a:pt x="286" y="178"/>
                    </a:lnTo>
                    <a:lnTo>
                      <a:pt x="298" y="170"/>
                    </a:lnTo>
                    <a:lnTo>
                      <a:pt x="290" y="170"/>
                    </a:lnTo>
                    <a:lnTo>
                      <a:pt x="282" y="174"/>
                    </a:lnTo>
                    <a:lnTo>
                      <a:pt x="268" y="180"/>
                    </a:lnTo>
                    <a:lnTo>
                      <a:pt x="252" y="190"/>
                    </a:lnTo>
                    <a:lnTo>
                      <a:pt x="246" y="192"/>
                    </a:lnTo>
                    <a:lnTo>
                      <a:pt x="240" y="194"/>
                    </a:lnTo>
                    <a:lnTo>
                      <a:pt x="234" y="196"/>
                    </a:lnTo>
                    <a:lnTo>
                      <a:pt x="230" y="202"/>
                    </a:lnTo>
                    <a:lnTo>
                      <a:pt x="224" y="206"/>
                    </a:lnTo>
                    <a:lnTo>
                      <a:pt x="218" y="210"/>
                    </a:lnTo>
                    <a:lnTo>
                      <a:pt x="206" y="214"/>
                    </a:lnTo>
                    <a:lnTo>
                      <a:pt x="194" y="218"/>
                    </a:lnTo>
                    <a:lnTo>
                      <a:pt x="184" y="220"/>
                    </a:lnTo>
                    <a:lnTo>
                      <a:pt x="172" y="224"/>
                    </a:lnTo>
                    <a:lnTo>
                      <a:pt x="164" y="230"/>
                    </a:lnTo>
                    <a:lnTo>
                      <a:pt x="160" y="234"/>
                    </a:lnTo>
                    <a:lnTo>
                      <a:pt x="154" y="234"/>
                    </a:lnTo>
                    <a:lnTo>
                      <a:pt x="132" y="240"/>
                    </a:lnTo>
                    <a:lnTo>
                      <a:pt x="110" y="248"/>
                    </a:lnTo>
                    <a:lnTo>
                      <a:pt x="86" y="258"/>
                    </a:lnTo>
                    <a:lnTo>
                      <a:pt x="64" y="266"/>
                    </a:lnTo>
                    <a:lnTo>
                      <a:pt x="64" y="264"/>
                    </a:lnTo>
                    <a:lnTo>
                      <a:pt x="62" y="262"/>
                    </a:lnTo>
                    <a:lnTo>
                      <a:pt x="60" y="262"/>
                    </a:lnTo>
                    <a:lnTo>
                      <a:pt x="54" y="262"/>
                    </a:lnTo>
                    <a:lnTo>
                      <a:pt x="48" y="264"/>
                    </a:lnTo>
                    <a:lnTo>
                      <a:pt x="34" y="270"/>
                    </a:lnTo>
                    <a:lnTo>
                      <a:pt x="22" y="276"/>
                    </a:lnTo>
                    <a:lnTo>
                      <a:pt x="14" y="278"/>
                    </a:lnTo>
                    <a:lnTo>
                      <a:pt x="8" y="278"/>
                    </a:lnTo>
                    <a:lnTo>
                      <a:pt x="0" y="278"/>
                    </a:lnTo>
                    <a:lnTo>
                      <a:pt x="14" y="270"/>
                    </a:lnTo>
                    <a:lnTo>
                      <a:pt x="36" y="262"/>
                    </a:lnTo>
                    <a:lnTo>
                      <a:pt x="58" y="258"/>
                    </a:lnTo>
                    <a:lnTo>
                      <a:pt x="76" y="256"/>
                    </a:lnTo>
                    <a:lnTo>
                      <a:pt x="82" y="256"/>
                    </a:lnTo>
                    <a:lnTo>
                      <a:pt x="84" y="254"/>
                    </a:lnTo>
                    <a:lnTo>
                      <a:pt x="90" y="248"/>
                    </a:lnTo>
                    <a:lnTo>
                      <a:pt x="96" y="244"/>
                    </a:lnTo>
                    <a:lnTo>
                      <a:pt x="102" y="242"/>
                    </a:lnTo>
                    <a:lnTo>
                      <a:pt x="120" y="236"/>
                    </a:lnTo>
                    <a:lnTo>
                      <a:pt x="136" y="232"/>
                    </a:lnTo>
                    <a:lnTo>
                      <a:pt x="166" y="210"/>
                    </a:lnTo>
                    <a:lnTo>
                      <a:pt x="164" y="206"/>
                    </a:lnTo>
                    <a:lnTo>
                      <a:pt x="162" y="204"/>
                    </a:lnTo>
                    <a:lnTo>
                      <a:pt x="154" y="210"/>
                    </a:lnTo>
                    <a:lnTo>
                      <a:pt x="146" y="210"/>
                    </a:lnTo>
                    <a:lnTo>
                      <a:pt x="146" y="204"/>
                    </a:lnTo>
                    <a:lnTo>
                      <a:pt x="144" y="202"/>
                    </a:lnTo>
                    <a:lnTo>
                      <a:pt x="140" y="202"/>
                    </a:lnTo>
                    <a:lnTo>
                      <a:pt x="136" y="202"/>
                    </a:lnTo>
                    <a:lnTo>
                      <a:pt x="132" y="204"/>
                    </a:lnTo>
                    <a:lnTo>
                      <a:pt x="124" y="208"/>
                    </a:lnTo>
                    <a:lnTo>
                      <a:pt x="112" y="208"/>
                    </a:lnTo>
                    <a:lnTo>
                      <a:pt x="118" y="204"/>
                    </a:lnTo>
                    <a:lnTo>
                      <a:pt x="126" y="198"/>
                    </a:lnTo>
                    <a:lnTo>
                      <a:pt x="132" y="192"/>
                    </a:lnTo>
                    <a:lnTo>
                      <a:pt x="136" y="186"/>
                    </a:lnTo>
                    <a:lnTo>
                      <a:pt x="132" y="186"/>
                    </a:lnTo>
                    <a:lnTo>
                      <a:pt x="128" y="186"/>
                    </a:lnTo>
                    <a:lnTo>
                      <a:pt x="120" y="186"/>
                    </a:lnTo>
                    <a:lnTo>
                      <a:pt x="116" y="186"/>
                    </a:lnTo>
                    <a:lnTo>
                      <a:pt x="112" y="184"/>
                    </a:lnTo>
                    <a:lnTo>
                      <a:pt x="110" y="178"/>
                    </a:lnTo>
                    <a:lnTo>
                      <a:pt x="110" y="160"/>
                    </a:lnTo>
                    <a:lnTo>
                      <a:pt x="152" y="128"/>
                    </a:lnTo>
                    <a:lnTo>
                      <a:pt x="158" y="130"/>
                    </a:lnTo>
                    <a:lnTo>
                      <a:pt x="166" y="132"/>
                    </a:lnTo>
                    <a:lnTo>
                      <a:pt x="190" y="130"/>
                    </a:lnTo>
                    <a:lnTo>
                      <a:pt x="214" y="124"/>
                    </a:lnTo>
                    <a:lnTo>
                      <a:pt x="224" y="122"/>
                    </a:lnTo>
                    <a:lnTo>
                      <a:pt x="236" y="116"/>
                    </a:lnTo>
                    <a:lnTo>
                      <a:pt x="244" y="110"/>
                    </a:lnTo>
                    <a:lnTo>
                      <a:pt x="246" y="104"/>
                    </a:lnTo>
                    <a:lnTo>
                      <a:pt x="234" y="108"/>
                    </a:lnTo>
                    <a:lnTo>
                      <a:pt x="228" y="110"/>
                    </a:lnTo>
                    <a:lnTo>
                      <a:pt x="220" y="112"/>
                    </a:lnTo>
                    <a:lnTo>
                      <a:pt x="212" y="110"/>
                    </a:lnTo>
                    <a:lnTo>
                      <a:pt x="202" y="108"/>
                    </a:lnTo>
                    <a:lnTo>
                      <a:pt x="186" y="102"/>
                    </a:lnTo>
                    <a:lnTo>
                      <a:pt x="234" y="70"/>
                    </a:lnTo>
                    <a:lnTo>
                      <a:pt x="242" y="70"/>
                    </a:lnTo>
                    <a:lnTo>
                      <a:pt x="252" y="72"/>
                    </a:lnTo>
                    <a:lnTo>
                      <a:pt x="252" y="78"/>
                    </a:lnTo>
                    <a:lnTo>
                      <a:pt x="254" y="80"/>
                    </a:lnTo>
                    <a:lnTo>
                      <a:pt x="258" y="82"/>
                    </a:lnTo>
                    <a:lnTo>
                      <a:pt x="264" y="82"/>
                    </a:lnTo>
                    <a:lnTo>
                      <a:pt x="268" y="82"/>
                    </a:lnTo>
                    <a:lnTo>
                      <a:pt x="272" y="80"/>
                    </a:lnTo>
                    <a:lnTo>
                      <a:pt x="272" y="76"/>
                    </a:lnTo>
                    <a:lnTo>
                      <a:pt x="274" y="70"/>
                    </a:lnTo>
                    <a:lnTo>
                      <a:pt x="270" y="70"/>
                    </a:lnTo>
                    <a:lnTo>
                      <a:pt x="268" y="68"/>
                    </a:lnTo>
                    <a:lnTo>
                      <a:pt x="268" y="66"/>
                    </a:lnTo>
                    <a:lnTo>
                      <a:pt x="268" y="60"/>
                    </a:lnTo>
                    <a:lnTo>
                      <a:pt x="266" y="58"/>
                    </a:lnTo>
                    <a:lnTo>
                      <a:pt x="266" y="54"/>
                    </a:lnTo>
                    <a:lnTo>
                      <a:pt x="266" y="46"/>
                    </a:lnTo>
                    <a:lnTo>
                      <a:pt x="280" y="36"/>
                    </a:lnTo>
                    <a:lnTo>
                      <a:pt x="288" y="38"/>
                    </a:lnTo>
                    <a:lnTo>
                      <a:pt x="296" y="40"/>
                    </a:lnTo>
                    <a:lnTo>
                      <a:pt x="306" y="38"/>
                    </a:lnTo>
                    <a:lnTo>
                      <a:pt x="318" y="32"/>
                    </a:lnTo>
                    <a:lnTo>
                      <a:pt x="324" y="28"/>
                    </a:lnTo>
                    <a:lnTo>
                      <a:pt x="332" y="22"/>
                    </a:lnTo>
                    <a:lnTo>
                      <a:pt x="356" y="14"/>
                    </a:lnTo>
                    <a:lnTo>
                      <a:pt x="384" y="10"/>
                    </a:lnTo>
                    <a:lnTo>
                      <a:pt x="410" y="4"/>
                    </a:lnTo>
                    <a:lnTo>
                      <a:pt x="436" y="0"/>
                    </a:lnTo>
                    <a:lnTo>
                      <a:pt x="444" y="2"/>
                    </a:lnTo>
                    <a:lnTo>
                      <a:pt x="452" y="4"/>
                    </a:lnTo>
                    <a:lnTo>
                      <a:pt x="462" y="6"/>
                    </a:lnTo>
                    <a:lnTo>
                      <a:pt x="472" y="6"/>
                    </a:lnTo>
                    <a:lnTo>
                      <a:pt x="474" y="12"/>
                    </a:lnTo>
                    <a:lnTo>
                      <a:pt x="476" y="12"/>
                    </a:lnTo>
                    <a:lnTo>
                      <a:pt x="510" y="12"/>
                    </a:lnTo>
                    <a:lnTo>
                      <a:pt x="516" y="14"/>
                    </a:lnTo>
                    <a:lnTo>
                      <a:pt x="520" y="16"/>
                    </a:lnTo>
                    <a:lnTo>
                      <a:pt x="534" y="16"/>
                    </a:lnTo>
                    <a:lnTo>
                      <a:pt x="548" y="16"/>
                    </a:lnTo>
                    <a:lnTo>
                      <a:pt x="554" y="18"/>
                    </a:lnTo>
                    <a:lnTo>
                      <a:pt x="562" y="20"/>
                    </a:lnTo>
                    <a:lnTo>
                      <a:pt x="574" y="20"/>
                    </a:lnTo>
                    <a:lnTo>
                      <a:pt x="402" y="178"/>
                    </a:lnTo>
                    <a:lnTo>
                      <a:pt x="400" y="178"/>
                    </a:lnTo>
                    <a:close/>
                  </a:path>
                </a:pathLst>
              </a:custGeom>
              <a:grpFill/>
              <a:ln w="3175" cmpd="sng">
                <a:solidFill>
                  <a:schemeClr val="accent5"/>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678" name="Freeform 49"/>
              <p:cNvSpPr>
                <a:spLocks/>
              </p:cNvSpPr>
              <p:nvPr/>
            </p:nvSpPr>
            <p:spPr bwMode="gray">
              <a:xfrm>
                <a:off x="233" y="1770"/>
                <a:ext cx="18" cy="18"/>
              </a:xfrm>
              <a:custGeom>
                <a:avLst/>
                <a:gdLst/>
                <a:ahLst/>
                <a:cxnLst>
                  <a:cxn ang="0">
                    <a:pos x="18" y="6"/>
                  </a:cxn>
                  <a:cxn ang="0">
                    <a:pos x="10" y="14"/>
                  </a:cxn>
                  <a:cxn ang="0">
                    <a:pos x="6" y="16"/>
                  </a:cxn>
                  <a:cxn ang="0">
                    <a:pos x="0" y="18"/>
                  </a:cxn>
                  <a:cxn ang="0">
                    <a:pos x="2" y="12"/>
                  </a:cxn>
                  <a:cxn ang="0">
                    <a:pos x="0" y="8"/>
                  </a:cxn>
                  <a:cxn ang="0">
                    <a:pos x="0" y="4"/>
                  </a:cxn>
                  <a:cxn ang="0">
                    <a:pos x="2" y="2"/>
                  </a:cxn>
                  <a:cxn ang="0">
                    <a:pos x="8" y="0"/>
                  </a:cxn>
                  <a:cxn ang="0">
                    <a:pos x="14" y="2"/>
                  </a:cxn>
                  <a:cxn ang="0">
                    <a:pos x="18" y="6"/>
                  </a:cxn>
                </a:cxnLst>
                <a:rect l="0" t="0" r="r" b="b"/>
                <a:pathLst>
                  <a:path w="18" h="18">
                    <a:moveTo>
                      <a:pt x="18" y="6"/>
                    </a:moveTo>
                    <a:lnTo>
                      <a:pt x="10" y="14"/>
                    </a:lnTo>
                    <a:lnTo>
                      <a:pt x="6" y="16"/>
                    </a:lnTo>
                    <a:lnTo>
                      <a:pt x="0" y="18"/>
                    </a:lnTo>
                    <a:lnTo>
                      <a:pt x="2" y="12"/>
                    </a:lnTo>
                    <a:lnTo>
                      <a:pt x="0" y="8"/>
                    </a:lnTo>
                    <a:lnTo>
                      <a:pt x="0" y="4"/>
                    </a:lnTo>
                    <a:lnTo>
                      <a:pt x="2" y="2"/>
                    </a:lnTo>
                    <a:lnTo>
                      <a:pt x="8" y="0"/>
                    </a:lnTo>
                    <a:lnTo>
                      <a:pt x="14" y="2"/>
                    </a:lnTo>
                    <a:lnTo>
                      <a:pt x="18" y="6"/>
                    </a:lnTo>
                    <a:close/>
                  </a:path>
                </a:pathLst>
              </a:custGeom>
              <a:grpFill/>
              <a:ln w="3175" cmpd="sng">
                <a:solidFill>
                  <a:schemeClr val="accent5"/>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679" name="Freeform 50"/>
              <p:cNvSpPr>
                <a:spLocks/>
              </p:cNvSpPr>
              <p:nvPr/>
            </p:nvSpPr>
            <p:spPr bwMode="gray">
              <a:xfrm>
                <a:off x="233" y="1754"/>
                <a:ext cx="8" cy="6"/>
              </a:xfrm>
              <a:custGeom>
                <a:avLst/>
                <a:gdLst/>
                <a:ahLst/>
                <a:cxnLst>
                  <a:cxn ang="0">
                    <a:pos x="8" y="0"/>
                  </a:cxn>
                  <a:cxn ang="0">
                    <a:pos x="6" y="4"/>
                  </a:cxn>
                  <a:cxn ang="0">
                    <a:pos x="4" y="6"/>
                  </a:cxn>
                  <a:cxn ang="0">
                    <a:pos x="0" y="4"/>
                  </a:cxn>
                  <a:cxn ang="0">
                    <a:pos x="0" y="0"/>
                  </a:cxn>
                  <a:cxn ang="0">
                    <a:pos x="4" y="0"/>
                  </a:cxn>
                  <a:cxn ang="0">
                    <a:pos x="8" y="0"/>
                  </a:cxn>
                </a:cxnLst>
                <a:rect l="0" t="0" r="r" b="b"/>
                <a:pathLst>
                  <a:path w="8" h="6">
                    <a:moveTo>
                      <a:pt x="8" y="0"/>
                    </a:moveTo>
                    <a:lnTo>
                      <a:pt x="6" y="4"/>
                    </a:lnTo>
                    <a:lnTo>
                      <a:pt x="4" y="6"/>
                    </a:lnTo>
                    <a:lnTo>
                      <a:pt x="0" y="4"/>
                    </a:lnTo>
                    <a:lnTo>
                      <a:pt x="0" y="0"/>
                    </a:lnTo>
                    <a:lnTo>
                      <a:pt x="4" y="0"/>
                    </a:lnTo>
                    <a:lnTo>
                      <a:pt x="8" y="0"/>
                    </a:lnTo>
                    <a:close/>
                  </a:path>
                </a:pathLst>
              </a:custGeom>
              <a:grpFill/>
              <a:ln w="3175" cmpd="sng">
                <a:solidFill>
                  <a:schemeClr val="accent5"/>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680" name="Rectangle 51"/>
              <p:cNvSpPr>
                <a:spLocks noChangeArrowheads="1"/>
              </p:cNvSpPr>
              <p:nvPr/>
            </p:nvSpPr>
            <p:spPr bwMode="gray">
              <a:xfrm>
                <a:off x="225" y="1748"/>
                <a:ext cx="4" cy="6"/>
              </a:xfrm>
              <a:prstGeom prst="rect">
                <a:avLst/>
              </a:prstGeom>
              <a:grpFill/>
              <a:ln w="3175">
                <a:solidFill>
                  <a:schemeClr val="accent5"/>
                </a:solidFill>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681" name="Freeform 52"/>
              <p:cNvSpPr>
                <a:spLocks/>
              </p:cNvSpPr>
              <p:nvPr/>
            </p:nvSpPr>
            <p:spPr bwMode="gray">
              <a:xfrm>
                <a:off x="209" y="1738"/>
                <a:ext cx="8" cy="10"/>
              </a:xfrm>
              <a:custGeom>
                <a:avLst/>
                <a:gdLst/>
                <a:ahLst/>
                <a:cxnLst>
                  <a:cxn ang="0">
                    <a:pos x="4" y="0"/>
                  </a:cxn>
                  <a:cxn ang="0">
                    <a:pos x="8" y="6"/>
                  </a:cxn>
                  <a:cxn ang="0">
                    <a:pos x="8" y="10"/>
                  </a:cxn>
                  <a:cxn ang="0">
                    <a:pos x="6" y="10"/>
                  </a:cxn>
                  <a:cxn ang="0">
                    <a:pos x="2" y="10"/>
                  </a:cxn>
                  <a:cxn ang="0">
                    <a:pos x="0" y="6"/>
                  </a:cxn>
                  <a:cxn ang="0">
                    <a:pos x="2" y="2"/>
                  </a:cxn>
                  <a:cxn ang="0">
                    <a:pos x="4" y="0"/>
                  </a:cxn>
                </a:cxnLst>
                <a:rect l="0" t="0" r="r" b="b"/>
                <a:pathLst>
                  <a:path w="8" h="10">
                    <a:moveTo>
                      <a:pt x="4" y="0"/>
                    </a:moveTo>
                    <a:lnTo>
                      <a:pt x="8" y="6"/>
                    </a:lnTo>
                    <a:lnTo>
                      <a:pt x="8" y="10"/>
                    </a:lnTo>
                    <a:lnTo>
                      <a:pt x="6" y="10"/>
                    </a:lnTo>
                    <a:lnTo>
                      <a:pt x="2" y="10"/>
                    </a:lnTo>
                    <a:lnTo>
                      <a:pt x="0" y="6"/>
                    </a:lnTo>
                    <a:lnTo>
                      <a:pt x="2" y="2"/>
                    </a:lnTo>
                    <a:lnTo>
                      <a:pt x="4" y="0"/>
                    </a:lnTo>
                    <a:close/>
                  </a:path>
                </a:pathLst>
              </a:custGeom>
              <a:grpFill/>
              <a:ln w="3175" cmpd="sng">
                <a:solidFill>
                  <a:schemeClr val="accent5"/>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419" name="Mexico and Caribbean"/>
            <p:cNvGrpSpPr>
              <a:grpSpLocks/>
            </p:cNvGrpSpPr>
            <p:nvPr/>
          </p:nvGrpSpPr>
          <p:grpSpPr bwMode="gray">
            <a:xfrm>
              <a:off x="1889919" y="3460648"/>
              <a:ext cx="1193800" cy="781190"/>
              <a:chOff x="903" y="1540"/>
              <a:chExt cx="752" cy="466"/>
            </a:xfrm>
            <a:grpFill/>
          </p:grpSpPr>
          <p:sp>
            <p:nvSpPr>
              <p:cNvPr id="662" name="Freeform 54"/>
              <p:cNvSpPr>
                <a:spLocks/>
              </p:cNvSpPr>
              <p:nvPr/>
            </p:nvSpPr>
            <p:spPr bwMode="gray">
              <a:xfrm>
                <a:off x="903" y="1540"/>
                <a:ext cx="428" cy="336"/>
              </a:xfrm>
              <a:custGeom>
                <a:avLst/>
                <a:gdLst/>
                <a:ahLst/>
                <a:cxnLst>
                  <a:cxn ang="0">
                    <a:pos x="410" y="250"/>
                  </a:cxn>
                  <a:cxn ang="0">
                    <a:pos x="428" y="210"/>
                  </a:cxn>
                  <a:cxn ang="0">
                    <a:pos x="410" y="202"/>
                  </a:cxn>
                  <a:cxn ang="0">
                    <a:pos x="368" y="216"/>
                  </a:cxn>
                  <a:cxn ang="0">
                    <a:pos x="346" y="254"/>
                  </a:cxn>
                  <a:cxn ang="0">
                    <a:pos x="298" y="264"/>
                  </a:cxn>
                  <a:cxn ang="0">
                    <a:pos x="266" y="238"/>
                  </a:cxn>
                  <a:cxn ang="0">
                    <a:pos x="256" y="194"/>
                  </a:cxn>
                  <a:cxn ang="0">
                    <a:pos x="276" y="128"/>
                  </a:cxn>
                  <a:cxn ang="0">
                    <a:pos x="242" y="110"/>
                  </a:cxn>
                  <a:cxn ang="0">
                    <a:pos x="230" y="60"/>
                  </a:cxn>
                  <a:cxn ang="0">
                    <a:pos x="208" y="56"/>
                  </a:cxn>
                  <a:cxn ang="0">
                    <a:pos x="188" y="68"/>
                  </a:cxn>
                  <a:cxn ang="0">
                    <a:pos x="174" y="38"/>
                  </a:cxn>
                  <a:cxn ang="0">
                    <a:pos x="158" y="18"/>
                  </a:cxn>
                  <a:cxn ang="0">
                    <a:pos x="128" y="28"/>
                  </a:cxn>
                  <a:cxn ang="0">
                    <a:pos x="20" y="0"/>
                  </a:cxn>
                  <a:cxn ang="0">
                    <a:pos x="2" y="14"/>
                  </a:cxn>
                  <a:cxn ang="0">
                    <a:pos x="4" y="48"/>
                  </a:cxn>
                  <a:cxn ang="0">
                    <a:pos x="20" y="70"/>
                  </a:cxn>
                  <a:cxn ang="0">
                    <a:pos x="14" y="84"/>
                  </a:cxn>
                  <a:cxn ang="0">
                    <a:pos x="12" y="102"/>
                  </a:cxn>
                  <a:cxn ang="0">
                    <a:pos x="34" y="118"/>
                  </a:cxn>
                  <a:cxn ang="0">
                    <a:pos x="40" y="134"/>
                  </a:cxn>
                  <a:cxn ang="0">
                    <a:pos x="38" y="148"/>
                  </a:cxn>
                  <a:cxn ang="0">
                    <a:pos x="54" y="164"/>
                  </a:cxn>
                  <a:cxn ang="0">
                    <a:pos x="74" y="176"/>
                  </a:cxn>
                  <a:cxn ang="0">
                    <a:pos x="66" y="152"/>
                  </a:cxn>
                  <a:cxn ang="0">
                    <a:pos x="56" y="128"/>
                  </a:cxn>
                  <a:cxn ang="0">
                    <a:pos x="46" y="104"/>
                  </a:cxn>
                  <a:cxn ang="0">
                    <a:pos x="36" y="62"/>
                  </a:cxn>
                  <a:cxn ang="0">
                    <a:pos x="30" y="56"/>
                  </a:cxn>
                  <a:cxn ang="0">
                    <a:pos x="30" y="24"/>
                  </a:cxn>
                  <a:cxn ang="0">
                    <a:pos x="42" y="24"/>
                  </a:cxn>
                  <a:cxn ang="0">
                    <a:pos x="54" y="56"/>
                  </a:cxn>
                  <a:cxn ang="0">
                    <a:pos x="50" y="72"/>
                  </a:cxn>
                  <a:cxn ang="0">
                    <a:pos x="62" y="84"/>
                  </a:cxn>
                  <a:cxn ang="0">
                    <a:pos x="76" y="106"/>
                  </a:cxn>
                  <a:cxn ang="0">
                    <a:pos x="88" y="116"/>
                  </a:cxn>
                  <a:cxn ang="0">
                    <a:pos x="92" y="140"/>
                  </a:cxn>
                  <a:cxn ang="0">
                    <a:pos x="122" y="178"/>
                  </a:cxn>
                  <a:cxn ang="0">
                    <a:pos x="132" y="210"/>
                  </a:cxn>
                  <a:cxn ang="0">
                    <a:pos x="128" y="226"/>
                  </a:cxn>
                  <a:cxn ang="0">
                    <a:pos x="130" y="244"/>
                  </a:cxn>
                  <a:cxn ang="0">
                    <a:pos x="154" y="266"/>
                  </a:cxn>
                  <a:cxn ang="0">
                    <a:pos x="178" y="274"/>
                  </a:cxn>
                  <a:cxn ang="0">
                    <a:pos x="218" y="300"/>
                  </a:cxn>
                  <a:cxn ang="0">
                    <a:pos x="260" y="314"/>
                  </a:cxn>
                  <a:cxn ang="0">
                    <a:pos x="286" y="302"/>
                  </a:cxn>
                  <a:cxn ang="0">
                    <a:pos x="314" y="320"/>
                  </a:cxn>
                  <a:cxn ang="0">
                    <a:pos x="330" y="318"/>
                  </a:cxn>
                  <a:cxn ang="0">
                    <a:pos x="352" y="302"/>
                  </a:cxn>
                  <a:cxn ang="0">
                    <a:pos x="348" y="284"/>
                  </a:cxn>
                  <a:cxn ang="0">
                    <a:pos x="384" y="278"/>
                  </a:cxn>
                  <a:cxn ang="0">
                    <a:pos x="392" y="268"/>
                  </a:cxn>
                  <a:cxn ang="0">
                    <a:pos x="400" y="274"/>
                  </a:cxn>
                </a:cxnLst>
                <a:rect l="0" t="0" r="r" b="b"/>
                <a:pathLst>
                  <a:path w="428" h="336">
                    <a:moveTo>
                      <a:pt x="400" y="274"/>
                    </a:moveTo>
                    <a:lnTo>
                      <a:pt x="402" y="270"/>
                    </a:lnTo>
                    <a:lnTo>
                      <a:pt x="408" y="260"/>
                    </a:lnTo>
                    <a:lnTo>
                      <a:pt x="410" y="250"/>
                    </a:lnTo>
                    <a:lnTo>
                      <a:pt x="416" y="234"/>
                    </a:lnTo>
                    <a:lnTo>
                      <a:pt x="418" y="228"/>
                    </a:lnTo>
                    <a:lnTo>
                      <a:pt x="422" y="222"/>
                    </a:lnTo>
                    <a:lnTo>
                      <a:pt x="428" y="210"/>
                    </a:lnTo>
                    <a:lnTo>
                      <a:pt x="426" y="206"/>
                    </a:lnTo>
                    <a:lnTo>
                      <a:pt x="426" y="202"/>
                    </a:lnTo>
                    <a:lnTo>
                      <a:pt x="422" y="202"/>
                    </a:lnTo>
                    <a:lnTo>
                      <a:pt x="410" y="202"/>
                    </a:lnTo>
                    <a:lnTo>
                      <a:pt x="394" y="204"/>
                    </a:lnTo>
                    <a:lnTo>
                      <a:pt x="378" y="208"/>
                    </a:lnTo>
                    <a:lnTo>
                      <a:pt x="372" y="212"/>
                    </a:lnTo>
                    <a:lnTo>
                      <a:pt x="368" y="216"/>
                    </a:lnTo>
                    <a:lnTo>
                      <a:pt x="364" y="224"/>
                    </a:lnTo>
                    <a:lnTo>
                      <a:pt x="358" y="234"/>
                    </a:lnTo>
                    <a:lnTo>
                      <a:pt x="352" y="246"/>
                    </a:lnTo>
                    <a:lnTo>
                      <a:pt x="346" y="254"/>
                    </a:lnTo>
                    <a:lnTo>
                      <a:pt x="334" y="256"/>
                    </a:lnTo>
                    <a:lnTo>
                      <a:pt x="320" y="260"/>
                    </a:lnTo>
                    <a:lnTo>
                      <a:pt x="310" y="262"/>
                    </a:lnTo>
                    <a:lnTo>
                      <a:pt x="298" y="264"/>
                    </a:lnTo>
                    <a:lnTo>
                      <a:pt x="288" y="262"/>
                    </a:lnTo>
                    <a:lnTo>
                      <a:pt x="280" y="256"/>
                    </a:lnTo>
                    <a:lnTo>
                      <a:pt x="272" y="248"/>
                    </a:lnTo>
                    <a:lnTo>
                      <a:pt x="266" y="238"/>
                    </a:lnTo>
                    <a:lnTo>
                      <a:pt x="260" y="226"/>
                    </a:lnTo>
                    <a:lnTo>
                      <a:pt x="258" y="216"/>
                    </a:lnTo>
                    <a:lnTo>
                      <a:pt x="256" y="204"/>
                    </a:lnTo>
                    <a:lnTo>
                      <a:pt x="256" y="194"/>
                    </a:lnTo>
                    <a:lnTo>
                      <a:pt x="258" y="178"/>
                    </a:lnTo>
                    <a:lnTo>
                      <a:pt x="260" y="160"/>
                    </a:lnTo>
                    <a:lnTo>
                      <a:pt x="268" y="142"/>
                    </a:lnTo>
                    <a:lnTo>
                      <a:pt x="276" y="128"/>
                    </a:lnTo>
                    <a:lnTo>
                      <a:pt x="256" y="122"/>
                    </a:lnTo>
                    <a:lnTo>
                      <a:pt x="248" y="116"/>
                    </a:lnTo>
                    <a:lnTo>
                      <a:pt x="244" y="114"/>
                    </a:lnTo>
                    <a:lnTo>
                      <a:pt x="242" y="110"/>
                    </a:lnTo>
                    <a:lnTo>
                      <a:pt x="240" y="94"/>
                    </a:lnTo>
                    <a:lnTo>
                      <a:pt x="236" y="76"/>
                    </a:lnTo>
                    <a:lnTo>
                      <a:pt x="232" y="68"/>
                    </a:lnTo>
                    <a:lnTo>
                      <a:pt x="230" y="60"/>
                    </a:lnTo>
                    <a:lnTo>
                      <a:pt x="224" y="56"/>
                    </a:lnTo>
                    <a:lnTo>
                      <a:pt x="216" y="56"/>
                    </a:lnTo>
                    <a:lnTo>
                      <a:pt x="210" y="56"/>
                    </a:lnTo>
                    <a:lnTo>
                      <a:pt x="208" y="56"/>
                    </a:lnTo>
                    <a:lnTo>
                      <a:pt x="204" y="62"/>
                    </a:lnTo>
                    <a:lnTo>
                      <a:pt x="198" y="66"/>
                    </a:lnTo>
                    <a:lnTo>
                      <a:pt x="192" y="68"/>
                    </a:lnTo>
                    <a:lnTo>
                      <a:pt x="188" y="68"/>
                    </a:lnTo>
                    <a:lnTo>
                      <a:pt x="184" y="66"/>
                    </a:lnTo>
                    <a:lnTo>
                      <a:pt x="180" y="62"/>
                    </a:lnTo>
                    <a:lnTo>
                      <a:pt x="178" y="58"/>
                    </a:lnTo>
                    <a:lnTo>
                      <a:pt x="174" y="38"/>
                    </a:lnTo>
                    <a:lnTo>
                      <a:pt x="170" y="34"/>
                    </a:lnTo>
                    <a:lnTo>
                      <a:pt x="166" y="30"/>
                    </a:lnTo>
                    <a:lnTo>
                      <a:pt x="160" y="26"/>
                    </a:lnTo>
                    <a:lnTo>
                      <a:pt x="158" y="18"/>
                    </a:lnTo>
                    <a:lnTo>
                      <a:pt x="152" y="20"/>
                    </a:lnTo>
                    <a:lnTo>
                      <a:pt x="148" y="20"/>
                    </a:lnTo>
                    <a:lnTo>
                      <a:pt x="132" y="18"/>
                    </a:lnTo>
                    <a:lnTo>
                      <a:pt x="128" y="28"/>
                    </a:lnTo>
                    <a:lnTo>
                      <a:pt x="78" y="28"/>
                    </a:lnTo>
                    <a:lnTo>
                      <a:pt x="34" y="2"/>
                    </a:lnTo>
                    <a:lnTo>
                      <a:pt x="28" y="0"/>
                    </a:lnTo>
                    <a:lnTo>
                      <a:pt x="20" y="0"/>
                    </a:lnTo>
                    <a:lnTo>
                      <a:pt x="0" y="2"/>
                    </a:lnTo>
                    <a:lnTo>
                      <a:pt x="0" y="8"/>
                    </a:lnTo>
                    <a:lnTo>
                      <a:pt x="0" y="12"/>
                    </a:lnTo>
                    <a:lnTo>
                      <a:pt x="2" y="14"/>
                    </a:lnTo>
                    <a:lnTo>
                      <a:pt x="2" y="36"/>
                    </a:lnTo>
                    <a:lnTo>
                      <a:pt x="2" y="38"/>
                    </a:lnTo>
                    <a:lnTo>
                      <a:pt x="2" y="42"/>
                    </a:lnTo>
                    <a:lnTo>
                      <a:pt x="4" y="48"/>
                    </a:lnTo>
                    <a:lnTo>
                      <a:pt x="4" y="54"/>
                    </a:lnTo>
                    <a:lnTo>
                      <a:pt x="8" y="56"/>
                    </a:lnTo>
                    <a:lnTo>
                      <a:pt x="12" y="62"/>
                    </a:lnTo>
                    <a:lnTo>
                      <a:pt x="20" y="70"/>
                    </a:lnTo>
                    <a:lnTo>
                      <a:pt x="22" y="74"/>
                    </a:lnTo>
                    <a:lnTo>
                      <a:pt x="22" y="78"/>
                    </a:lnTo>
                    <a:lnTo>
                      <a:pt x="20" y="82"/>
                    </a:lnTo>
                    <a:lnTo>
                      <a:pt x="14" y="84"/>
                    </a:lnTo>
                    <a:lnTo>
                      <a:pt x="12" y="88"/>
                    </a:lnTo>
                    <a:lnTo>
                      <a:pt x="8" y="92"/>
                    </a:lnTo>
                    <a:lnTo>
                      <a:pt x="8" y="96"/>
                    </a:lnTo>
                    <a:lnTo>
                      <a:pt x="12" y="102"/>
                    </a:lnTo>
                    <a:lnTo>
                      <a:pt x="16" y="108"/>
                    </a:lnTo>
                    <a:lnTo>
                      <a:pt x="24" y="110"/>
                    </a:lnTo>
                    <a:lnTo>
                      <a:pt x="32" y="112"/>
                    </a:lnTo>
                    <a:lnTo>
                      <a:pt x="34" y="118"/>
                    </a:lnTo>
                    <a:lnTo>
                      <a:pt x="38" y="120"/>
                    </a:lnTo>
                    <a:lnTo>
                      <a:pt x="40" y="124"/>
                    </a:lnTo>
                    <a:lnTo>
                      <a:pt x="40" y="130"/>
                    </a:lnTo>
                    <a:lnTo>
                      <a:pt x="40" y="134"/>
                    </a:lnTo>
                    <a:lnTo>
                      <a:pt x="40" y="138"/>
                    </a:lnTo>
                    <a:lnTo>
                      <a:pt x="38" y="140"/>
                    </a:lnTo>
                    <a:lnTo>
                      <a:pt x="38" y="144"/>
                    </a:lnTo>
                    <a:lnTo>
                      <a:pt x="38" y="148"/>
                    </a:lnTo>
                    <a:lnTo>
                      <a:pt x="40" y="150"/>
                    </a:lnTo>
                    <a:lnTo>
                      <a:pt x="42" y="154"/>
                    </a:lnTo>
                    <a:lnTo>
                      <a:pt x="48" y="158"/>
                    </a:lnTo>
                    <a:lnTo>
                      <a:pt x="54" y="164"/>
                    </a:lnTo>
                    <a:lnTo>
                      <a:pt x="66" y="182"/>
                    </a:lnTo>
                    <a:lnTo>
                      <a:pt x="68" y="180"/>
                    </a:lnTo>
                    <a:lnTo>
                      <a:pt x="72" y="178"/>
                    </a:lnTo>
                    <a:lnTo>
                      <a:pt x="74" y="176"/>
                    </a:lnTo>
                    <a:lnTo>
                      <a:pt x="76" y="172"/>
                    </a:lnTo>
                    <a:lnTo>
                      <a:pt x="74" y="164"/>
                    </a:lnTo>
                    <a:lnTo>
                      <a:pt x="68" y="158"/>
                    </a:lnTo>
                    <a:lnTo>
                      <a:pt x="66" y="152"/>
                    </a:lnTo>
                    <a:lnTo>
                      <a:pt x="60" y="146"/>
                    </a:lnTo>
                    <a:lnTo>
                      <a:pt x="62" y="142"/>
                    </a:lnTo>
                    <a:lnTo>
                      <a:pt x="60" y="138"/>
                    </a:lnTo>
                    <a:lnTo>
                      <a:pt x="56" y="128"/>
                    </a:lnTo>
                    <a:lnTo>
                      <a:pt x="54" y="116"/>
                    </a:lnTo>
                    <a:lnTo>
                      <a:pt x="50" y="108"/>
                    </a:lnTo>
                    <a:lnTo>
                      <a:pt x="48" y="106"/>
                    </a:lnTo>
                    <a:lnTo>
                      <a:pt x="46" y="104"/>
                    </a:lnTo>
                    <a:lnTo>
                      <a:pt x="46" y="102"/>
                    </a:lnTo>
                    <a:lnTo>
                      <a:pt x="44" y="90"/>
                    </a:lnTo>
                    <a:lnTo>
                      <a:pt x="42" y="82"/>
                    </a:lnTo>
                    <a:lnTo>
                      <a:pt x="36" y="62"/>
                    </a:lnTo>
                    <a:lnTo>
                      <a:pt x="34" y="60"/>
                    </a:lnTo>
                    <a:lnTo>
                      <a:pt x="34" y="58"/>
                    </a:lnTo>
                    <a:lnTo>
                      <a:pt x="32" y="56"/>
                    </a:lnTo>
                    <a:lnTo>
                      <a:pt x="30" y="56"/>
                    </a:lnTo>
                    <a:lnTo>
                      <a:pt x="28" y="56"/>
                    </a:lnTo>
                    <a:lnTo>
                      <a:pt x="26" y="48"/>
                    </a:lnTo>
                    <a:lnTo>
                      <a:pt x="28" y="30"/>
                    </a:lnTo>
                    <a:lnTo>
                      <a:pt x="30" y="24"/>
                    </a:lnTo>
                    <a:lnTo>
                      <a:pt x="30" y="22"/>
                    </a:lnTo>
                    <a:lnTo>
                      <a:pt x="32" y="20"/>
                    </a:lnTo>
                    <a:lnTo>
                      <a:pt x="38" y="22"/>
                    </a:lnTo>
                    <a:lnTo>
                      <a:pt x="42" y="24"/>
                    </a:lnTo>
                    <a:lnTo>
                      <a:pt x="46" y="28"/>
                    </a:lnTo>
                    <a:lnTo>
                      <a:pt x="48" y="32"/>
                    </a:lnTo>
                    <a:lnTo>
                      <a:pt x="52" y="44"/>
                    </a:lnTo>
                    <a:lnTo>
                      <a:pt x="54" y="56"/>
                    </a:lnTo>
                    <a:lnTo>
                      <a:pt x="54" y="58"/>
                    </a:lnTo>
                    <a:lnTo>
                      <a:pt x="52" y="64"/>
                    </a:lnTo>
                    <a:lnTo>
                      <a:pt x="50" y="70"/>
                    </a:lnTo>
                    <a:lnTo>
                      <a:pt x="50" y="72"/>
                    </a:lnTo>
                    <a:lnTo>
                      <a:pt x="52" y="74"/>
                    </a:lnTo>
                    <a:lnTo>
                      <a:pt x="58" y="74"/>
                    </a:lnTo>
                    <a:lnTo>
                      <a:pt x="58" y="80"/>
                    </a:lnTo>
                    <a:lnTo>
                      <a:pt x="62" y="84"/>
                    </a:lnTo>
                    <a:lnTo>
                      <a:pt x="66" y="88"/>
                    </a:lnTo>
                    <a:lnTo>
                      <a:pt x="68" y="88"/>
                    </a:lnTo>
                    <a:lnTo>
                      <a:pt x="72" y="100"/>
                    </a:lnTo>
                    <a:lnTo>
                      <a:pt x="76" y="106"/>
                    </a:lnTo>
                    <a:lnTo>
                      <a:pt x="80" y="110"/>
                    </a:lnTo>
                    <a:lnTo>
                      <a:pt x="84" y="112"/>
                    </a:lnTo>
                    <a:lnTo>
                      <a:pt x="86" y="114"/>
                    </a:lnTo>
                    <a:lnTo>
                      <a:pt x="88" y="116"/>
                    </a:lnTo>
                    <a:lnTo>
                      <a:pt x="86" y="120"/>
                    </a:lnTo>
                    <a:lnTo>
                      <a:pt x="84" y="126"/>
                    </a:lnTo>
                    <a:lnTo>
                      <a:pt x="86" y="132"/>
                    </a:lnTo>
                    <a:lnTo>
                      <a:pt x="92" y="140"/>
                    </a:lnTo>
                    <a:lnTo>
                      <a:pt x="104" y="154"/>
                    </a:lnTo>
                    <a:lnTo>
                      <a:pt x="112" y="162"/>
                    </a:lnTo>
                    <a:lnTo>
                      <a:pt x="118" y="168"/>
                    </a:lnTo>
                    <a:lnTo>
                      <a:pt x="122" y="178"/>
                    </a:lnTo>
                    <a:lnTo>
                      <a:pt x="130" y="188"/>
                    </a:lnTo>
                    <a:lnTo>
                      <a:pt x="130" y="202"/>
                    </a:lnTo>
                    <a:lnTo>
                      <a:pt x="132" y="206"/>
                    </a:lnTo>
                    <a:lnTo>
                      <a:pt x="132" y="210"/>
                    </a:lnTo>
                    <a:lnTo>
                      <a:pt x="132" y="216"/>
                    </a:lnTo>
                    <a:lnTo>
                      <a:pt x="130" y="220"/>
                    </a:lnTo>
                    <a:lnTo>
                      <a:pt x="128" y="220"/>
                    </a:lnTo>
                    <a:lnTo>
                      <a:pt x="128" y="226"/>
                    </a:lnTo>
                    <a:lnTo>
                      <a:pt x="124" y="226"/>
                    </a:lnTo>
                    <a:lnTo>
                      <a:pt x="124" y="232"/>
                    </a:lnTo>
                    <a:lnTo>
                      <a:pt x="126" y="238"/>
                    </a:lnTo>
                    <a:lnTo>
                      <a:pt x="130" y="244"/>
                    </a:lnTo>
                    <a:lnTo>
                      <a:pt x="138" y="250"/>
                    </a:lnTo>
                    <a:lnTo>
                      <a:pt x="148" y="256"/>
                    </a:lnTo>
                    <a:lnTo>
                      <a:pt x="150" y="262"/>
                    </a:lnTo>
                    <a:lnTo>
                      <a:pt x="154" y="266"/>
                    </a:lnTo>
                    <a:lnTo>
                      <a:pt x="158" y="270"/>
                    </a:lnTo>
                    <a:lnTo>
                      <a:pt x="166" y="270"/>
                    </a:lnTo>
                    <a:lnTo>
                      <a:pt x="174" y="272"/>
                    </a:lnTo>
                    <a:lnTo>
                      <a:pt x="178" y="274"/>
                    </a:lnTo>
                    <a:lnTo>
                      <a:pt x="190" y="284"/>
                    </a:lnTo>
                    <a:lnTo>
                      <a:pt x="198" y="290"/>
                    </a:lnTo>
                    <a:lnTo>
                      <a:pt x="204" y="294"/>
                    </a:lnTo>
                    <a:lnTo>
                      <a:pt x="218" y="300"/>
                    </a:lnTo>
                    <a:lnTo>
                      <a:pt x="232" y="306"/>
                    </a:lnTo>
                    <a:lnTo>
                      <a:pt x="246" y="312"/>
                    </a:lnTo>
                    <a:lnTo>
                      <a:pt x="254" y="314"/>
                    </a:lnTo>
                    <a:lnTo>
                      <a:pt x="260" y="314"/>
                    </a:lnTo>
                    <a:lnTo>
                      <a:pt x="266" y="314"/>
                    </a:lnTo>
                    <a:lnTo>
                      <a:pt x="274" y="308"/>
                    </a:lnTo>
                    <a:lnTo>
                      <a:pt x="280" y="304"/>
                    </a:lnTo>
                    <a:lnTo>
                      <a:pt x="286" y="302"/>
                    </a:lnTo>
                    <a:lnTo>
                      <a:pt x="290" y="304"/>
                    </a:lnTo>
                    <a:lnTo>
                      <a:pt x="296" y="306"/>
                    </a:lnTo>
                    <a:lnTo>
                      <a:pt x="306" y="312"/>
                    </a:lnTo>
                    <a:lnTo>
                      <a:pt x="314" y="320"/>
                    </a:lnTo>
                    <a:lnTo>
                      <a:pt x="318" y="328"/>
                    </a:lnTo>
                    <a:lnTo>
                      <a:pt x="324" y="336"/>
                    </a:lnTo>
                    <a:lnTo>
                      <a:pt x="328" y="324"/>
                    </a:lnTo>
                    <a:lnTo>
                      <a:pt x="330" y="318"/>
                    </a:lnTo>
                    <a:lnTo>
                      <a:pt x="334" y="312"/>
                    </a:lnTo>
                    <a:lnTo>
                      <a:pt x="354" y="312"/>
                    </a:lnTo>
                    <a:lnTo>
                      <a:pt x="354" y="306"/>
                    </a:lnTo>
                    <a:lnTo>
                      <a:pt x="352" y="302"/>
                    </a:lnTo>
                    <a:lnTo>
                      <a:pt x="348" y="300"/>
                    </a:lnTo>
                    <a:lnTo>
                      <a:pt x="346" y="296"/>
                    </a:lnTo>
                    <a:lnTo>
                      <a:pt x="344" y="292"/>
                    </a:lnTo>
                    <a:lnTo>
                      <a:pt x="348" y="284"/>
                    </a:lnTo>
                    <a:lnTo>
                      <a:pt x="352" y="280"/>
                    </a:lnTo>
                    <a:lnTo>
                      <a:pt x="356" y="278"/>
                    </a:lnTo>
                    <a:lnTo>
                      <a:pt x="380" y="278"/>
                    </a:lnTo>
                    <a:lnTo>
                      <a:pt x="384" y="278"/>
                    </a:lnTo>
                    <a:lnTo>
                      <a:pt x="386" y="276"/>
                    </a:lnTo>
                    <a:lnTo>
                      <a:pt x="388" y="274"/>
                    </a:lnTo>
                    <a:lnTo>
                      <a:pt x="390" y="270"/>
                    </a:lnTo>
                    <a:lnTo>
                      <a:pt x="392" y="268"/>
                    </a:lnTo>
                    <a:lnTo>
                      <a:pt x="396" y="268"/>
                    </a:lnTo>
                    <a:lnTo>
                      <a:pt x="398" y="270"/>
                    </a:lnTo>
                    <a:lnTo>
                      <a:pt x="398" y="274"/>
                    </a:lnTo>
                    <a:lnTo>
                      <a:pt x="400" y="274"/>
                    </a:lnTo>
                    <a:close/>
                  </a:path>
                </a:pathLst>
              </a:custGeom>
              <a:grpFill/>
              <a:ln w="3175" cmpd="sng">
                <a:solidFill>
                  <a:schemeClr val="accent5"/>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663" name="Freeform 55"/>
              <p:cNvSpPr>
                <a:spLocks/>
              </p:cNvSpPr>
              <p:nvPr/>
            </p:nvSpPr>
            <p:spPr bwMode="gray">
              <a:xfrm>
                <a:off x="1363" y="1716"/>
                <a:ext cx="162" cy="64"/>
              </a:xfrm>
              <a:custGeom>
                <a:avLst/>
                <a:gdLst/>
                <a:ahLst/>
                <a:cxnLst>
                  <a:cxn ang="0">
                    <a:pos x="44" y="18"/>
                  </a:cxn>
                  <a:cxn ang="0">
                    <a:pos x="44" y="16"/>
                  </a:cxn>
                  <a:cxn ang="0">
                    <a:pos x="48" y="16"/>
                  </a:cxn>
                  <a:cxn ang="0">
                    <a:pos x="48" y="12"/>
                  </a:cxn>
                  <a:cxn ang="0">
                    <a:pos x="44" y="10"/>
                  </a:cxn>
                  <a:cxn ang="0">
                    <a:pos x="44" y="12"/>
                  </a:cxn>
                  <a:cxn ang="0">
                    <a:pos x="36" y="12"/>
                  </a:cxn>
                  <a:cxn ang="0">
                    <a:pos x="30" y="16"/>
                  </a:cxn>
                  <a:cxn ang="0">
                    <a:pos x="22" y="18"/>
                  </a:cxn>
                  <a:cxn ang="0">
                    <a:pos x="16" y="20"/>
                  </a:cxn>
                  <a:cxn ang="0">
                    <a:pos x="14" y="22"/>
                  </a:cxn>
                  <a:cxn ang="0">
                    <a:pos x="12" y="24"/>
                  </a:cxn>
                  <a:cxn ang="0">
                    <a:pos x="6" y="26"/>
                  </a:cxn>
                  <a:cxn ang="0">
                    <a:pos x="0" y="26"/>
                  </a:cxn>
                  <a:cxn ang="0">
                    <a:pos x="4" y="24"/>
                  </a:cxn>
                  <a:cxn ang="0">
                    <a:pos x="6" y="24"/>
                  </a:cxn>
                  <a:cxn ang="0">
                    <a:pos x="8" y="18"/>
                  </a:cxn>
                  <a:cxn ang="0">
                    <a:pos x="12" y="14"/>
                  </a:cxn>
                  <a:cxn ang="0">
                    <a:pos x="18" y="10"/>
                  </a:cxn>
                  <a:cxn ang="0">
                    <a:pos x="24" y="6"/>
                  </a:cxn>
                  <a:cxn ang="0">
                    <a:pos x="42" y="0"/>
                  </a:cxn>
                  <a:cxn ang="0">
                    <a:pos x="56" y="0"/>
                  </a:cxn>
                  <a:cxn ang="0">
                    <a:pos x="60" y="0"/>
                  </a:cxn>
                  <a:cxn ang="0">
                    <a:pos x="62" y="2"/>
                  </a:cxn>
                  <a:cxn ang="0">
                    <a:pos x="66" y="4"/>
                  </a:cxn>
                  <a:cxn ang="0">
                    <a:pos x="78" y="8"/>
                  </a:cxn>
                  <a:cxn ang="0">
                    <a:pos x="86" y="16"/>
                  </a:cxn>
                  <a:cxn ang="0">
                    <a:pos x="90" y="16"/>
                  </a:cxn>
                  <a:cxn ang="0">
                    <a:pos x="96" y="16"/>
                  </a:cxn>
                  <a:cxn ang="0">
                    <a:pos x="102" y="18"/>
                  </a:cxn>
                  <a:cxn ang="0">
                    <a:pos x="114" y="24"/>
                  </a:cxn>
                  <a:cxn ang="0">
                    <a:pos x="122" y="32"/>
                  </a:cxn>
                  <a:cxn ang="0">
                    <a:pos x="130" y="38"/>
                  </a:cxn>
                  <a:cxn ang="0">
                    <a:pos x="142" y="42"/>
                  </a:cxn>
                  <a:cxn ang="0">
                    <a:pos x="140" y="44"/>
                  </a:cxn>
                  <a:cxn ang="0">
                    <a:pos x="154" y="48"/>
                  </a:cxn>
                  <a:cxn ang="0">
                    <a:pos x="160" y="52"/>
                  </a:cxn>
                  <a:cxn ang="0">
                    <a:pos x="162" y="58"/>
                  </a:cxn>
                  <a:cxn ang="0">
                    <a:pos x="154" y="60"/>
                  </a:cxn>
                  <a:cxn ang="0">
                    <a:pos x="152" y="60"/>
                  </a:cxn>
                  <a:cxn ang="0">
                    <a:pos x="152" y="62"/>
                  </a:cxn>
                  <a:cxn ang="0">
                    <a:pos x="142" y="64"/>
                  </a:cxn>
                  <a:cxn ang="0">
                    <a:pos x="130" y="64"/>
                  </a:cxn>
                  <a:cxn ang="0">
                    <a:pos x="108" y="62"/>
                  </a:cxn>
                  <a:cxn ang="0">
                    <a:pos x="112" y="58"/>
                  </a:cxn>
                  <a:cxn ang="0">
                    <a:pos x="118" y="52"/>
                  </a:cxn>
                  <a:cxn ang="0">
                    <a:pos x="118" y="48"/>
                  </a:cxn>
                  <a:cxn ang="0">
                    <a:pos x="110" y="48"/>
                  </a:cxn>
                  <a:cxn ang="0">
                    <a:pos x="102" y="46"/>
                  </a:cxn>
                  <a:cxn ang="0">
                    <a:pos x="100" y="44"/>
                  </a:cxn>
                  <a:cxn ang="0">
                    <a:pos x="98" y="38"/>
                  </a:cxn>
                  <a:cxn ang="0">
                    <a:pos x="98" y="34"/>
                  </a:cxn>
                  <a:cxn ang="0">
                    <a:pos x="96" y="32"/>
                  </a:cxn>
                  <a:cxn ang="0">
                    <a:pos x="92" y="30"/>
                  </a:cxn>
                  <a:cxn ang="0">
                    <a:pos x="78" y="30"/>
                  </a:cxn>
                  <a:cxn ang="0">
                    <a:pos x="76" y="28"/>
                  </a:cxn>
                  <a:cxn ang="0">
                    <a:pos x="72" y="26"/>
                  </a:cxn>
                  <a:cxn ang="0">
                    <a:pos x="60" y="22"/>
                  </a:cxn>
                  <a:cxn ang="0">
                    <a:pos x="50" y="18"/>
                  </a:cxn>
                  <a:cxn ang="0">
                    <a:pos x="44" y="16"/>
                  </a:cxn>
                  <a:cxn ang="0">
                    <a:pos x="44" y="18"/>
                  </a:cxn>
                </a:cxnLst>
                <a:rect l="0" t="0" r="r" b="b"/>
                <a:pathLst>
                  <a:path w="162" h="64">
                    <a:moveTo>
                      <a:pt x="44" y="18"/>
                    </a:moveTo>
                    <a:lnTo>
                      <a:pt x="44" y="16"/>
                    </a:lnTo>
                    <a:lnTo>
                      <a:pt x="48" y="16"/>
                    </a:lnTo>
                    <a:lnTo>
                      <a:pt x="48" y="12"/>
                    </a:lnTo>
                    <a:lnTo>
                      <a:pt x="44" y="10"/>
                    </a:lnTo>
                    <a:lnTo>
                      <a:pt x="44" y="12"/>
                    </a:lnTo>
                    <a:lnTo>
                      <a:pt x="36" y="12"/>
                    </a:lnTo>
                    <a:lnTo>
                      <a:pt x="30" y="16"/>
                    </a:lnTo>
                    <a:lnTo>
                      <a:pt x="22" y="18"/>
                    </a:lnTo>
                    <a:lnTo>
                      <a:pt x="16" y="20"/>
                    </a:lnTo>
                    <a:lnTo>
                      <a:pt x="14" y="22"/>
                    </a:lnTo>
                    <a:lnTo>
                      <a:pt x="12" y="24"/>
                    </a:lnTo>
                    <a:lnTo>
                      <a:pt x="6" y="26"/>
                    </a:lnTo>
                    <a:lnTo>
                      <a:pt x="0" y="26"/>
                    </a:lnTo>
                    <a:lnTo>
                      <a:pt x="4" y="24"/>
                    </a:lnTo>
                    <a:lnTo>
                      <a:pt x="6" y="24"/>
                    </a:lnTo>
                    <a:lnTo>
                      <a:pt x="8" y="18"/>
                    </a:lnTo>
                    <a:lnTo>
                      <a:pt x="12" y="14"/>
                    </a:lnTo>
                    <a:lnTo>
                      <a:pt x="18" y="10"/>
                    </a:lnTo>
                    <a:lnTo>
                      <a:pt x="24" y="6"/>
                    </a:lnTo>
                    <a:lnTo>
                      <a:pt x="42" y="0"/>
                    </a:lnTo>
                    <a:lnTo>
                      <a:pt x="56" y="0"/>
                    </a:lnTo>
                    <a:lnTo>
                      <a:pt x="60" y="0"/>
                    </a:lnTo>
                    <a:lnTo>
                      <a:pt x="62" y="2"/>
                    </a:lnTo>
                    <a:lnTo>
                      <a:pt x="66" y="4"/>
                    </a:lnTo>
                    <a:lnTo>
                      <a:pt x="78" y="8"/>
                    </a:lnTo>
                    <a:lnTo>
                      <a:pt x="86" y="16"/>
                    </a:lnTo>
                    <a:lnTo>
                      <a:pt x="90" y="16"/>
                    </a:lnTo>
                    <a:lnTo>
                      <a:pt x="96" y="16"/>
                    </a:lnTo>
                    <a:lnTo>
                      <a:pt x="102" y="18"/>
                    </a:lnTo>
                    <a:lnTo>
                      <a:pt x="114" y="24"/>
                    </a:lnTo>
                    <a:lnTo>
                      <a:pt x="122" y="32"/>
                    </a:lnTo>
                    <a:lnTo>
                      <a:pt x="130" y="38"/>
                    </a:lnTo>
                    <a:lnTo>
                      <a:pt x="142" y="42"/>
                    </a:lnTo>
                    <a:lnTo>
                      <a:pt x="140" y="44"/>
                    </a:lnTo>
                    <a:lnTo>
                      <a:pt x="154" y="48"/>
                    </a:lnTo>
                    <a:lnTo>
                      <a:pt x="160" y="52"/>
                    </a:lnTo>
                    <a:lnTo>
                      <a:pt x="162" y="58"/>
                    </a:lnTo>
                    <a:lnTo>
                      <a:pt x="154" y="60"/>
                    </a:lnTo>
                    <a:lnTo>
                      <a:pt x="152" y="60"/>
                    </a:lnTo>
                    <a:lnTo>
                      <a:pt x="152" y="62"/>
                    </a:lnTo>
                    <a:lnTo>
                      <a:pt x="142" y="64"/>
                    </a:lnTo>
                    <a:lnTo>
                      <a:pt x="130" y="64"/>
                    </a:lnTo>
                    <a:lnTo>
                      <a:pt x="108" y="62"/>
                    </a:lnTo>
                    <a:lnTo>
                      <a:pt x="112" y="58"/>
                    </a:lnTo>
                    <a:lnTo>
                      <a:pt x="118" y="52"/>
                    </a:lnTo>
                    <a:lnTo>
                      <a:pt x="118" y="48"/>
                    </a:lnTo>
                    <a:lnTo>
                      <a:pt x="110" y="48"/>
                    </a:lnTo>
                    <a:lnTo>
                      <a:pt x="102" y="46"/>
                    </a:lnTo>
                    <a:lnTo>
                      <a:pt x="100" y="44"/>
                    </a:lnTo>
                    <a:lnTo>
                      <a:pt x="98" y="38"/>
                    </a:lnTo>
                    <a:lnTo>
                      <a:pt x="98" y="34"/>
                    </a:lnTo>
                    <a:lnTo>
                      <a:pt x="96" y="32"/>
                    </a:lnTo>
                    <a:lnTo>
                      <a:pt x="92" y="30"/>
                    </a:lnTo>
                    <a:lnTo>
                      <a:pt x="78" y="30"/>
                    </a:lnTo>
                    <a:lnTo>
                      <a:pt x="76" y="28"/>
                    </a:lnTo>
                    <a:lnTo>
                      <a:pt x="72" y="26"/>
                    </a:lnTo>
                    <a:lnTo>
                      <a:pt x="60" y="22"/>
                    </a:lnTo>
                    <a:lnTo>
                      <a:pt x="50" y="18"/>
                    </a:lnTo>
                    <a:lnTo>
                      <a:pt x="44" y="16"/>
                    </a:lnTo>
                    <a:lnTo>
                      <a:pt x="44" y="18"/>
                    </a:lnTo>
                    <a:close/>
                  </a:path>
                </a:pathLst>
              </a:custGeom>
              <a:grpFill/>
              <a:ln w="3175" cmpd="sng">
                <a:solidFill>
                  <a:schemeClr val="accent5"/>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664" name="Freeform 56"/>
              <p:cNvSpPr>
                <a:spLocks/>
              </p:cNvSpPr>
              <p:nvPr/>
            </p:nvSpPr>
            <p:spPr bwMode="gray">
              <a:xfrm>
                <a:off x="1459" y="1802"/>
                <a:ext cx="30" cy="14"/>
              </a:xfrm>
              <a:custGeom>
                <a:avLst/>
                <a:gdLst/>
                <a:ahLst/>
                <a:cxnLst>
                  <a:cxn ang="0">
                    <a:pos x="0" y="8"/>
                  </a:cxn>
                  <a:cxn ang="0">
                    <a:pos x="0" y="4"/>
                  </a:cxn>
                  <a:cxn ang="0">
                    <a:pos x="2" y="2"/>
                  </a:cxn>
                  <a:cxn ang="0">
                    <a:pos x="6" y="0"/>
                  </a:cxn>
                  <a:cxn ang="0">
                    <a:pos x="12" y="0"/>
                  </a:cxn>
                  <a:cxn ang="0">
                    <a:pos x="20" y="4"/>
                  </a:cxn>
                  <a:cxn ang="0">
                    <a:pos x="30" y="12"/>
                  </a:cxn>
                  <a:cxn ang="0">
                    <a:pos x="26" y="12"/>
                  </a:cxn>
                  <a:cxn ang="0">
                    <a:pos x="20" y="14"/>
                  </a:cxn>
                  <a:cxn ang="0">
                    <a:pos x="8" y="12"/>
                  </a:cxn>
                  <a:cxn ang="0">
                    <a:pos x="4" y="10"/>
                  </a:cxn>
                  <a:cxn ang="0">
                    <a:pos x="0" y="6"/>
                  </a:cxn>
                  <a:cxn ang="0">
                    <a:pos x="0" y="8"/>
                  </a:cxn>
                </a:cxnLst>
                <a:rect l="0" t="0" r="r" b="b"/>
                <a:pathLst>
                  <a:path w="30" h="14">
                    <a:moveTo>
                      <a:pt x="0" y="8"/>
                    </a:moveTo>
                    <a:lnTo>
                      <a:pt x="0" y="4"/>
                    </a:lnTo>
                    <a:lnTo>
                      <a:pt x="2" y="2"/>
                    </a:lnTo>
                    <a:lnTo>
                      <a:pt x="6" y="0"/>
                    </a:lnTo>
                    <a:lnTo>
                      <a:pt x="12" y="0"/>
                    </a:lnTo>
                    <a:lnTo>
                      <a:pt x="20" y="4"/>
                    </a:lnTo>
                    <a:lnTo>
                      <a:pt x="30" y="12"/>
                    </a:lnTo>
                    <a:lnTo>
                      <a:pt x="26" y="12"/>
                    </a:lnTo>
                    <a:lnTo>
                      <a:pt x="20" y="14"/>
                    </a:lnTo>
                    <a:lnTo>
                      <a:pt x="8" y="12"/>
                    </a:lnTo>
                    <a:lnTo>
                      <a:pt x="4" y="10"/>
                    </a:lnTo>
                    <a:lnTo>
                      <a:pt x="0" y="6"/>
                    </a:lnTo>
                    <a:lnTo>
                      <a:pt x="0" y="8"/>
                    </a:lnTo>
                    <a:close/>
                  </a:path>
                </a:pathLst>
              </a:custGeom>
              <a:grpFill/>
              <a:ln w="3175" cmpd="sng">
                <a:solidFill>
                  <a:schemeClr val="accent5"/>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665" name="Freeform 57"/>
              <p:cNvSpPr>
                <a:spLocks/>
              </p:cNvSpPr>
              <p:nvPr/>
            </p:nvSpPr>
            <p:spPr bwMode="gray">
              <a:xfrm>
                <a:off x="1629" y="1802"/>
                <a:ext cx="26" cy="12"/>
              </a:xfrm>
              <a:custGeom>
                <a:avLst/>
                <a:gdLst/>
                <a:ahLst/>
                <a:cxnLst>
                  <a:cxn ang="0">
                    <a:pos x="10" y="2"/>
                  </a:cxn>
                  <a:cxn ang="0">
                    <a:pos x="24" y="0"/>
                  </a:cxn>
                  <a:cxn ang="0">
                    <a:pos x="24" y="2"/>
                  </a:cxn>
                  <a:cxn ang="0">
                    <a:pos x="26" y="6"/>
                  </a:cxn>
                  <a:cxn ang="0">
                    <a:pos x="24" y="8"/>
                  </a:cxn>
                  <a:cxn ang="0">
                    <a:pos x="22" y="10"/>
                  </a:cxn>
                  <a:cxn ang="0">
                    <a:pos x="12" y="12"/>
                  </a:cxn>
                  <a:cxn ang="0">
                    <a:pos x="4" y="10"/>
                  </a:cxn>
                  <a:cxn ang="0">
                    <a:pos x="0" y="8"/>
                  </a:cxn>
                  <a:cxn ang="0">
                    <a:pos x="0" y="2"/>
                  </a:cxn>
                  <a:cxn ang="0">
                    <a:pos x="10" y="2"/>
                  </a:cxn>
                </a:cxnLst>
                <a:rect l="0" t="0" r="r" b="b"/>
                <a:pathLst>
                  <a:path w="26" h="12">
                    <a:moveTo>
                      <a:pt x="10" y="2"/>
                    </a:moveTo>
                    <a:lnTo>
                      <a:pt x="24" y="0"/>
                    </a:lnTo>
                    <a:lnTo>
                      <a:pt x="24" y="2"/>
                    </a:lnTo>
                    <a:lnTo>
                      <a:pt x="26" y="6"/>
                    </a:lnTo>
                    <a:lnTo>
                      <a:pt x="24" y="8"/>
                    </a:lnTo>
                    <a:lnTo>
                      <a:pt x="22" y="10"/>
                    </a:lnTo>
                    <a:lnTo>
                      <a:pt x="12" y="12"/>
                    </a:lnTo>
                    <a:lnTo>
                      <a:pt x="4" y="10"/>
                    </a:lnTo>
                    <a:lnTo>
                      <a:pt x="0" y="8"/>
                    </a:lnTo>
                    <a:lnTo>
                      <a:pt x="0" y="2"/>
                    </a:lnTo>
                    <a:lnTo>
                      <a:pt x="10" y="2"/>
                    </a:lnTo>
                    <a:close/>
                  </a:path>
                </a:pathLst>
              </a:custGeom>
              <a:grpFill/>
              <a:ln w="3175" cmpd="sng">
                <a:solidFill>
                  <a:schemeClr val="accent5"/>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666" name="Freeform 58"/>
              <p:cNvSpPr>
                <a:spLocks/>
              </p:cNvSpPr>
              <p:nvPr/>
            </p:nvSpPr>
            <p:spPr bwMode="gray">
              <a:xfrm>
                <a:off x="1471" y="1684"/>
                <a:ext cx="10" cy="14"/>
              </a:xfrm>
              <a:custGeom>
                <a:avLst/>
                <a:gdLst/>
                <a:ahLst/>
                <a:cxnLst>
                  <a:cxn ang="0">
                    <a:pos x="10" y="8"/>
                  </a:cxn>
                  <a:cxn ang="0">
                    <a:pos x="8" y="12"/>
                  </a:cxn>
                  <a:cxn ang="0">
                    <a:pos x="4" y="14"/>
                  </a:cxn>
                  <a:cxn ang="0">
                    <a:pos x="2" y="12"/>
                  </a:cxn>
                  <a:cxn ang="0">
                    <a:pos x="0" y="8"/>
                  </a:cxn>
                  <a:cxn ang="0">
                    <a:pos x="2" y="4"/>
                  </a:cxn>
                  <a:cxn ang="0">
                    <a:pos x="4" y="0"/>
                  </a:cxn>
                  <a:cxn ang="0">
                    <a:pos x="8" y="2"/>
                  </a:cxn>
                  <a:cxn ang="0">
                    <a:pos x="10" y="8"/>
                  </a:cxn>
                </a:cxnLst>
                <a:rect l="0" t="0" r="r" b="b"/>
                <a:pathLst>
                  <a:path w="10" h="14">
                    <a:moveTo>
                      <a:pt x="10" y="8"/>
                    </a:moveTo>
                    <a:lnTo>
                      <a:pt x="8" y="12"/>
                    </a:lnTo>
                    <a:lnTo>
                      <a:pt x="4" y="14"/>
                    </a:lnTo>
                    <a:lnTo>
                      <a:pt x="2" y="12"/>
                    </a:lnTo>
                    <a:lnTo>
                      <a:pt x="0" y="8"/>
                    </a:lnTo>
                    <a:lnTo>
                      <a:pt x="2" y="4"/>
                    </a:lnTo>
                    <a:lnTo>
                      <a:pt x="4" y="0"/>
                    </a:lnTo>
                    <a:lnTo>
                      <a:pt x="8" y="2"/>
                    </a:lnTo>
                    <a:lnTo>
                      <a:pt x="10" y="8"/>
                    </a:lnTo>
                    <a:close/>
                  </a:path>
                </a:pathLst>
              </a:custGeom>
              <a:grpFill/>
              <a:ln w="3175" cmpd="sng">
                <a:solidFill>
                  <a:schemeClr val="accent5"/>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667" name="Freeform 59"/>
              <p:cNvSpPr>
                <a:spLocks/>
              </p:cNvSpPr>
              <p:nvPr/>
            </p:nvSpPr>
            <p:spPr bwMode="gray">
              <a:xfrm>
                <a:off x="1369" y="1964"/>
                <a:ext cx="88" cy="42"/>
              </a:xfrm>
              <a:custGeom>
                <a:avLst/>
                <a:gdLst/>
                <a:ahLst/>
                <a:cxnLst>
                  <a:cxn ang="0">
                    <a:pos x="0" y="22"/>
                  </a:cxn>
                  <a:cxn ang="0">
                    <a:pos x="0" y="18"/>
                  </a:cxn>
                  <a:cxn ang="0">
                    <a:pos x="0" y="14"/>
                  </a:cxn>
                  <a:cxn ang="0">
                    <a:pos x="0" y="6"/>
                  </a:cxn>
                  <a:cxn ang="0">
                    <a:pos x="2" y="6"/>
                  </a:cxn>
                  <a:cxn ang="0">
                    <a:pos x="8" y="6"/>
                  </a:cxn>
                  <a:cxn ang="0">
                    <a:pos x="12" y="10"/>
                  </a:cxn>
                  <a:cxn ang="0">
                    <a:pos x="16" y="10"/>
                  </a:cxn>
                  <a:cxn ang="0">
                    <a:pos x="20" y="14"/>
                  </a:cxn>
                  <a:cxn ang="0">
                    <a:pos x="26" y="14"/>
                  </a:cxn>
                  <a:cxn ang="0">
                    <a:pos x="30" y="14"/>
                  </a:cxn>
                  <a:cxn ang="0">
                    <a:pos x="36" y="12"/>
                  </a:cxn>
                  <a:cxn ang="0">
                    <a:pos x="38" y="8"/>
                  </a:cxn>
                  <a:cxn ang="0">
                    <a:pos x="44" y="2"/>
                  </a:cxn>
                  <a:cxn ang="0">
                    <a:pos x="48" y="0"/>
                  </a:cxn>
                  <a:cxn ang="0">
                    <a:pos x="52" y="0"/>
                  </a:cxn>
                  <a:cxn ang="0">
                    <a:pos x="62" y="2"/>
                  </a:cxn>
                  <a:cxn ang="0">
                    <a:pos x="70" y="8"/>
                  </a:cxn>
                  <a:cxn ang="0">
                    <a:pos x="80" y="14"/>
                  </a:cxn>
                  <a:cxn ang="0">
                    <a:pos x="86" y="18"/>
                  </a:cxn>
                  <a:cxn ang="0">
                    <a:pos x="88" y="18"/>
                  </a:cxn>
                  <a:cxn ang="0">
                    <a:pos x="86" y="20"/>
                  </a:cxn>
                  <a:cxn ang="0">
                    <a:pos x="86" y="26"/>
                  </a:cxn>
                  <a:cxn ang="0">
                    <a:pos x="88" y="32"/>
                  </a:cxn>
                  <a:cxn ang="0">
                    <a:pos x="86" y="34"/>
                  </a:cxn>
                  <a:cxn ang="0">
                    <a:pos x="82" y="38"/>
                  </a:cxn>
                  <a:cxn ang="0">
                    <a:pos x="76" y="42"/>
                  </a:cxn>
                  <a:cxn ang="0">
                    <a:pos x="70" y="30"/>
                  </a:cxn>
                  <a:cxn ang="0">
                    <a:pos x="70" y="26"/>
                  </a:cxn>
                  <a:cxn ang="0">
                    <a:pos x="76" y="26"/>
                  </a:cxn>
                  <a:cxn ang="0">
                    <a:pos x="68" y="16"/>
                  </a:cxn>
                  <a:cxn ang="0">
                    <a:pos x="64" y="14"/>
                  </a:cxn>
                  <a:cxn ang="0">
                    <a:pos x="56" y="14"/>
                  </a:cxn>
                  <a:cxn ang="0">
                    <a:pos x="52" y="14"/>
                  </a:cxn>
                  <a:cxn ang="0">
                    <a:pos x="46" y="20"/>
                  </a:cxn>
                  <a:cxn ang="0">
                    <a:pos x="38" y="30"/>
                  </a:cxn>
                  <a:cxn ang="0">
                    <a:pos x="40" y="32"/>
                  </a:cxn>
                  <a:cxn ang="0">
                    <a:pos x="44" y="32"/>
                  </a:cxn>
                  <a:cxn ang="0">
                    <a:pos x="44" y="38"/>
                  </a:cxn>
                  <a:cxn ang="0">
                    <a:pos x="42" y="42"/>
                  </a:cxn>
                  <a:cxn ang="0">
                    <a:pos x="38" y="42"/>
                  </a:cxn>
                  <a:cxn ang="0">
                    <a:pos x="36" y="42"/>
                  </a:cxn>
                  <a:cxn ang="0">
                    <a:pos x="32" y="42"/>
                  </a:cxn>
                  <a:cxn ang="0">
                    <a:pos x="30" y="42"/>
                  </a:cxn>
                  <a:cxn ang="0">
                    <a:pos x="30" y="36"/>
                  </a:cxn>
                  <a:cxn ang="0">
                    <a:pos x="24" y="34"/>
                  </a:cxn>
                  <a:cxn ang="0">
                    <a:pos x="20" y="32"/>
                  </a:cxn>
                  <a:cxn ang="0">
                    <a:pos x="16" y="30"/>
                  </a:cxn>
                  <a:cxn ang="0">
                    <a:pos x="12" y="26"/>
                  </a:cxn>
                  <a:cxn ang="0">
                    <a:pos x="0" y="22"/>
                  </a:cxn>
                </a:cxnLst>
                <a:rect l="0" t="0" r="r" b="b"/>
                <a:pathLst>
                  <a:path w="88" h="42">
                    <a:moveTo>
                      <a:pt x="0" y="22"/>
                    </a:moveTo>
                    <a:lnTo>
                      <a:pt x="0" y="18"/>
                    </a:lnTo>
                    <a:lnTo>
                      <a:pt x="0" y="14"/>
                    </a:lnTo>
                    <a:lnTo>
                      <a:pt x="0" y="6"/>
                    </a:lnTo>
                    <a:lnTo>
                      <a:pt x="2" y="6"/>
                    </a:lnTo>
                    <a:lnTo>
                      <a:pt x="8" y="6"/>
                    </a:lnTo>
                    <a:lnTo>
                      <a:pt x="12" y="10"/>
                    </a:lnTo>
                    <a:lnTo>
                      <a:pt x="16" y="10"/>
                    </a:lnTo>
                    <a:lnTo>
                      <a:pt x="20" y="14"/>
                    </a:lnTo>
                    <a:lnTo>
                      <a:pt x="26" y="14"/>
                    </a:lnTo>
                    <a:lnTo>
                      <a:pt x="30" y="14"/>
                    </a:lnTo>
                    <a:lnTo>
                      <a:pt x="36" y="12"/>
                    </a:lnTo>
                    <a:lnTo>
                      <a:pt x="38" y="8"/>
                    </a:lnTo>
                    <a:lnTo>
                      <a:pt x="44" y="2"/>
                    </a:lnTo>
                    <a:lnTo>
                      <a:pt x="48" y="0"/>
                    </a:lnTo>
                    <a:lnTo>
                      <a:pt x="52" y="0"/>
                    </a:lnTo>
                    <a:lnTo>
                      <a:pt x="62" y="2"/>
                    </a:lnTo>
                    <a:lnTo>
                      <a:pt x="70" y="8"/>
                    </a:lnTo>
                    <a:lnTo>
                      <a:pt x="80" y="14"/>
                    </a:lnTo>
                    <a:lnTo>
                      <a:pt x="86" y="18"/>
                    </a:lnTo>
                    <a:lnTo>
                      <a:pt x="88" y="18"/>
                    </a:lnTo>
                    <a:lnTo>
                      <a:pt x="86" y="20"/>
                    </a:lnTo>
                    <a:lnTo>
                      <a:pt x="86" y="26"/>
                    </a:lnTo>
                    <a:lnTo>
                      <a:pt x="88" y="32"/>
                    </a:lnTo>
                    <a:lnTo>
                      <a:pt x="86" y="34"/>
                    </a:lnTo>
                    <a:lnTo>
                      <a:pt x="82" y="38"/>
                    </a:lnTo>
                    <a:lnTo>
                      <a:pt x="76" y="42"/>
                    </a:lnTo>
                    <a:lnTo>
                      <a:pt x="70" y="30"/>
                    </a:lnTo>
                    <a:lnTo>
                      <a:pt x="70" y="26"/>
                    </a:lnTo>
                    <a:lnTo>
                      <a:pt x="76" y="26"/>
                    </a:lnTo>
                    <a:lnTo>
                      <a:pt x="68" y="16"/>
                    </a:lnTo>
                    <a:lnTo>
                      <a:pt x="64" y="14"/>
                    </a:lnTo>
                    <a:lnTo>
                      <a:pt x="56" y="14"/>
                    </a:lnTo>
                    <a:lnTo>
                      <a:pt x="52" y="14"/>
                    </a:lnTo>
                    <a:lnTo>
                      <a:pt x="46" y="20"/>
                    </a:lnTo>
                    <a:lnTo>
                      <a:pt x="38" y="30"/>
                    </a:lnTo>
                    <a:lnTo>
                      <a:pt x="40" y="32"/>
                    </a:lnTo>
                    <a:lnTo>
                      <a:pt x="44" y="32"/>
                    </a:lnTo>
                    <a:lnTo>
                      <a:pt x="44" y="38"/>
                    </a:lnTo>
                    <a:lnTo>
                      <a:pt x="42" y="42"/>
                    </a:lnTo>
                    <a:lnTo>
                      <a:pt x="38" y="42"/>
                    </a:lnTo>
                    <a:lnTo>
                      <a:pt x="36" y="42"/>
                    </a:lnTo>
                    <a:lnTo>
                      <a:pt x="32" y="42"/>
                    </a:lnTo>
                    <a:lnTo>
                      <a:pt x="30" y="42"/>
                    </a:lnTo>
                    <a:lnTo>
                      <a:pt x="30" y="36"/>
                    </a:lnTo>
                    <a:lnTo>
                      <a:pt x="24" y="34"/>
                    </a:lnTo>
                    <a:lnTo>
                      <a:pt x="20" y="32"/>
                    </a:lnTo>
                    <a:lnTo>
                      <a:pt x="16" y="30"/>
                    </a:lnTo>
                    <a:lnTo>
                      <a:pt x="12" y="26"/>
                    </a:lnTo>
                    <a:lnTo>
                      <a:pt x="0" y="22"/>
                    </a:lnTo>
                    <a:close/>
                  </a:path>
                </a:pathLst>
              </a:custGeom>
              <a:grpFill/>
              <a:ln w="3175" cmpd="sng">
                <a:solidFill>
                  <a:schemeClr val="accent5"/>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668" name="Freeform 60"/>
              <p:cNvSpPr>
                <a:spLocks/>
              </p:cNvSpPr>
              <p:nvPr/>
            </p:nvSpPr>
            <p:spPr bwMode="gray">
              <a:xfrm>
                <a:off x="1323" y="1942"/>
                <a:ext cx="54" cy="44"/>
              </a:xfrm>
              <a:custGeom>
                <a:avLst/>
                <a:gdLst/>
                <a:ahLst/>
                <a:cxnLst>
                  <a:cxn ang="0">
                    <a:pos x="38" y="6"/>
                  </a:cxn>
                  <a:cxn ang="0">
                    <a:pos x="46" y="18"/>
                  </a:cxn>
                  <a:cxn ang="0">
                    <a:pos x="54" y="28"/>
                  </a:cxn>
                  <a:cxn ang="0">
                    <a:pos x="46" y="28"/>
                  </a:cxn>
                  <a:cxn ang="0">
                    <a:pos x="46" y="44"/>
                  </a:cxn>
                  <a:cxn ang="0">
                    <a:pos x="32" y="40"/>
                  </a:cxn>
                  <a:cxn ang="0">
                    <a:pos x="34" y="36"/>
                  </a:cxn>
                  <a:cxn ang="0">
                    <a:pos x="34" y="34"/>
                  </a:cxn>
                  <a:cxn ang="0">
                    <a:pos x="24" y="22"/>
                  </a:cxn>
                  <a:cxn ang="0">
                    <a:pos x="18" y="16"/>
                  </a:cxn>
                  <a:cxn ang="0">
                    <a:pos x="12" y="14"/>
                  </a:cxn>
                  <a:cxn ang="0">
                    <a:pos x="16" y="22"/>
                  </a:cxn>
                  <a:cxn ang="0">
                    <a:pos x="12" y="22"/>
                  </a:cxn>
                  <a:cxn ang="0">
                    <a:pos x="8" y="22"/>
                  </a:cxn>
                  <a:cxn ang="0">
                    <a:pos x="4" y="20"/>
                  </a:cxn>
                  <a:cxn ang="0">
                    <a:pos x="2" y="16"/>
                  </a:cxn>
                  <a:cxn ang="0">
                    <a:pos x="0" y="12"/>
                  </a:cxn>
                  <a:cxn ang="0">
                    <a:pos x="2" y="8"/>
                  </a:cxn>
                  <a:cxn ang="0">
                    <a:pos x="2" y="6"/>
                  </a:cxn>
                  <a:cxn ang="0">
                    <a:pos x="2" y="4"/>
                  </a:cxn>
                  <a:cxn ang="0">
                    <a:pos x="4" y="0"/>
                  </a:cxn>
                  <a:cxn ang="0">
                    <a:pos x="20" y="4"/>
                  </a:cxn>
                  <a:cxn ang="0">
                    <a:pos x="38" y="6"/>
                  </a:cxn>
                </a:cxnLst>
                <a:rect l="0" t="0" r="r" b="b"/>
                <a:pathLst>
                  <a:path w="54" h="44">
                    <a:moveTo>
                      <a:pt x="38" y="6"/>
                    </a:moveTo>
                    <a:lnTo>
                      <a:pt x="46" y="18"/>
                    </a:lnTo>
                    <a:lnTo>
                      <a:pt x="54" y="28"/>
                    </a:lnTo>
                    <a:lnTo>
                      <a:pt x="46" y="28"/>
                    </a:lnTo>
                    <a:lnTo>
                      <a:pt x="46" y="44"/>
                    </a:lnTo>
                    <a:lnTo>
                      <a:pt x="32" y="40"/>
                    </a:lnTo>
                    <a:lnTo>
                      <a:pt x="34" y="36"/>
                    </a:lnTo>
                    <a:lnTo>
                      <a:pt x="34" y="34"/>
                    </a:lnTo>
                    <a:lnTo>
                      <a:pt x="24" y="22"/>
                    </a:lnTo>
                    <a:lnTo>
                      <a:pt x="18" y="16"/>
                    </a:lnTo>
                    <a:lnTo>
                      <a:pt x="12" y="14"/>
                    </a:lnTo>
                    <a:lnTo>
                      <a:pt x="16" y="22"/>
                    </a:lnTo>
                    <a:lnTo>
                      <a:pt x="12" y="22"/>
                    </a:lnTo>
                    <a:lnTo>
                      <a:pt x="8" y="22"/>
                    </a:lnTo>
                    <a:lnTo>
                      <a:pt x="4" y="20"/>
                    </a:lnTo>
                    <a:lnTo>
                      <a:pt x="2" y="16"/>
                    </a:lnTo>
                    <a:lnTo>
                      <a:pt x="0" y="12"/>
                    </a:lnTo>
                    <a:lnTo>
                      <a:pt x="2" y="8"/>
                    </a:lnTo>
                    <a:lnTo>
                      <a:pt x="2" y="6"/>
                    </a:lnTo>
                    <a:lnTo>
                      <a:pt x="2" y="4"/>
                    </a:lnTo>
                    <a:lnTo>
                      <a:pt x="4" y="0"/>
                    </a:lnTo>
                    <a:lnTo>
                      <a:pt x="20" y="4"/>
                    </a:lnTo>
                    <a:lnTo>
                      <a:pt x="38" y="6"/>
                    </a:lnTo>
                    <a:close/>
                  </a:path>
                </a:pathLst>
              </a:custGeom>
              <a:grpFill/>
              <a:ln w="3175" cmpd="sng">
                <a:solidFill>
                  <a:schemeClr val="accent5"/>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669" name="Freeform 61"/>
              <p:cNvSpPr>
                <a:spLocks/>
              </p:cNvSpPr>
              <p:nvPr/>
            </p:nvSpPr>
            <p:spPr bwMode="gray">
              <a:xfrm>
                <a:off x="1301" y="1870"/>
                <a:ext cx="72" cy="78"/>
              </a:xfrm>
              <a:custGeom>
                <a:avLst/>
                <a:gdLst/>
                <a:ahLst/>
                <a:cxnLst>
                  <a:cxn ang="0">
                    <a:pos x="72" y="0"/>
                  </a:cxn>
                  <a:cxn ang="0">
                    <a:pos x="72" y="2"/>
                  </a:cxn>
                  <a:cxn ang="0">
                    <a:pos x="70" y="10"/>
                  </a:cxn>
                  <a:cxn ang="0">
                    <a:pos x="68" y="20"/>
                  </a:cxn>
                  <a:cxn ang="0">
                    <a:pos x="66" y="26"/>
                  </a:cxn>
                  <a:cxn ang="0">
                    <a:pos x="64" y="36"/>
                  </a:cxn>
                  <a:cxn ang="0">
                    <a:pos x="64" y="44"/>
                  </a:cxn>
                  <a:cxn ang="0">
                    <a:pos x="60" y="50"/>
                  </a:cxn>
                  <a:cxn ang="0">
                    <a:pos x="56" y="54"/>
                  </a:cxn>
                  <a:cxn ang="0">
                    <a:pos x="56" y="60"/>
                  </a:cxn>
                  <a:cxn ang="0">
                    <a:pos x="56" y="66"/>
                  </a:cxn>
                  <a:cxn ang="0">
                    <a:pos x="58" y="74"/>
                  </a:cxn>
                  <a:cxn ang="0">
                    <a:pos x="60" y="78"/>
                  </a:cxn>
                  <a:cxn ang="0">
                    <a:pos x="42" y="76"/>
                  </a:cxn>
                  <a:cxn ang="0">
                    <a:pos x="26" y="72"/>
                  </a:cxn>
                  <a:cxn ang="0">
                    <a:pos x="24" y="66"/>
                  </a:cxn>
                  <a:cxn ang="0">
                    <a:pos x="24" y="62"/>
                  </a:cxn>
                  <a:cxn ang="0">
                    <a:pos x="16" y="58"/>
                  </a:cxn>
                  <a:cxn ang="0">
                    <a:pos x="8" y="50"/>
                  </a:cxn>
                  <a:cxn ang="0">
                    <a:pos x="4" y="44"/>
                  </a:cxn>
                  <a:cxn ang="0">
                    <a:pos x="0" y="36"/>
                  </a:cxn>
                  <a:cxn ang="0">
                    <a:pos x="6" y="36"/>
                  </a:cxn>
                  <a:cxn ang="0">
                    <a:pos x="10" y="30"/>
                  </a:cxn>
                  <a:cxn ang="0">
                    <a:pos x="12" y="26"/>
                  </a:cxn>
                  <a:cxn ang="0">
                    <a:pos x="14" y="24"/>
                  </a:cxn>
                  <a:cxn ang="0">
                    <a:pos x="16" y="22"/>
                  </a:cxn>
                  <a:cxn ang="0">
                    <a:pos x="22" y="20"/>
                  </a:cxn>
                  <a:cxn ang="0">
                    <a:pos x="26" y="20"/>
                  </a:cxn>
                  <a:cxn ang="0">
                    <a:pos x="32" y="18"/>
                  </a:cxn>
                  <a:cxn ang="0">
                    <a:pos x="40" y="8"/>
                  </a:cxn>
                  <a:cxn ang="0">
                    <a:pos x="44" y="4"/>
                  </a:cxn>
                  <a:cxn ang="0">
                    <a:pos x="48" y="4"/>
                  </a:cxn>
                  <a:cxn ang="0">
                    <a:pos x="50" y="4"/>
                  </a:cxn>
                  <a:cxn ang="0">
                    <a:pos x="52" y="4"/>
                  </a:cxn>
                  <a:cxn ang="0">
                    <a:pos x="52" y="6"/>
                  </a:cxn>
                  <a:cxn ang="0">
                    <a:pos x="58" y="4"/>
                  </a:cxn>
                  <a:cxn ang="0">
                    <a:pos x="62" y="2"/>
                  </a:cxn>
                  <a:cxn ang="0">
                    <a:pos x="66" y="2"/>
                  </a:cxn>
                  <a:cxn ang="0">
                    <a:pos x="72" y="0"/>
                  </a:cxn>
                </a:cxnLst>
                <a:rect l="0" t="0" r="r" b="b"/>
                <a:pathLst>
                  <a:path w="72" h="78">
                    <a:moveTo>
                      <a:pt x="72" y="0"/>
                    </a:moveTo>
                    <a:lnTo>
                      <a:pt x="72" y="2"/>
                    </a:lnTo>
                    <a:lnTo>
                      <a:pt x="70" y="10"/>
                    </a:lnTo>
                    <a:lnTo>
                      <a:pt x="68" y="20"/>
                    </a:lnTo>
                    <a:lnTo>
                      <a:pt x="66" y="26"/>
                    </a:lnTo>
                    <a:lnTo>
                      <a:pt x="64" y="36"/>
                    </a:lnTo>
                    <a:lnTo>
                      <a:pt x="64" y="44"/>
                    </a:lnTo>
                    <a:lnTo>
                      <a:pt x="60" y="50"/>
                    </a:lnTo>
                    <a:lnTo>
                      <a:pt x="56" y="54"/>
                    </a:lnTo>
                    <a:lnTo>
                      <a:pt x="56" y="60"/>
                    </a:lnTo>
                    <a:lnTo>
                      <a:pt x="56" y="66"/>
                    </a:lnTo>
                    <a:lnTo>
                      <a:pt x="58" y="74"/>
                    </a:lnTo>
                    <a:lnTo>
                      <a:pt x="60" y="78"/>
                    </a:lnTo>
                    <a:lnTo>
                      <a:pt x="42" y="76"/>
                    </a:lnTo>
                    <a:lnTo>
                      <a:pt x="26" y="72"/>
                    </a:lnTo>
                    <a:lnTo>
                      <a:pt x="24" y="66"/>
                    </a:lnTo>
                    <a:lnTo>
                      <a:pt x="24" y="62"/>
                    </a:lnTo>
                    <a:lnTo>
                      <a:pt x="16" y="58"/>
                    </a:lnTo>
                    <a:lnTo>
                      <a:pt x="8" y="50"/>
                    </a:lnTo>
                    <a:lnTo>
                      <a:pt x="4" y="44"/>
                    </a:lnTo>
                    <a:lnTo>
                      <a:pt x="0" y="36"/>
                    </a:lnTo>
                    <a:lnTo>
                      <a:pt x="6" y="36"/>
                    </a:lnTo>
                    <a:lnTo>
                      <a:pt x="10" y="30"/>
                    </a:lnTo>
                    <a:lnTo>
                      <a:pt x="12" y="26"/>
                    </a:lnTo>
                    <a:lnTo>
                      <a:pt x="14" y="24"/>
                    </a:lnTo>
                    <a:lnTo>
                      <a:pt x="16" y="22"/>
                    </a:lnTo>
                    <a:lnTo>
                      <a:pt x="22" y="20"/>
                    </a:lnTo>
                    <a:lnTo>
                      <a:pt x="26" y="20"/>
                    </a:lnTo>
                    <a:lnTo>
                      <a:pt x="32" y="18"/>
                    </a:lnTo>
                    <a:lnTo>
                      <a:pt x="40" y="8"/>
                    </a:lnTo>
                    <a:lnTo>
                      <a:pt x="44" y="4"/>
                    </a:lnTo>
                    <a:lnTo>
                      <a:pt x="48" y="4"/>
                    </a:lnTo>
                    <a:lnTo>
                      <a:pt x="50" y="4"/>
                    </a:lnTo>
                    <a:lnTo>
                      <a:pt x="52" y="4"/>
                    </a:lnTo>
                    <a:lnTo>
                      <a:pt x="52" y="6"/>
                    </a:lnTo>
                    <a:lnTo>
                      <a:pt x="58" y="4"/>
                    </a:lnTo>
                    <a:lnTo>
                      <a:pt x="62" y="2"/>
                    </a:lnTo>
                    <a:lnTo>
                      <a:pt x="66" y="2"/>
                    </a:lnTo>
                    <a:lnTo>
                      <a:pt x="72" y="0"/>
                    </a:lnTo>
                    <a:close/>
                  </a:path>
                </a:pathLst>
              </a:custGeom>
              <a:grpFill/>
              <a:ln w="3175" cmpd="sng">
                <a:solidFill>
                  <a:schemeClr val="accent5"/>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670" name="Freeform 62"/>
              <p:cNvSpPr>
                <a:spLocks/>
              </p:cNvSpPr>
              <p:nvPr/>
            </p:nvSpPr>
            <p:spPr bwMode="gray">
              <a:xfrm>
                <a:off x="1261" y="1882"/>
                <a:ext cx="38" cy="16"/>
              </a:xfrm>
              <a:custGeom>
                <a:avLst/>
                <a:gdLst/>
                <a:ahLst/>
                <a:cxnLst>
                  <a:cxn ang="0">
                    <a:pos x="36" y="16"/>
                  </a:cxn>
                  <a:cxn ang="0">
                    <a:pos x="30" y="16"/>
                  </a:cxn>
                  <a:cxn ang="0">
                    <a:pos x="24" y="16"/>
                  </a:cxn>
                  <a:cxn ang="0">
                    <a:pos x="10" y="14"/>
                  </a:cxn>
                  <a:cxn ang="0">
                    <a:pos x="4" y="12"/>
                  </a:cxn>
                  <a:cxn ang="0">
                    <a:pos x="0" y="8"/>
                  </a:cxn>
                  <a:cxn ang="0">
                    <a:pos x="6" y="6"/>
                  </a:cxn>
                  <a:cxn ang="0">
                    <a:pos x="8" y="0"/>
                  </a:cxn>
                  <a:cxn ang="0">
                    <a:pos x="12" y="0"/>
                  </a:cxn>
                  <a:cxn ang="0">
                    <a:pos x="16" y="2"/>
                  </a:cxn>
                  <a:cxn ang="0">
                    <a:pos x="20" y="4"/>
                  </a:cxn>
                  <a:cxn ang="0">
                    <a:pos x="24" y="8"/>
                  </a:cxn>
                  <a:cxn ang="0">
                    <a:pos x="30" y="10"/>
                  </a:cxn>
                  <a:cxn ang="0">
                    <a:pos x="34" y="10"/>
                  </a:cxn>
                  <a:cxn ang="0">
                    <a:pos x="36" y="12"/>
                  </a:cxn>
                  <a:cxn ang="0">
                    <a:pos x="38" y="14"/>
                  </a:cxn>
                  <a:cxn ang="0">
                    <a:pos x="38" y="16"/>
                  </a:cxn>
                  <a:cxn ang="0">
                    <a:pos x="36" y="16"/>
                  </a:cxn>
                </a:cxnLst>
                <a:rect l="0" t="0" r="r" b="b"/>
                <a:pathLst>
                  <a:path w="38" h="16">
                    <a:moveTo>
                      <a:pt x="36" y="16"/>
                    </a:moveTo>
                    <a:lnTo>
                      <a:pt x="30" y="16"/>
                    </a:lnTo>
                    <a:lnTo>
                      <a:pt x="24" y="16"/>
                    </a:lnTo>
                    <a:lnTo>
                      <a:pt x="10" y="14"/>
                    </a:lnTo>
                    <a:lnTo>
                      <a:pt x="4" y="12"/>
                    </a:lnTo>
                    <a:lnTo>
                      <a:pt x="0" y="8"/>
                    </a:lnTo>
                    <a:lnTo>
                      <a:pt x="6" y="6"/>
                    </a:lnTo>
                    <a:lnTo>
                      <a:pt x="8" y="0"/>
                    </a:lnTo>
                    <a:lnTo>
                      <a:pt x="12" y="0"/>
                    </a:lnTo>
                    <a:lnTo>
                      <a:pt x="16" y="2"/>
                    </a:lnTo>
                    <a:lnTo>
                      <a:pt x="20" y="4"/>
                    </a:lnTo>
                    <a:lnTo>
                      <a:pt x="24" y="8"/>
                    </a:lnTo>
                    <a:lnTo>
                      <a:pt x="30" y="10"/>
                    </a:lnTo>
                    <a:lnTo>
                      <a:pt x="34" y="10"/>
                    </a:lnTo>
                    <a:lnTo>
                      <a:pt x="36" y="12"/>
                    </a:lnTo>
                    <a:lnTo>
                      <a:pt x="38" y="14"/>
                    </a:lnTo>
                    <a:lnTo>
                      <a:pt x="38" y="16"/>
                    </a:lnTo>
                    <a:lnTo>
                      <a:pt x="36" y="16"/>
                    </a:lnTo>
                    <a:close/>
                  </a:path>
                </a:pathLst>
              </a:custGeom>
              <a:grpFill/>
              <a:ln w="3175" cmpd="sng">
                <a:solidFill>
                  <a:schemeClr val="accent5"/>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671" name="Freeform 63"/>
              <p:cNvSpPr>
                <a:spLocks/>
              </p:cNvSpPr>
              <p:nvPr/>
            </p:nvSpPr>
            <p:spPr bwMode="gray">
              <a:xfrm>
                <a:off x="1273" y="1846"/>
                <a:ext cx="100" cy="60"/>
              </a:xfrm>
              <a:custGeom>
                <a:avLst/>
                <a:gdLst/>
                <a:ahLst/>
                <a:cxnLst>
                  <a:cxn ang="0">
                    <a:pos x="100" y="24"/>
                  </a:cxn>
                  <a:cxn ang="0">
                    <a:pos x="94" y="26"/>
                  </a:cxn>
                  <a:cxn ang="0">
                    <a:pos x="90" y="26"/>
                  </a:cxn>
                  <a:cxn ang="0">
                    <a:pos x="86" y="28"/>
                  </a:cxn>
                  <a:cxn ang="0">
                    <a:pos x="80" y="30"/>
                  </a:cxn>
                  <a:cxn ang="0">
                    <a:pos x="80" y="28"/>
                  </a:cxn>
                  <a:cxn ang="0">
                    <a:pos x="78" y="28"/>
                  </a:cxn>
                  <a:cxn ang="0">
                    <a:pos x="76" y="28"/>
                  </a:cxn>
                  <a:cxn ang="0">
                    <a:pos x="72" y="28"/>
                  </a:cxn>
                  <a:cxn ang="0">
                    <a:pos x="68" y="32"/>
                  </a:cxn>
                  <a:cxn ang="0">
                    <a:pos x="60" y="42"/>
                  </a:cxn>
                  <a:cxn ang="0">
                    <a:pos x="54" y="44"/>
                  </a:cxn>
                  <a:cxn ang="0">
                    <a:pos x="50" y="44"/>
                  </a:cxn>
                  <a:cxn ang="0">
                    <a:pos x="44" y="46"/>
                  </a:cxn>
                  <a:cxn ang="0">
                    <a:pos x="42" y="48"/>
                  </a:cxn>
                  <a:cxn ang="0">
                    <a:pos x="40" y="50"/>
                  </a:cxn>
                  <a:cxn ang="0">
                    <a:pos x="38" y="54"/>
                  </a:cxn>
                  <a:cxn ang="0">
                    <a:pos x="34" y="60"/>
                  </a:cxn>
                  <a:cxn ang="0">
                    <a:pos x="28" y="60"/>
                  </a:cxn>
                  <a:cxn ang="0">
                    <a:pos x="26" y="52"/>
                  </a:cxn>
                  <a:cxn ang="0">
                    <a:pos x="26" y="50"/>
                  </a:cxn>
                  <a:cxn ang="0">
                    <a:pos x="24" y="48"/>
                  </a:cxn>
                  <a:cxn ang="0">
                    <a:pos x="22" y="46"/>
                  </a:cxn>
                  <a:cxn ang="0">
                    <a:pos x="18" y="46"/>
                  </a:cxn>
                  <a:cxn ang="0">
                    <a:pos x="12" y="44"/>
                  </a:cxn>
                  <a:cxn ang="0">
                    <a:pos x="8" y="40"/>
                  </a:cxn>
                  <a:cxn ang="0">
                    <a:pos x="4" y="38"/>
                  </a:cxn>
                  <a:cxn ang="0">
                    <a:pos x="0" y="36"/>
                  </a:cxn>
                  <a:cxn ang="0">
                    <a:pos x="4" y="28"/>
                  </a:cxn>
                  <a:cxn ang="0">
                    <a:pos x="8" y="22"/>
                  </a:cxn>
                  <a:cxn ang="0">
                    <a:pos x="18" y="16"/>
                  </a:cxn>
                  <a:cxn ang="0">
                    <a:pos x="22" y="8"/>
                  </a:cxn>
                  <a:cxn ang="0">
                    <a:pos x="26" y="2"/>
                  </a:cxn>
                  <a:cxn ang="0">
                    <a:pos x="34" y="0"/>
                  </a:cxn>
                  <a:cxn ang="0">
                    <a:pos x="80" y="0"/>
                  </a:cxn>
                  <a:cxn ang="0">
                    <a:pos x="84" y="6"/>
                  </a:cxn>
                  <a:cxn ang="0">
                    <a:pos x="90" y="12"/>
                  </a:cxn>
                  <a:cxn ang="0">
                    <a:pos x="96" y="18"/>
                  </a:cxn>
                  <a:cxn ang="0">
                    <a:pos x="100" y="24"/>
                  </a:cxn>
                </a:cxnLst>
                <a:rect l="0" t="0" r="r" b="b"/>
                <a:pathLst>
                  <a:path w="100" h="60">
                    <a:moveTo>
                      <a:pt x="100" y="24"/>
                    </a:moveTo>
                    <a:lnTo>
                      <a:pt x="94" y="26"/>
                    </a:lnTo>
                    <a:lnTo>
                      <a:pt x="90" y="26"/>
                    </a:lnTo>
                    <a:lnTo>
                      <a:pt x="86" y="28"/>
                    </a:lnTo>
                    <a:lnTo>
                      <a:pt x="80" y="30"/>
                    </a:lnTo>
                    <a:lnTo>
                      <a:pt x="80" y="28"/>
                    </a:lnTo>
                    <a:lnTo>
                      <a:pt x="78" y="28"/>
                    </a:lnTo>
                    <a:lnTo>
                      <a:pt x="76" y="28"/>
                    </a:lnTo>
                    <a:lnTo>
                      <a:pt x="72" y="28"/>
                    </a:lnTo>
                    <a:lnTo>
                      <a:pt x="68" y="32"/>
                    </a:lnTo>
                    <a:lnTo>
                      <a:pt x="60" y="42"/>
                    </a:lnTo>
                    <a:lnTo>
                      <a:pt x="54" y="44"/>
                    </a:lnTo>
                    <a:lnTo>
                      <a:pt x="50" y="44"/>
                    </a:lnTo>
                    <a:lnTo>
                      <a:pt x="44" y="46"/>
                    </a:lnTo>
                    <a:lnTo>
                      <a:pt x="42" y="48"/>
                    </a:lnTo>
                    <a:lnTo>
                      <a:pt x="40" y="50"/>
                    </a:lnTo>
                    <a:lnTo>
                      <a:pt x="38" y="54"/>
                    </a:lnTo>
                    <a:lnTo>
                      <a:pt x="34" y="60"/>
                    </a:lnTo>
                    <a:lnTo>
                      <a:pt x="28" y="60"/>
                    </a:lnTo>
                    <a:lnTo>
                      <a:pt x="26" y="52"/>
                    </a:lnTo>
                    <a:lnTo>
                      <a:pt x="26" y="50"/>
                    </a:lnTo>
                    <a:lnTo>
                      <a:pt x="24" y="48"/>
                    </a:lnTo>
                    <a:lnTo>
                      <a:pt x="22" y="46"/>
                    </a:lnTo>
                    <a:lnTo>
                      <a:pt x="18" y="46"/>
                    </a:lnTo>
                    <a:lnTo>
                      <a:pt x="12" y="44"/>
                    </a:lnTo>
                    <a:lnTo>
                      <a:pt x="8" y="40"/>
                    </a:lnTo>
                    <a:lnTo>
                      <a:pt x="4" y="38"/>
                    </a:lnTo>
                    <a:lnTo>
                      <a:pt x="0" y="36"/>
                    </a:lnTo>
                    <a:lnTo>
                      <a:pt x="4" y="28"/>
                    </a:lnTo>
                    <a:lnTo>
                      <a:pt x="8" y="22"/>
                    </a:lnTo>
                    <a:lnTo>
                      <a:pt x="18" y="16"/>
                    </a:lnTo>
                    <a:lnTo>
                      <a:pt x="22" y="8"/>
                    </a:lnTo>
                    <a:lnTo>
                      <a:pt x="26" y="2"/>
                    </a:lnTo>
                    <a:lnTo>
                      <a:pt x="34" y="0"/>
                    </a:lnTo>
                    <a:lnTo>
                      <a:pt x="80" y="0"/>
                    </a:lnTo>
                    <a:lnTo>
                      <a:pt x="84" y="6"/>
                    </a:lnTo>
                    <a:lnTo>
                      <a:pt x="90" y="12"/>
                    </a:lnTo>
                    <a:lnTo>
                      <a:pt x="96" y="18"/>
                    </a:lnTo>
                    <a:lnTo>
                      <a:pt x="100" y="24"/>
                    </a:lnTo>
                    <a:close/>
                  </a:path>
                </a:pathLst>
              </a:custGeom>
              <a:grpFill/>
              <a:ln w="3175" cmpd="sng">
                <a:solidFill>
                  <a:schemeClr val="accent5"/>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672" name="Freeform 64"/>
              <p:cNvSpPr>
                <a:spLocks/>
              </p:cNvSpPr>
              <p:nvPr/>
            </p:nvSpPr>
            <p:spPr bwMode="gray">
              <a:xfrm>
                <a:off x="1279" y="1808"/>
                <a:ext cx="24" cy="42"/>
              </a:xfrm>
              <a:custGeom>
                <a:avLst/>
                <a:gdLst/>
                <a:ahLst/>
                <a:cxnLst>
                  <a:cxn ang="0">
                    <a:pos x="24" y="6"/>
                  </a:cxn>
                  <a:cxn ang="0">
                    <a:pos x="18" y="10"/>
                  </a:cxn>
                  <a:cxn ang="0">
                    <a:pos x="18" y="18"/>
                  </a:cxn>
                  <a:cxn ang="0">
                    <a:pos x="16" y="26"/>
                  </a:cxn>
                  <a:cxn ang="0">
                    <a:pos x="14" y="32"/>
                  </a:cxn>
                  <a:cxn ang="0">
                    <a:pos x="10" y="36"/>
                  </a:cxn>
                  <a:cxn ang="0">
                    <a:pos x="10" y="42"/>
                  </a:cxn>
                  <a:cxn ang="0">
                    <a:pos x="0" y="42"/>
                  </a:cxn>
                  <a:cxn ang="0">
                    <a:pos x="4" y="10"/>
                  </a:cxn>
                  <a:cxn ang="0">
                    <a:pos x="8" y="10"/>
                  </a:cxn>
                  <a:cxn ang="0">
                    <a:pos x="10" y="8"/>
                  </a:cxn>
                  <a:cxn ang="0">
                    <a:pos x="12" y="6"/>
                  </a:cxn>
                  <a:cxn ang="0">
                    <a:pos x="14" y="2"/>
                  </a:cxn>
                  <a:cxn ang="0">
                    <a:pos x="16" y="0"/>
                  </a:cxn>
                  <a:cxn ang="0">
                    <a:pos x="20" y="0"/>
                  </a:cxn>
                  <a:cxn ang="0">
                    <a:pos x="22" y="2"/>
                  </a:cxn>
                  <a:cxn ang="0">
                    <a:pos x="22" y="6"/>
                  </a:cxn>
                  <a:cxn ang="0">
                    <a:pos x="24" y="6"/>
                  </a:cxn>
                </a:cxnLst>
                <a:rect l="0" t="0" r="r" b="b"/>
                <a:pathLst>
                  <a:path w="24" h="42">
                    <a:moveTo>
                      <a:pt x="24" y="6"/>
                    </a:moveTo>
                    <a:lnTo>
                      <a:pt x="18" y="10"/>
                    </a:lnTo>
                    <a:lnTo>
                      <a:pt x="18" y="18"/>
                    </a:lnTo>
                    <a:lnTo>
                      <a:pt x="16" y="26"/>
                    </a:lnTo>
                    <a:lnTo>
                      <a:pt x="14" y="32"/>
                    </a:lnTo>
                    <a:lnTo>
                      <a:pt x="10" y="36"/>
                    </a:lnTo>
                    <a:lnTo>
                      <a:pt x="10" y="42"/>
                    </a:lnTo>
                    <a:lnTo>
                      <a:pt x="0" y="42"/>
                    </a:lnTo>
                    <a:lnTo>
                      <a:pt x="4" y="10"/>
                    </a:lnTo>
                    <a:lnTo>
                      <a:pt x="8" y="10"/>
                    </a:lnTo>
                    <a:lnTo>
                      <a:pt x="10" y="8"/>
                    </a:lnTo>
                    <a:lnTo>
                      <a:pt x="12" y="6"/>
                    </a:lnTo>
                    <a:lnTo>
                      <a:pt x="14" y="2"/>
                    </a:lnTo>
                    <a:lnTo>
                      <a:pt x="16" y="0"/>
                    </a:lnTo>
                    <a:lnTo>
                      <a:pt x="20" y="0"/>
                    </a:lnTo>
                    <a:lnTo>
                      <a:pt x="22" y="2"/>
                    </a:lnTo>
                    <a:lnTo>
                      <a:pt x="22" y="6"/>
                    </a:lnTo>
                    <a:lnTo>
                      <a:pt x="24" y="6"/>
                    </a:lnTo>
                    <a:close/>
                  </a:path>
                </a:pathLst>
              </a:custGeom>
              <a:grpFill/>
              <a:ln w="3175" cmpd="sng">
                <a:solidFill>
                  <a:schemeClr val="accent5"/>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673" name="Freeform 65"/>
              <p:cNvSpPr>
                <a:spLocks/>
              </p:cNvSpPr>
              <p:nvPr/>
            </p:nvSpPr>
            <p:spPr bwMode="gray">
              <a:xfrm>
                <a:off x="1227" y="1818"/>
                <a:ext cx="72" cy="72"/>
              </a:xfrm>
              <a:custGeom>
                <a:avLst/>
                <a:gdLst/>
                <a:ahLst/>
                <a:cxnLst>
                  <a:cxn ang="0">
                    <a:pos x="72" y="30"/>
                  </a:cxn>
                  <a:cxn ang="0">
                    <a:pos x="68" y="32"/>
                  </a:cxn>
                  <a:cxn ang="0">
                    <a:pos x="62" y="32"/>
                  </a:cxn>
                  <a:cxn ang="0">
                    <a:pos x="52" y="32"/>
                  </a:cxn>
                  <a:cxn ang="0">
                    <a:pos x="56" y="0"/>
                  </a:cxn>
                  <a:cxn ang="0">
                    <a:pos x="32" y="0"/>
                  </a:cxn>
                  <a:cxn ang="0">
                    <a:pos x="28" y="2"/>
                  </a:cxn>
                  <a:cxn ang="0">
                    <a:pos x="24" y="6"/>
                  </a:cxn>
                  <a:cxn ang="0">
                    <a:pos x="20" y="14"/>
                  </a:cxn>
                  <a:cxn ang="0">
                    <a:pos x="22" y="18"/>
                  </a:cxn>
                  <a:cxn ang="0">
                    <a:pos x="24" y="22"/>
                  </a:cxn>
                  <a:cxn ang="0">
                    <a:pos x="28" y="24"/>
                  </a:cxn>
                  <a:cxn ang="0">
                    <a:pos x="30" y="28"/>
                  </a:cxn>
                  <a:cxn ang="0">
                    <a:pos x="30" y="34"/>
                  </a:cxn>
                  <a:cxn ang="0">
                    <a:pos x="10" y="34"/>
                  </a:cxn>
                  <a:cxn ang="0">
                    <a:pos x="6" y="40"/>
                  </a:cxn>
                  <a:cxn ang="0">
                    <a:pos x="4" y="46"/>
                  </a:cxn>
                  <a:cxn ang="0">
                    <a:pos x="0" y="58"/>
                  </a:cxn>
                  <a:cxn ang="0">
                    <a:pos x="8" y="66"/>
                  </a:cxn>
                  <a:cxn ang="0">
                    <a:pos x="14" y="68"/>
                  </a:cxn>
                  <a:cxn ang="0">
                    <a:pos x="16" y="70"/>
                  </a:cxn>
                  <a:cxn ang="0">
                    <a:pos x="26" y="70"/>
                  </a:cxn>
                  <a:cxn ang="0">
                    <a:pos x="30" y="70"/>
                  </a:cxn>
                  <a:cxn ang="0">
                    <a:pos x="34" y="72"/>
                  </a:cxn>
                  <a:cxn ang="0">
                    <a:pos x="40" y="70"/>
                  </a:cxn>
                  <a:cxn ang="0">
                    <a:pos x="42" y="64"/>
                  </a:cxn>
                  <a:cxn ang="0">
                    <a:pos x="46" y="64"/>
                  </a:cxn>
                  <a:cxn ang="0">
                    <a:pos x="50" y="56"/>
                  </a:cxn>
                  <a:cxn ang="0">
                    <a:pos x="54" y="50"/>
                  </a:cxn>
                  <a:cxn ang="0">
                    <a:pos x="64" y="44"/>
                  </a:cxn>
                  <a:cxn ang="0">
                    <a:pos x="68" y="36"/>
                  </a:cxn>
                  <a:cxn ang="0">
                    <a:pos x="72" y="30"/>
                  </a:cxn>
                </a:cxnLst>
                <a:rect l="0" t="0" r="r" b="b"/>
                <a:pathLst>
                  <a:path w="72" h="72">
                    <a:moveTo>
                      <a:pt x="72" y="30"/>
                    </a:moveTo>
                    <a:lnTo>
                      <a:pt x="68" y="32"/>
                    </a:lnTo>
                    <a:lnTo>
                      <a:pt x="62" y="32"/>
                    </a:lnTo>
                    <a:lnTo>
                      <a:pt x="52" y="32"/>
                    </a:lnTo>
                    <a:lnTo>
                      <a:pt x="56" y="0"/>
                    </a:lnTo>
                    <a:lnTo>
                      <a:pt x="32" y="0"/>
                    </a:lnTo>
                    <a:lnTo>
                      <a:pt x="28" y="2"/>
                    </a:lnTo>
                    <a:lnTo>
                      <a:pt x="24" y="6"/>
                    </a:lnTo>
                    <a:lnTo>
                      <a:pt x="20" y="14"/>
                    </a:lnTo>
                    <a:lnTo>
                      <a:pt x="22" y="18"/>
                    </a:lnTo>
                    <a:lnTo>
                      <a:pt x="24" y="22"/>
                    </a:lnTo>
                    <a:lnTo>
                      <a:pt x="28" y="24"/>
                    </a:lnTo>
                    <a:lnTo>
                      <a:pt x="30" y="28"/>
                    </a:lnTo>
                    <a:lnTo>
                      <a:pt x="30" y="34"/>
                    </a:lnTo>
                    <a:lnTo>
                      <a:pt x="10" y="34"/>
                    </a:lnTo>
                    <a:lnTo>
                      <a:pt x="6" y="40"/>
                    </a:lnTo>
                    <a:lnTo>
                      <a:pt x="4" y="46"/>
                    </a:lnTo>
                    <a:lnTo>
                      <a:pt x="0" y="58"/>
                    </a:lnTo>
                    <a:lnTo>
                      <a:pt x="8" y="66"/>
                    </a:lnTo>
                    <a:lnTo>
                      <a:pt x="14" y="68"/>
                    </a:lnTo>
                    <a:lnTo>
                      <a:pt x="16" y="70"/>
                    </a:lnTo>
                    <a:lnTo>
                      <a:pt x="26" y="70"/>
                    </a:lnTo>
                    <a:lnTo>
                      <a:pt x="30" y="70"/>
                    </a:lnTo>
                    <a:lnTo>
                      <a:pt x="34" y="72"/>
                    </a:lnTo>
                    <a:lnTo>
                      <a:pt x="40" y="70"/>
                    </a:lnTo>
                    <a:lnTo>
                      <a:pt x="42" y="64"/>
                    </a:lnTo>
                    <a:lnTo>
                      <a:pt x="46" y="64"/>
                    </a:lnTo>
                    <a:lnTo>
                      <a:pt x="50" y="56"/>
                    </a:lnTo>
                    <a:lnTo>
                      <a:pt x="54" y="50"/>
                    </a:lnTo>
                    <a:lnTo>
                      <a:pt x="64" y="44"/>
                    </a:lnTo>
                    <a:lnTo>
                      <a:pt x="68" y="36"/>
                    </a:lnTo>
                    <a:lnTo>
                      <a:pt x="72" y="30"/>
                    </a:lnTo>
                    <a:close/>
                  </a:path>
                </a:pathLst>
              </a:custGeom>
              <a:grpFill/>
              <a:ln w="3175" cmpd="sng">
                <a:solidFill>
                  <a:schemeClr val="accent5"/>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674" name="Freeform 66"/>
              <p:cNvSpPr>
                <a:spLocks/>
              </p:cNvSpPr>
              <p:nvPr/>
            </p:nvSpPr>
            <p:spPr bwMode="gray">
              <a:xfrm>
                <a:off x="1517" y="1776"/>
                <a:ext cx="44" cy="36"/>
              </a:xfrm>
              <a:custGeom>
                <a:avLst/>
                <a:gdLst/>
                <a:ahLst/>
                <a:cxnLst>
                  <a:cxn ang="0">
                    <a:pos x="42" y="36"/>
                  </a:cxn>
                  <a:cxn ang="0">
                    <a:pos x="42" y="34"/>
                  </a:cxn>
                  <a:cxn ang="0">
                    <a:pos x="14" y="34"/>
                  </a:cxn>
                  <a:cxn ang="0">
                    <a:pos x="4" y="32"/>
                  </a:cxn>
                  <a:cxn ang="0">
                    <a:pos x="2" y="30"/>
                  </a:cxn>
                  <a:cxn ang="0">
                    <a:pos x="0" y="26"/>
                  </a:cxn>
                  <a:cxn ang="0">
                    <a:pos x="14" y="22"/>
                  </a:cxn>
                  <a:cxn ang="0">
                    <a:pos x="20" y="24"/>
                  </a:cxn>
                  <a:cxn ang="0">
                    <a:pos x="26" y="26"/>
                  </a:cxn>
                  <a:cxn ang="0">
                    <a:pos x="28" y="24"/>
                  </a:cxn>
                  <a:cxn ang="0">
                    <a:pos x="30" y="20"/>
                  </a:cxn>
                  <a:cxn ang="0">
                    <a:pos x="28" y="18"/>
                  </a:cxn>
                  <a:cxn ang="0">
                    <a:pos x="28" y="14"/>
                  </a:cxn>
                  <a:cxn ang="0">
                    <a:pos x="28" y="10"/>
                  </a:cxn>
                  <a:cxn ang="0">
                    <a:pos x="24" y="8"/>
                  </a:cxn>
                  <a:cxn ang="0">
                    <a:pos x="22" y="6"/>
                  </a:cxn>
                  <a:cxn ang="0">
                    <a:pos x="22" y="2"/>
                  </a:cxn>
                  <a:cxn ang="0">
                    <a:pos x="26" y="2"/>
                  </a:cxn>
                  <a:cxn ang="0">
                    <a:pos x="28" y="0"/>
                  </a:cxn>
                  <a:cxn ang="0">
                    <a:pos x="44" y="2"/>
                  </a:cxn>
                  <a:cxn ang="0">
                    <a:pos x="44" y="6"/>
                  </a:cxn>
                  <a:cxn ang="0">
                    <a:pos x="42" y="8"/>
                  </a:cxn>
                  <a:cxn ang="0">
                    <a:pos x="42" y="18"/>
                  </a:cxn>
                  <a:cxn ang="0">
                    <a:pos x="40" y="28"/>
                  </a:cxn>
                  <a:cxn ang="0">
                    <a:pos x="40" y="34"/>
                  </a:cxn>
                  <a:cxn ang="0">
                    <a:pos x="42" y="36"/>
                  </a:cxn>
                </a:cxnLst>
                <a:rect l="0" t="0" r="r" b="b"/>
                <a:pathLst>
                  <a:path w="44" h="36">
                    <a:moveTo>
                      <a:pt x="42" y="36"/>
                    </a:moveTo>
                    <a:lnTo>
                      <a:pt x="42" y="34"/>
                    </a:lnTo>
                    <a:lnTo>
                      <a:pt x="14" y="34"/>
                    </a:lnTo>
                    <a:lnTo>
                      <a:pt x="4" y="32"/>
                    </a:lnTo>
                    <a:lnTo>
                      <a:pt x="2" y="30"/>
                    </a:lnTo>
                    <a:lnTo>
                      <a:pt x="0" y="26"/>
                    </a:lnTo>
                    <a:lnTo>
                      <a:pt x="14" y="22"/>
                    </a:lnTo>
                    <a:lnTo>
                      <a:pt x="20" y="24"/>
                    </a:lnTo>
                    <a:lnTo>
                      <a:pt x="26" y="26"/>
                    </a:lnTo>
                    <a:lnTo>
                      <a:pt x="28" y="24"/>
                    </a:lnTo>
                    <a:lnTo>
                      <a:pt x="30" y="20"/>
                    </a:lnTo>
                    <a:lnTo>
                      <a:pt x="28" y="18"/>
                    </a:lnTo>
                    <a:lnTo>
                      <a:pt x="28" y="14"/>
                    </a:lnTo>
                    <a:lnTo>
                      <a:pt x="28" y="10"/>
                    </a:lnTo>
                    <a:lnTo>
                      <a:pt x="24" y="8"/>
                    </a:lnTo>
                    <a:lnTo>
                      <a:pt x="22" y="6"/>
                    </a:lnTo>
                    <a:lnTo>
                      <a:pt x="22" y="2"/>
                    </a:lnTo>
                    <a:lnTo>
                      <a:pt x="26" y="2"/>
                    </a:lnTo>
                    <a:lnTo>
                      <a:pt x="28" y="0"/>
                    </a:lnTo>
                    <a:lnTo>
                      <a:pt x="44" y="2"/>
                    </a:lnTo>
                    <a:lnTo>
                      <a:pt x="44" y="6"/>
                    </a:lnTo>
                    <a:lnTo>
                      <a:pt x="42" y="8"/>
                    </a:lnTo>
                    <a:lnTo>
                      <a:pt x="42" y="18"/>
                    </a:lnTo>
                    <a:lnTo>
                      <a:pt x="40" y="28"/>
                    </a:lnTo>
                    <a:lnTo>
                      <a:pt x="40" y="34"/>
                    </a:lnTo>
                    <a:lnTo>
                      <a:pt x="42" y="36"/>
                    </a:lnTo>
                    <a:close/>
                  </a:path>
                </a:pathLst>
              </a:custGeom>
              <a:grpFill/>
              <a:ln w="3175" cmpd="sng">
                <a:solidFill>
                  <a:schemeClr val="accent5"/>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675" name="Freeform 67"/>
              <p:cNvSpPr>
                <a:spLocks/>
              </p:cNvSpPr>
              <p:nvPr/>
            </p:nvSpPr>
            <p:spPr bwMode="gray">
              <a:xfrm>
                <a:off x="1557" y="1778"/>
                <a:ext cx="58" cy="36"/>
              </a:xfrm>
              <a:custGeom>
                <a:avLst/>
                <a:gdLst/>
                <a:ahLst/>
                <a:cxnLst>
                  <a:cxn ang="0">
                    <a:pos x="0" y="32"/>
                  </a:cxn>
                  <a:cxn ang="0">
                    <a:pos x="0" y="26"/>
                  </a:cxn>
                  <a:cxn ang="0">
                    <a:pos x="2" y="16"/>
                  </a:cxn>
                  <a:cxn ang="0">
                    <a:pos x="2" y="6"/>
                  </a:cxn>
                  <a:cxn ang="0">
                    <a:pos x="4" y="4"/>
                  </a:cxn>
                  <a:cxn ang="0">
                    <a:pos x="4" y="0"/>
                  </a:cxn>
                  <a:cxn ang="0">
                    <a:pos x="14" y="2"/>
                  </a:cxn>
                  <a:cxn ang="0">
                    <a:pos x="26" y="2"/>
                  </a:cxn>
                  <a:cxn ang="0">
                    <a:pos x="26" y="4"/>
                  </a:cxn>
                  <a:cxn ang="0">
                    <a:pos x="28" y="4"/>
                  </a:cxn>
                  <a:cxn ang="0">
                    <a:pos x="34" y="4"/>
                  </a:cxn>
                  <a:cxn ang="0">
                    <a:pos x="36" y="4"/>
                  </a:cxn>
                  <a:cxn ang="0">
                    <a:pos x="38" y="6"/>
                  </a:cxn>
                  <a:cxn ang="0">
                    <a:pos x="40" y="8"/>
                  </a:cxn>
                  <a:cxn ang="0">
                    <a:pos x="42" y="8"/>
                  </a:cxn>
                  <a:cxn ang="0">
                    <a:pos x="42" y="10"/>
                  </a:cxn>
                  <a:cxn ang="0">
                    <a:pos x="42" y="12"/>
                  </a:cxn>
                  <a:cxn ang="0">
                    <a:pos x="48" y="14"/>
                  </a:cxn>
                  <a:cxn ang="0">
                    <a:pos x="52" y="16"/>
                  </a:cxn>
                  <a:cxn ang="0">
                    <a:pos x="54" y="18"/>
                  </a:cxn>
                  <a:cxn ang="0">
                    <a:pos x="58" y="26"/>
                  </a:cxn>
                  <a:cxn ang="0">
                    <a:pos x="52" y="28"/>
                  </a:cxn>
                  <a:cxn ang="0">
                    <a:pos x="50" y="32"/>
                  </a:cxn>
                  <a:cxn ang="0">
                    <a:pos x="48" y="30"/>
                  </a:cxn>
                  <a:cxn ang="0">
                    <a:pos x="46" y="28"/>
                  </a:cxn>
                  <a:cxn ang="0">
                    <a:pos x="30" y="28"/>
                  </a:cxn>
                  <a:cxn ang="0">
                    <a:pos x="28" y="30"/>
                  </a:cxn>
                  <a:cxn ang="0">
                    <a:pos x="26" y="30"/>
                  </a:cxn>
                  <a:cxn ang="0">
                    <a:pos x="18" y="30"/>
                  </a:cxn>
                  <a:cxn ang="0">
                    <a:pos x="14" y="30"/>
                  </a:cxn>
                  <a:cxn ang="0">
                    <a:pos x="12" y="34"/>
                  </a:cxn>
                  <a:cxn ang="0">
                    <a:pos x="8" y="36"/>
                  </a:cxn>
                  <a:cxn ang="0">
                    <a:pos x="2" y="36"/>
                  </a:cxn>
                  <a:cxn ang="0">
                    <a:pos x="2" y="34"/>
                  </a:cxn>
                  <a:cxn ang="0">
                    <a:pos x="0" y="32"/>
                  </a:cxn>
                </a:cxnLst>
                <a:rect l="0" t="0" r="r" b="b"/>
                <a:pathLst>
                  <a:path w="58" h="36">
                    <a:moveTo>
                      <a:pt x="0" y="32"/>
                    </a:moveTo>
                    <a:lnTo>
                      <a:pt x="0" y="26"/>
                    </a:lnTo>
                    <a:lnTo>
                      <a:pt x="2" y="16"/>
                    </a:lnTo>
                    <a:lnTo>
                      <a:pt x="2" y="6"/>
                    </a:lnTo>
                    <a:lnTo>
                      <a:pt x="4" y="4"/>
                    </a:lnTo>
                    <a:lnTo>
                      <a:pt x="4" y="0"/>
                    </a:lnTo>
                    <a:lnTo>
                      <a:pt x="14" y="2"/>
                    </a:lnTo>
                    <a:lnTo>
                      <a:pt x="26" y="2"/>
                    </a:lnTo>
                    <a:lnTo>
                      <a:pt x="26" y="4"/>
                    </a:lnTo>
                    <a:lnTo>
                      <a:pt x="28" y="4"/>
                    </a:lnTo>
                    <a:lnTo>
                      <a:pt x="34" y="4"/>
                    </a:lnTo>
                    <a:lnTo>
                      <a:pt x="36" y="4"/>
                    </a:lnTo>
                    <a:lnTo>
                      <a:pt x="38" y="6"/>
                    </a:lnTo>
                    <a:lnTo>
                      <a:pt x="40" y="8"/>
                    </a:lnTo>
                    <a:lnTo>
                      <a:pt x="42" y="8"/>
                    </a:lnTo>
                    <a:lnTo>
                      <a:pt x="42" y="10"/>
                    </a:lnTo>
                    <a:lnTo>
                      <a:pt x="42" y="12"/>
                    </a:lnTo>
                    <a:lnTo>
                      <a:pt x="48" y="14"/>
                    </a:lnTo>
                    <a:lnTo>
                      <a:pt x="52" y="16"/>
                    </a:lnTo>
                    <a:lnTo>
                      <a:pt x="54" y="18"/>
                    </a:lnTo>
                    <a:lnTo>
                      <a:pt x="58" y="26"/>
                    </a:lnTo>
                    <a:lnTo>
                      <a:pt x="52" y="28"/>
                    </a:lnTo>
                    <a:lnTo>
                      <a:pt x="50" y="32"/>
                    </a:lnTo>
                    <a:lnTo>
                      <a:pt x="48" y="30"/>
                    </a:lnTo>
                    <a:lnTo>
                      <a:pt x="46" y="28"/>
                    </a:lnTo>
                    <a:lnTo>
                      <a:pt x="30" y="28"/>
                    </a:lnTo>
                    <a:lnTo>
                      <a:pt x="28" y="30"/>
                    </a:lnTo>
                    <a:lnTo>
                      <a:pt x="26" y="30"/>
                    </a:lnTo>
                    <a:lnTo>
                      <a:pt x="18" y="30"/>
                    </a:lnTo>
                    <a:lnTo>
                      <a:pt x="14" y="30"/>
                    </a:lnTo>
                    <a:lnTo>
                      <a:pt x="12" y="34"/>
                    </a:lnTo>
                    <a:lnTo>
                      <a:pt x="8" y="36"/>
                    </a:lnTo>
                    <a:lnTo>
                      <a:pt x="2" y="36"/>
                    </a:lnTo>
                    <a:lnTo>
                      <a:pt x="2" y="34"/>
                    </a:lnTo>
                    <a:lnTo>
                      <a:pt x="0" y="32"/>
                    </a:lnTo>
                    <a:close/>
                  </a:path>
                </a:pathLst>
              </a:custGeom>
              <a:grpFill/>
              <a:ln w="3175" cmpd="sng">
                <a:solidFill>
                  <a:schemeClr val="accent5"/>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420" name="South America"/>
            <p:cNvGrpSpPr>
              <a:grpSpLocks/>
            </p:cNvGrpSpPr>
            <p:nvPr/>
          </p:nvGrpSpPr>
          <p:grpSpPr bwMode="gray">
            <a:xfrm>
              <a:off x="2664619" y="4087612"/>
              <a:ext cx="1190625" cy="2075351"/>
              <a:chOff x="1391" y="1914"/>
              <a:chExt cx="750" cy="1238"/>
            </a:xfrm>
            <a:grpFill/>
          </p:grpSpPr>
          <p:sp>
            <p:nvSpPr>
              <p:cNvPr id="645" name="Freeform 69"/>
              <p:cNvSpPr>
                <a:spLocks/>
              </p:cNvSpPr>
              <p:nvPr/>
            </p:nvSpPr>
            <p:spPr bwMode="gray">
              <a:xfrm>
                <a:off x="1707" y="1942"/>
                <a:ext cx="12" cy="12"/>
              </a:xfrm>
              <a:custGeom>
                <a:avLst/>
                <a:gdLst/>
                <a:ahLst/>
                <a:cxnLst>
                  <a:cxn ang="0">
                    <a:pos x="8" y="12"/>
                  </a:cxn>
                  <a:cxn ang="0">
                    <a:pos x="10" y="8"/>
                  </a:cxn>
                  <a:cxn ang="0">
                    <a:pos x="12" y="8"/>
                  </a:cxn>
                  <a:cxn ang="0">
                    <a:pos x="12" y="4"/>
                  </a:cxn>
                  <a:cxn ang="0">
                    <a:pos x="10" y="2"/>
                  </a:cxn>
                  <a:cxn ang="0">
                    <a:pos x="6" y="0"/>
                  </a:cxn>
                  <a:cxn ang="0">
                    <a:pos x="0" y="10"/>
                  </a:cxn>
                  <a:cxn ang="0">
                    <a:pos x="8" y="12"/>
                  </a:cxn>
                </a:cxnLst>
                <a:rect l="0" t="0" r="r" b="b"/>
                <a:pathLst>
                  <a:path w="12" h="12">
                    <a:moveTo>
                      <a:pt x="8" y="12"/>
                    </a:moveTo>
                    <a:lnTo>
                      <a:pt x="10" y="8"/>
                    </a:lnTo>
                    <a:lnTo>
                      <a:pt x="12" y="8"/>
                    </a:lnTo>
                    <a:lnTo>
                      <a:pt x="12" y="4"/>
                    </a:lnTo>
                    <a:lnTo>
                      <a:pt x="10" y="2"/>
                    </a:lnTo>
                    <a:lnTo>
                      <a:pt x="6" y="0"/>
                    </a:lnTo>
                    <a:lnTo>
                      <a:pt x="0" y="10"/>
                    </a:lnTo>
                    <a:lnTo>
                      <a:pt x="8" y="12"/>
                    </a:lnTo>
                    <a:close/>
                  </a:path>
                </a:pathLst>
              </a:custGeom>
              <a:grpFill/>
              <a:ln w="6350" cmpd="sng">
                <a:solidFill>
                  <a:schemeClr val="accent5"/>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646" name="Freeform 70"/>
              <p:cNvSpPr>
                <a:spLocks/>
              </p:cNvSpPr>
              <p:nvPr/>
            </p:nvSpPr>
            <p:spPr bwMode="gray">
              <a:xfrm>
                <a:off x="1879" y="2138"/>
                <a:ext cx="40" cy="34"/>
              </a:xfrm>
              <a:custGeom>
                <a:avLst/>
                <a:gdLst/>
                <a:ahLst/>
                <a:cxnLst>
                  <a:cxn ang="0">
                    <a:pos x="0" y="22"/>
                  </a:cxn>
                  <a:cxn ang="0">
                    <a:pos x="4" y="30"/>
                  </a:cxn>
                  <a:cxn ang="0">
                    <a:pos x="18" y="32"/>
                  </a:cxn>
                  <a:cxn ang="0">
                    <a:pos x="26" y="34"/>
                  </a:cxn>
                  <a:cxn ang="0">
                    <a:pos x="28" y="32"/>
                  </a:cxn>
                  <a:cxn ang="0">
                    <a:pos x="32" y="32"/>
                  </a:cxn>
                  <a:cxn ang="0">
                    <a:pos x="36" y="22"/>
                  </a:cxn>
                  <a:cxn ang="0">
                    <a:pos x="38" y="12"/>
                  </a:cxn>
                  <a:cxn ang="0">
                    <a:pos x="40" y="6"/>
                  </a:cxn>
                  <a:cxn ang="0">
                    <a:pos x="30" y="4"/>
                  </a:cxn>
                  <a:cxn ang="0">
                    <a:pos x="22" y="4"/>
                  </a:cxn>
                  <a:cxn ang="0">
                    <a:pos x="16" y="0"/>
                  </a:cxn>
                  <a:cxn ang="0">
                    <a:pos x="10" y="0"/>
                  </a:cxn>
                  <a:cxn ang="0">
                    <a:pos x="8" y="0"/>
                  </a:cxn>
                  <a:cxn ang="0">
                    <a:pos x="6" y="2"/>
                  </a:cxn>
                  <a:cxn ang="0">
                    <a:pos x="4" y="4"/>
                  </a:cxn>
                  <a:cxn ang="0">
                    <a:pos x="2" y="14"/>
                  </a:cxn>
                  <a:cxn ang="0">
                    <a:pos x="0" y="22"/>
                  </a:cxn>
                </a:cxnLst>
                <a:rect l="0" t="0" r="r" b="b"/>
                <a:pathLst>
                  <a:path w="40" h="34">
                    <a:moveTo>
                      <a:pt x="0" y="22"/>
                    </a:moveTo>
                    <a:lnTo>
                      <a:pt x="4" y="30"/>
                    </a:lnTo>
                    <a:lnTo>
                      <a:pt x="18" y="32"/>
                    </a:lnTo>
                    <a:lnTo>
                      <a:pt x="26" y="34"/>
                    </a:lnTo>
                    <a:lnTo>
                      <a:pt x="28" y="32"/>
                    </a:lnTo>
                    <a:lnTo>
                      <a:pt x="32" y="32"/>
                    </a:lnTo>
                    <a:lnTo>
                      <a:pt x="36" y="22"/>
                    </a:lnTo>
                    <a:lnTo>
                      <a:pt x="38" y="12"/>
                    </a:lnTo>
                    <a:lnTo>
                      <a:pt x="40" y="6"/>
                    </a:lnTo>
                    <a:lnTo>
                      <a:pt x="30" y="4"/>
                    </a:lnTo>
                    <a:lnTo>
                      <a:pt x="22" y="4"/>
                    </a:lnTo>
                    <a:lnTo>
                      <a:pt x="16" y="0"/>
                    </a:lnTo>
                    <a:lnTo>
                      <a:pt x="10" y="0"/>
                    </a:lnTo>
                    <a:lnTo>
                      <a:pt x="8" y="0"/>
                    </a:lnTo>
                    <a:lnTo>
                      <a:pt x="6" y="2"/>
                    </a:lnTo>
                    <a:lnTo>
                      <a:pt x="4" y="4"/>
                    </a:lnTo>
                    <a:lnTo>
                      <a:pt x="2" y="14"/>
                    </a:lnTo>
                    <a:lnTo>
                      <a:pt x="0" y="22"/>
                    </a:lnTo>
                    <a:close/>
                  </a:path>
                </a:pathLst>
              </a:custGeom>
              <a:grpFill/>
              <a:ln w="6350" cmpd="sng">
                <a:solidFill>
                  <a:schemeClr val="accent5"/>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647" name="Freeform 71"/>
              <p:cNvSpPr>
                <a:spLocks/>
              </p:cNvSpPr>
              <p:nvPr/>
            </p:nvSpPr>
            <p:spPr bwMode="gray">
              <a:xfrm>
                <a:off x="1857" y="3076"/>
                <a:ext cx="40" cy="16"/>
              </a:xfrm>
              <a:custGeom>
                <a:avLst/>
                <a:gdLst/>
                <a:ahLst/>
                <a:cxnLst>
                  <a:cxn ang="0">
                    <a:pos x="12" y="14"/>
                  </a:cxn>
                  <a:cxn ang="0">
                    <a:pos x="14" y="14"/>
                  </a:cxn>
                  <a:cxn ang="0">
                    <a:pos x="14" y="12"/>
                  </a:cxn>
                  <a:cxn ang="0">
                    <a:pos x="16" y="8"/>
                  </a:cxn>
                  <a:cxn ang="0">
                    <a:pos x="16" y="14"/>
                  </a:cxn>
                  <a:cxn ang="0">
                    <a:pos x="18" y="16"/>
                  </a:cxn>
                  <a:cxn ang="0">
                    <a:pos x="20" y="16"/>
                  </a:cxn>
                  <a:cxn ang="0">
                    <a:pos x="22" y="14"/>
                  </a:cxn>
                  <a:cxn ang="0">
                    <a:pos x="28" y="14"/>
                  </a:cxn>
                  <a:cxn ang="0">
                    <a:pos x="32" y="10"/>
                  </a:cxn>
                  <a:cxn ang="0">
                    <a:pos x="38" y="6"/>
                  </a:cxn>
                  <a:cxn ang="0">
                    <a:pos x="40" y="0"/>
                  </a:cxn>
                  <a:cxn ang="0">
                    <a:pos x="28" y="0"/>
                  </a:cxn>
                  <a:cxn ang="0">
                    <a:pos x="24" y="0"/>
                  </a:cxn>
                  <a:cxn ang="0">
                    <a:pos x="20" y="2"/>
                  </a:cxn>
                  <a:cxn ang="0">
                    <a:pos x="18" y="2"/>
                  </a:cxn>
                  <a:cxn ang="0">
                    <a:pos x="8" y="2"/>
                  </a:cxn>
                  <a:cxn ang="0">
                    <a:pos x="0" y="12"/>
                  </a:cxn>
                  <a:cxn ang="0">
                    <a:pos x="4" y="14"/>
                  </a:cxn>
                  <a:cxn ang="0">
                    <a:pos x="12" y="14"/>
                  </a:cxn>
                </a:cxnLst>
                <a:rect l="0" t="0" r="r" b="b"/>
                <a:pathLst>
                  <a:path w="40" h="16">
                    <a:moveTo>
                      <a:pt x="12" y="14"/>
                    </a:moveTo>
                    <a:lnTo>
                      <a:pt x="14" y="14"/>
                    </a:lnTo>
                    <a:lnTo>
                      <a:pt x="14" y="12"/>
                    </a:lnTo>
                    <a:lnTo>
                      <a:pt x="16" y="8"/>
                    </a:lnTo>
                    <a:lnTo>
                      <a:pt x="16" y="14"/>
                    </a:lnTo>
                    <a:lnTo>
                      <a:pt x="18" y="16"/>
                    </a:lnTo>
                    <a:lnTo>
                      <a:pt x="20" y="16"/>
                    </a:lnTo>
                    <a:lnTo>
                      <a:pt x="22" y="14"/>
                    </a:lnTo>
                    <a:lnTo>
                      <a:pt x="28" y="14"/>
                    </a:lnTo>
                    <a:lnTo>
                      <a:pt x="32" y="10"/>
                    </a:lnTo>
                    <a:lnTo>
                      <a:pt x="38" y="6"/>
                    </a:lnTo>
                    <a:lnTo>
                      <a:pt x="40" y="0"/>
                    </a:lnTo>
                    <a:lnTo>
                      <a:pt x="28" y="0"/>
                    </a:lnTo>
                    <a:lnTo>
                      <a:pt x="24" y="0"/>
                    </a:lnTo>
                    <a:lnTo>
                      <a:pt x="20" y="2"/>
                    </a:lnTo>
                    <a:lnTo>
                      <a:pt x="18" y="2"/>
                    </a:lnTo>
                    <a:lnTo>
                      <a:pt x="8" y="2"/>
                    </a:lnTo>
                    <a:lnTo>
                      <a:pt x="0" y="12"/>
                    </a:lnTo>
                    <a:lnTo>
                      <a:pt x="4" y="14"/>
                    </a:lnTo>
                    <a:lnTo>
                      <a:pt x="12" y="14"/>
                    </a:lnTo>
                    <a:close/>
                  </a:path>
                </a:pathLst>
              </a:custGeom>
              <a:grpFill/>
              <a:ln w="6350" cmpd="sng">
                <a:solidFill>
                  <a:schemeClr val="accent5"/>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648" name="Freeform 72"/>
              <p:cNvSpPr>
                <a:spLocks/>
              </p:cNvSpPr>
              <p:nvPr/>
            </p:nvSpPr>
            <p:spPr bwMode="gray">
              <a:xfrm>
                <a:off x="1709" y="1982"/>
                <a:ext cx="70" cy="138"/>
              </a:xfrm>
              <a:custGeom>
                <a:avLst/>
                <a:gdLst/>
                <a:ahLst/>
                <a:cxnLst>
                  <a:cxn ang="0">
                    <a:pos x="26" y="0"/>
                  </a:cxn>
                  <a:cxn ang="0">
                    <a:pos x="22" y="8"/>
                  </a:cxn>
                  <a:cxn ang="0">
                    <a:pos x="18" y="14"/>
                  </a:cxn>
                  <a:cxn ang="0">
                    <a:pos x="12" y="18"/>
                  </a:cxn>
                  <a:cxn ang="0">
                    <a:pos x="10" y="24"/>
                  </a:cxn>
                  <a:cxn ang="0">
                    <a:pos x="12" y="28"/>
                  </a:cxn>
                  <a:cxn ang="0">
                    <a:pos x="18" y="32"/>
                  </a:cxn>
                  <a:cxn ang="0">
                    <a:pos x="0" y="42"/>
                  </a:cxn>
                  <a:cxn ang="0">
                    <a:pos x="0" y="54"/>
                  </a:cxn>
                  <a:cxn ang="0">
                    <a:pos x="2" y="58"/>
                  </a:cxn>
                  <a:cxn ang="0">
                    <a:pos x="4" y="60"/>
                  </a:cxn>
                  <a:cxn ang="0">
                    <a:pos x="8" y="64"/>
                  </a:cxn>
                  <a:cxn ang="0">
                    <a:pos x="8" y="68"/>
                  </a:cxn>
                  <a:cxn ang="0">
                    <a:pos x="20" y="68"/>
                  </a:cxn>
                  <a:cxn ang="0">
                    <a:pos x="20" y="76"/>
                  </a:cxn>
                  <a:cxn ang="0">
                    <a:pos x="20" y="78"/>
                  </a:cxn>
                  <a:cxn ang="0">
                    <a:pos x="24" y="82"/>
                  </a:cxn>
                  <a:cxn ang="0">
                    <a:pos x="26" y="88"/>
                  </a:cxn>
                  <a:cxn ang="0">
                    <a:pos x="26" y="94"/>
                  </a:cxn>
                  <a:cxn ang="0">
                    <a:pos x="26" y="98"/>
                  </a:cxn>
                  <a:cxn ang="0">
                    <a:pos x="26" y="102"/>
                  </a:cxn>
                  <a:cxn ang="0">
                    <a:pos x="24" y="106"/>
                  </a:cxn>
                  <a:cxn ang="0">
                    <a:pos x="22" y="112"/>
                  </a:cxn>
                  <a:cxn ang="0">
                    <a:pos x="24" y="122"/>
                  </a:cxn>
                  <a:cxn ang="0">
                    <a:pos x="26" y="130"/>
                  </a:cxn>
                  <a:cxn ang="0">
                    <a:pos x="32" y="136"/>
                  </a:cxn>
                  <a:cxn ang="0">
                    <a:pos x="34" y="138"/>
                  </a:cxn>
                  <a:cxn ang="0">
                    <a:pos x="38" y="138"/>
                  </a:cxn>
                  <a:cxn ang="0">
                    <a:pos x="44" y="138"/>
                  </a:cxn>
                  <a:cxn ang="0">
                    <a:pos x="48" y="136"/>
                  </a:cxn>
                  <a:cxn ang="0">
                    <a:pos x="54" y="132"/>
                  </a:cxn>
                  <a:cxn ang="0">
                    <a:pos x="60" y="126"/>
                  </a:cxn>
                  <a:cxn ang="0">
                    <a:pos x="64" y="124"/>
                  </a:cxn>
                  <a:cxn ang="0">
                    <a:pos x="70" y="124"/>
                  </a:cxn>
                  <a:cxn ang="0">
                    <a:pos x="68" y="118"/>
                  </a:cxn>
                  <a:cxn ang="0">
                    <a:pos x="66" y="112"/>
                  </a:cxn>
                  <a:cxn ang="0">
                    <a:pos x="60" y="104"/>
                  </a:cxn>
                  <a:cxn ang="0">
                    <a:pos x="54" y="96"/>
                  </a:cxn>
                  <a:cxn ang="0">
                    <a:pos x="54" y="92"/>
                  </a:cxn>
                  <a:cxn ang="0">
                    <a:pos x="54" y="86"/>
                  </a:cxn>
                  <a:cxn ang="0">
                    <a:pos x="54" y="82"/>
                  </a:cxn>
                  <a:cxn ang="0">
                    <a:pos x="54" y="78"/>
                  </a:cxn>
                  <a:cxn ang="0">
                    <a:pos x="58" y="74"/>
                  </a:cxn>
                  <a:cxn ang="0">
                    <a:pos x="64" y="70"/>
                  </a:cxn>
                  <a:cxn ang="0">
                    <a:pos x="68" y="64"/>
                  </a:cxn>
                  <a:cxn ang="0">
                    <a:pos x="70" y="44"/>
                  </a:cxn>
                  <a:cxn ang="0">
                    <a:pos x="60" y="36"/>
                  </a:cxn>
                  <a:cxn ang="0">
                    <a:pos x="56" y="32"/>
                  </a:cxn>
                  <a:cxn ang="0">
                    <a:pos x="52" y="32"/>
                  </a:cxn>
                  <a:cxn ang="0">
                    <a:pos x="46" y="32"/>
                  </a:cxn>
                  <a:cxn ang="0">
                    <a:pos x="46" y="24"/>
                  </a:cxn>
                  <a:cxn ang="0">
                    <a:pos x="44" y="20"/>
                  </a:cxn>
                  <a:cxn ang="0">
                    <a:pos x="40" y="12"/>
                  </a:cxn>
                  <a:cxn ang="0">
                    <a:pos x="32" y="4"/>
                  </a:cxn>
                  <a:cxn ang="0">
                    <a:pos x="26" y="0"/>
                  </a:cxn>
                </a:cxnLst>
                <a:rect l="0" t="0" r="r" b="b"/>
                <a:pathLst>
                  <a:path w="70" h="138">
                    <a:moveTo>
                      <a:pt x="26" y="0"/>
                    </a:moveTo>
                    <a:lnTo>
                      <a:pt x="22" y="8"/>
                    </a:lnTo>
                    <a:lnTo>
                      <a:pt x="18" y="14"/>
                    </a:lnTo>
                    <a:lnTo>
                      <a:pt x="12" y="18"/>
                    </a:lnTo>
                    <a:lnTo>
                      <a:pt x="10" y="24"/>
                    </a:lnTo>
                    <a:lnTo>
                      <a:pt x="12" y="28"/>
                    </a:lnTo>
                    <a:lnTo>
                      <a:pt x="18" y="32"/>
                    </a:lnTo>
                    <a:lnTo>
                      <a:pt x="0" y="42"/>
                    </a:lnTo>
                    <a:lnTo>
                      <a:pt x="0" y="54"/>
                    </a:lnTo>
                    <a:lnTo>
                      <a:pt x="2" y="58"/>
                    </a:lnTo>
                    <a:lnTo>
                      <a:pt x="4" y="60"/>
                    </a:lnTo>
                    <a:lnTo>
                      <a:pt x="8" y="64"/>
                    </a:lnTo>
                    <a:lnTo>
                      <a:pt x="8" y="68"/>
                    </a:lnTo>
                    <a:lnTo>
                      <a:pt x="20" y="68"/>
                    </a:lnTo>
                    <a:lnTo>
                      <a:pt x="20" y="76"/>
                    </a:lnTo>
                    <a:lnTo>
                      <a:pt x="20" y="78"/>
                    </a:lnTo>
                    <a:lnTo>
                      <a:pt x="24" y="82"/>
                    </a:lnTo>
                    <a:lnTo>
                      <a:pt x="26" y="88"/>
                    </a:lnTo>
                    <a:lnTo>
                      <a:pt x="26" y="94"/>
                    </a:lnTo>
                    <a:lnTo>
                      <a:pt x="26" y="98"/>
                    </a:lnTo>
                    <a:lnTo>
                      <a:pt x="26" y="102"/>
                    </a:lnTo>
                    <a:lnTo>
                      <a:pt x="24" y="106"/>
                    </a:lnTo>
                    <a:lnTo>
                      <a:pt x="22" y="112"/>
                    </a:lnTo>
                    <a:lnTo>
                      <a:pt x="24" y="122"/>
                    </a:lnTo>
                    <a:lnTo>
                      <a:pt x="26" y="130"/>
                    </a:lnTo>
                    <a:lnTo>
                      <a:pt x="32" y="136"/>
                    </a:lnTo>
                    <a:lnTo>
                      <a:pt x="34" y="138"/>
                    </a:lnTo>
                    <a:lnTo>
                      <a:pt x="38" y="138"/>
                    </a:lnTo>
                    <a:lnTo>
                      <a:pt x="44" y="138"/>
                    </a:lnTo>
                    <a:lnTo>
                      <a:pt x="48" y="136"/>
                    </a:lnTo>
                    <a:lnTo>
                      <a:pt x="54" y="132"/>
                    </a:lnTo>
                    <a:lnTo>
                      <a:pt x="60" y="126"/>
                    </a:lnTo>
                    <a:lnTo>
                      <a:pt x="64" y="124"/>
                    </a:lnTo>
                    <a:lnTo>
                      <a:pt x="70" y="124"/>
                    </a:lnTo>
                    <a:lnTo>
                      <a:pt x="68" y="118"/>
                    </a:lnTo>
                    <a:lnTo>
                      <a:pt x="66" y="112"/>
                    </a:lnTo>
                    <a:lnTo>
                      <a:pt x="60" y="104"/>
                    </a:lnTo>
                    <a:lnTo>
                      <a:pt x="54" y="96"/>
                    </a:lnTo>
                    <a:lnTo>
                      <a:pt x="54" y="92"/>
                    </a:lnTo>
                    <a:lnTo>
                      <a:pt x="54" y="86"/>
                    </a:lnTo>
                    <a:lnTo>
                      <a:pt x="54" y="82"/>
                    </a:lnTo>
                    <a:lnTo>
                      <a:pt x="54" y="78"/>
                    </a:lnTo>
                    <a:lnTo>
                      <a:pt x="58" y="74"/>
                    </a:lnTo>
                    <a:lnTo>
                      <a:pt x="64" y="70"/>
                    </a:lnTo>
                    <a:lnTo>
                      <a:pt x="68" y="64"/>
                    </a:lnTo>
                    <a:lnTo>
                      <a:pt x="70" y="44"/>
                    </a:lnTo>
                    <a:lnTo>
                      <a:pt x="60" y="36"/>
                    </a:lnTo>
                    <a:lnTo>
                      <a:pt x="56" y="32"/>
                    </a:lnTo>
                    <a:lnTo>
                      <a:pt x="52" y="32"/>
                    </a:lnTo>
                    <a:lnTo>
                      <a:pt x="46" y="32"/>
                    </a:lnTo>
                    <a:lnTo>
                      <a:pt x="46" y="24"/>
                    </a:lnTo>
                    <a:lnTo>
                      <a:pt x="44" y="20"/>
                    </a:lnTo>
                    <a:lnTo>
                      <a:pt x="40" y="12"/>
                    </a:lnTo>
                    <a:lnTo>
                      <a:pt x="32" y="4"/>
                    </a:lnTo>
                    <a:lnTo>
                      <a:pt x="26" y="0"/>
                    </a:lnTo>
                    <a:close/>
                  </a:path>
                </a:pathLst>
              </a:custGeom>
              <a:grpFill/>
              <a:ln w="6350" cmpd="sng">
                <a:solidFill>
                  <a:schemeClr val="accent5"/>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649" name="Freeform 73"/>
              <p:cNvSpPr>
                <a:spLocks/>
              </p:cNvSpPr>
              <p:nvPr/>
            </p:nvSpPr>
            <p:spPr bwMode="gray">
              <a:xfrm>
                <a:off x="1763" y="2026"/>
                <a:ext cx="66" cy="86"/>
              </a:xfrm>
              <a:custGeom>
                <a:avLst/>
                <a:gdLst/>
                <a:ahLst/>
                <a:cxnLst>
                  <a:cxn ang="0">
                    <a:pos x="66" y="10"/>
                  </a:cxn>
                  <a:cxn ang="0">
                    <a:pos x="64" y="18"/>
                  </a:cxn>
                  <a:cxn ang="0">
                    <a:pos x="60" y="24"/>
                  </a:cxn>
                  <a:cxn ang="0">
                    <a:pos x="58" y="30"/>
                  </a:cxn>
                  <a:cxn ang="0">
                    <a:pos x="56" y="36"/>
                  </a:cxn>
                  <a:cxn ang="0">
                    <a:pos x="58" y="42"/>
                  </a:cxn>
                  <a:cxn ang="0">
                    <a:pos x="60" y="46"/>
                  </a:cxn>
                  <a:cxn ang="0">
                    <a:pos x="62" y="52"/>
                  </a:cxn>
                  <a:cxn ang="0">
                    <a:pos x="64" y="58"/>
                  </a:cxn>
                  <a:cxn ang="0">
                    <a:pos x="62" y="62"/>
                  </a:cxn>
                  <a:cxn ang="0">
                    <a:pos x="58" y="66"/>
                  </a:cxn>
                  <a:cxn ang="0">
                    <a:pos x="54" y="76"/>
                  </a:cxn>
                  <a:cxn ang="0">
                    <a:pos x="52" y="74"/>
                  </a:cxn>
                  <a:cxn ang="0">
                    <a:pos x="50" y="68"/>
                  </a:cxn>
                  <a:cxn ang="0">
                    <a:pos x="40" y="72"/>
                  </a:cxn>
                  <a:cxn ang="0">
                    <a:pos x="28" y="76"/>
                  </a:cxn>
                  <a:cxn ang="0">
                    <a:pos x="28" y="86"/>
                  </a:cxn>
                  <a:cxn ang="0">
                    <a:pos x="26" y="84"/>
                  </a:cxn>
                  <a:cxn ang="0">
                    <a:pos x="22" y="82"/>
                  </a:cxn>
                  <a:cxn ang="0">
                    <a:pos x="20" y="80"/>
                  </a:cxn>
                  <a:cxn ang="0">
                    <a:pos x="16" y="80"/>
                  </a:cxn>
                  <a:cxn ang="0">
                    <a:pos x="14" y="74"/>
                  </a:cxn>
                  <a:cxn ang="0">
                    <a:pos x="12" y="68"/>
                  </a:cxn>
                  <a:cxn ang="0">
                    <a:pos x="6" y="60"/>
                  </a:cxn>
                  <a:cxn ang="0">
                    <a:pos x="0" y="52"/>
                  </a:cxn>
                  <a:cxn ang="0">
                    <a:pos x="0" y="48"/>
                  </a:cxn>
                  <a:cxn ang="0">
                    <a:pos x="0" y="42"/>
                  </a:cxn>
                  <a:cxn ang="0">
                    <a:pos x="0" y="38"/>
                  </a:cxn>
                  <a:cxn ang="0">
                    <a:pos x="0" y="34"/>
                  </a:cxn>
                  <a:cxn ang="0">
                    <a:pos x="4" y="30"/>
                  </a:cxn>
                  <a:cxn ang="0">
                    <a:pos x="10" y="26"/>
                  </a:cxn>
                  <a:cxn ang="0">
                    <a:pos x="14" y="20"/>
                  </a:cxn>
                  <a:cxn ang="0">
                    <a:pos x="16" y="0"/>
                  </a:cxn>
                  <a:cxn ang="0">
                    <a:pos x="24" y="6"/>
                  </a:cxn>
                  <a:cxn ang="0">
                    <a:pos x="28" y="6"/>
                  </a:cxn>
                  <a:cxn ang="0">
                    <a:pos x="44" y="6"/>
                  </a:cxn>
                  <a:cxn ang="0">
                    <a:pos x="48" y="8"/>
                  </a:cxn>
                  <a:cxn ang="0">
                    <a:pos x="66" y="10"/>
                  </a:cxn>
                </a:cxnLst>
                <a:rect l="0" t="0" r="r" b="b"/>
                <a:pathLst>
                  <a:path w="66" h="86">
                    <a:moveTo>
                      <a:pt x="66" y="10"/>
                    </a:moveTo>
                    <a:lnTo>
                      <a:pt x="64" y="18"/>
                    </a:lnTo>
                    <a:lnTo>
                      <a:pt x="60" y="24"/>
                    </a:lnTo>
                    <a:lnTo>
                      <a:pt x="58" y="30"/>
                    </a:lnTo>
                    <a:lnTo>
                      <a:pt x="56" y="36"/>
                    </a:lnTo>
                    <a:lnTo>
                      <a:pt x="58" y="42"/>
                    </a:lnTo>
                    <a:lnTo>
                      <a:pt x="60" y="46"/>
                    </a:lnTo>
                    <a:lnTo>
                      <a:pt x="62" y="52"/>
                    </a:lnTo>
                    <a:lnTo>
                      <a:pt x="64" y="58"/>
                    </a:lnTo>
                    <a:lnTo>
                      <a:pt x="62" y="62"/>
                    </a:lnTo>
                    <a:lnTo>
                      <a:pt x="58" y="66"/>
                    </a:lnTo>
                    <a:lnTo>
                      <a:pt x="54" y="76"/>
                    </a:lnTo>
                    <a:lnTo>
                      <a:pt x="52" y="74"/>
                    </a:lnTo>
                    <a:lnTo>
                      <a:pt x="50" y="68"/>
                    </a:lnTo>
                    <a:lnTo>
                      <a:pt x="40" y="72"/>
                    </a:lnTo>
                    <a:lnTo>
                      <a:pt x="28" y="76"/>
                    </a:lnTo>
                    <a:lnTo>
                      <a:pt x="28" y="86"/>
                    </a:lnTo>
                    <a:lnTo>
                      <a:pt x="26" y="84"/>
                    </a:lnTo>
                    <a:lnTo>
                      <a:pt x="22" y="82"/>
                    </a:lnTo>
                    <a:lnTo>
                      <a:pt x="20" y="80"/>
                    </a:lnTo>
                    <a:lnTo>
                      <a:pt x="16" y="80"/>
                    </a:lnTo>
                    <a:lnTo>
                      <a:pt x="14" y="74"/>
                    </a:lnTo>
                    <a:lnTo>
                      <a:pt x="12" y="68"/>
                    </a:lnTo>
                    <a:lnTo>
                      <a:pt x="6" y="60"/>
                    </a:lnTo>
                    <a:lnTo>
                      <a:pt x="0" y="52"/>
                    </a:lnTo>
                    <a:lnTo>
                      <a:pt x="0" y="48"/>
                    </a:lnTo>
                    <a:lnTo>
                      <a:pt x="0" y="42"/>
                    </a:lnTo>
                    <a:lnTo>
                      <a:pt x="0" y="38"/>
                    </a:lnTo>
                    <a:lnTo>
                      <a:pt x="0" y="34"/>
                    </a:lnTo>
                    <a:lnTo>
                      <a:pt x="4" y="30"/>
                    </a:lnTo>
                    <a:lnTo>
                      <a:pt x="10" y="26"/>
                    </a:lnTo>
                    <a:lnTo>
                      <a:pt x="14" y="20"/>
                    </a:lnTo>
                    <a:lnTo>
                      <a:pt x="16" y="0"/>
                    </a:lnTo>
                    <a:lnTo>
                      <a:pt x="24" y="6"/>
                    </a:lnTo>
                    <a:lnTo>
                      <a:pt x="28" y="6"/>
                    </a:lnTo>
                    <a:lnTo>
                      <a:pt x="44" y="6"/>
                    </a:lnTo>
                    <a:lnTo>
                      <a:pt x="48" y="8"/>
                    </a:lnTo>
                    <a:lnTo>
                      <a:pt x="66" y="10"/>
                    </a:lnTo>
                    <a:close/>
                  </a:path>
                </a:pathLst>
              </a:custGeom>
              <a:grpFill/>
              <a:ln w="6350" cmpd="sng">
                <a:solidFill>
                  <a:schemeClr val="accent5"/>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650" name="Freeform 74"/>
              <p:cNvSpPr>
                <a:spLocks/>
              </p:cNvSpPr>
              <p:nvPr/>
            </p:nvSpPr>
            <p:spPr bwMode="gray">
              <a:xfrm>
                <a:off x="1817" y="2036"/>
                <a:ext cx="56" cy="68"/>
              </a:xfrm>
              <a:custGeom>
                <a:avLst/>
                <a:gdLst/>
                <a:ahLst/>
                <a:cxnLst>
                  <a:cxn ang="0">
                    <a:pos x="56" y="28"/>
                  </a:cxn>
                  <a:cxn ang="0">
                    <a:pos x="54" y="26"/>
                  </a:cxn>
                  <a:cxn ang="0">
                    <a:pos x="48" y="40"/>
                  </a:cxn>
                  <a:cxn ang="0">
                    <a:pos x="40" y="52"/>
                  </a:cxn>
                  <a:cxn ang="0">
                    <a:pos x="34" y="58"/>
                  </a:cxn>
                  <a:cxn ang="0">
                    <a:pos x="28" y="64"/>
                  </a:cxn>
                  <a:cxn ang="0">
                    <a:pos x="22" y="68"/>
                  </a:cxn>
                  <a:cxn ang="0">
                    <a:pos x="12" y="68"/>
                  </a:cxn>
                  <a:cxn ang="0">
                    <a:pos x="6" y="68"/>
                  </a:cxn>
                  <a:cxn ang="0">
                    <a:pos x="0" y="66"/>
                  </a:cxn>
                  <a:cxn ang="0">
                    <a:pos x="4" y="56"/>
                  </a:cxn>
                  <a:cxn ang="0">
                    <a:pos x="8" y="52"/>
                  </a:cxn>
                  <a:cxn ang="0">
                    <a:pos x="10" y="48"/>
                  </a:cxn>
                  <a:cxn ang="0">
                    <a:pos x="8" y="42"/>
                  </a:cxn>
                  <a:cxn ang="0">
                    <a:pos x="6" y="36"/>
                  </a:cxn>
                  <a:cxn ang="0">
                    <a:pos x="4" y="32"/>
                  </a:cxn>
                  <a:cxn ang="0">
                    <a:pos x="2" y="26"/>
                  </a:cxn>
                  <a:cxn ang="0">
                    <a:pos x="4" y="20"/>
                  </a:cxn>
                  <a:cxn ang="0">
                    <a:pos x="6" y="14"/>
                  </a:cxn>
                  <a:cxn ang="0">
                    <a:pos x="10" y="8"/>
                  </a:cxn>
                  <a:cxn ang="0">
                    <a:pos x="12" y="0"/>
                  </a:cxn>
                  <a:cxn ang="0">
                    <a:pos x="26" y="4"/>
                  </a:cxn>
                  <a:cxn ang="0">
                    <a:pos x="34" y="10"/>
                  </a:cxn>
                  <a:cxn ang="0">
                    <a:pos x="44" y="18"/>
                  </a:cxn>
                  <a:cxn ang="0">
                    <a:pos x="54" y="26"/>
                  </a:cxn>
                  <a:cxn ang="0">
                    <a:pos x="56" y="28"/>
                  </a:cxn>
                </a:cxnLst>
                <a:rect l="0" t="0" r="r" b="b"/>
                <a:pathLst>
                  <a:path w="56" h="68">
                    <a:moveTo>
                      <a:pt x="56" y="28"/>
                    </a:moveTo>
                    <a:lnTo>
                      <a:pt x="54" y="26"/>
                    </a:lnTo>
                    <a:lnTo>
                      <a:pt x="48" y="40"/>
                    </a:lnTo>
                    <a:lnTo>
                      <a:pt x="40" y="52"/>
                    </a:lnTo>
                    <a:lnTo>
                      <a:pt x="34" y="58"/>
                    </a:lnTo>
                    <a:lnTo>
                      <a:pt x="28" y="64"/>
                    </a:lnTo>
                    <a:lnTo>
                      <a:pt x="22" y="68"/>
                    </a:lnTo>
                    <a:lnTo>
                      <a:pt x="12" y="68"/>
                    </a:lnTo>
                    <a:lnTo>
                      <a:pt x="6" y="68"/>
                    </a:lnTo>
                    <a:lnTo>
                      <a:pt x="0" y="66"/>
                    </a:lnTo>
                    <a:lnTo>
                      <a:pt x="4" y="56"/>
                    </a:lnTo>
                    <a:lnTo>
                      <a:pt x="8" y="52"/>
                    </a:lnTo>
                    <a:lnTo>
                      <a:pt x="10" y="48"/>
                    </a:lnTo>
                    <a:lnTo>
                      <a:pt x="8" y="42"/>
                    </a:lnTo>
                    <a:lnTo>
                      <a:pt x="6" y="36"/>
                    </a:lnTo>
                    <a:lnTo>
                      <a:pt x="4" y="32"/>
                    </a:lnTo>
                    <a:lnTo>
                      <a:pt x="2" y="26"/>
                    </a:lnTo>
                    <a:lnTo>
                      <a:pt x="4" y="20"/>
                    </a:lnTo>
                    <a:lnTo>
                      <a:pt x="6" y="14"/>
                    </a:lnTo>
                    <a:lnTo>
                      <a:pt x="10" y="8"/>
                    </a:lnTo>
                    <a:lnTo>
                      <a:pt x="12" y="0"/>
                    </a:lnTo>
                    <a:lnTo>
                      <a:pt x="26" y="4"/>
                    </a:lnTo>
                    <a:lnTo>
                      <a:pt x="34" y="10"/>
                    </a:lnTo>
                    <a:lnTo>
                      <a:pt x="44" y="18"/>
                    </a:lnTo>
                    <a:lnTo>
                      <a:pt x="54" y="26"/>
                    </a:lnTo>
                    <a:lnTo>
                      <a:pt x="56" y="28"/>
                    </a:lnTo>
                    <a:close/>
                  </a:path>
                </a:pathLst>
              </a:custGeom>
              <a:grpFill/>
              <a:ln w="6350" cmpd="sng">
                <a:solidFill>
                  <a:schemeClr val="accent5"/>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651" name="Freeform 75"/>
              <p:cNvSpPr>
                <a:spLocks/>
              </p:cNvSpPr>
              <p:nvPr/>
            </p:nvSpPr>
            <p:spPr bwMode="gray">
              <a:xfrm>
                <a:off x="1521" y="1926"/>
                <a:ext cx="214" cy="204"/>
              </a:xfrm>
              <a:custGeom>
                <a:avLst/>
                <a:gdLst/>
                <a:ahLst/>
                <a:cxnLst>
                  <a:cxn ang="0">
                    <a:pos x="206" y="70"/>
                  </a:cxn>
                  <a:cxn ang="0">
                    <a:pos x="200" y="84"/>
                  </a:cxn>
                  <a:cxn ang="0">
                    <a:pos x="188" y="110"/>
                  </a:cxn>
                  <a:cxn ang="0">
                    <a:pos x="196" y="120"/>
                  </a:cxn>
                  <a:cxn ang="0">
                    <a:pos x="192" y="134"/>
                  </a:cxn>
                  <a:cxn ang="0">
                    <a:pos x="170" y="146"/>
                  </a:cxn>
                  <a:cxn ang="0">
                    <a:pos x="150" y="148"/>
                  </a:cxn>
                  <a:cxn ang="0">
                    <a:pos x="142" y="162"/>
                  </a:cxn>
                  <a:cxn ang="0">
                    <a:pos x="152" y="176"/>
                  </a:cxn>
                  <a:cxn ang="0">
                    <a:pos x="124" y="200"/>
                  </a:cxn>
                  <a:cxn ang="0">
                    <a:pos x="102" y="204"/>
                  </a:cxn>
                  <a:cxn ang="0">
                    <a:pos x="96" y="188"/>
                  </a:cxn>
                  <a:cxn ang="0">
                    <a:pos x="86" y="166"/>
                  </a:cxn>
                  <a:cxn ang="0">
                    <a:pos x="90" y="158"/>
                  </a:cxn>
                  <a:cxn ang="0">
                    <a:pos x="86" y="146"/>
                  </a:cxn>
                  <a:cxn ang="0">
                    <a:pos x="82" y="130"/>
                  </a:cxn>
                  <a:cxn ang="0">
                    <a:pos x="84" y="104"/>
                  </a:cxn>
                  <a:cxn ang="0">
                    <a:pos x="66" y="106"/>
                  </a:cxn>
                  <a:cxn ang="0">
                    <a:pos x="50" y="100"/>
                  </a:cxn>
                  <a:cxn ang="0">
                    <a:pos x="24" y="90"/>
                  </a:cxn>
                  <a:cxn ang="0">
                    <a:pos x="12" y="82"/>
                  </a:cxn>
                  <a:cxn ang="0">
                    <a:pos x="16" y="70"/>
                  </a:cxn>
                  <a:cxn ang="0">
                    <a:pos x="8" y="56"/>
                  </a:cxn>
                  <a:cxn ang="0">
                    <a:pos x="0" y="44"/>
                  </a:cxn>
                  <a:cxn ang="0">
                    <a:pos x="18" y="16"/>
                  </a:cxn>
                  <a:cxn ang="0">
                    <a:pos x="30" y="16"/>
                  </a:cxn>
                  <a:cxn ang="0">
                    <a:pos x="24" y="28"/>
                  </a:cxn>
                  <a:cxn ang="0">
                    <a:pos x="28" y="48"/>
                  </a:cxn>
                  <a:cxn ang="0">
                    <a:pos x="38" y="44"/>
                  </a:cxn>
                  <a:cxn ang="0">
                    <a:pos x="36" y="30"/>
                  </a:cxn>
                  <a:cxn ang="0">
                    <a:pos x="32" y="20"/>
                  </a:cxn>
                  <a:cxn ang="0">
                    <a:pos x="50" y="4"/>
                  </a:cxn>
                  <a:cxn ang="0">
                    <a:pos x="66" y="4"/>
                  </a:cxn>
                  <a:cxn ang="0">
                    <a:pos x="82" y="12"/>
                  </a:cxn>
                  <a:cxn ang="0">
                    <a:pos x="106" y="22"/>
                  </a:cxn>
                  <a:cxn ang="0">
                    <a:pos x="126" y="26"/>
                  </a:cxn>
                  <a:cxn ang="0">
                    <a:pos x="162" y="20"/>
                  </a:cxn>
                  <a:cxn ang="0">
                    <a:pos x="174" y="18"/>
                  </a:cxn>
                  <a:cxn ang="0">
                    <a:pos x="174" y="34"/>
                  </a:cxn>
                  <a:cxn ang="0">
                    <a:pos x="190" y="38"/>
                  </a:cxn>
                  <a:cxn ang="0">
                    <a:pos x="196" y="52"/>
                  </a:cxn>
                  <a:cxn ang="0">
                    <a:pos x="204" y="54"/>
                  </a:cxn>
                </a:cxnLst>
                <a:rect l="0" t="0" r="r" b="b"/>
                <a:pathLst>
                  <a:path w="214" h="204">
                    <a:moveTo>
                      <a:pt x="214" y="56"/>
                    </a:moveTo>
                    <a:lnTo>
                      <a:pt x="210" y="64"/>
                    </a:lnTo>
                    <a:lnTo>
                      <a:pt x="206" y="70"/>
                    </a:lnTo>
                    <a:lnTo>
                      <a:pt x="200" y="74"/>
                    </a:lnTo>
                    <a:lnTo>
                      <a:pt x="198" y="80"/>
                    </a:lnTo>
                    <a:lnTo>
                      <a:pt x="200" y="84"/>
                    </a:lnTo>
                    <a:lnTo>
                      <a:pt x="206" y="88"/>
                    </a:lnTo>
                    <a:lnTo>
                      <a:pt x="188" y="98"/>
                    </a:lnTo>
                    <a:lnTo>
                      <a:pt x="188" y="110"/>
                    </a:lnTo>
                    <a:lnTo>
                      <a:pt x="190" y="114"/>
                    </a:lnTo>
                    <a:lnTo>
                      <a:pt x="192" y="116"/>
                    </a:lnTo>
                    <a:lnTo>
                      <a:pt x="196" y="120"/>
                    </a:lnTo>
                    <a:lnTo>
                      <a:pt x="196" y="124"/>
                    </a:lnTo>
                    <a:lnTo>
                      <a:pt x="196" y="130"/>
                    </a:lnTo>
                    <a:lnTo>
                      <a:pt x="192" y="134"/>
                    </a:lnTo>
                    <a:lnTo>
                      <a:pt x="188" y="136"/>
                    </a:lnTo>
                    <a:lnTo>
                      <a:pt x="184" y="140"/>
                    </a:lnTo>
                    <a:lnTo>
                      <a:pt x="170" y="146"/>
                    </a:lnTo>
                    <a:lnTo>
                      <a:pt x="166" y="150"/>
                    </a:lnTo>
                    <a:lnTo>
                      <a:pt x="162" y="154"/>
                    </a:lnTo>
                    <a:lnTo>
                      <a:pt x="150" y="148"/>
                    </a:lnTo>
                    <a:lnTo>
                      <a:pt x="144" y="144"/>
                    </a:lnTo>
                    <a:lnTo>
                      <a:pt x="134" y="142"/>
                    </a:lnTo>
                    <a:lnTo>
                      <a:pt x="142" y="162"/>
                    </a:lnTo>
                    <a:lnTo>
                      <a:pt x="146" y="170"/>
                    </a:lnTo>
                    <a:lnTo>
                      <a:pt x="148" y="172"/>
                    </a:lnTo>
                    <a:lnTo>
                      <a:pt x="152" y="176"/>
                    </a:lnTo>
                    <a:lnTo>
                      <a:pt x="146" y="186"/>
                    </a:lnTo>
                    <a:lnTo>
                      <a:pt x="134" y="194"/>
                    </a:lnTo>
                    <a:lnTo>
                      <a:pt x="124" y="200"/>
                    </a:lnTo>
                    <a:lnTo>
                      <a:pt x="116" y="204"/>
                    </a:lnTo>
                    <a:lnTo>
                      <a:pt x="108" y="204"/>
                    </a:lnTo>
                    <a:lnTo>
                      <a:pt x="102" y="204"/>
                    </a:lnTo>
                    <a:lnTo>
                      <a:pt x="98" y="202"/>
                    </a:lnTo>
                    <a:lnTo>
                      <a:pt x="96" y="198"/>
                    </a:lnTo>
                    <a:lnTo>
                      <a:pt x="96" y="188"/>
                    </a:lnTo>
                    <a:lnTo>
                      <a:pt x="92" y="178"/>
                    </a:lnTo>
                    <a:lnTo>
                      <a:pt x="88" y="170"/>
                    </a:lnTo>
                    <a:lnTo>
                      <a:pt x="86" y="166"/>
                    </a:lnTo>
                    <a:lnTo>
                      <a:pt x="86" y="162"/>
                    </a:lnTo>
                    <a:lnTo>
                      <a:pt x="88" y="162"/>
                    </a:lnTo>
                    <a:lnTo>
                      <a:pt x="90" y="158"/>
                    </a:lnTo>
                    <a:lnTo>
                      <a:pt x="90" y="156"/>
                    </a:lnTo>
                    <a:lnTo>
                      <a:pt x="88" y="150"/>
                    </a:lnTo>
                    <a:lnTo>
                      <a:pt x="86" y="146"/>
                    </a:lnTo>
                    <a:lnTo>
                      <a:pt x="82" y="142"/>
                    </a:lnTo>
                    <a:lnTo>
                      <a:pt x="80" y="136"/>
                    </a:lnTo>
                    <a:lnTo>
                      <a:pt x="82" y="130"/>
                    </a:lnTo>
                    <a:lnTo>
                      <a:pt x="84" y="120"/>
                    </a:lnTo>
                    <a:lnTo>
                      <a:pt x="92" y="104"/>
                    </a:lnTo>
                    <a:lnTo>
                      <a:pt x="84" y="104"/>
                    </a:lnTo>
                    <a:lnTo>
                      <a:pt x="78" y="106"/>
                    </a:lnTo>
                    <a:lnTo>
                      <a:pt x="74" y="106"/>
                    </a:lnTo>
                    <a:lnTo>
                      <a:pt x="66" y="106"/>
                    </a:lnTo>
                    <a:lnTo>
                      <a:pt x="60" y="106"/>
                    </a:lnTo>
                    <a:lnTo>
                      <a:pt x="54" y="104"/>
                    </a:lnTo>
                    <a:lnTo>
                      <a:pt x="50" y="100"/>
                    </a:lnTo>
                    <a:lnTo>
                      <a:pt x="50" y="94"/>
                    </a:lnTo>
                    <a:lnTo>
                      <a:pt x="38" y="92"/>
                    </a:lnTo>
                    <a:lnTo>
                      <a:pt x="24" y="90"/>
                    </a:lnTo>
                    <a:lnTo>
                      <a:pt x="20" y="88"/>
                    </a:lnTo>
                    <a:lnTo>
                      <a:pt x="16" y="86"/>
                    </a:lnTo>
                    <a:lnTo>
                      <a:pt x="12" y="82"/>
                    </a:lnTo>
                    <a:lnTo>
                      <a:pt x="10" y="80"/>
                    </a:lnTo>
                    <a:lnTo>
                      <a:pt x="12" y="76"/>
                    </a:lnTo>
                    <a:lnTo>
                      <a:pt x="16" y="70"/>
                    </a:lnTo>
                    <a:lnTo>
                      <a:pt x="14" y="64"/>
                    </a:lnTo>
                    <a:lnTo>
                      <a:pt x="10" y="60"/>
                    </a:lnTo>
                    <a:lnTo>
                      <a:pt x="8" y="56"/>
                    </a:lnTo>
                    <a:lnTo>
                      <a:pt x="6" y="52"/>
                    </a:lnTo>
                    <a:lnTo>
                      <a:pt x="2" y="50"/>
                    </a:lnTo>
                    <a:lnTo>
                      <a:pt x="0" y="44"/>
                    </a:lnTo>
                    <a:lnTo>
                      <a:pt x="2" y="36"/>
                    </a:lnTo>
                    <a:lnTo>
                      <a:pt x="6" y="28"/>
                    </a:lnTo>
                    <a:lnTo>
                      <a:pt x="18" y="16"/>
                    </a:lnTo>
                    <a:lnTo>
                      <a:pt x="26" y="6"/>
                    </a:lnTo>
                    <a:lnTo>
                      <a:pt x="28" y="12"/>
                    </a:lnTo>
                    <a:lnTo>
                      <a:pt x="30" y="16"/>
                    </a:lnTo>
                    <a:lnTo>
                      <a:pt x="30" y="20"/>
                    </a:lnTo>
                    <a:lnTo>
                      <a:pt x="28" y="24"/>
                    </a:lnTo>
                    <a:lnTo>
                      <a:pt x="24" y="28"/>
                    </a:lnTo>
                    <a:lnTo>
                      <a:pt x="24" y="34"/>
                    </a:lnTo>
                    <a:lnTo>
                      <a:pt x="24" y="44"/>
                    </a:lnTo>
                    <a:lnTo>
                      <a:pt x="28" y="48"/>
                    </a:lnTo>
                    <a:lnTo>
                      <a:pt x="30" y="48"/>
                    </a:lnTo>
                    <a:lnTo>
                      <a:pt x="34" y="46"/>
                    </a:lnTo>
                    <a:lnTo>
                      <a:pt x="38" y="44"/>
                    </a:lnTo>
                    <a:lnTo>
                      <a:pt x="40" y="38"/>
                    </a:lnTo>
                    <a:lnTo>
                      <a:pt x="38" y="34"/>
                    </a:lnTo>
                    <a:lnTo>
                      <a:pt x="36" y="30"/>
                    </a:lnTo>
                    <a:lnTo>
                      <a:pt x="32" y="26"/>
                    </a:lnTo>
                    <a:lnTo>
                      <a:pt x="30" y="24"/>
                    </a:lnTo>
                    <a:lnTo>
                      <a:pt x="32" y="20"/>
                    </a:lnTo>
                    <a:lnTo>
                      <a:pt x="34" y="16"/>
                    </a:lnTo>
                    <a:lnTo>
                      <a:pt x="44" y="10"/>
                    </a:lnTo>
                    <a:lnTo>
                      <a:pt x="50" y="4"/>
                    </a:lnTo>
                    <a:lnTo>
                      <a:pt x="58" y="0"/>
                    </a:lnTo>
                    <a:lnTo>
                      <a:pt x="62" y="4"/>
                    </a:lnTo>
                    <a:lnTo>
                      <a:pt x="66" y="4"/>
                    </a:lnTo>
                    <a:lnTo>
                      <a:pt x="70" y="6"/>
                    </a:lnTo>
                    <a:lnTo>
                      <a:pt x="76" y="6"/>
                    </a:lnTo>
                    <a:lnTo>
                      <a:pt x="82" y="12"/>
                    </a:lnTo>
                    <a:lnTo>
                      <a:pt x="88" y="18"/>
                    </a:lnTo>
                    <a:lnTo>
                      <a:pt x="94" y="20"/>
                    </a:lnTo>
                    <a:lnTo>
                      <a:pt x="106" y="22"/>
                    </a:lnTo>
                    <a:lnTo>
                      <a:pt x="114" y="22"/>
                    </a:lnTo>
                    <a:lnTo>
                      <a:pt x="120" y="24"/>
                    </a:lnTo>
                    <a:lnTo>
                      <a:pt x="126" y="26"/>
                    </a:lnTo>
                    <a:lnTo>
                      <a:pt x="132" y="28"/>
                    </a:lnTo>
                    <a:lnTo>
                      <a:pt x="146" y="24"/>
                    </a:lnTo>
                    <a:lnTo>
                      <a:pt x="162" y="20"/>
                    </a:lnTo>
                    <a:lnTo>
                      <a:pt x="174" y="16"/>
                    </a:lnTo>
                    <a:lnTo>
                      <a:pt x="176" y="16"/>
                    </a:lnTo>
                    <a:lnTo>
                      <a:pt x="174" y="18"/>
                    </a:lnTo>
                    <a:lnTo>
                      <a:pt x="170" y="24"/>
                    </a:lnTo>
                    <a:lnTo>
                      <a:pt x="170" y="26"/>
                    </a:lnTo>
                    <a:lnTo>
                      <a:pt x="174" y="34"/>
                    </a:lnTo>
                    <a:lnTo>
                      <a:pt x="180" y="32"/>
                    </a:lnTo>
                    <a:lnTo>
                      <a:pt x="184" y="34"/>
                    </a:lnTo>
                    <a:lnTo>
                      <a:pt x="190" y="38"/>
                    </a:lnTo>
                    <a:lnTo>
                      <a:pt x="194" y="40"/>
                    </a:lnTo>
                    <a:lnTo>
                      <a:pt x="196" y="46"/>
                    </a:lnTo>
                    <a:lnTo>
                      <a:pt x="196" y="52"/>
                    </a:lnTo>
                    <a:lnTo>
                      <a:pt x="192" y="56"/>
                    </a:lnTo>
                    <a:lnTo>
                      <a:pt x="200" y="54"/>
                    </a:lnTo>
                    <a:lnTo>
                      <a:pt x="204" y="54"/>
                    </a:lnTo>
                    <a:lnTo>
                      <a:pt x="208" y="56"/>
                    </a:lnTo>
                    <a:lnTo>
                      <a:pt x="214" y="56"/>
                    </a:lnTo>
                    <a:close/>
                  </a:path>
                </a:pathLst>
              </a:custGeom>
              <a:grpFill/>
              <a:ln w="6350" cmpd="sng">
                <a:solidFill>
                  <a:schemeClr val="accent5"/>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652" name="Freeform 76"/>
              <p:cNvSpPr>
                <a:spLocks/>
              </p:cNvSpPr>
              <p:nvPr/>
            </p:nvSpPr>
            <p:spPr bwMode="gray">
              <a:xfrm>
                <a:off x="1509" y="2050"/>
                <a:ext cx="632" cy="698"/>
              </a:xfrm>
              <a:custGeom>
                <a:avLst/>
                <a:gdLst/>
                <a:ahLst/>
                <a:cxnLst>
                  <a:cxn ang="0">
                    <a:pos x="330" y="54"/>
                  </a:cxn>
                  <a:cxn ang="0">
                    <a:pos x="294" y="48"/>
                  </a:cxn>
                  <a:cxn ang="0">
                    <a:pos x="270" y="56"/>
                  </a:cxn>
                  <a:cxn ang="0">
                    <a:pos x="238" y="70"/>
                  </a:cxn>
                  <a:cxn ang="0">
                    <a:pos x="224" y="38"/>
                  </a:cxn>
                  <a:cxn ang="0">
                    <a:pos x="220" y="10"/>
                  </a:cxn>
                  <a:cxn ang="0">
                    <a:pos x="200" y="12"/>
                  </a:cxn>
                  <a:cxn ang="0">
                    <a:pos x="156" y="20"/>
                  </a:cxn>
                  <a:cxn ang="0">
                    <a:pos x="158" y="62"/>
                  </a:cxn>
                  <a:cxn ang="0">
                    <a:pos x="110" y="78"/>
                  </a:cxn>
                  <a:cxn ang="0">
                    <a:pos x="68" y="64"/>
                  </a:cxn>
                  <a:cxn ang="0">
                    <a:pos x="72" y="84"/>
                  </a:cxn>
                  <a:cxn ang="0">
                    <a:pos x="62" y="104"/>
                  </a:cxn>
                  <a:cxn ang="0">
                    <a:pos x="58" y="174"/>
                  </a:cxn>
                  <a:cxn ang="0">
                    <a:pos x="16" y="196"/>
                  </a:cxn>
                  <a:cxn ang="0">
                    <a:pos x="0" y="230"/>
                  </a:cxn>
                  <a:cxn ang="0">
                    <a:pos x="16" y="266"/>
                  </a:cxn>
                  <a:cxn ang="0">
                    <a:pos x="46" y="278"/>
                  </a:cxn>
                  <a:cxn ang="0">
                    <a:pos x="62" y="296"/>
                  </a:cxn>
                  <a:cxn ang="0">
                    <a:pos x="102" y="290"/>
                  </a:cxn>
                  <a:cxn ang="0">
                    <a:pos x="140" y="280"/>
                  </a:cxn>
                  <a:cxn ang="0">
                    <a:pos x="158" y="324"/>
                  </a:cxn>
                  <a:cxn ang="0">
                    <a:pos x="188" y="336"/>
                  </a:cxn>
                  <a:cxn ang="0">
                    <a:pos x="212" y="342"/>
                  </a:cxn>
                  <a:cxn ang="0">
                    <a:pos x="226" y="376"/>
                  </a:cxn>
                  <a:cxn ang="0">
                    <a:pos x="254" y="400"/>
                  </a:cxn>
                  <a:cxn ang="0">
                    <a:pos x="270" y="430"/>
                  </a:cxn>
                  <a:cxn ang="0">
                    <a:pos x="270" y="480"/>
                  </a:cxn>
                  <a:cxn ang="0">
                    <a:pos x="306" y="508"/>
                  </a:cxn>
                  <a:cxn ang="0">
                    <a:pos x="328" y="528"/>
                  </a:cxn>
                  <a:cxn ang="0">
                    <a:pos x="338" y="564"/>
                  </a:cxn>
                  <a:cxn ang="0">
                    <a:pos x="340" y="596"/>
                  </a:cxn>
                  <a:cxn ang="0">
                    <a:pos x="298" y="648"/>
                  </a:cxn>
                  <a:cxn ang="0">
                    <a:pos x="380" y="698"/>
                  </a:cxn>
                  <a:cxn ang="0">
                    <a:pos x="406" y="656"/>
                  </a:cxn>
                  <a:cxn ang="0">
                    <a:pos x="430" y="614"/>
                  </a:cxn>
                  <a:cxn ang="0">
                    <a:pos x="432" y="554"/>
                  </a:cxn>
                  <a:cxn ang="0">
                    <a:pos x="510" y="514"/>
                  </a:cxn>
                  <a:cxn ang="0">
                    <a:pos x="558" y="448"/>
                  </a:cxn>
                  <a:cxn ang="0">
                    <a:pos x="562" y="412"/>
                  </a:cxn>
                  <a:cxn ang="0">
                    <a:pos x="564" y="338"/>
                  </a:cxn>
                  <a:cxn ang="0">
                    <a:pos x="590" y="306"/>
                  </a:cxn>
                  <a:cxn ang="0">
                    <a:pos x="628" y="250"/>
                  </a:cxn>
                  <a:cxn ang="0">
                    <a:pos x="622" y="186"/>
                  </a:cxn>
                  <a:cxn ang="0">
                    <a:pos x="580" y="166"/>
                  </a:cxn>
                  <a:cxn ang="0">
                    <a:pos x="522" y="144"/>
                  </a:cxn>
                  <a:cxn ang="0">
                    <a:pos x="486" y="134"/>
                  </a:cxn>
                  <a:cxn ang="0">
                    <a:pos x="460" y="120"/>
                  </a:cxn>
                  <a:cxn ang="0">
                    <a:pos x="414" y="102"/>
                  </a:cxn>
                  <a:cxn ang="0">
                    <a:pos x="380" y="122"/>
                  </a:cxn>
                  <a:cxn ang="0">
                    <a:pos x="368" y="104"/>
                  </a:cxn>
                  <a:cxn ang="0">
                    <a:pos x="382" y="70"/>
                  </a:cxn>
                  <a:cxn ang="0">
                    <a:pos x="368" y="28"/>
                  </a:cxn>
                </a:cxnLst>
                <a:rect l="0" t="0" r="r" b="b"/>
                <a:pathLst>
                  <a:path w="632" h="698">
                    <a:moveTo>
                      <a:pt x="362" y="12"/>
                    </a:moveTo>
                    <a:lnTo>
                      <a:pt x="356" y="26"/>
                    </a:lnTo>
                    <a:lnTo>
                      <a:pt x="348" y="38"/>
                    </a:lnTo>
                    <a:lnTo>
                      <a:pt x="342" y="44"/>
                    </a:lnTo>
                    <a:lnTo>
                      <a:pt x="336" y="50"/>
                    </a:lnTo>
                    <a:lnTo>
                      <a:pt x="330" y="54"/>
                    </a:lnTo>
                    <a:lnTo>
                      <a:pt x="320" y="54"/>
                    </a:lnTo>
                    <a:lnTo>
                      <a:pt x="314" y="54"/>
                    </a:lnTo>
                    <a:lnTo>
                      <a:pt x="308" y="52"/>
                    </a:lnTo>
                    <a:lnTo>
                      <a:pt x="306" y="50"/>
                    </a:lnTo>
                    <a:lnTo>
                      <a:pt x="304" y="44"/>
                    </a:lnTo>
                    <a:lnTo>
                      <a:pt x="294" y="48"/>
                    </a:lnTo>
                    <a:lnTo>
                      <a:pt x="282" y="52"/>
                    </a:lnTo>
                    <a:lnTo>
                      <a:pt x="282" y="62"/>
                    </a:lnTo>
                    <a:lnTo>
                      <a:pt x="280" y="60"/>
                    </a:lnTo>
                    <a:lnTo>
                      <a:pt x="276" y="58"/>
                    </a:lnTo>
                    <a:lnTo>
                      <a:pt x="274" y="56"/>
                    </a:lnTo>
                    <a:lnTo>
                      <a:pt x="270" y="56"/>
                    </a:lnTo>
                    <a:lnTo>
                      <a:pt x="264" y="56"/>
                    </a:lnTo>
                    <a:lnTo>
                      <a:pt x="260" y="58"/>
                    </a:lnTo>
                    <a:lnTo>
                      <a:pt x="254" y="64"/>
                    </a:lnTo>
                    <a:lnTo>
                      <a:pt x="248" y="68"/>
                    </a:lnTo>
                    <a:lnTo>
                      <a:pt x="244" y="70"/>
                    </a:lnTo>
                    <a:lnTo>
                      <a:pt x="238" y="70"/>
                    </a:lnTo>
                    <a:lnTo>
                      <a:pt x="234" y="70"/>
                    </a:lnTo>
                    <a:lnTo>
                      <a:pt x="232" y="68"/>
                    </a:lnTo>
                    <a:lnTo>
                      <a:pt x="226" y="62"/>
                    </a:lnTo>
                    <a:lnTo>
                      <a:pt x="224" y="54"/>
                    </a:lnTo>
                    <a:lnTo>
                      <a:pt x="222" y="44"/>
                    </a:lnTo>
                    <a:lnTo>
                      <a:pt x="224" y="38"/>
                    </a:lnTo>
                    <a:lnTo>
                      <a:pt x="226" y="34"/>
                    </a:lnTo>
                    <a:lnTo>
                      <a:pt x="226" y="30"/>
                    </a:lnTo>
                    <a:lnTo>
                      <a:pt x="226" y="26"/>
                    </a:lnTo>
                    <a:lnTo>
                      <a:pt x="226" y="20"/>
                    </a:lnTo>
                    <a:lnTo>
                      <a:pt x="224" y="14"/>
                    </a:lnTo>
                    <a:lnTo>
                      <a:pt x="220" y="10"/>
                    </a:lnTo>
                    <a:lnTo>
                      <a:pt x="220" y="8"/>
                    </a:lnTo>
                    <a:lnTo>
                      <a:pt x="220" y="0"/>
                    </a:lnTo>
                    <a:lnTo>
                      <a:pt x="208" y="0"/>
                    </a:lnTo>
                    <a:lnTo>
                      <a:pt x="208" y="6"/>
                    </a:lnTo>
                    <a:lnTo>
                      <a:pt x="204" y="10"/>
                    </a:lnTo>
                    <a:lnTo>
                      <a:pt x="200" y="12"/>
                    </a:lnTo>
                    <a:lnTo>
                      <a:pt x="196" y="16"/>
                    </a:lnTo>
                    <a:lnTo>
                      <a:pt x="182" y="22"/>
                    </a:lnTo>
                    <a:lnTo>
                      <a:pt x="178" y="26"/>
                    </a:lnTo>
                    <a:lnTo>
                      <a:pt x="174" y="30"/>
                    </a:lnTo>
                    <a:lnTo>
                      <a:pt x="162" y="24"/>
                    </a:lnTo>
                    <a:lnTo>
                      <a:pt x="156" y="20"/>
                    </a:lnTo>
                    <a:lnTo>
                      <a:pt x="146" y="18"/>
                    </a:lnTo>
                    <a:lnTo>
                      <a:pt x="154" y="38"/>
                    </a:lnTo>
                    <a:lnTo>
                      <a:pt x="158" y="46"/>
                    </a:lnTo>
                    <a:lnTo>
                      <a:pt x="160" y="48"/>
                    </a:lnTo>
                    <a:lnTo>
                      <a:pt x="164" y="52"/>
                    </a:lnTo>
                    <a:lnTo>
                      <a:pt x="158" y="62"/>
                    </a:lnTo>
                    <a:lnTo>
                      <a:pt x="146" y="70"/>
                    </a:lnTo>
                    <a:lnTo>
                      <a:pt x="136" y="76"/>
                    </a:lnTo>
                    <a:lnTo>
                      <a:pt x="128" y="80"/>
                    </a:lnTo>
                    <a:lnTo>
                      <a:pt x="120" y="80"/>
                    </a:lnTo>
                    <a:lnTo>
                      <a:pt x="114" y="80"/>
                    </a:lnTo>
                    <a:lnTo>
                      <a:pt x="110" y="78"/>
                    </a:lnTo>
                    <a:lnTo>
                      <a:pt x="108" y="74"/>
                    </a:lnTo>
                    <a:lnTo>
                      <a:pt x="108" y="64"/>
                    </a:lnTo>
                    <a:lnTo>
                      <a:pt x="104" y="54"/>
                    </a:lnTo>
                    <a:lnTo>
                      <a:pt x="90" y="62"/>
                    </a:lnTo>
                    <a:lnTo>
                      <a:pt x="80" y="64"/>
                    </a:lnTo>
                    <a:lnTo>
                      <a:pt x="68" y="64"/>
                    </a:lnTo>
                    <a:lnTo>
                      <a:pt x="62" y="68"/>
                    </a:lnTo>
                    <a:lnTo>
                      <a:pt x="64" y="68"/>
                    </a:lnTo>
                    <a:lnTo>
                      <a:pt x="66" y="70"/>
                    </a:lnTo>
                    <a:lnTo>
                      <a:pt x="68" y="74"/>
                    </a:lnTo>
                    <a:lnTo>
                      <a:pt x="72" y="76"/>
                    </a:lnTo>
                    <a:lnTo>
                      <a:pt x="72" y="84"/>
                    </a:lnTo>
                    <a:lnTo>
                      <a:pt x="66" y="84"/>
                    </a:lnTo>
                    <a:lnTo>
                      <a:pt x="62" y="86"/>
                    </a:lnTo>
                    <a:lnTo>
                      <a:pt x="60" y="90"/>
                    </a:lnTo>
                    <a:lnTo>
                      <a:pt x="58" y="92"/>
                    </a:lnTo>
                    <a:lnTo>
                      <a:pt x="60" y="98"/>
                    </a:lnTo>
                    <a:lnTo>
                      <a:pt x="62" y="104"/>
                    </a:lnTo>
                    <a:lnTo>
                      <a:pt x="66" y="110"/>
                    </a:lnTo>
                    <a:lnTo>
                      <a:pt x="68" y="116"/>
                    </a:lnTo>
                    <a:lnTo>
                      <a:pt x="66" y="140"/>
                    </a:lnTo>
                    <a:lnTo>
                      <a:pt x="62" y="168"/>
                    </a:lnTo>
                    <a:lnTo>
                      <a:pt x="62" y="172"/>
                    </a:lnTo>
                    <a:lnTo>
                      <a:pt x="58" y="174"/>
                    </a:lnTo>
                    <a:lnTo>
                      <a:pt x="46" y="176"/>
                    </a:lnTo>
                    <a:lnTo>
                      <a:pt x="36" y="178"/>
                    </a:lnTo>
                    <a:lnTo>
                      <a:pt x="26" y="180"/>
                    </a:lnTo>
                    <a:lnTo>
                      <a:pt x="20" y="184"/>
                    </a:lnTo>
                    <a:lnTo>
                      <a:pt x="18" y="188"/>
                    </a:lnTo>
                    <a:lnTo>
                      <a:pt x="16" y="196"/>
                    </a:lnTo>
                    <a:lnTo>
                      <a:pt x="14" y="204"/>
                    </a:lnTo>
                    <a:lnTo>
                      <a:pt x="10" y="216"/>
                    </a:lnTo>
                    <a:lnTo>
                      <a:pt x="8" y="220"/>
                    </a:lnTo>
                    <a:lnTo>
                      <a:pt x="6" y="222"/>
                    </a:lnTo>
                    <a:lnTo>
                      <a:pt x="2" y="226"/>
                    </a:lnTo>
                    <a:lnTo>
                      <a:pt x="0" y="230"/>
                    </a:lnTo>
                    <a:lnTo>
                      <a:pt x="2" y="236"/>
                    </a:lnTo>
                    <a:lnTo>
                      <a:pt x="4" y="240"/>
                    </a:lnTo>
                    <a:lnTo>
                      <a:pt x="8" y="248"/>
                    </a:lnTo>
                    <a:lnTo>
                      <a:pt x="14" y="256"/>
                    </a:lnTo>
                    <a:lnTo>
                      <a:pt x="16" y="260"/>
                    </a:lnTo>
                    <a:lnTo>
                      <a:pt x="16" y="266"/>
                    </a:lnTo>
                    <a:lnTo>
                      <a:pt x="24" y="268"/>
                    </a:lnTo>
                    <a:lnTo>
                      <a:pt x="30" y="272"/>
                    </a:lnTo>
                    <a:lnTo>
                      <a:pt x="36" y="278"/>
                    </a:lnTo>
                    <a:lnTo>
                      <a:pt x="40" y="280"/>
                    </a:lnTo>
                    <a:lnTo>
                      <a:pt x="44" y="278"/>
                    </a:lnTo>
                    <a:lnTo>
                      <a:pt x="46" y="278"/>
                    </a:lnTo>
                    <a:lnTo>
                      <a:pt x="48" y="270"/>
                    </a:lnTo>
                    <a:lnTo>
                      <a:pt x="58" y="270"/>
                    </a:lnTo>
                    <a:lnTo>
                      <a:pt x="58" y="286"/>
                    </a:lnTo>
                    <a:lnTo>
                      <a:pt x="58" y="292"/>
                    </a:lnTo>
                    <a:lnTo>
                      <a:pt x="60" y="294"/>
                    </a:lnTo>
                    <a:lnTo>
                      <a:pt x="62" y="296"/>
                    </a:lnTo>
                    <a:lnTo>
                      <a:pt x="64" y="296"/>
                    </a:lnTo>
                    <a:lnTo>
                      <a:pt x="66" y="296"/>
                    </a:lnTo>
                    <a:lnTo>
                      <a:pt x="74" y="298"/>
                    </a:lnTo>
                    <a:lnTo>
                      <a:pt x="86" y="300"/>
                    </a:lnTo>
                    <a:lnTo>
                      <a:pt x="94" y="296"/>
                    </a:lnTo>
                    <a:lnTo>
                      <a:pt x="102" y="290"/>
                    </a:lnTo>
                    <a:lnTo>
                      <a:pt x="116" y="280"/>
                    </a:lnTo>
                    <a:lnTo>
                      <a:pt x="122" y="276"/>
                    </a:lnTo>
                    <a:lnTo>
                      <a:pt x="130" y="274"/>
                    </a:lnTo>
                    <a:lnTo>
                      <a:pt x="136" y="274"/>
                    </a:lnTo>
                    <a:lnTo>
                      <a:pt x="138" y="276"/>
                    </a:lnTo>
                    <a:lnTo>
                      <a:pt x="140" y="280"/>
                    </a:lnTo>
                    <a:lnTo>
                      <a:pt x="140" y="284"/>
                    </a:lnTo>
                    <a:lnTo>
                      <a:pt x="138" y="294"/>
                    </a:lnTo>
                    <a:lnTo>
                      <a:pt x="140" y="304"/>
                    </a:lnTo>
                    <a:lnTo>
                      <a:pt x="144" y="310"/>
                    </a:lnTo>
                    <a:lnTo>
                      <a:pt x="148" y="318"/>
                    </a:lnTo>
                    <a:lnTo>
                      <a:pt x="158" y="324"/>
                    </a:lnTo>
                    <a:lnTo>
                      <a:pt x="168" y="328"/>
                    </a:lnTo>
                    <a:lnTo>
                      <a:pt x="172" y="326"/>
                    </a:lnTo>
                    <a:lnTo>
                      <a:pt x="174" y="328"/>
                    </a:lnTo>
                    <a:lnTo>
                      <a:pt x="178" y="332"/>
                    </a:lnTo>
                    <a:lnTo>
                      <a:pt x="182" y="334"/>
                    </a:lnTo>
                    <a:lnTo>
                      <a:pt x="188" y="336"/>
                    </a:lnTo>
                    <a:lnTo>
                      <a:pt x="188" y="340"/>
                    </a:lnTo>
                    <a:lnTo>
                      <a:pt x="190" y="342"/>
                    </a:lnTo>
                    <a:lnTo>
                      <a:pt x="194" y="342"/>
                    </a:lnTo>
                    <a:lnTo>
                      <a:pt x="198" y="342"/>
                    </a:lnTo>
                    <a:lnTo>
                      <a:pt x="208" y="340"/>
                    </a:lnTo>
                    <a:lnTo>
                      <a:pt x="212" y="342"/>
                    </a:lnTo>
                    <a:lnTo>
                      <a:pt x="216" y="344"/>
                    </a:lnTo>
                    <a:lnTo>
                      <a:pt x="220" y="354"/>
                    </a:lnTo>
                    <a:lnTo>
                      <a:pt x="222" y="364"/>
                    </a:lnTo>
                    <a:lnTo>
                      <a:pt x="224" y="366"/>
                    </a:lnTo>
                    <a:lnTo>
                      <a:pt x="226" y="368"/>
                    </a:lnTo>
                    <a:lnTo>
                      <a:pt x="226" y="376"/>
                    </a:lnTo>
                    <a:lnTo>
                      <a:pt x="226" y="382"/>
                    </a:lnTo>
                    <a:lnTo>
                      <a:pt x="228" y="386"/>
                    </a:lnTo>
                    <a:lnTo>
                      <a:pt x="232" y="390"/>
                    </a:lnTo>
                    <a:lnTo>
                      <a:pt x="242" y="392"/>
                    </a:lnTo>
                    <a:lnTo>
                      <a:pt x="254" y="394"/>
                    </a:lnTo>
                    <a:lnTo>
                      <a:pt x="254" y="400"/>
                    </a:lnTo>
                    <a:lnTo>
                      <a:pt x="254" y="404"/>
                    </a:lnTo>
                    <a:lnTo>
                      <a:pt x="258" y="408"/>
                    </a:lnTo>
                    <a:lnTo>
                      <a:pt x="260" y="412"/>
                    </a:lnTo>
                    <a:lnTo>
                      <a:pt x="268" y="420"/>
                    </a:lnTo>
                    <a:lnTo>
                      <a:pt x="270" y="422"/>
                    </a:lnTo>
                    <a:lnTo>
                      <a:pt x="270" y="430"/>
                    </a:lnTo>
                    <a:lnTo>
                      <a:pt x="270" y="436"/>
                    </a:lnTo>
                    <a:lnTo>
                      <a:pt x="266" y="444"/>
                    </a:lnTo>
                    <a:lnTo>
                      <a:pt x="264" y="448"/>
                    </a:lnTo>
                    <a:lnTo>
                      <a:pt x="264" y="454"/>
                    </a:lnTo>
                    <a:lnTo>
                      <a:pt x="264" y="464"/>
                    </a:lnTo>
                    <a:lnTo>
                      <a:pt x="270" y="480"/>
                    </a:lnTo>
                    <a:lnTo>
                      <a:pt x="276" y="496"/>
                    </a:lnTo>
                    <a:lnTo>
                      <a:pt x="278" y="500"/>
                    </a:lnTo>
                    <a:lnTo>
                      <a:pt x="282" y="502"/>
                    </a:lnTo>
                    <a:lnTo>
                      <a:pt x="292" y="502"/>
                    </a:lnTo>
                    <a:lnTo>
                      <a:pt x="300" y="504"/>
                    </a:lnTo>
                    <a:lnTo>
                      <a:pt x="306" y="508"/>
                    </a:lnTo>
                    <a:lnTo>
                      <a:pt x="308" y="514"/>
                    </a:lnTo>
                    <a:lnTo>
                      <a:pt x="314" y="526"/>
                    </a:lnTo>
                    <a:lnTo>
                      <a:pt x="320" y="536"/>
                    </a:lnTo>
                    <a:lnTo>
                      <a:pt x="322" y="532"/>
                    </a:lnTo>
                    <a:lnTo>
                      <a:pt x="326" y="530"/>
                    </a:lnTo>
                    <a:lnTo>
                      <a:pt x="328" y="528"/>
                    </a:lnTo>
                    <a:lnTo>
                      <a:pt x="332" y="530"/>
                    </a:lnTo>
                    <a:lnTo>
                      <a:pt x="332" y="534"/>
                    </a:lnTo>
                    <a:lnTo>
                      <a:pt x="332" y="540"/>
                    </a:lnTo>
                    <a:lnTo>
                      <a:pt x="332" y="554"/>
                    </a:lnTo>
                    <a:lnTo>
                      <a:pt x="332" y="564"/>
                    </a:lnTo>
                    <a:lnTo>
                      <a:pt x="338" y="564"/>
                    </a:lnTo>
                    <a:lnTo>
                      <a:pt x="344" y="562"/>
                    </a:lnTo>
                    <a:lnTo>
                      <a:pt x="346" y="572"/>
                    </a:lnTo>
                    <a:lnTo>
                      <a:pt x="348" y="582"/>
                    </a:lnTo>
                    <a:lnTo>
                      <a:pt x="348" y="586"/>
                    </a:lnTo>
                    <a:lnTo>
                      <a:pt x="346" y="590"/>
                    </a:lnTo>
                    <a:lnTo>
                      <a:pt x="340" y="596"/>
                    </a:lnTo>
                    <a:lnTo>
                      <a:pt x="326" y="602"/>
                    </a:lnTo>
                    <a:lnTo>
                      <a:pt x="318" y="610"/>
                    </a:lnTo>
                    <a:lnTo>
                      <a:pt x="308" y="622"/>
                    </a:lnTo>
                    <a:lnTo>
                      <a:pt x="302" y="636"/>
                    </a:lnTo>
                    <a:lnTo>
                      <a:pt x="298" y="642"/>
                    </a:lnTo>
                    <a:lnTo>
                      <a:pt x="298" y="648"/>
                    </a:lnTo>
                    <a:lnTo>
                      <a:pt x="308" y="648"/>
                    </a:lnTo>
                    <a:lnTo>
                      <a:pt x="318" y="652"/>
                    </a:lnTo>
                    <a:lnTo>
                      <a:pt x="330" y="660"/>
                    </a:lnTo>
                    <a:lnTo>
                      <a:pt x="340" y="666"/>
                    </a:lnTo>
                    <a:lnTo>
                      <a:pt x="362" y="684"/>
                    </a:lnTo>
                    <a:lnTo>
                      <a:pt x="380" y="698"/>
                    </a:lnTo>
                    <a:lnTo>
                      <a:pt x="382" y="686"/>
                    </a:lnTo>
                    <a:lnTo>
                      <a:pt x="384" y="674"/>
                    </a:lnTo>
                    <a:lnTo>
                      <a:pt x="390" y="672"/>
                    </a:lnTo>
                    <a:lnTo>
                      <a:pt x="396" y="668"/>
                    </a:lnTo>
                    <a:lnTo>
                      <a:pt x="402" y="664"/>
                    </a:lnTo>
                    <a:lnTo>
                      <a:pt x="406" y="656"/>
                    </a:lnTo>
                    <a:lnTo>
                      <a:pt x="414" y="638"/>
                    </a:lnTo>
                    <a:lnTo>
                      <a:pt x="418" y="624"/>
                    </a:lnTo>
                    <a:lnTo>
                      <a:pt x="422" y="620"/>
                    </a:lnTo>
                    <a:lnTo>
                      <a:pt x="424" y="620"/>
                    </a:lnTo>
                    <a:lnTo>
                      <a:pt x="426" y="618"/>
                    </a:lnTo>
                    <a:lnTo>
                      <a:pt x="430" y="614"/>
                    </a:lnTo>
                    <a:lnTo>
                      <a:pt x="436" y="596"/>
                    </a:lnTo>
                    <a:lnTo>
                      <a:pt x="434" y="594"/>
                    </a:lnTo>
                    <a:lnTo>
                      <a:pt x="432" y="592"/>
                    </a:lnTo>
                    <a:lnTo>
                      <a:pt x="428" y="588"/>
                    </a:lnTo>
                    <a:lnTo>
                      <a:pt x="428" y="560"/>
                    </a:lnTo>
                    <a:lnTo>
                      <a:pt x="432" y="554"/>
                    </a:lnTo>
                    <a:lnTo>
                      <a:pt x="438" y="546"/>
                    </a:lnTo>
                    <a:lnTo>
                      <a:pt x="454" y="534"/>
                    </a:lnTo>
                    <a:lnTo>
                      <a:pt x="472" y="524"/>
                    </a:lnTo>
                    <a:lnTo>
                      <a:pt x="488" y="516"/>
                    </a:lnTo>
                    <a:lnTo>
                      <a:pt x="498" y="514"/>
                    </a:lnTo>
                    <a:lnTo>
                      <a:pt x="510" y="514"/>
                    </a:lnTo>
                    <a:lnTo>
                      <a:pt x="522" y="512"/>
                    </a:lnTo>
                    <a:lnTo>
                      <a:pt x="528" y="510"/>
                    </a:lnTo>
                    <a:lnTo>
                      <a:pt x="528" y="506"/>
                    </a:lnTo>
                    <a:lnTo>
                      <a:pt x="538" y="494"/>
                    </a:lnTo>
                    <a:lnTo>
                      <a:pt x="546" y="478"/>
                    </a:lnTo>
                    <a:lnTo>
                      <a:pt x="558" y="448"/>
                    </a:lnTo>
                    <a:lnTo>
                      <a:pt x="560" y="438"/>
                    </a:lnTo>
                    <a:lnTo>
                      <a:pt x="562" y="428"/>
                    </a:lnTo>
                    <a:lnTo>
                      <a:pt x="562" y="420"/>
                    </a:lnTo>
                    <a:lnTo>
                      <a:pt x="564" y="418"/>
                    </a:lnTo>
                    <a:lnTo>
                      <a:pt x="568" y="414"/>
                    </a:lnTo>
                    <a:lnTo>
                      <a:pt x="562" y="412"/>
                    </a:lnTo>
                    <a:lnTo>
                      <a:pt x="572" y="380"/>
                    </a:lnTo>
                    <a:lnTo>
                      <a:pt x="570" y="366"/>
                    </a:lnTo>
                    <a:lnTo>
                      <a:pt x="568" y="360"/>
                    </a:lnTo>
                    <a:lnTo>
                      <a:pt x="568" y="350"/>
                    </a:lnTo>
                    <a:lnTo>
                      <a:pt x="566" y="340"/>
                    </a:lnTo>
                    <a:lnTo>
                      <a:pt x="564" y="338"/>
                    </a:lnTo>
                    <a:lnTo>
                      <a:pt x="566" y="332"/>
                    </a:lnTo>
                    <a:lnTo>
                      <a:pt x="568" y="328"/>
                    </a:lnTo>
                    <a:lnTo>
                      <a:pt x="572" y="326"/>
                    </a:lnTo>
                    <a:lnTo>
                      <a:pt x="580" y="326"/>
                    </a:lnTo>
                    <a:lnTo>
                      <a:pt x="584" y="316"/>
                    </a:lnTo>
                    <a:lnTo>
                      <a:pt x="590" y="306"/>
                    </a:lnTo>
                    <a:lnTo>
                      <a:pt x="590" y="304"/>
                    </a:lnTo>
                    <a:lnTo>
                      <a:pt x="596" y="294"/>
                    </a:lnTo>
                    <a:lnTo>
                      <a:pt x="602" y="284"/>
                    </a:lnTo>
                    <a:lnTo>
                      <a:pt x="614" y="268"/>
                    </a:lnTo>
                    <a:lnTo>
                      <a:pt x="622" y="258"/>
                    </a:lnTo>
                    <a:lnTo>
                      <a:pt x="628" y="250"/>
                    </a:lnTo>
                    <a:lnTo>
                      <a:pt x="630" y="236"/>
                    </a:lnTo>
                    <a:lnTo>
                      <a:pt x="632" y="224"/>
                    </a:lnTo>
                    <a:lnTo>
                      <a:pt x="632" y="208"/>
                    </a:lnTo>
                    <a:lnTo>
                      <a:pt x="628" y="196"/>
                    </a:lnTo>
                    <a:lnTo>
                      <a:pt x="626" y="192"/>
                    </a:lnTo>
                    <a:lnTo>
                      <a:pt x="622" y="186"/>
                    </a:lnTo>
                    <a:lnTo>
                      <a:pt x="618" y="184"/>
                    </a:lnTo>
                    <a:lnTo>
                      <a:pt x="614" y="182"/>
                    </a:lnTo>
                    <a:lnTo>
                      <a:pt x="604" y="182"/>
                    </a:lnTo>
                    <a:lnTo>
                      <a:pt x="594" y="176"/>
                    </a:lnTo>
                    <a:lnTo>
                      <a:pt x="586" y="172"/>
                    </a:lnTo>
                    <a:lnTo>
                      <a:pt x="580" y="166"/>
                    </a:lnTo>
                    <a:lnTo>
                      <a:pt x="566" y="152"/>
                    </a:lnTo>
                    <a:lnTo>
                      <a:pt x="556" y="146"/>
                    </a:lnTo>
                    <a:lnTo>
                      <a:pt x="548" y="142"/>
                    </a:lnTo>
                    <a:lnTo>
                      <a:pt x="538" y="142"/>
                    </a:lnTo>
                    <a:lnTo>
                      <a:pt x="530" y="142"/>
                    </a:lnTo>
                    <a:lnTo>
                      <a:pt x="522" y="144"/>
                    </a:lnTo>
                    <a:lnTo>
                      <a:pt x="512" y="142"/>
                    </a:lnTo>
                    <a:lnTo>
                      <a:pt x="508" y="140"/>
                    </a:lnTo>
                    <a:lnTo>
                      <a:pt x="504" y="136"/>
                    </a:lnTo>
                    <a:lnTo>
                      <a:pt x="500" y="134"/>
                    </a:lnTo>
                    <a:lnTo>
                      <a:pt x="494" y="132"/>
                    </a:lnTo>
                    <a:lnTo>
                      <a:pt x="486" y="134"/>
                    </a:lnTo>
                    <a:lnTo>
                      <a:pt x="480" y="136"/>
                    </a:lnTo>
                    <a:lnTo>
                      <a:pt x="476" y="140"/>
                    </a:lnTo>
                    <a:lnTo>
                      <a:pt x="472" y="142"/>
                    </a:lnTo>
                    <a:lnTo>
                      <a:pt x="470" y="132"/>
                    </a:lnTo>
                    <a:lnTo>
                      <a:pt x="466" y="124"/>
                    </a:lnTo>
                    <a:lnTo>
                      <a:pt x="460" y="120"/>
                    </a:lnTo>
                    <a:lnTo>
                      <a:pt x="454" y="114"/>
                    </a:lnTo>
                    <a:lnTo>
                      <a:pt x="446" y="110"/>
                    </a:lnTo>
                    <a:lnTo>
                      <a:pt x="440" y="106"/>
                    </a:lnTo>
                    <a:lnTo>
                      <a:pt x="430" y="104"/>
                    </a:lnTo>
                    <a:lnTo>
                      <a:pt x="422" y="104"/>
                    </a:lnTo>
                    <a:lnTo>
                      <a:pt x="414" y="102"/>
                    </a:lnTo>
                    <a:lnTo>
                      <a:pt x="412" y="114"/>
                    </a:lnTo>
                    <a:lnTo>
                      <a:pt x="406" y="120"/>
                    </a:lnTo>
                    <a:lnTo>
                      <a:pt x="400" y="126"/>
                    </a:lnTo>
                    <a:lnTo>
                      <a:pt x="394" y="134"/>
                    </a:lnTo>
                    <a:lnTo>
                      <a:pt x="392" y="122"/>
                    </a:lnTo>
                    <a:lnTo>
                      <a:pt x="380" y="122"/>
                    </a:lnTo>
                    <a:lnTo>
                      <a:pt x="370" y="120"/>
                    </a:lnTo>
                    <a:lnTo>
                      <a:pt x="360" y="120"/>
                    </a:lnTo>
                    <a:lnTo>
                      <a:pt x="348" y="120"/>
                    </a:lnTo>
                    <a:lnTo>
                      <a:pt x="358" y="116"/>
                    </a:lnTo>
                    <a:lnTo>
                      <a:pt x="366" y="112"/>
                    </a:lnTo>
                    <a:lnTo>
                      <a:pt x="368" y="104"/>
                    </a:lnTo>
                    <a:lnTo>
                      <a:pt x="358" y="106"/>
                    </a:lnTo>
                    <a:lnTo>
                      <a:pt x="364" y="96"/>
                    </a:lnTo>
                    <a:lnTo>
                      <a:pt x="370" y="86"/>
                    </a:lnTo>
                    <a:lnTo>
                      <a:pt x="374" y="82"/>
                    </a:lnTo>
                    <a:lnTo>
                      <a:pt x="380" y="76"/>
                    </a:lnTo>
                    <a:lnTo>
                      <a:pt x="382" y="70"/>
                    </a:lnTo>
                    <a:lnTo>
                      <a:pt x="386" y="64"/>
                    </a:lnTo>
                    <a:lnTo>
                      <a:pt x="376" y="56"/>
                    </a:lnTo>
                    <a:lnTo>
                      <a:pt x="370" y="50"/>
                    </a:lnTo>
                    <a:lnTo>
                      <a:pt x="368" y="42"/>
                    </a:lnTo>
                    <a:lnTo>
                      <a:pt x="368" y="36"/>
                    </a:lnTo>
                    <a:lnTo>
                      <a:pt x="368" y="28"/>
                    </a:lnTo>
                    <a:lnTo>
                      <a:pt x="368" y="20"/>
                    </a:lnTo>
                    <a:lnTo>
                      <a:pt x="364" y="14"/>
                    </a:lnTo>
                    <a:lnTo>
                      <a:pt x="362" y="12"/>
                    </a:lnTo>
                    <a:close/>
                  </a:path>
                </a:pathLst>
              </a:custGeom>
              <a:grpFill/>
              <a:ln w="6350" cmpd="sng">
                <a:solidFill>
                  <a:schemeClr val="accent5"/>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653" name="Freeform 77"/>
              <p:cNvSpPr>
                <a:spLocks/>
              </p:cNvSpPr>
              <p:nvPr/>
            </p:nvSpPr>
            <p:spPr bwMode="gray">
              <a:xfrm>
                <a:off x="1395" y="2116"/>
                <a:ext cx="88" cy="118"/>
              </a:xfrm>
              <a:custGeom>
                <a:avLst/>
                <a:gdLst/>
                <a:ahLst/>
                <a:cxnLst>
                  <a:cxn ang="0">
                    <a:pos x="12" y="86"/>
                  </a:cxn>
                  <a:cxn ang="0">
                    <a:pos x="10" y="90"/>
                  </a:cxn>
                  <a:cxn ang="0">
                    <a:pos x="12" y="92"/>
                  </a:cxn>
                  <a:cxn ang="0">
                    <a:pos x="12" y="98"/>
                  </a:cxn>
                  <a:cxn ang="0">
                    <a:pos x="10" y="102"/>
                  </a:cxn>
                  <a:cxn ang="0">
                    <a:pos x="8" y="106"/>
                  </a:cxn>
                  <a:cxn ang="0">
                    <a:pos x="18" y="112"/>
                  </a:cxn>
                  <a:cxn ang="0">
                    <a:pos x="30" y="118"/>
                  </a:cxn>
                  <a:cxn ang="0">
                    <a:pos x="34" y="116"/>
                  </a:cxn>
                  <a:cxn ang="0">
                    <a:pos x="36" y="112"/>
                  </a:cxn>
                  <a:cxn ang="0">
                    <a:pos x="40" y="102"/>
                  </a:cxn>
                  <a:cxn ang="0">
                    <a:pos x="46" y="88"/>
                  </a:cxn>
                  <a:cxn ang="0">
                    <a:pos x="50" y="84"/>
                  </a:cxn>
                  <a:cxn ang="0">
                    <a:pos x="56" y="80"/>
                  </a:cxn>
                  <a:cxn ang="0">
                    <a:pos x="68" y="74"/>
                  </a:cxn>
                  <a:cxn ang="0">
                    <a:pos x="78" y="66"/>
                  </a:cxn>
                  <a:cxn ang="0">
                    <a:pos x="84" y="54"/>
                  </a:cxn>
                  <a:cxn ang="0">
                    <a:pos x="86" y="50"/>
                  </a:cxn>
                  <a:cxn ang="0">
                    <a:pos x="86" y="42"/>
                  </a:cxn>
                  <a:cxn ang="0">
                    <a:pos x="88" y="40"/>
                  </a:cxn>
                  <a:cxn ang="0">
                    <a:pos x="86" y="32"/>
                  </a:cxn>
                  <a:cxn ang="0">
                    <a:pos x="84" y="28"/>
                  </a:cxn>
                  <a:cxn ang="0">
                    <a:pos x="86" y="26"/>
                  </a:cxn>
                  <a:cxn ang="0">
                    <a:pos x="70" y="24"/>
                  </a:cxn>
                  <a:cxn ang="0">
                    <a:pos x="56" y="18"/>
                  </a:cxn>
                  <a:cxn ang="0">
                    <a:pos x="42" y="10"/>
                  </a:cxn>
                  <a:cxn ang="0">
                    <a:pos x="34" y="2"/>
                  </a:cxn>
                  <a:cxn ang="0">
                    <a:pos x="28" y="0"/>
                  </a:cxn>
                  <a:cxn ang="0">
                    <a:pos x="20" y="2"/>
                  </a:cxn>
                  <a:cxn ang="0">
                    <a:pos x="14" y="6"/>
                  </a:cxn>
                  <a:cxn ang="0">
                    <a:pos x="12" y="10"/>
                  </a:cxn>
                  <a:cxn ang="0">
                    <a:pos x="12" y="14"/>
                  </a:cxn>
                  <a:cxn ang="0">
                    <a:pos x="12" y="26"/>
                  </a:cxn>
                  <a:cxn ang="0">
                    <a:pos x="6" y="40"/>
                  </a:cxn>
                  <a:cxn ang="0">
                    <a:pos x="2" y="54"/>
                  </a:cxn>
                  <a:cxn ang="0">
                    <a:pos x="0" y="64"/>
                  </a:cxn>
                  <a:cxn ang="0">
                    <a:pos x="4" y="70"/>
                  </a:cxn>
                  <a:cxn ang="0">
                    <a:pos x="6" y="72"/>
                  </a:cxn>
                  <a:cxn ang="0">
                    <a:pos x="10" y="72"/>
                  </a:cxn>
                  <a:cxn ang="0">
                    <a:pos x="14" y="70"/>
                  </a:cxn>
                  <a:cxn ang="0">
                    <a:pos x="18" y="66"/>
                  </a:cxn>
                  <a:cxn ang="0">
                    <a:pos x="18" y="74"/>
                  </a:cxn>
                  <a:cxn ang="0">
                    <a:pos x="18" y="80"/>
                  </a:cxn>
                  <a:cxn ang="0">
                    <a:pos x="12" y="84"/>
                  </a:cxn>
                  <a:cxn ang="0">
                    <a:pos x="8" y="86"/>
                  </a:cxn>
                  <a:cxn ang="0">
                    <a:pos x="10" y="86"/>
                  </a:cxn>
                  <a:cxn ang="0">
                    <a:pos x="12" y="86"/>
                  </a:cxn>
                </a:cxnLst>
                <a:rect l="0" t="0" r="r" b="b"/>
                <a:pathLst>
                  <a:path w="88" h="118">
                    <a:moveTo>
                      <a:pt x="12" y="86"/>
                    </a:moveTo>
                    <a:lnTo>
                      <a:pt x="10" y="90"/>
                    </a:lnTo>
                    <a:lnTo>
                      <a:pt x="12" y="92"/>
                    </a:lnTo>
                    <a:lnTo>
                      <a:pt x="12" y="98"/>
                    </a:lnTo>
                    <a:lnTo>
                      <a:pt x="10" y="102"/>
                    </a:lnTo>
                    <a:lnTo>
                      <a:pt x="8" y="106"/>
                    </a:lnTo>
                    <a:lnTo>
                      <a:pt x="18" y="112"/>
                    </a:lnTo>
                    <a:lnTo>
                      <a:pt x="30" y="118"/>
                    </a:lnTo>
                    <a:lnTo>
                      <a:pt x="34" y="116"/>
                    </a:lnTo>
                    <a:lnTo>
                      <a:pt x="36" y="112"/>
                    </a:lnTo>
                    <a:lnTo>
                      <a:pt x="40" y="102"/>
                    </a:lnTo>
                    <a:lnTo>
                      <a:pt x="46" y="88"/>
                    </a:lnTo>
                    <a:lnTo>
                      <a:pt x="50" y="84"/>
                    </a:lnTo>
                    <a:lnTo>
                      <a:pt x="56" y="80"/>
                    </a:lnTo>
                    <a:lnTo>
                      <a:pt x="68" y="74"/>
                    </a:lnTo>
                    <a:lnTo>
                      <a:pt x="78" y="66"/>
                    </a:lnTo>
                    <a:lnTo>
                      <a:pt x="84" y="54"/>
                    </a:lnTo>
                    <a:lnTo>
                      <a:pt x="86" y="50"/>
                    </a:lnTo>
                    <a:lnTo>
                      <a:pt x="86" y="42"/>
                    </a:lnTo>
                    <a:lnTo>
                      <a:pt x="88" y="40"/>
                    </a:lnTo>
                    <a:lnTo>
                      <a:pt x="86" y="32"/>
                    </a:lnTo>
                    <a:lnTo>
                      <a:pt x="84" y="28"/>
                    </a:lnTo>
                    <a:lnTo>
                      <a:pt x="86" y="26"/>
                    </a:lnTo>
                    <a:lnTo>
                      <a:pt x="70" y="24"/>
                    </a:lnTo>
                    <a:lnTo>
                      <a:pt x="56" y="18"/>
                    </a:lnTo>
                    <a:lnTo>
                      <a:pt x="42" y="10"/>
                    </a:lnTo>
                    <a:lnTo>
                      <a:pt x="34" y="2"/>
                    </a:lnTo>
                    <a:lnTo>
                      <a:pt x="28" y="0"/>
                    </a:lnTo>
                    <a:lnTo>
                      <a:pt x="20" y="2"/>
                    </a:lnTo>
                    <a:lnTo>
                      <a:pt x="14" y="6"/>
                    </a:lnTo>
                    <a:lnTo>
                      <a:pt x="12" y="10"/>
                    </a:lnTo>
                    <a:lnTo>
                      <a:pt x="12" y="14"/>
                    </a:lnTo>
                    <a:lnTo>
                      <a:pt x="12" y="26"/>
                    </a:lnTo>
                    <a:lnTo>
                      <a:pt x="6" y="40"/>
                    </a:lnTo>
                    <a:lnTo>
                      <a:pt x="2" y="54"/>
                    </a:lnTo>
                    <a:lnTo>
                      <a:pt x="0" y="64"/>
                    </a:lnTo>
                    <a:lnTo>
                      <a:pt x="4" y="70"/>
                    </a:lnTo>
                    <a:lnTo>
                      <a:pt x="6" y="72"/>
                    </a:lnTo>
                    <a:lnTo>
                      <a:pt x="10" y="72"/>
                    </a:lnTo>
                    <a:lnTo>
                      <a:pt x="14" y="70"/>
                    </a:lnTo>
                    <a:lnTo>
                      <a:pt x="18" y="66"/>
                    </a:lnTo>
                    <a:lnTo>
                      <a:pt x="18" y="74"/>
                    </a:lnTo>
                    <a:lnTo>
                      <a:pt x="18" y="80"/>
                    </a:lnTo>
                    <a:lnTo>
                      <a:pt x="12" y="84"/>
                    </a:lnTo>
                    <a:lnTo>
                      <a:pt x="8" y="86"/>
                    </a:lnTo>
                    <a:lnTo>
                      <a:pt x="10" y="86"/>
                    </a:lnTo>
                    <a:lnTo>
                      <a:pt x="12" y="86"/>
                    </a:lnTo>
                    <a:close/>
                  </a:path>
                </a:pathLst>
              </a:custGeom>
              <a:grpFill/>
              <a:ln w="6350" cmpd="sng">
                <a:solidFill>
                  <a:schemeClr val="accent5"/>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654" name="Freeform 78"/>
              <p:cNvSpPr>
                <a:spLocks/>
              </p:cNvSpPr>
              <p:nvPr/>
            </p:nvSpPr>
            <p:spPr bwMode="gray">
              <a:xfrm>
                <a:off x="1391" y="2148"/>
                <a:ext cx="208" cy="332"/>
              </a:xfrm>
              <a:custGeom>
                <a:avLst/>
                <a:gdLst/>
                <a:ahLst/>
                <a:cxnLst>
                  <a:cxn ang="0">
                    <a:pos x="174" y="318"/>
                  </a:cxn>
                  <a:cxn ang="0">
                    <a:pos x="136" y="292"/>
                  </a:cxn>
                  <a:cxn ang="0">
                    <a:pos x="98" y="268"/>
                  </a:cxn>
                  <a:cxn ang="0">
                    <a:pos x="80" y="232"/>
                  </a:cxn>
                  <a:cxn ang="0">
                    <a:pos x="52" y="174"/>
                  </a:cxn>
                  <a:cxn ang="0">
                    <a:pos x="32" y="132"/>
                  </a:cxn>
                  <a:cxn ang="0">
                    <a:pos x="18" y="112"/>
                  </a:cxn>
                  <a:cxn ang="0">
                    <a:pos x="2" y="104"/>
                  </a:cxn>
                  <a:cxn ang="0">
                    <a:pos x="0" y="66"/>
                  </a:cxn>
                  <a:cxn ang="0">
                    <a:pos x="12" y="54"/>
                  </a:cxn>
                  <a:cxn ang="0">
                    <a:pos x="16" y="60"/>
                  </a:cxn>
                  <a:cxn ang="0">
                    <a:pos x="12" y="74"/>
                  </a:cxn>
                  <a:cxn ang="0">
                    <a:pos x="38" y="84"/>
                  </a:cxn>
                  <a:cxn ang="0">
                    <a:pos x="50" y="56"/>
                  </a:cxn>
                  <a:cxn ang="0">
                    <a:pos x="72" y="42"/>
                  </a:cxn>
                  <a:cxn ang="0">
                    <a:pos x="90" y="18"/>
                  </a:cxn>
                  <a:cxn ang="0">
                    <a:pos x="90" y="0"/>
                  </a:cxn>
                  <a:cxn ang="0">
                    <a:pos x="106" y="8"/>
                  </a:cxn>
                  <a:cxn ang="0">
                    <a:pos x="124" y="26"/>
                  </a:cxn>
                  <a:cxn ang="0">
                    <a:pos x="144" y="42"/>
                  </a:cxn>
                  <a:cxn ang="0">
                    <a:pos x="152" y="38"/>
                  </a:cxn>
                  <a:cxn ang="0">
                    <a:pos x="160" y="44"/>
                  </a:cxn>
                  <a:cxn ang="0">
                    <a:pos x="172" y="40"/>
                  </a:cxn>
                  <a:cxn ang="0">
                    <a:pos x="174" y="52"/>
                  </a:cxn>
                  <a:cxn ang="0">
                    <a:pos x="170" y="64"/>
                  </a:cxn>
                  <a:cxn ang="0">
                    <a:pos x="180" y="74"/>
                  </a:cxn>
                  <a:cxn ang="0">
                    <a:pos x="154" y="80"/>
                  </a:cxn>
                  <a:cxn ang="0">
                    <a:pos x="136" y="90"/>
                  </a:cxn>
                  <a:cxn ang="0">
                    <a:pos x="128" y="118"/>
                  </a:cxn>
                  <a:cxn ang="0">
                    <a:pos x="120" y="128"/>
                  </a:cxn>
                  <a:cxn ang="0">
                    <a:pos x="122" y="142"/>
                  </a:cxn>
                  <a:cxn ang="0">
                    <a:pos x="134" y="162"/>
                  </a:cxn>
                  <a:cxn ang="0">
                    <a:pos x="148" y="174"/>
                  </a:cxn>
                  <a:cxn ang="0">
                    <a:pos x="162" y="180"/>
                  </a:cxn>
                  <a:cxn ang="0">
                    <a:pos x="176" y="172"/>
                  </a:cxn>
                  <a:cxn ang="0">
                    <a:pos x="178" y="196"/>
                  </a:cxn>
                  <a:cxn ang="0">
                    <a:pos x="184" y="198"/>
                  </a:cxn>
                  <a:cxn ang="0">
                    <a:pos x="206" y="218"/>
                  </a:cxn>
                  <a:cxn ang="0">
                    <a:pos x="204" y="264"/>
                  </a:cxn>
                  <a:cxn ang="0">
                    <a:pos x="200" y="276"/>
                  </a:cxn>
                  <a:cxn ang="0">
                    <a:pos x="208" y="296"/>
                  </a:cxn>
                  <a:cxn ang="0">
                    <a:pos x="200" y="322"/>
                  </a:cxn>
                  <a:cxn ang="0">
                    <a:pos x="186" y="332"/>
                  </a:cxn>
                </a:cxnLst>
                <a:rect l="0" t="0" r="r" b="b"/>
                <a:pathLst>
                  <a:path w="208" h="332">
                    <a:moveTo>
                      <a:pt x="186" y="332"/>
                    </a:moveTo>
                    <a:lnTo>
                      <a:pt x="180" y="324"/>
                    </a:lnTo>
                    <a:lnTo>
                      <a:pt x="174" y="318"/>
                    </a:lnTo>
                    <a:lnTo>
                      <a:pt x="154" y="300"/>
                    </a:lnTo>
                    <a:lnTo>
                      <a:pt x="146" y="294"/>
                    </a:lnTo>
                    <a:lnTo>
                      <a:pt x="136" y="292"/>
                    </a:lnTo>
                    <a:lnTo>
                      <a:pt x="118" y="282"/>
                    </a:lnTo>
                    <a:lnTo>
                      <a:pt x="108" y="276"/>
                    </a:lnTo>
                    <a:lnTo>
                      <a:pt x="98" y="268"/>
                    </a:lnTo>
                    <a:lnTo>
                      <a:pt x="94" y="262"/>
                    </a:lnTo>
                    <a:lnTo>
                      <a:pt x="90" y="254"/>
                    </a:lnTo>
                    <a:lnTo>
                      <a:pt x="80" y="232"/>
                    </a:lnTo>
                    <a:lnTo>
                      <a:pt x="72" y="212"/>
                    </a:lnTo>
                    <a:lnTo>
                      <a:pt x="62" y="194"/>
                    </a:lnTo>
                    <a:lnTo>
                      <a:pt x="52" y="174"/>
                    </a:lnTo>
                    <a:lnTo>
                      <a:pt x="46" y="158"/>
                    </a:lnTo>
                    <a:lnTo>
                      <a:pt x="40" y="146"/>
                    </a:lnTo>
                    <a:lnTo>
                      <a:pt x="32" y="132"/>
                    </a:lnTo>
                    <a:lnTo>
                      <a:pt x="24" y="118"/>
                    </a:lnTo>
                    <a:lnTo>
                      <a:pt x="22" y="114"/>
                    </a:lnTo>
                    <a:lnTo>
                      <a:pt x="18" y="112"/>
                    </a:lnTo>
                    <a:lnTo>
                      <a:pt x="12" y="108"/>
                    </a:lnTo>
                    <a:lnTo>
                      <a:pt x="4" y="106"/>
                    </a:lnTo>
                    <a:lnTo>
                      <a:pt x="2" y="104"/>
                    </a:lnTo>
                    <a:lnTo>
                      <a:pt x="0" y="100"/>
                    </a:lnTo>
                    <a:lnTo>
                      <a:pt x="0" y="82"/>
                    </a:lnTo>
                    <a:lnTo>
                      <a:pt x="0" y="66"/>
                    </a:lnTo>
                    <a:lnTo>
                      <a:pt x="2" y="64"/>
                    </a:lnTo>
                    <a:lnTo>
                      <a:pt x="4" y="60"/>
                    </a:lnTo>
                    <a:lnTo>
                      <a:pt x="12" y="54"/>
                    </a:lnTo>
                    <a:lnTo>
                      <a:pt x="16" y="54"/>
                    </a:lnTo>
                    <a:lnTo>
                      <a:pt x="14" y="58"/>
                    </a:lnTo>
                    <a:lnTo>
                      <a:pt x="16" y="60"/>
                    </a:lnTo>
                    <a:lnTo>
                      <a:pt x="16" y="66"/>
                    </a:lnTo>
                    <a:lnTo>
                      <a:pt x="14" y="70"/>
                    </a:lnTo>
                    <a:lnTo>
                      <a:pt x="12" y="74"/>
                    </a:lnTo>
                    <a:lnTo>
                      <a:pt x="22" y="80"/>
                    </a:lnTo>
                    <a:lnTo>
                      <a:pt x="34" y="86"/>
                    </a:lnTo>
                    <a:lnTo>
                      <a:pt x="38" y="84"/>
                    </a:lnTo>
                    <a:lnTo>
                      <a:pt x="40" y="80"/>
                    </a:lnTo>
                    <a:lnTo>
                      <a:pt x="44" y="70"/>
                    </a:lnTo>
                    <a:lnTo>
                      <a:pt x="50" y="56"/>
                    </a:lnTo>
                    <a:lnTo>
                      <a:pt x="54" y="52"/>
                    </a:lnTo>
                    <a:lnTo>
                      <a:pt x="60" y="48"/>
                    </a:lnTo>
                    <a:lnTo>
                      <a:pt x="72" y="42"/>
                    </a:lnTo>
                    <a:lnTo>
                      <a:pt x="82" y="34"/>
                    </a:lnTo>
                    <a:lnTo>
                      <a:pt x="88" y="22"/>
                    </a:lnTo>
                    <a:lnTo>
                      <a:pt x="90" y="18"/>
                    </a:lnTo>
                    <a:lnTo>
                      <a:pt x="90" y="10"/>
                    </a:lnTo>
                    <a:lnTo>
                      <a:pt x="92" y="8"/>
                    </a:lnTo>
                    <a:lnTo>
                      <a:pt x="90" y="0"/>
                    </a:lnTo>
                    <a:lnTo>
                      <a:pt x="96" y="0"/>
                    </a:lnTo>
                    <a:lnTo>
                      <a:pt x="100" y="4"/>
                    </a:lnTo>
                    <a:lnTo>
                      <a:pt x="106" y="8"/>
                    </a:lnTo>
                    <a:lnTo>
                      <a:pt x="114" y="14"/>
                    </a:lnTo>
                    <a:lnTo>
                      <a:pt x="120" y="22"/>
                    </a:lnTo>
                    <a:lnTo>
                      <a:pt x="124" y="26"/>
                    </a:lnTo>
                    <a:lnTo>
                      <a:pt x="126" y="34"/>
                    </a:lnTo>
                    <a:lnTo>
                      <a:pt x="128" y="42"/>
                    </a:lnTo>
                    <a:lnTo>
                      <a:pt x="144" y="42"/>
                    </a:lnTo>
                    <a:lnTo>
                      <a:pt x="146" y="42"/>
                    </a:lnTo>
                    <a:lnTo>
                      <a:pt x="148" y="40"/>
                    </a:lnTo>
                    <a:lnTo>
                      <a:pt x="152" y="38"/>
                    </a:lnTo>
                    <a:lnTo>
                      <a:pt x="154" y="38"/>
                    </a:lnTo>
                    <a:lnTo>
                      <a:pt x="156" y="40"/>
                    </a:lnTo>
                    <a:lnTo>
                      <a:pt x="160" y="44"/>
                    </a:lnTo>
                    <a:lnTo>
                      <a:pt x="160" y="40"/>
                    </a:lnTo>
                    <a:lnTo>
                      <a:pt x="164" y="38"/>
                    </a:lnTo>
                    <a:lnTo>
                      <a:pt x="172" y="40"/>
                    </a:lnTo>
                    <a:lnTo>
                      <a:pt x="178" y="44"/>
                    </a:lnTo>
                    <a:lnTo>
                      <a:pt x="176" y="48"/>
                    </a:lnTo>
                    <a:lnTo>
                      <a:pt x="174" y="52"/>
                    </a:lnTo>
                    <a:lnTo>
                      <a:pt x="170" y="56"/>
                    </a:lnTo>
                    <a:lnTo>
                      <a:pt x="168" y="60"/>
                    </a:lnTo>
                    <a:lnTo>
                      <a:pt x="170" y="64"/>
                    </a:lnTo>
                    <a:lnTo>
                      <a:pt x="174" y="66"/>
                    </a:lnTo>
                    <a:lnTo>
                      <a:pt x="180" y="70"/>
                    </a:lnTo>
                    <a:lnTo>
                      <a:pt x="180" y="74"/>
                    </a:lnTo>
                    <a:lnTo>
                      <a:pt x="176" y="76"/>
                    </a:lnTo>
                    <a:lnTo>
                      <a:pt x="164" y="78"/>
                    </a:lnTo>
                    <a:lnTo>
                      <a:pt x="154" y="80"/>
                    </a:lnTo>
                    <a:lnTo>
                      <a:pt x="144" y="82"/>
                    </a:lnTo>
                    <a:lnTo>
                      <a:pt x="138" y="86"/>
                    </a:lnTo>
                    <a:lnTo>
                      <a:pt x="136" y="90"/>
                    </a:lnTo>
                    <a:lnTo>
                      <a:pt x="134" y="98"/>
                    </a:lnTo>
                    <a:lnTo>
                      <a:pt x="132" y="106"/>
                    </a:lnTo>
                    <a:lnTo>
                      <a:pt x="128" y="118"/>
                    </a:lnTo>
                    <a:lnTo>
                      <a:pt x="126" y="122"/>
                    </a:lnTo>
                    <a:lnTo>
                      <a:pt x="124" y="124"/>
                    </a:lnTo>
                    <a:lnTo>
                      <a:pt x="120" y="128"/>
                    </a:lnTo>
                    <a:lnTo>
                      <a:pt x="118" y="132"/>
                    </a:lnTo>
                    <a:lnTo>
                      <a:pt x="120" y="138"/>
                    </a:lnTo>
                    <a:lnTo>
                      <a:pt x="122" y="142"/>
                    </a:lnTo>
                    <a:lnTo>
                      <a:pt x="126" y="150"/>
                    </a:lnTo>
                    <a:lnTo>
                      <a:pt x="132" y="158"/>
                    </a:lnTo>
                    <a:lnTo>
                      <a:pt x="134" y="162"/>
                    </a:lnTo>
                    <a:lnTo>
                      <a:pt x="134" y="168"/>
                    </a:lnTo>
                    <a:lnTo>
                      <a:pt x="142" y="170"/>
                    </a:lnTo>
                    <a:lnTo>
                      <a:pt x="148" y="174"/>
                    </a:lnTo>
                    <a:lnTo>
                      <a:pt x="154" y="180"/>
                    </a:lnTo>
                    <a:lnTo>
                      <a:pt x="158" y="182"/>
                    </a:lnTo>
                    <a:lnTo>
                      <a:pt x="162" y="180"/>
                    </a:lnTo>
                    <a:lnTo>
                      <a:pt x="164" y="180"/>
                    </a:lnTo>
                    <a:lnTo>
                      <a:pt x="166" y="172"/>
                    </a:lnTo>
                    <a:lnTo>
                      <a:pt x="176" y="172"/>
                    </a:lnTo>
                    <a:lnTo>
                      <a:pt x="176" y="188"/>
                    </a:lnTo>
                    <a:lnTo>
                      <a:pt x="176" y="194"/>
                    </a:lnTo>
                    <a:lnTo>
                      <a:pt x="178" y="196"/>
                    </a:lnTo>
                    <a:lnTo>
                      <a:pt x="180" y="198"/>
                    </a:lnTo>
                    <a:lnTo>
                      <a:pt x="182" y="198"/>
                    </a:lnTo>
                    <a:lnTo>
                      <a:pt x="184" y="198"/>
                    </a:lnTo>
                    <a:lnTo>
                      <a:pt x="192" y="200"/>
                    </a:lnTo>
                    <a:lnTo>
                      <a:pt x="202" y="212"/>
                    </a:lnTo>
                    <a:lnTo>
                      <a:pt x="206" y="218"/>
                    </a:lnTo>
                    <a:lnTo>
                      <a:pt x="208" y="226"/>
                    </a:lnTo>
                    <a:lnTo>
                      <a:pt x="206" y="258"/>
                    </a:lnTo>
                    <a:lnTo>
                      <a:pt x="204" y="264"/>
                    </a:lnTo>
                    <a:lnTo>
                      <a:pt x="204" y="266"/>
                    </a:lnTo>
                    <a:lnTo>
                      <a:pt x="202" y="270"/>
                    </a:lnTo>
                    <a:lnTo>
                      <a:pt x="200" y="276"/>
                    </a:lnTo>
                    <a:lnTo>
                      <a:pt x="202" y="290"/>
                    </a:lnTo>
                    <a:lnTo>
                      <a:pt x="204" y="294"/>
                    </a:lnTo>
                    <a:lnTo>
                      <a:pt x="208" y="296"/>
                    </a:lnTo>
                    <a:lnTo>
                      <a:pt x="204" y="306"/>
                    </a:lnTo>
                    <a:lnTo>
                      <a:pt x="202" y="316"/>
                    </a:lnTo>
                    <a:lnTo>
                      <a:pt x="200" y="322"/>
                    </a:lnTo>
                    <a:lnTo>
                      <a:pt x="196" y="326"/>
                    </a:lnTo>
                    <a:lnTo>
                      <a:pt x="190" y="330"/>
                    </a:lnTo>
                    <a:lnTo>
                      <a:pt x="186" y="332"/>
                    </a:lnTo>
                    <a:close/>
                  </a:path>
                </a:pathLst>
              </a:custGeom>
              <a:grpFill/>
              <a:ln w="6350" cmpd="sng">
                <a:solidFill>
                  <a:schemeClr val="accent5"/>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655" name="Freeform 79"/>
              <p:cNvSpPr>
                <a:spLocks/>
              </p:cNvSpPr>
              <p:nvPr/>
            </p:nvSpPr>
            <p:spPr bwMode="gray">
              <a:xfrm>
                <a:off x="1583" y="2324"/>
                <a:ext cx="196" cy="238"/>
              </a:xfrm>
              <a:custGeom>
                <a:avLst/>
                <a:gdLst/>
                <a:ahLst/>
                <a:cxnLst>
                  <a:cxn ang="0">
                    <a:pos x="10" y="34"/>
                  </a:cxn>
                  <a:cxn ang="0">
                    <a:pos x="16" y="50"/>
                  </a:cxn>
                  <a:cxn ang="0">
                    <a:pos x="12" y="88"/>
                  </a:cxn>
                  <a:cxn ang="0">
                    <a:pos x="10" y="94"/>
                  </a:cxn>
                  <a:cxn ang="0">
                    <a:pos x="10" y="114"/>
                  </a:cxn>
                  <a:cxn ang="0">
                    <a:pos x="16" y="120"/>
                  </a:cxn>
                  <a:cxn ang="0">
                    <a:pos x="12" y="132"/>
                  </a:cxn>
                  <a:cxn ang="0">
                    <a:pos x="18" y="156"/>
                  </a:cxn>
                  <a:cxn ang="0">
                    <a:pos x="26" y="198"/>
                  </a:cxn>
                  <a:cxn ang="0">
                    <a:pos x="30" y="202"/>
                  </a:cxn>
                  <a:cxn ang="0">
                    <a:pos x="36" y="208"/>
                  </a:cxn>
                  <a:cxn ang="0">
                    <a:pos x="44" y="234"/>
                  </a:cxn>
                  <a:cxn ang="0">
                    <a:pos x="50" y="238"/>
                  </a:cxn>
                  <a:cxn ang="0">
                    <a:pos x="60" y="232"/>
                  </a:cxn>
                  <a:cxn ang="0">
                    <a:pos x="76" y="226"/>
                  </a:cxn>
                  <a:cxn ang="0">
                    <a:pos x="92" y="230"/>
                  </a:cxn>
                  <a:cxn ang="0">
                    <a:pos x="100" y="232"/>
                  </a:cxn>
                  <a:cxn ang="0">
                    <a:pos x="112" y="228"/>
                  </a:cxn>
                  <a:cxn ang="0">
                    <a:pos x="126" y="204"/>
                  </a:cxn>
                  <a:cxn ang="0">
                    <a:pos x="132" y="188"/>
                  </a:cxn>
                  <a:cxn ang="0">
                    <a:pos x="144" y="176"/>
                  </a:cxn>
                  <a:cxn ang="0">
                    <a:pos x="162" y="172"/>
                  </a:cxn>
                  <a:cxn ang="0">
                    <a:pos x="178" y="174"/>
                  </a:cxn>
                  <a:cxn ang="0">
                    <a:pos x="190" y="174"/>
                  </a:cxn>
                  <a:cxn ang="0">
                    <a:pos x="196" y="162"/>
                  </a:cxn>
                  <a:cxn ang="0">
                    <a:pos x="196" y="148"/>
                  </a:cxn>
                  <a:cxn ang="0">
                    <a:pos x="186" y="138"/>
                  </a:cxn>
                  <a:cxn ang="0">
                    <a:pos x="180" y="130"/>
                  </a:cxn>
                  <a:cxn ang="0">
                    <a:pos x="180" y="120"/>
                  </a:cxn>
                  <a:cxn ang="0">
                    <a:pos x="158" y="116"/>
                  </a:cxn>
                  <a:cxn ang="0">
                    <a:pos x="152" y="108"/>
                  </a:cxn>
                  <a:cxn ang="0">
                    <a:pos x="152" y="94"/>
                  </a:cxn>
                  <a:cxn ang="0">
                    <a:pos x="148" y="90"/>
                  </a:cxn>
                  <a:cxn ang="0">
                    <a:pos x="142" y="70"/>
                  </a:cxn>
                  <a:cxn ang="0">
                    <a:pos x="134" y="66"/>
                  </a:cxn>
                  <a:cxn ang="0">
                    <a:pos x="120" y="68"/>
                  </a:cxn>
                  <a:cxn ang="0">
                    <a:pos x="114" y="66"/>
                  </a:cxn>
                  <a:cxn ang="0">
                    <a:pos x="108" y="60"/>
                  </a:cxn>
                  <a:cxn ang="0">
                    <a:pos x="100" y="54"/>
                  </a:cxn>
                  <a:cxn ang="0">
                    <a:pos x="94" y="54"/>
                  </a:cxn>
                  <a:cxn ang="0">
                    <a:pos x="74" y="44"/>
                  </a:cxn>
                  <a:cxn ang="0">
                    <a:pos x="66" y="30"/>
                  </a:cxn>
                  <a:cxn ang="0">
                    <a:pos x="66" y="10"/>
                  </a:cxn>
                  <a:cxn ang="0">
                    <a:pos x="64" y="2"/>
                  </a:cxn>
                  <a:cxn ang="0">
                    <a:pos x="56" y="0"/>
                  </a:cxn>
                  <a:cxn ang="0">
                    <a:pos x="42" y="6"/>
                  </a:cxn>
                  <a:cxn ang="0">
                    <a:pos x="20" y="22"/>
                  </a:cxn>
                  <a:cxn ang="0">
                    <a:pos x="8" y="26"/>
                  </a:cxn>
                  <a:cxn ang="0">
                    <a:pos x="0" y="24"/>
                  </a:cxn>
                </a:cxnLst>
                <a:rect l="0" t="0" r="r" b="b"/>
                <a:pathLst>
                  <a:path w="196" h="238">
                    <a:moveTo>
                      <a:pt x="0" y="24"/>
                    </a:moveTo>
                    <a:lnTo>
                      <a:pt x="10" y="34"/>
                    </a:lnTo>
                    <a:lnTo>
                      <a:pt x="14" y="42"/>
                    </a:lnTo>
                    <a:lnTo>
                      <a:pt x="16" y="50"/>
                    </a:lnTo>
                    <a:lnTo>
                      <a:pt x="14" y="82"/>
                    </a:lnTo>
                    <a:lnTo>
                      <a:pt x="12" y="88"/>
                    </a:lnTo>
                    <a:lnTo>
                      <a:pt x="12" y="90"/>
                    </a:lnTo>
                    <a:lnTo>
                      <a:pt x="10" y="94"/>
                    </a:lnTo>
                    <a:lnTo>
                      <a:pt x="8" y="100"/>
                    </a:lnTo>
                    <a:lnTo>
                      <a:pt x="10" y="114"/>
                    </a:lnTo>
                    <a:lnTo>
                      <a:pt x="12" y="118"/>
                    </a:lnTo>
                    <a:lnTo>
                      <a:pt x="16" y="120"/>
                    </a:lnTo>
                    <a:lnTo>
                      <a:pt x="14" y="126"/>
                    </a:lnTo>
                    <a:lnTo>
                      <a:pt x="12" y="132"/>
                    </a:lnTo>
                    <a:lnTo>
                      <a:pt x="8" y="146"/>
                    </a:lnTo>
                    <a:lnTo>
                      <a:pt x="18" y="156"/>
                    </a:lnTo>
                    <a:lnTo>
                      <a:pt x="22" y="168"/>
                    </a:lnTo>
                    <a:lnTo>
                      <a:pt x="26" y="198"/>
                    </a:lnTo>
                    <a:lnTo>
                      <a:pt x="28" y="200"/>
                    </a:lnTo>
                    <a:lnTo>
                      <a:pt x="30" y="202"/>
                    </a:lnTo>
                    <a:lnTo>
                      <a:pt x="34" y="204"/>
                    </a:lnTo>
                    <a:lnTo>
                      <a:pt x="36" y="208"/>
                    </a:lnTo>
                    <a:lnTo>
                      <a:pt x="42" y="228"/>
                    </a:lnTo>
                    <a:lnTo>
                      <a:pt x="44" y="234"/>
                    </a:lnTo>
                    <a:lnTo>
                      <a:pt x="46" y="238"/>
                    </a:lnTo>
                    <a:lnTo>
                      <a:pt x="50" y="238"/>
                    </a:lnTo>
                    <a:lnTo>
                      <a:pt x="56" y="236"/>
                    </a:lnTo>
                    <a:lnTo>
                      <a:pt x="60" y="232"/>
                    </a:lnTo>
                    <a:lnTo>
                      <a:pt x="70" y="220"/>
                    </a:lnTo>
                    <a:lnTo>
                      <a:pt x="76" y="226"/>
                    </a:lnTo>
                    <a:lnTo>
                      <a:pt x="84" y="228"/>
                    </a:lnTo>
                    <a:lnTo>
                      <a:pt x="92" y="230"/>
                    </a:lnTo>
                    <a:lnTo>
                      <a:pt x="98" y="238"/>
                    </a:lnTo>
                    <a:lnTo>
                      <a:pt x="100" y="232"/>
                    </a:lnTo>
                    <a:lnTo>
                      <a:pt x="104" y="230"/>
                    </a:lnTo>
                    <a:lnTo>
                      <a:pt x="112" y="228"/>
                    </a:lnTo>
                    <a:lnTo>
                      <a:pt x="126" y="228"/>
                    </a:lnTo>
                    <a:lnTo>
                      <a:pt x="126" y="204"/>
                    </a:lnTo>
                    <a:lnTo>
                      <a:pt x="128" y="196"/>
                    </a:lnTo>
                    <a:lnTo>
                      <a:pt x="132" y="188"/>
                    </a:lnTo>
                    <a:lnTo>
                      <a:pt x="136" y="180"/>
                    </a:lnTo>
                    <a:lnTo>
                      <a:pt x="144" y="176"/>
                    </a:lnTo>
                    <a:lnTo>
                      <a:pt x="152" y="172"/>
                    </a:lnTo>
                    <a:lnTo>
                      <a:pt x="162" y="172"/>
                    </a:lnTo>
                    <a:lnTo>
                      <a:pt x="170" y="172"/>
                    </a:lnTo>
                    <a:lnTo>
                      <a:pt x="178" y="174"/>
                    </a:lnTo>
                    <a:lnTo>
                      <a:pt x="190" y="180"/>
                    </a:lnTo>
                    <a:lnTo>
                      <a:pt x="190" y="174"/>
                    </a:lnTo>
                    <a:lnTo>
                      <a:pt x="192" y="170"/>
                    </a:lnTo>
                    <a:lnTo>
                      <a:pt x="196" y="162"/>
                    </a:lnTo>
                    <a:lnTo>
                      <a:pt x="196" y="156"/>
                    </a:lnTo>
                    <a:lnTo>
                      <a:pt x="196" y="148"/>
                    </a:lnTo>
                    <a:lnTo>
                      <a:pt x="194" y="146"/>
                    </a:lnTo>
                    <a:lnTo>
                      <a:pt x="186" y="138"/>
                    </a:lnTo>
                    <a:lnTo>
                      <a:pt x="184" y="134"/>
                    </a:lnTo>
                    <a:lnTo>
                      <a:pt x="180" y="130"/>
                    </a:lnTo>
                    <a:lnTo>
                      <a:pt x="180" y="126"/>
                    </a:lnTo>
                    <a:lnTo>
                      <a:pt x="180" y="120"/>
                    </a:lnTo>
                    <a:lnTo>
                      <a:pt x="168" y="118"/>
                    </a:lnTo>
                    <a:lnTo>
                      <a:pt x="158" y="116"/>
                    </a:lnTo>
                    <a:lnTo>
                      <a:pt x="154" y="112"/>
                    </a:lnTo>
                    <a:lnTo>
                      <a:pt x="152" y="108"/>
                    </a:lnTo>
                    <a:lnTo>
                      <a:pt x="152" y="102"/>
                    </a:lnTo>
                    <a:lnTo>
                      <a:pt x="152" y="94"/>
                    </a:lnTo>
                    <a:lnTo>
                      <a:pt x="150" y="92"/>
                    </a:lnTo>
                    <a:lnTo>
                      <a:pt x="148" y="90"/>
                    </a:lnTo>
                    <a:lnTo>
                      <a:pt x="146" y="80"/>
                    </a:lnTo>
                    <a:lnTo>
                      <a:pt x="142" y="70"/>
                    </a:lnTo>
                    <a:lnTo>
                      <a:pt x="138" y="68"/>
                    </a:lnTo>
                    <a:lnTo>
                      <a:pt x="134" y="66"/>
                    </a:lnTo>
                    <a:lnTo>
                      <a:pt x="124" y="68"/>
                    </a:lnTo>
                    <a:lnTo>
                      <a:pt x="120" y="68"/>
                    </a:lnTo>
                    <a:lnTo>
                      <a:pt x="116" y="68"/>
                    </a:lnTo>
                    <a:lnTo>
                      <a:pt x="114" y="66"/>
                    </a:lnTo>
                    <a:lnTo>
                      <a:pt x="114" y="62"/>
                    </a:lnTo>
                    <a:lnTo>
                      <a:pt x="108" y="60"/>
                    </a:lnTo>
                    <a:lnTo>
                      <a:pt x="104" y="58"/>
                    </a:lnTo>
                    <a:lnTo>
                      <a:pt x="100" y="54"/>
                    </a:lnTo>
                    <a:lnTo>
                      <a:pt x="98" y="52"/>
                    </a:lnTo>
                    <a:lnTo>
                      <a:pt x="94" y="54"/>
                    </a:lnTo>
                    <a:lnTo>
                      <a:pt x="84" y="50"/>
                    </a:lnTo>
                    <a:lnTo>
                      <a:pt x="74" y="44"/>
                    </a:lnTo>
                    <a:lnTo>
                      <a:pt x="70" y="36"/>
                    </a:lnTo>
                    <a:lnTo>
                      <a:pt x="66" y="30"/>
                    </a:lnTo>
                    <a:lnTo>
                      <a:pt x="64" y="20"/>
                    </a:lnTo>
                    <a:lnTo>
                      <a:pt x="66" y="10"/>
                    </a:lnTo>
                    <a:lnTo>
                      <a:pt x="66" y="6"/>
                    </a:lnTo>
                    <a:lnTo>
                      <a:pt x="64" y="2"/>
                    </a:lnTo>
                    <a:lnTo>
                      <a:pt x="62" y="0"/>
                    </a:lnTo>
                    <a:lnTo>
                      <a:pt x="56" y="0"/>
                    </a:lnTo>
                    <a:lnTo>
                      <a:pt x="48" y="2"/>
                    </a:lnTo>
                    <a:lnTo>
                      <a:pt x="42" y="6"/>
                    </a:lnTo>
                    <a:lnTo>
                      <a:pt x="30" y="14"/>
                    </a:lnTo>
                    <a:lnTo>
                      <a:pt x="20" y="22"/>
                    </a:lnTo>
                    <a:lnTo>
                      <a:pt x="12" y="26"/>
                    </a:lnTo>
                    <a:lnTo>
                      <a:pt x="8" y="26"/>
                    </a:lnTo>
                    <a:lnTo>
                      <a:pt x="4" y="24"/>
                    </a:lnTo>
                    <a:lnTo>
                      <a:pt x="0" y="24"/>
                    </a:lnTo>
                    <a:close/>
                  </a:path>
                </a:pathLst>
              </a:custGeom>
              <a:grpFill/>
              <a:ln w="6350" cmpd="sng">
                <a:solidFill>
                  <a:schemeClr val="accent5"/>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656" name="Freeform 80"/>
              <p:cNvSpPr>
                <a:spLocks/>
              </p:cNvSpPr>
              <p:nvPr/>
            </p:nvSpPr>
            <p:spPr bwMode="gray">
              <a:xfrm>
                <a:off x="1709" y="2496"/>
                <a:ext cx="134" cy="152"/>
              </a:xfrm>
              <a:custGeom>
                <a:avLst/>
                <a:gdLst/>
                <a:ahLst/>
                <a:cxnLst>
                  <a:cxn ang="0">
                    <a:pos x="132" y="118"/>
                  </a:cxn>
                  <a:cxn ang="0">
                    <a:pos x="134" y="122"/>
                  </a:cxn>
                  <a:cxn ang="0">
                    <a:pos x="134" y="130"/>
                  </a:cxn>
                  <a:cxn ang="0">
                    <a:pos x="134" y="136"/>
                  </a:cxn>
                  <a:cxn ang="0">
                    <a:pos x="130" y="138"/>
                  </a:cxn>
                  <a:cxn ang="0">
                    <a:pos x="122" y="146"/>
                  </a:cxn>
                  <a:cxn ang="0">
                    <a:pos x="112" y="150"/>
                  </a:cxn>
                  <a:cxn ang="0">
                    <a:pos x="102" y="152"/>
                  </a:cxn>
                  <a:cxn ang="0">
                    <a:pos x="94" y="152"/>
                  </a:cxn>
                  <a:cxn ang="0">
                    <a:pos x="86" y="150"/>
                  </a:cxn>
                  <a:cxn ang="0">
                    <a:pos x="82" y="148"/>
                  </a:cxn>
                  <a:cxn ang="0">
                    <a:pos x="74" y="148"/>
                  </a:cxn>
                  <a:cxn ang="0">
                    <a:pos x="76" y="138"/>
                  </a:cxn>
                  <a:cxn ang="0">
                    <a:pos x="80" y="132"/>
                  </a:cxn>
                  <a:cxn ang="0">
                    <a:pos x="82" y="124"/>
                  </a:cxn>
                  <a:cxn ang="0">
                    <a:pos x="84" y="116"/>
                  </a:cxn>
                  <a:cxn ang="0">
                    <a:pos x="82" y="110"/>
                  </a:cxn>
                  <a:cxn ang="0">
                    <a:pos x="78" y="106"/>
                  </a:cxn>
                  <a:cxn ang="0">
                    <a:pos x="72" y="106"/>
                  </a:cxn>
                  <a:cxn ang="0">
                    <a:pos x="64" y="104"/>
                  </a:cxn>
                  <a:cxn ang="0">
                    <a:pos x="62" y="102"/>
                  </a:cxn>
                  <a:cxn ang="0">
                    <a:pos x="60" y="98"/>
                  </a:cxn>
                  <a:cxn ang="0">
                    <a:pos x="58" y="94"/>
                  </a:cxn>
                  <a:cxn ang="0">
                    <a:pos x="54" y="92"/>
                  </a:cxn>
                  <a:cxn ang="0">
                    <a:pos x="46" y="90"/>
                  </a:cxn>
                  <a:cxn ang="0">
                    <a:pos x="40" y="88"/>
                  </a:cxn>
                  <a:cxn ang="0">
                    <a:pos x="34" y="88"/>
                  </a:cxn>
                  <a:cxn ang="0">
                    <a:pos x="30" y="86"/>
                  </a:cxn>
                  <a:cxn ang="0">
                    <a:pos x="24" y="82"/>
                  </a:cxn>
                  <a:cxn ang="0">
                    <a:pos x="12" y="66"/>
                  </a:cxn>
                  <a:cxn ang="0">
                    <a:pos x="4" y="62"/>
                  </a:cxn>
                  <a:cxn ang="0">
                    <a:pos x="2" y="60"/>
                  </a:cxn>
                  <a:cxn ang="0">
                    <a:pos x="0" y="58"/>
                  </a:cxn>
                  <a:cxn ang="0">
                    <a:pos x="0" y="56"/>
                  </a:cxn>
                  <a:cxn ang="0">
                    <a:pos x="0" y="32"/>
                  </a:cxn>
                  <a:cxn ang="0">
                    <a:pos x="2" y="24"/>
                  </a:cxn>
                  <a:cxn ang="0">
                    <a:pos x="6" y="16"/>
                  </a:cxn>
                  <a:cxn ang="0">
                    <a:pos x="10" y="8"/>
                  </a:cxn>
                  <a:cxn ang="0">
                    <a:pos x="18" y="4"/>
                  </a:cxn>
                  <a:cxn ang="0">
                    <a:pos x="26" y="0"/>
                  </a:cxn>
                  <a:cxn ang="0">
                    <a:pos x="36" y="0"/>
                  </a:cxn>
                  <a:cxn ang="0">
                    <a:pos x="44" y="0"/>
                  </a:cxn>
                  <a:cxn ang="0">
                    <a:pos x="52" y="2"/>
                  </a:cxn>
                  <a:cxn ang="0">
                    <a:pos x="64" y="8"/>
                  </a:cxn>
                  <a:cxn ang="0">
                    <a:pos x="64" y="18"/>
                  </a:cxn>
                  <a:cxn ang="0">
                    <a:pos x="70" y="34"/>
                  </a:cxn>
                  <a:cxn ang="0">
                    <a:pos x="76" y="50"/>
                  </a:cxn>
                  <a:cxn ang="0">
                    <a:pos x="78" y="54"/>
                  </a:cxn>
                  <a:cxn ang="0">
                    <a:pos x="82" y="56"/>
                  </a:cxn>
                  <a:cxn ang="0">
                    <a:pos x="92" y="56"/>
                  </a:cxn>
                  <a:cxn ang="0">
                    <a:pos x="100" y="58"/>
                  </a:cxn>
                  <a:cxn ang="0">
                    <a:pos x="106" y="62"/>
                  </a:cxn>
                  <a:cxn ang="0">
                    <a:pos x="108" y="68"/>
                  </a:cxn>
                  <a:cxn ang="0">
                    <a:pos x="114" y="80"/>
                  </a:cxn>
                  <a:cxn ang="0">
                    <a:pos x="120" y="90"/>
                  </a:cxn>
                  <a:cxn ang="0">
                    <a:pos x="122" y="86"/>
                  </a:cxn>
                  <a:cxn ang="0">
                    <a:pos x="126" y="84"/>
                  </a:cxn>
                  <a:cxn ang="0">
                    <a:pos x="128" y="82"/>
                  </a:cxn>
                  <a:cxn ang="0">
                    <a:pos x="132" y="84"/>
                  </a:cxn>
                  <a:cxn ang="0">
                    <a:pos x="132" y="88"/>
                  </a:cxn>
                  <a:cxn ang="0">
                    <a:pos x="132" y="94"/>
                  </a:cxn>
                  <a:cxn ang="0">
                    <a:pos x="132" y="106"/>
                  </a:cxn>
                  <a:cxn ang="0">
                    <a:pos x="132" y="118"/>
                  </a:cxn>
                </a:cxnLst>
                <a:rect l="0" t="0" r="r" b="b"/>
                <a:pathLst>
                  <a:path w="134" h="152">
                    <a:moveTo>
                      <a:pt x="132" y="118"/>
                    </a:moveTo>
                    <a:lnTo>
                      <a:pt x="134" y="122"/>
                    </a:lnTo>
                    <a:lnTo>
                      <a:pt x="134" y="130"/>
                    </a:lnTo>
                    <a:lnTo>
                      <a:pt x="134" y="136"/>
                    </a:lnTo>
                    <a:lnTo>
                      <a:pt x="130" y="138"/>
                    </a:lnTo>
                    <a:lnTo>
                      <a:pt x="122" y="146"/>
                    </a:lnTo>
                    <a:lnTo>
                      <a:pt x="112" y="150"/>
                    </a:lnTo>
                    <a:lnTo>
                      <a:pt x="102" y="152"/>
                    </a:lnTo>
                    <a:lnTo>
                      <a:pt x="94" y="152"/>
                    </a:lnTo>
                    <a:lnTo>
                      <a:pt x="86" y="150"/>
                    </a:lnTo>
                    <a:lnTo>
                      <a:pt x="82" y="148"/>
                    </a:lnTo>
                    <a:lnTo>
                      <a:pt x="74" y="148"/>
                    </a:lnTo>
                    <a:lnTo>
                      <a:pt x="76" y="138"/>
                    </a:lnTo>
                    <a:lnTo>
                      <a:pt x="80" y="132"/>
                    </a:lnTo>
                    <a:lnTo>
                      <a:pt x="82" y="124"/>
                    </a:lnTo>
                    <a:lnTo>
                      <a:pt x="84" y="116"/>
                    </a:lnTo>
                    <a:lnTo>
                      <a:pt x="82" y="110"/>
                    </a:lnTo>
                    <a:lnTo>
                      <a:pt x="78" y="106"/>
                    </a:lnTo>
                    <a:lnTo>
                      <a:pt x="72" y="106"/>
                    </a:lnTo>
                    <a:lnTo>
                      <a:pt x="64" y="104"/>
                    </a:lnTo>
                    <a:lnTo>
                      <a:pt x="62" y="102"/>
                    </a:lnTo>
                    <a:lnTo>
                      <a:pt x="60" y="98"/>
                    </a:lnTo>
                    <a:lnTo>
                      <a:pt x="58" y="94"/>
                    </a:lnTo>
                    <a:lnTo>
                      <a:pt x="54" y="92"/>
                    </a:lnTo>
                    <a:lnTo>
                      <a:pt x="46" y="90"/>
                    </a:lnTo>
                    <a:lnTo>
                      <a:pt x="40" y="88"/>
                    </a:lnTo>
                    <a:lnTo>
                      <a:pt x="34" y="88"/>
                    </a:lnTo>
                    <a:lnTo>
                      <a:pt x="30" y="86"/>
                    </a:lnTo>
                    <a:lnTo>
                      <a:pt x="24" y="82"/>
                    </a:lnTo>
                    <a:lnTo>
                      <a:pt x="12" y="66"/>
                    </a:lnTo>
                    <a:lnTo>
                      <a:pt x="4" y="62"/>
                    </a:lnTo>
                    <a:lnTo>
                      <a:pt x="2" y="60"/>
                    </a:lnTo>
                    <a:lnTo>
                      <a:pt x="0" y="58"/>
                    </a:lnTo>
                    <a:lnTo>
                      <a:pt x="0" y="56"/>
                    </a:lnTo>
                    <a:lnTo>
                      <a:pt x="0" y="32"/>
                    </a:lnTo>
                    <a:lnTo>
                      <a:pt x="2" y="24"/>
                    </a:lnTo>
                    <a:lnTo>
                      <a:pt x="6" y="16"/>
                    </a:lnTo>
                    <a:lnTo>
                      <a:pt x="10" y="8"/>
                    </a:lnTo>
                    <a:lnTo>
                      <a:pt x="18" y="4"/>
                    </a:lnTo>
                    <a:lnTo>
                      <a:pt x="26" y="0"/>
                    </a:lnTo>
                    <a:lnTo>
                      <a:pt x="36" y="0"/>
                    </a:lnTo>
                    <a:lnTo>
                      <a:pt x="44" y="0"/>
                    </a:lnTo>
                    <a:lnTo>
                      <a:pt x="52" y="2"/>
                    </a:lnTo>
                    <a:lnTo>
                      <a:pt x="64" y="8"/>
                    </a:lnTo>
                    <a:lnTo>
                      <a:pt x="64" y="18"/>
                    </a:lnTo>
                    <a:lnTo>
                      <a:pt x="70" y="34"/>
                    </a:lnTo>
                    <a:lnTo>
                      <a:pt x="76" y="50"/>
                    </a:lnTo>
                    <a:lnTo>
                      <a:pt x="78" y="54"/>
                    </a:lnTo>
                    <a:lnTo>
                      <a:pt x="82" y="56"/>
                    </a:lnTo>
                    <a:lnTo>
                      <a:pt x="92" y="56"/>
                    </a:lnTo>
                    <a:lnTo>
                      <a:pt x="100" y="58"/>
                    </a:lnTo>
                    <a:lnTo>
                      <a:pt x="106" y="62"/>
                    </a:lnTo>
                    <a:lnTo>
                      <a:pt x="108" y="68"/>
                    </a:lnTo>
                    <a:lnTo>
                      <a:pt x="114" y="80"/>
                    </a:lnTo>
                    <a:lnTo>
                      <a:pt x="120" y="90"/>
                    </a:lnTo>
                    <a:lnTo>
                      <a:pt x="122" y="86"/>
                    </a:lnTo>
                    <a:lnTo>
                      <a:pt x="126" y="84"/>
                    </a:lnTo>
                    <a:lnTo>
                      <a:pt x="128" y="82"/>
                    </a:lnTo>
                    <a:lnTo>
                      <a:pt x="132" y="84"/>
                    </a:lnTo>
                    <a:lnTo>
                      <a:pt x="132" y="88"/>
                    </a:lnTo>
                    <a:lnTo>
                      <a:pt x="132" y="94"/>
                    </a:lnTo>
                    <a:lnTo>
                      <a:pt x="132" y="106"/>
                    </a:lnTo>
                    <a:lnTo>
                      <a:pt x="132" y="118"/>
                    </a:lnTo>
                    <a:close/>
                  </a:path>
                </a:pathLst>
              </a:custGeom>
              <a:grpFill/>
              <a:ln w="6350" cmpd="sng">
                <a:solidFill>
                  <a:schemeClr val="accent5"/>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657" name="Freeform 81"/>
              <p:cNvSpPr>
                <a:spLocks/>
              </p:cNvSpPr>
              <p:nvPr/>
            </p:nvSpPr>
            <p:spPr bwMode="gray">
              <a:xfrm>
                <a:off x="1805" y="2698"/>
                <a:ext cx="84" cy="82"/>
              </a:xfrm>
              <a:custGeom>
                <a:avLst/>
                <a:gdLst/>
                <a:ahLst/>
                <a:cxnLst>
                  <a:cxn ang="0">
                    <a:pos x="2" y="0"/>
                  </a:cxn>
                  <a:cxn ang="0">
                    <a:pos x="12" y="0"/>
                  </a:cxn>
                  <a:cxn ang="0">
                    <a:pos x="22" y="4"/>
                  </a:cxn>
                  <a:cxn ang="0">
                    <a:pos x="34" y="12"/>
                  </a:cxn>
                  <a:cxn ang="0">
                    <a:pos x="44" y="18"/>
                  </a:cxn>
                  <a:cxn ang="0">
                    <a:pos x="66" y="36"/>
                  </a:cxn>
                  <a:cxn ang="0">
                    <a:pos x="84" y="50"/>
                  </a:cxn>
                  <a:cxn ang="0">
                    <a:pos x="78" y="62"/>
                  </a:cxn>
                  <a:cxn ang="0">
                    <a:pos x="72" y="72"/>
                  </a:cxn>
                  <a:cxn ang="0">
                    <a:pos x="66" y="78"/>
                  </a:cxn>
                  <a:cxn ang="0">
                    <a:pos x="60" y="82"/>
                  </a:cxn>
                  <a:cxn ang="0">
                    <a:pos x="58" y="82"/>
                  </a:cxn>
                  <a:cxn ang="0">
                    <a:pos x="40" y="80"/>
                  </a:cxn>
                  <a:cxn ang="0">
                    <a:pos x="24" y="76"/>
                  </a:cxn>
                  <a:cxn ang="0">
                    <a:pos x="12" y="72"/>
                  </a:cxn>
                  <a:cxn ang="0">
                    <a:pos x="0" y="66"/>
                  </a:cxn>
                  <a:cxn ang="0">
                    <a:pos x="2" y="0"/>
                  </a:cxn>
                </a:cxnLst>
                <a:rect l="0" t="0" r="r" b="b"/>
                <a:pathLst>
                  <a:path w="84" h="82">
                    <a:moveTo>
                      <a:pt x="2" y="0"/>
                    </a:moveTo>
                    <a:lnTo>
                      <a:pt x="12" y="0"/>
                    </a:lnTo>
                    <a:lnTo>
                      <a:pt x="22" y="4"/>
                    </a:lnTo>
                    <a:lnTo>
                      <a:pt x="34" y="12"/>
                    </a:lnTo>
                    <a:lnTo>
                      <a:pt x="44" y="18"/>
                    </a:lnTo>
                    <a:lnTo>
                      <a:pt x="66" y="36"/>
                    </a:lnTo>
                    <a:lnTo>
                      <a:pt x="84" y="50"/>
                    </a:lnTo>
                    <a:lnTo>
                      <a:pt x="78" y="62"/>
                    </a:lnTo>
                    <a:lnTo>
                      <a:pt x="72" y="72"/>
                    </a:lnTo>
                    <a:lnTo>
                      <a:pt x="66" y="78"/>
                    </a:lnTo>
                    <a:lnTo>
                      <a:pt x="60" y="82"/>
                    </a:lnTo>
                    <a:lnTo>
                      <a:pt x="58" y="82"/>
                    </a:lnTo>
                    <a:lnTo>
                      <a:pt x="40" y="80"/>
                    </a:lnTo>
                    <a:lnTo>
                      <a:pt x="24" y="76"/>
                    </a:lnTo>
                    <a:lnTo>
                      <a:pt x="12" y="72"/>
                    </a:lnTo>
                    <a:lnTo>
                      <a:pt x="0" y="66"/>
                    </a:lnTo>
                    <a:lnTo>
                      <a:pt x="2" y="0"/>
                    </a:lnTo>
                    <a:close/>
                  </a:path>
                </a:pathLst>
              </a:custGeom>
              <a:grpFill/>
              <a:ln w="6350" cmpd="sng">
                <a:solidFill>
                  <a:schemeClr val="accent5"/>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658" name="Freeform 82"/>
              <p:cNvSpPr>
                <a:spLocks/>
              </p:cNvSpPr>
              <p:nvPr/>
            </p:nvSpPr>
            <p:spPr bwMode="gray">
              <a:xfrm>
                <a:off x="1611" y="2544"/>
                <a:ext cx="246" cy="552"/>
              </a:xfrm>
              <a:custGeom>
                <a:avLst/>
                <a:gdLst/>
                <a:ahLst/>
                <a:cxnLst>
                  <a:cxn ang="0">
                    <a:pos x="206" y="128"/>
                  </a:cxn>
                  <a:cxn ang="0">
                    <a:pos x="244" y="96"/>
                  </a:cxn>
                  <a:cxn ang="0">
                    <a:pos x="242" y="68"/>
                  </a:cxn>
                  <a:cxn ang="0">
                    <a:pos x="232" y="82"/>
                  </a:cxn>
                  <a:cxn ang="0">
                    <a:pos x="210" y="102"/>
                  </a:cxn>
                  <a:cxn ang="0">
                    <a:pos x="180" y="100"/>
                  </a:cxn>
                  <a:cxn ang="0">
                    <a:pos x="180" y="76"/>
                  </a:cxn>
                  <a:cxn ang="0">
                    <a:pos x="170" y="58"/>
                  </a:cxn>
                  <a:cxn ang="0">
                    <a:pos x="156" y="46"/>
                  </a:cxn>
                  <a:cxn ang="0">
                    <a:pos x="132" y="40"/>
                  </a:cxn>
                  <a:cxn ang="0">
                    <a:pos x="102" y="14"/>
                  </a:cxn>
                  <a:cxn ang="0">
                    <a:pos x="76" y="10"/>
                  </a:cxn>
                  <a:cxn ang="0">
                    <a:pos x="56" y="8"/>
                  </a:cxn>
                  <a:cxn ang="0">
                    <a:pos x="28" y="16"/>
                  </a:cxn>
                  <a:cxn ang="0">
                    <a:pos x="22" y="46"/>
                  </a:cxn>
                  <a:cxn ang="0">
                    <a:pos x="14" y="80"/>
                  </a:cxn>
                  <a:cxn ang="0">
                    <a:pos x="8" y="112"/>
                  </a:cxn>
                  <a:cxn ang="0">
                    <a:pos x="4" y="144"/>
                  </a:cxn>
                  <a:cxn ang="0">
                    <a:pos x="2" y="170"/>
                  </a:cxn>
                  <a:cxn ang="0">
                    <a:pos x="8" y="192"/>
                  </a:cxn>
                  <a:cxn ang="0">
                    <a:pos x="18" y="218"/>
                  </a:cxn>
                  <a:cxn ang="0">
                    <a:pos x="16" y="266"/>
                  </a:cxn>
                  <a:cxn ang="0">
                    <a:pos x="18" y="292"/>
                  </a:cxn>
                  <a:cxn ang="0">
                    <a:pos x="22" y="312"/>
                  </a:cxn>
                  <a:cxn ang="0">
                    <a:pos x="26" y="348"/>
                  </a:cxn>
                  <a:cxn ang="0">
                    <a:pos x="26" y="374"/>
                  </a:cxn>
                  <a:cxn ang="0">
                    <a:pos x="54" y="414"/>
                  </a:cxn>
                  <a:cxn ang="0">
                    <a:pos x="54" y="438"/>
                  </a:cxn>
                  <a:cxn ang="0">
                    <a:pos x="56" y="464"/>
                  </a:cxn>
                  <a:cxn ang="0">
                    <a:pos x="54" y="476"/>
                  </a:cxn>
                  <a:cxn ang="0">
                    <a:pos x="52" y="504"/>
                  </a:cxn>
                  <a:cxn ang="0">
                    <a:pos x="70" y="524"/>
                  </a:cxn>
                  <a:cxn ang="0">
                    <a:pos x="88" y="546"/>
                  </a:cxn>
                  <a:cxn ang="0">
                    <a:pos x="124" y="526"/>
                  </a:cxn>
                  <a:cxn ang="0">
                    <a:pos x="124" y="514"/>
                  </a:cxn>
                  <a:cxn ang="0">
                    <a:pos x="134" y="502"/>
                  </a:cxn>
                  <a:cxn ang="0">
                    <a:pos x="142" y="484"/>
                  </a:cxn>
                  <a:cxn ang="0">
                    <a:pos x="152" y="464"/>
                  </a:cxn>
                  <a:cxn ang="0">
                    <a:pos x="128" y="450"/>
                  </a:cxn>
                  <a:cxn ang="0">
                    <a:pos x="116" y="436"/>
                  </a:cxn>
                  <a:cxn ang="0">
                    <a:pos x="140" y="410"/>
                  </a:cxn>
                  <a:cxn ang="0">
                    <a:pos x="140" y="388"/>
                  </a:cxn>
                  <a:cxn ang="0">
                    <a:pos x="142" y="378"/>
                  </a:cxn>
                  <a:cxn ang="0">
                    <a:pos x="152" y="374"/>
                  </a:cxn>
                  <a:cxn ang="0">
                    <a:pos x="134" y="370"/>
                  </a:cxn>
                  <a:cxn ang="0">
                    <a:pos x="136" y="346"/>
                  </a:cxn>
                  <a:cxn ang="0">
                    <a:pos x="164" y="344"/>
                  </a:cxn>
                  <a:cxn ang="0">
                    <a:pos x="156" y="326"/>
                  </a:cxn>
                  <a:cxn ang="0">
                    <a:pos x="192" y="308"/>
                  </a:cxn>
                  <a:cxn ang="0">
                    <a:pos x="224" y="290"/>
                  </a:cxn>
                  <a:cxn ang="0">
                    <a:pos x="226" y="258"/>
                  </a:cxn>
                  <a:cxn ang="0">
                    <a:pos x="220" y="242"/>
                  </a:cxn>
                  <a:cxn ang="0">
                    <a:pos x="196" y="154"/>
                  </a:cxn>
                  <a:cxn ang="0">
                    <a:pos x="216" y="116"/>
                  </a:cxn>
                  <a:cxn ang="0">
                    <a:pos x="246" y="92"/>
                  </a:cxn>
                  <a:cxn ang="0">
                    <a:pos x="244" y="78"/>
                  </a:cxn>
                  <a:cxn ang="0">
                    <a:pos x="238" y="102"/>
                  </a:cxn>
                  <a:cxn ang="0">
                    <a:pos x="200" y="142"/>
                  </a:cxn>
                  <a:cxn ang="0">
                    <a:pos x="196" y="154"/>
                  </a:cxn>
                </a:cxnLst>
                <a:rect l="0" t="0" r="r" b="b"/>
                <a:pathLst>
                  <a:path w="246" h="552">
                    <a:moveTo>
                      <a:pt x="196" y="154"/>
                    </a:moveTo>
                    <a:lnTo>
                      <a:pt x="196" y="148"/>
                    </a:lnTo>
                    <a:lnTo>
                      <a:pt x="200" y="142"/>
                    </a:lnTo>
                    <a:lnTo>
                      <a:pt x="206" y="128"/>
                    </a:lnTo>
                    <a:lnTo>
                      <a:pt x="216" y="116"/>
                    </a:lnTo>
                    <a:lnTo>
                      <a:pt x="224" y="108"/>
                    </a:lnTo>
                    <a:lnTo>
                      <a:pt x="238" y="102"/>
                    </a:lnTo>
                    <a:lnTo>
                      <a:pt x="244" y="96"/>
                    </a:lnTo>
                    <a:lnTo>
                      <a:pt x="246" y="92"/>
                    </a:lnTo>
                    <a:lnTo>
                      <a:pt x="246" y="88"/>
                    </a:lnTo>
                    <a:lnTo>
                      <a:pt x="244" y="78"/>
                    </a:lnTo>
                    <a:lnTo>
                      <a:pt x="242" y="68"/>
                    </a:lnTo>
                    <a:lnTo>
                      <a:pt x="236" y="70"/>
                    </a:lnTo>
                    <a:lnTo>
                      <a:pt x="230" y="70"/>
                    </a:lnTo>
                    <a:lnTo>
                      <a:pt x="232" y="74"/>
                    </a:lnTo>
                    <a:lnTo>
                      <a:pt x="232" y="82"/>
                    </a:lnTo>
                    <a:lnTo>
                      <a:pt x="232" y="88"/>
                    </a:lnTo>
                    <a:lnTo>
                      <a:pt x="228" y="90"/>
                    </a:lnTo>
                    <a:lnTo>
                      <a:pt x="220" y="98"/>
                    </a:lnTo>
                    <a:lnTo>
                      <a:pt x="210" y="102"/>
                    </a:lnTo>
                    <a:lnTo>
                      <a:pt x="200" y="104"/>
                    </a:lnTo>
                    <a:lnTo>
                      <a:pt x="192" y="104"/>
                    </a:lnTo>
                    <a:lnTo>
                      <a:pt x="184" y="102"/>
                    </a:lnTo>
                    <a:lnTo>
                      <a:pt x="180" y="100"/>
                    </a:lnTo>
                    <a:lnTo>
                      <a:pt x="172" y="100"/>
                    </a:lnTo>
                    <a:lnTo>
                      <a:pt x="174" y="90"/>
                    </a:lnTo>
                    <a:lnTo>
                      <a:pt x="178" y="84"/>
                    </a:lnTo>
                    <a:lnTo>
                      <a:pt x="180" y="76"/>
                    </a:lnTo>
                    <a:lnTo>
                      <a:pt x="182" y="68"/>
                    </a:lnTo>
                    <a:lnTo>
                      <a:pt x="180" y="62"/>
                    </a:lnTo>
                    <a:lnTo>
                      <a:pt x="176" y="58"/>
                    </a:lnTo>
                    <a:lnTo>
                      <a:pt x="170" y="58"/>
                    </a:lnTo>
                    <a:lnTo>
                      <a:pt x="162" y="56"/>
                    </a:lnTo>
                    <a:lnTo>
                      <a:pt x="160" y="54"/>
                    </a:lnTo>
                    <a:lnTo>
                      <a:pt x="158" y="50"/>
                    </a:lnTo>
                    <a:lnTo>
                      <a:pt x="156" y="46"/>
                    </a:lnTo>
                    <a:lnTo>
                      <a:pt x="152" y="44"/>
                    </a:lnTo>
                    <a:lnTo>
                      <a:pt x="144" y="42"/>
                    </a:lnTo>
                    <a:lnTo>
                      <a:pt x="138" y="40"/>
                    </a:lnTo>
                    <a:lnTo>
                      <a:pt x="132" y="40"/>
                    </a:lnTo>
                    <a:lnTo>
                      <a:pt x="128" y="38"/>
                    </a:lnTo>
                    <a:lnTo>
                      <a:pt x="122" y="34"/>
                    </a:lnTo>
                    <a:lnTo>
                      <a:pt x="110" y="18"/>
                    </a:lnTo>
                    <a:lnTo>
                      <a:pt x="102" y="14"/>
                    </a:lnTo>
                    <a:lnTo>
                      <a:pt x="98" y="10"/>
                    </a:lnTo>
                    <a:lnTo>
                      <a:pt x="98" y="8"/>
                    </a:lnTo>
                    <a:lnTo>
                      <a:pt x="84" y="8"/>
                    </a:lnTo>
                    <a:lnTo>
                      <a:pt x="76" y="10"/>
                    </a:lnTo>
                    <a:lnTo>
                      <a:pt x="72" y="12"/>
                    </a:lnTo>
                    <a:lnTo>
                      <a:pt x="70" y="18"/>
                    </a:lnTo>
                    <a:lnTo>
                      <a:pt x="64" y="10"/>
                    </a:lnTo>
                    <a:lnTo>
                      <a:pt x="56" y="8"/>
                    </a:lnTo>
                    <a:lnTo>
                      <a:pt x="48" y="6"/>
                    </a:lnTo>
                    <a:lnTo>
                      <a:pt x="42" y="0"/>
                    </a:lnTo>
                    <a:lnTo>
                      <a:pt x="34" y="8"/>
                    </a:lnTo>
                    <a:lnTo>
                      <a:pt x="28" y="16"/>
                    </a:lnTo>
                    <a:lnTo>
                      <a:pt x="30" y="30"/>
                    </a:lnTo>
                    <a:lnTo>
                      <a:pt x="30" y="34"/>
                    </a:lnTo>
                    <a:lnTo>
                      <a:pt x="28" y="40"/>
                    </a:lnTo>
                    <a:lnTo>
                      <a:pt x="22" y="46"/>
                    </a:lnTo>
                    <a:lnTo>
                      <a:pt x="16" y="50"/>
                    </a:lnTo>
                    <a:lnTo>
                      <a:pt x="14" y="54"/>
                    </a:lnTo>
                    <a:lnTo>
                      <a:pt x="12" y="62"/>
                    </a:lnTo>
                    <a:lnTo>
                      <a:pt x="14" y="80"/>
                    </a:lnTo>
                    <a:lnTo>
                      <a:pt x="16" y="86"/>
                    </a:lnTo>
                    <a:lnTo>
                      <a:pt x="20" y="92"/>
                    </a:lnTo>
                    <a:lnTo>
                      <a:pt x="16" y="100"/>
                    </a:lnTo>
                    <a:lnTo>
                      <a:pt x="8" y="112"/>
                    </a:lnTo>
                    <a:lnTo>
                      <a:pt x="2" y="122"/>
                    </a:lnTo>
                    <a:lnTo>
                      <a:pt x="0" y="136"/>
                    </a:lnTo>
                    <a:lnTo>
                      <a:pt x="2" y="140"/>
                    </a:lnTo>
                    <a:lnTo>
                      <a:pt x="4" y="144"/>
                    </a:lnTo>
                    <a:lnTo>
                      <a:pt x="8" y="146"/>
                    </a:lnTo>
                    <a:lnTo>
                      <a:pt x="8" y="152"/>
                    </a:lnTo>
                    <a:lnTo>
                      <a:pt x="4" y="162"/>
                    </a:lnTo>
                    <a:lnTo>
                      <a:pt x="2" y="170"/>
                    </a:lnTo>
                    <a:lnTo>
                      <a:pt x="0" y="174"/>
                    </a:lnTo>
                    <a:lnTo>
                      <a:pt x="2" y="180"/>
                    </a:lnTo>
                    <a:lnTo>
                      <a:pt x="4" y="186"/>
                    </a:lnTo>
                    <a:lnTo>
                      <a:pt x="8" y="192"/>
                    </a:lnTo>
                    <a:lnTo>
                      <a:pt x="10" y="198"/>
                    </a:lnTo>
                    <a:lnTo>
                      <a:pt x="12" y="204"/>
                    </a:lnTo>
                    <a:lnTo>
                      <a:pt x="16" y="210"/>
                    </a:lnTo>
                    <a:lnTo>
                      <a:pt x="18" y="218"/>
                    </a:lnTo>
                    <a:lnTo>
                      <a:pt x="20" y="226"/>
                    </a:lnTo>
                    <a:lnTo>
                      <a:pt x="20" y="256"/>
                    </a:lnTo>
                    <a:lnTo>
                      <a:pt x="18" y="260"/>
                    </a:lnTo>
                    <a:lnTo>
                      <a:pt x="16" y="266"/>
                    </a:lnTo>
                    <a:lnTo>
                      <a:pt x="14" y="270"/>
                    </a:lnTo>
                    <a:lnTo>
                      <a:pt x="12" y="274"/>
                    </a:lnTo>
                    <a:lnTo>
                      <a:pt x="16" y="280"/>
                    </a:lnTo>
                    <a:lnTo>
                      <a:pt x="18" y="292"/>
                    </a:lnTo>
                    <a:lnTo>
                      <a:pt x="24" y="300"/>
                    </a:lnTo>
                    <a:lnTo>
                      <a:pt x="26" y="308"/>
                    </a:lnTo>
                    <a:lnTo>
                      <a:pt x="24" y="310"/>
                    </a:lnTo>
                    <a:lnTo>
                      <a:pt x="22" y="312"/>
                    </a:lnTo>
                    <a:lnTo>
                      <a:pt x="20" y="316"/>
                    </a:lnTo>
                    <a:lnTo>
                      <a:pt x="18" y="322"/>
                    </a:lnTo>
                    <a:lnTo>
                      <a:pt x="20" y="336"/>
                    </a:lnTo>
                    <a:lnTo>
                      <a:pt x="26" y="348"/>
                    </a:lnTo>
                    <a:lnTo>
                      <a:pt x="30" y="362"/>
                    </a:lnTo>
                    <a:lnTo>
                      <a:pt x="32" y="370"/>
                    </a:lnTo>
                    <a:lnTo>
                      <a:pt x="30" y="374"/>
                    </a:lnTo>
                    <a:lnTo>
                      <a:pt x="26" y="374"/>
                    </a:lnTo>
                    <a:lnTo>
                      <a:pt x="38" y="394"/>
                    </a:lnTo>
                    <a:lnTo>
                      <a:pt x="46" y="408"/>
                    </a:lnTo>
                    <a:lnTo>
                      <a:pt x="50" y="412"/>
                    </a:lnTo>
                    <a:lnTo>
                      <a:pt x="54" y="414"/>
                    </a:lnTo>
                    <a:lnTo>
                      <a:pt x="52" y="418"/>
                    </a:lnTo>
                    <a:lnTo>
                      <a:pt x="50" y="422"/>
                    </a:lnTo>
                    <a:lnTo>
                      <a:pt x="52" y="432"/>
                    </a:lnTo>
                    <a:lnTo>
                      <a:pt x="54" y="438"/>
                    </a:lnTo>
                    <a:lnTo>
                      <a:pt x="58" y="446"/>
                    </a:lnTo>
                    <a:lnTo>
                      <a:pt x="58" y="456"/>
                    </a:lnTo>
                    <a:lnTo>
                      <a:pt x="58" y="462"/>
                    </a:lnTo>
                    <a:lnTo>
                      <a:pt x="56" y="464"/>
                    </a:lnTo>
                    <a:lnTo>
                      <a:pt x="54" y="468"/>
                    </a:lnTo>
                    <a:lnTo>
                      <a:pt x="52" y="472"/>
                    </a:lnTo>
                    <a:lnTo>
                      <a:pt x="54" y="474"/>
                    </a:lnTo>
                    <a:lnTo>
                      <a:pt x="54" y="476"/>
                    </a:lnTo>
                    <a:lnTo>
                      <a:pt x="56" y="480"/>
                    </a:lnTo>
                    <a:lnTo>
                      <a:pt x="56" y="484"/>
                    </a:lnTo>
                    <a:lnTo>
                      <a:pt x="54" y="494"/>
                    </a:lnTo>
                    <a:lnTo>
                      <a:pt x="52" y="504"/>
                    </a:lnTo>
                    <a:lnTo>
                      <a:pt x="54" y="510"/>
                    </a:lnTo>
                    <a:lnTo>
                      <a:pt x="56" y="514"/>
                    </a:lnTo>
                    <a:lnTo>
                      <a:pt x="64" y="520"/>
                    </a:lnTo>
                    <a:lnTo>
                      <a:pt x="70" y="524"/>
                    </a:lnTo>
                    <a:lnTo>
                      <a:pt x="78" y="528"/>
                    </a:lnTo>
                    <a:lnTo>
                      <a:pt x="84" y="534"/>
                    </a:lnTo>
                    <a:lnTo>
                      <a:pt x="86" y="540"/>
                    </a:lnTo>
                    <a:lnTo>
                      <a:pt x="88" y="546"/>
                    </a:lnTo>
                    <a:lnTo>
                      <a:pt x="92" y="552"/>
                    </a:lnTo>
                    <a:lnTo>
                      <a:pt x="140" y="552"/>
                    </a:lnTo>
                    <a:lnTo>
                      <a:pt x="128" y="532"/>
                    </a:lnTo>
                    <a:lnTo>
                      <a:pt x="124" y="526"/>
                    </a:lnTo>
                    <a:lnTo>
                      <a:pt x="124" y="522"/>
                    </a:lnTo>
                    <a:lnTo>
                      <a:pt x="124" y="518"/>
                    </a:lnTo>
                    <a:lnTo>
                      <a:pt x="124" y="516"/>
                    </a:lnTo>
                    <a:lnTo>
                      <a:pt x="124" y="514"/>
                    </a:lnTo>
                    <a:lnTo>
                      <a:pt x="128" y="512"/>
                    </a:lnTo>
                    <a:lnTo>
                      <a:pt x="134" y="508"/>
                    </a:lnTo>
                    <a:lnTo>
                      <a:pt x="138" y="504"/>
                    </a:lnTo>
                    <a:lnTo>
                      <a:pt x="134" y="502"/>
                    </a:lnTo>
                    <a:lnTo>
                      <a:pt x="134" y="500"/>
                    </a:lnTo>
                    <a:lnTo>
                      <a:pt x="134" y="494"/>
                    </a:lnTo>
                    <a:lnTo>
                      <a:pt x="136" y="490"/>
                    </a:lnTo>
                    <a:lnTo>
                      <a:pt x="142" y="484"/>
                    </a:lnTo>
                    <a:lnTo>
                      <a:pt x="150" y="478"/>
                    </a:lnTo>
                    <a:lnTo>
                      <a:pt x="152" y="474"/>
                    </a:lnTo>
                    <a:lnTo>
                      <a:pt x="152" y="470"/>
                    </a:lnTo>
                    <a:lnTo>
                      <a:pt x="152" y="464"/>
                    </a:lnTo>
                    <a:lnTo>
                      <a:pt x="148" y="460"/>
                    </a:lnTo>
                    <a:lnTo>
                      <a:pt x="148" y="458"/>
                    </a:lnTo>
                    <a:lnTo>
                      <a:pt x="140" y="456"/>
                    </a:lnTo>
                    <a:lnTo>
                      <a:pt x="128" y="450"/>
                    </a:lnTo>
                    <a:lnTo>
                      <a:pt x="118" y="444"/>
                    </a:lnTo>
                    <a:lnTo>
                      <a:pt x="116" y="442"/>
                    </a:lnTo>
                    <a:lnTo>
                      <a:pt x="114" y="440"/>
                    </a:lnTo>
                    <a:lnTo>
                      <a:pt x="116" y="436"/>
                    </a:lnTo>
                    <a:lnTo>
                      <a:pt x="118" y="432"/>
                    </a:lnTo>
                    <a:lnTo>
                      <a:pt x="124" y="424"/>
                    </a:lnTo>
                    <a:lnTo>
                      <a:pt x="134" y="418"/>
                    </a:lnTo>
                    <a:lnTo>
                      <a:pt x="140" y="410"/>
                    </a:lnTo>
                    <a:lnTo>
                      <a:pt x="138" y="404"/>
                    </a:lnTo>
                    <a:lnTo>
                      <a:pt x="136" y="396"/>
                    </a:lnTo>
                    <a:lnTo>
                      <a:pt x="138" y="390"/>
                    </a:lnTo>
                    <a:lnTo>
                      <a:pt x="140" y="388"/>
                    </a:lnTo>
                    <a:lnTo>
                      <a:pt x="144" y="386"/>
                    </a:lnTo>
                    <a:lnTo>
                      <a:pt x="140" y="380"/>
                    </a:lnTo>
                    <a:lnTo>
                      <a:pt x="136" y="374"/>
                    </a:lnTo>
                    <a:lnTo>
                      <a:pt x="142" y="378"/>
                    </a:lnTo>
                    <a:lnTo>
                      <a:pt x="144" y="380"/>
                    </a:lnTo>
                    <a:lnTo>
                      <a:pt x="148" y="382"/>
                    </a:lnTo>
                    <a:lnTo>
                      <a:pt x="152" y="380"/>
                    </a:lnTo>
                    <a:lnTo>
                      <a:pt x="152" y="374"/>
                    </a:lnTo>
                    <a:lnTo>
                      <a:pt x="152" y="368"/>
                    </a:lnTo>
                    <a:lnTo>
                      <a:pt x="146" y="366"/>
                    </a:lnTo>
                    <a:lnTo>
                      <a:pt x="140" y="368"/>
                    </a:lnTo>
                    <a:lnTo>
                      <a:pt x="134" y="370"/>
                    </a:lnTo>
                    <a:lnTo>
                      <a:pt x="126" y="360"/>
                    </a:lnTo>
                    <a:lnTo>
                      <a:pt x="122" y="346"/>
                    </a:lnTo>
                    <a:lnTo>
                      <a:pt x="128" y="346"/>
                    </a:lnTo>
                    <a:lnTo>
                      <a:pt x="136" y="346"/>
                    </a:lnTo>
                    <a:lnTo>
                      <a:pt x="144" y="350"/>
                    </a:lnTo>
                    <a:lnTo>
                      <a:pt x="152" y="350"/>
                    </a:lnTo>
                    <a:lnTo>
                      <a:pt x="158" y="348"/>
                    </a:lnTo>
                    <a:lnTo>
                      <a:pt x="164" y="344"/>
                    </a:lnTo>
                    <a:lnTo>
                      <a:pt x="160" y="340"/>
                    </a:lnTo>
                    <a:lnTo>
                      <a:pt x="156" y="336"/>
                    </a:lnTo>
                    <a:lnTo>
                      <a:pt x="156" y="334"/>
                    </a:lnTo>
                    <a:lnTo>
                      <a:pt x="156" y="326"/>
                    </a:lnTo>
                    <a:lnTo>
                      <a:pt x="162" y="320"/>
                    </a:lnTo>
                    <a:lnTo>
                      <a:pt x="168" y="314"/>
                    </a:lnTo>
                    <a:lnTo>
                      <a:pt x="176" y="312"/>
                    </a:lnTo>
                    <a:lnTo>
                      <a:pt x="192" y="308"/>
                    </a:lnTo>
                    <a:lnTo>
                      <a:pt x="206" y="306"/>
                    </a:lnTo>
                    <a:lnTo>
                      <a:pt x="210" y="304"/>
                    </a:lnTo>
                    <a:lnTo>
                      <a:pt x="216" y="300"/>
                    </a:lnTo>
                    <a:lnTo>
                      <a:pt x="224" y="290"/>
                    </a:lnTo>
                    <a:lnTo>
                      <a:pt x="230" y="280"/>
                    </a:lnTo>
                    <a:lnTo>
                      <a:pt x="232" y="268"/>
                    </a:lnTo>
                    <a:lnTo>
                      <a:pt x="230" y="262"/>
                    </a:lnTo>
                    <a:lnTo>
                      <a:pt x="226" y="258"/>
                    </a:lnTo>
                    <a:lnTo>
                      <a:pt x="222" y="254"/>
                    </a:lnTo>
                    <a:lnTo>
                      <a:pt x="220" y="250"/>
                    </a:lnTo>
                    <a:lnTo>
                      <a:pt x="220" y="248"/>
                    </a:lnTo>
                    <a:lnTo>
                      <a:pt x="220" y="242"/>
                    </a:lnTo>
                    <a:lnTo>
                      <a:pt x="206" y="232"/>
                    </a:lnTo>
                    <a:lnTo>
                      <a:pt x="198" y="226"/>
                    </a:lnTo>
                    <a:lnTo>
                      <a:pt x="194" y="220"/>
                    </a:lnTo>
                    <a:lnTo>
                      <a:pt x="196" y="154"/>
                    </a:lnTo>
                    <a:lnTo>
                      <a:pt x="196" y="148"/>
                    </a:lnTo>
                    <a:lnTo>
                      <a:pt x="200" y="142"/>
                    </a:lnTo>
                    <a:lnTo>
                      <a:pt x="206" y="128"/>
                    </a:lnTo>
                    <a:lnTo>
                      <a:pt x="216" y="116"/>
                    </a:lnTo>
                    <a:lnTo>
                      <a:pt x="224" y="108"/>
                    </a:lnTo>
                    <a:lnTo>
                      <a:pt x="238" y="102"/>
                    </a:lnTo>
                    <a:lnTo>
                      <a:pt x="244" y="96"/>
                    </a:lnTo>
                    <a:lnTo>
                      <a:pt x="246" y="92"/>
                    </a:lnTo>
                    <a:lnTo>
                      <a:pt x="246" y="88"/>
                    </a:lnTo>
                    <a:lnTo>
                      <a:pt x="244" y="78"/>
                    </a:lnTo>
                    <a:lnTo>
                      <a:pt x="242" y="68"/>
                    </a:lnTo>
                    <a:lnTo>
                      <a:pt x="244" y="78"/>
                    </a:lnTo>
                    <a:lnTo>
                      <a:pt x="246" y="88"/>
                    </a:lnTo>
                    <a:lnTo>
                      <a:pt x="246" y="92"/>
                    </a:lnTo>
                    <a:lnTo>
                      <a:pt x="244" y="96"/>
                    </a:lnTo>
                    <a:lnTo>
                      <a:pt x="238" y="102"/>
                    </a:lnTo>
                    <a:lnTo>
                      <a:pt x="224" y="108"/>
                    </a:lnTo>
                    <a:lnTo>
                      <a:pt x="216" y="116"/>
                    </a:lnTo>
                    <a:lnTo>
                      <a:pt x="206" y="128"/>
                    </a:lnTo>
                    <a:lnTo>
                      <a:pt x="200" y="142"/>
                    </a:lnTo>
                    <a:lnTo>
                      <a:pt x="196" y="148"/>
                    </a:lnTo>
                    <a:lnTo>
                      <a:pt x="196" y="154"/>
                    </a:lnTo>
                    <a:lnTo>
                      <a:pt x="194" y="220"/>
                    </a:lnTo>
                    <a:lnTo>
                      <a:pt x="196" y="154"/>
                    </a:lnTo>
                    <a:close/>
                  </a:path>
                </a:pathLst>
              </a:custGeom>
              <a:grpFill/>
              <a:ln w="6350" cmpd="sng">
                <a:solidFill>
                  <a:schemeClr val="accent5"/>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659" name="Freeform 83"/>
              <p:cNvSpPr>
                <a:spLocks/>
              </p:cNvSpPr>
              <p:nvPr/>
            </p:nvSpPr>
            <p:spPr bwMode="gray">
              <a:xfrm>
                <a:off x="1577" y="2472"/>
                <a:ext cx="192" cy="678"/>
              </a:xfrm>
              <a:custGeom>
                <a:avLst/>
                <a:gdLst/>
                <a:ahLst/>
                <a:cxnLst>
                  <a:cxn ang="0">
                    <a:pos x="120" y="612"/>
                  </a:cxn>
                  <a:cxn ang="0">
                    <a:pos x="98" y="592"/>
                  </a:cxn>
                  <a:cxn ang="0">
                    <a:pos x="88" y="566"/>
                  </a:cxn>
                  <a:cxn ang="0">
                    <a:pos x="88" y="546"/>
                  </a:cxn>
                  <a:cxn ang="0">
                    <a:pos x="92" y="534"/>
                  </a:cxn>
                  <a:cxn ang="0">
                    <a:pos x="86" y="504"/>
                  </a:cxn>
                  <a:cxn ang="0">
                    <a:pos x="84" y="484"/>
                  </a:cxn>
                  <a:cxn ang="0">
                    <a:pos x="64" y="446"/>
                  </a:cxn>
                  <a:cxn ang="0">
                    <a:pos x="54" y="408"/>
                  </a:cxn>
                  <a:cxn ang="0">
                    <a:pos x="58" y="382"/>
                  </a:cxn>
                  <a:cxn ang="0">
                    <a:pos x="50" y="352"/>
                  </a:cxn>
                  <a:cxn ang="0">
                    <a:pos x="52" y="332"/>
                  </a:cxn>
                  <a:cxn ang="0">
                    <a:pos x="50" y="282"/>
                  </a:cxn>
                  <a:cxn ang="0">
                    <a:pos x="38" y="258"/>
                  </a:cxn>
                  <a:cxn ang="0">
                    <a:pos x="38" y="234"/>
                  </a:cxn>
                  <a:cxn ang="0">
                    <a:pos x="36" y="212"/>
                  </a:cxn>
                  <a:cxn ang="0">
                    <a:pos x="50" y="172"/>
                  </a:cxn>
                  <a:cxn ang="0">
                    <a:pos x="46" y="134"/>
                  </a:cxn>
                  <a:cxn ang="0">
                    <a:pos x="62" y="112"/>
                  </a:cxn>
                  <a:cxn ang="0">
                    <a:pos x="60" y="90"/>
                  </a:cxn>
                  <a:cxn ang="0">
                    <a:pos x="48" y="80"/>
                  </a:cxn>
                  <a:cxn ang="0">
                    <a:pos x="34" y="52"/>
                  </a:cxn>
                  <a:cxn ang="0">
                    <a:pos x="14" y="0"/>
                  </a:cxn>
                  <a:cxn ang="0">
                    <a:pos x="0" y="8"/>
                  </a:cxn>
                  <a:cxn ang="0">
                    <a:pos x="14" y="66"/>
                  </a:cxn>
                  <a:cxn ang="0">
                    <a:pos x="16" y="106"/>
                  </a:cxn>
                  <a:cxn ang="0">
                    <a:pos x="10" y="192"/>
                  </a:cxn>
                  <a:cxn ang="0">
                    <a:pos x="18" y="210"/>
                  </a:cxn>
                  <a:cxn ang="0">
                    <a:pos x="14" y="218"/>
                  </a:cxn>
                  <a:cxn ang="0">
                    <a:pos x="24" y="286"/>
                  </a:cxn>
                  <a:cxn ang="0">
                    <a:pos x="22" y="326"/>
                  </a:cxn>
                  <a:cxn ang="0">
                    <a:pos x="12" y="350"/>
                  </a:cxn>
                  <a:cxn ang="0">
                    <a:pos x="18" y="372"/>
                  </a:cxn>
                  <a:cxn ang="0">
                    <a:pos x="26" y="418"/>
                  </a:cxn>
                  <a:cxn ang="0">
                    <a:pos x="40" y="462"/>
                  </a:cxn>
                  <a:cxn ang="0">
                    <a:pos x="44" y="448"/>
                  </a:cxn>
                  <a:cxn ang="0">
                    <a:pos x="52" y="442"/>
                  </a:cxn>
                  <a:cxn ang="0">
                    <a:pos x="56" y="480"/>
                  </a:cxn>
                  <a:cxn ang="0">
                    <a:pos x="48" y="490"/>
                  </a:cxn>
                  <a:cxn ang="0">
                    <a:pos x="46" y="506"/>
                  </a:cxn>
                  <a:cxn ang="0">
                    <a:pos x="46" y="524"/>
                  </a:cxn>
                  <a:cxn ang="0">
                    <a:pos x="58" y="540"/>
                  </a:cxn>
                  <a:cxn ang="0">
                    <a:pos x="54" y="560"/>
                  </a:cxn>
                  <a:cxn ang="0">
                    <a:pos x="66" y="582"/>
                  </a:cxn>
                  <a:cxn ang="0">
                    <a:pos x="96" y="606"/>
                  </a:cxn>
                  <a:cxn ang="0">
                    <a:pos x="96" y="630"/>
                  </a:cxn>
                  <a:cxn ang="0">
                    <a:pos x="156" y="664"/>
                  </a:cxn>
                  <a:cxn ang="0">
                    <a:pos x="172" y="672"/>
                  </a:cxn>
                </a:cxnLst>
                <a:rect l="0" t="0" r="r" b="b"/>
                <a:pathLst>
                  <a:path w="192" h="678">
                    <a:moveTo>
                      <a:pt x="174" y="624"/>
                    </a:moveTo>
                    <a:lnTo>
                      <a:pt x="126" y="624"/>
                    </a:lnTo>
                    <a:lnTo>
                      <a:pt x="122" y="618"/>
                    </a:lnTo>
                    <a:lnTo>
                      <a:pt x="120" y="612"/>
                    </a:lnTo>
                    <a:lnTo>
                      <a:pt x="118" y="606"/>
                    </a:lnTo>
                    <a:lnTo>
                      <a:pt x="112" y="600"/>
                    </a:lnTo>
                    <a:lnTo>
                      <a:pt x="104" y="596"/>
                    </a:lnTo>
                    <a:lnTo>
                      <a:pt x="98" y="592"/>
                    </a:lnTo>
                    <a:lnTo>
                      <a:pt x="90" y="586"/>
                    </a:lnTo>
                    <a:lnTo>
                      <a:pt x="88" y="582"/>
                    </a:lnTo>
                    <a:lnTo>
                      <a:pt x="86" y="576"/>
                    </a:lnTo>
                    <a:lnTo>
                      <a:pt x="88" y="566"/>
                    </a:lnTo>
                    <a:lnTo>
                      <a:pt x="90" y="556"/>
                    </a:lnTo>
                    <a:lnTo>
                      <a:pt x="90" y="552"/>
                    </a:lnTo>
                    <a:lnTo>
                      <a:pt x="88" y="548"/>
                    </a:lnTo>
                    <a:lnTo>
                      <a:pt x="88" y="546"/>
                    </a:lnTo>
                    <a:lnTo>
                      <a:pt x="86" y="544"/>
                    </a:lnTo>
                    <a:lnTo>
                      <a:pt x="88" y="540"/>
                    </a:lnTo>
                    <a:lnTo>
                      <a:pt x="90" y="536"/>
                    </a:lnTo>
                    <a:lnTo>
                      <a:pt x="92" y="534"/>
                    </a:lnTo>
                    <a:lnTo>
                      <a:pt x="92" y="528"/>
                    </a:lnTo>
                    <a:lnTo>
                      <a:pt x="92" y="518"/>
                    </a:lnTo>
                    <a:lnTo>
                      <a:pt x="88" y="510"/>
                    </a:lnTo>
                    <a:lnTo>
                      <a:pt x="86" y="504"/>
                    </a:lnTo>
                    <a:lnTo>
                      <a:pt x="84" y="494"/>
                    </a:lnTo>
                    <a:lnTo>
                      <a:pt x="86" y="490"/>
                    </a:lnTo>
                    <a:lnTo>
                      <a:pt x="88" y="486"/>
                    </a:lnTo>
                    <a:lnTo>
                      <a:pt x="84" y="484"/>
                    </a:lnTo>
                    <a:lnTo>
                      <a:pt x="80" y="480"/>
                    </a:lnTo>
                    <a:lnTo>
                      <a:pt x="72" y="466"/>
                    </a:lnTo>
                    <a:lnTo>
                      <a:pt x="60" y="446"/>
                    </a:lnTo>
                    <a:lnTo>
                      <a:pt x="64" y="446"/>
                    </a:lnTo>
                    <a:lnTo>
                      <a:pt x="66" y="442"/>
                    </a:lnTo>
                    <a:lnTo>
                      <a:pt x="64" y="434"/>
                    </a:lnTo>
                    <a:lnTo>
                      <a:pt x="60" y="420"/>
                    </a:lnTo>
                    <a:lnTo>
                      <a:pt x="54" y="408"/>
                    </a:lnTo>
                    <a:lnTo>
                      <a:pt x="52" y="394"/>
                    </a:lnTo>
                    <a:lnTo>
                      <a:pt x="54" y="388"/>
                    </a:lnTo>
                    <a:lnTo>
                      <a:pt x="56" y="384"/>
                    </a:lnTo>
                    <a:lnTo>
                      <a:pt x="58" y="382"/>
                    </a:lnTo>
                    <a:lnTo>
                      <a:pt x="60" y="380"/>
                    </a:lnTo>
                    <a:lnTo>
                      <a:pt x="58" y="372"/>
                    </a:lnTo>
                    <a:lnTo>
                      <a:pt x="52" y="364"/>
                    </a:lnTo>
                    <a:lnTo>
                      <a:pt x="50" y="352"/>
                    </a:lnTo>
                    <a:lnTo>
                      <a:pt x="46" y="346"/>
                    </a:lnTo>
                    <a:lnTo>
                      <a:pt x="48" y="342"/>
                    </a:lnTo>
                    <a:lnTo>
                      <a:pt x="50" y="338"/>
                    </a:lnTo>
                    <a:lnTo>
                      <a:pt x="52" y="332"/>
                    </a:lnTo>
                    <a:lnTo>
                      <a:pt x="54" y="328"/>
                    </a:lnTo>
                    <a:lnTo>
                      <a:pt x="54" y="298"/>
                    </a:lnTo>
                    <a:lnTo>
                      <a:pt x="52" y="290"/>
                    </a:lnTo>
                    <a:lnTo>
                      <a:pt x="50" y="282"/>
                    </a:lnTo>
                    <a:lnTo>
                      <a:pt x="46" y="276"/>
                    </a:lnTo>
                    <a:lnTo>
                      <a:pt x="44" y="270"/>
                    </a:lnTo>
                    <a:lnTo>
                      <a:pt x="42" y="264"/>
                    </a:lnTo>
                    <a:lnTo>
                      <a:pt x="38" y="258"/>
                    </a:lnTo>
                    <a:lnTo>
                      <a:pt x="36" y="252"/>
                    </a:lnTo>
                    <a:lnTo>
                      <a:pt x="34" y="246"/>
                    </a:lnTo>
                    <a:lnTo>
                      <a:pt x="36" y="242"/>
                    </a:lnTo>
                    <a:lnTo>
                      <a:pt x="38" y="234"/>
                    </a:lnTo>
                    <a:lnTo>
                      <a:pt x="42" y="224"/>
                    </a:lnTo>
                    <a:lnTo>
                      <a:pt x="42" y="218"/>
                    </a:lnTo>
                    <a:lnTo>
                      <a:pt x="38" y="216"/>
                    </a:lnTo>
                    <a:lnTo>
                      <a:pt x="36" y="212"/>
                    </a:lnTo>
                    <a:lnTo>
                      <a:pt x="34" y="208"/>
                    </a:lnTo>
                    <a:lnTo>
                      <a:pt x="36" y="194"/>
                    </a:lnTo>
                    <a:lnTo>
                      <a:pt x="42" y="184"/>
                    </a:lnTo>
                    <a:lnTo>
                      <a:pt x="50" y="172"/>
                    </a:lnTo>
                    <a:lnTo>
                      <a:pt x="54" y="164"/>
                    </a:lnTo>
                    <a:lnTo>
                      <a:pt x="50" y="158"/>
                    </a:lnTo>
                    <a:lnTo>
                      <a:pt x="48" y="152"/>
                    </a:lnTo>
                    <a:lnTo>
                      <a:pt x="46" y="134"/>
                    </a:lnTo>
                    <a:lnTo>
                      <a:pt x="48" y="126"/>
                    </a:lnTo>
                    <a:lnTo>
                      <a:pt x="50" y="122"/>
                    </a:lnTo>
                    <a:lnTo>
                      <a:pt x="56" y="118"/>
                    </a:lnTo>
                    <a:lnTo>
                      <a:pt x="62" y="112"/>
                    </a:lnTo>
                    <a:lnTo>
                      <a:pt x="64" y="106"/>
                    </a:lnTo>
                    <a:lnTo>
                      <a:pt x="64" y="102"/>
                    </a:lnTo>
                    <a:lnTo>
                      <a:pt x="62" y="88"/>
                    </a:lnTo>
                    <a:lnTo>
                      <a:pt x="60" y="90"/>
                    </a:lnTo>
                    <a:lnTo>
                      <a:pt x="56" y="90"/>
                    </a:lnTo>
                    <a:lnTo>
                      <a:pt x="52" y="90"/>
                    </a:lnTo>
                    <a:lnTo>
                      <a:pt x="50" y="86"/>
                    </a:lnTo>
                    <a:lnTo>
                      <a:pt x="48" y="80"/>
                    </a:lnTo>
                    <a:lnTo>
                      <a:pt x="42" y="60"/>
                    </a:lnTo>
                    <a:lnTo>
                      <a:pt x="40" y="56"/>
                    </a:lnTo>
                    <a:lnTo>
                      <a:pt x="36" y="54"/>
                    </a:lnTo>
                    <a:lnTo>
                      <a:pt x="34" y="52"/>
                    </a:lnTo>
                    <a:lnTo>
                      <a:pt x="32" y="50"/>
                    </a:lnTo>
                    <a:lnTo>
                      <a:pt x="28" y="20"/>
                    </a:lnTo>
                    <a:lnTo>
                      <a:pt x="22" y="8"/>
                    </a:lnTo>
                    <a:lnTo>
                      <a:pt x="14" y="0"/>
                    </a:lnTo>
                    <a:lnTo>
                      <a:pt x="12" y="0"/>
                    </a:lnTo>
                    <a:lnTo>
                      <a:pt x="8" y="4"/>
                    </a:lnTo>
                    <a:lnTo>
                      <a:pt x="4" y="6"/>
                    </a:lnTo>
                    <a:lnTo>
                      <a:pt x="0" y="8"/>
                    </a:lnTo>
                    <a:lnTo>
                      <a:pt x="4" y="18"/>
                    </a:lnTo>
                    <a:lnTo>
                      <a:pt x="8" y="32"/>
                    </a:lnTo>
                    <a:lnTo>
                      <a:pt x="12" y="48"/>
                    </a:lnTo>
                    <a:lnTo>
                      <a:pt x="14" y="66"/>
                    </a:lnTo>
                    <a:lnTo>
                      <a:pt x="10" y="80"/>
                    </a:lnTo>
                    <a:lnTo>
                      <a:pt x="8" y="96"/>
                    </a:lnTo>
                    <a:lnTo>
                      <a:pt x="12" y="102"/>
                    </a:lnTo>
                    <a:lnTo>
                      <a:pt x="16" y="106"/>
                    </a:lnTo>
                    <a:lnTo>
                      <a:pt x="18" y="118"/>
                    </a:lnTo>
                    <a:lnTo>
                      <a:pt x="18" y="134"/>
                    </a:lnTo>
                    <a:lnTo>
                      <a:pt x="16" y="162"/>
                    </a:lnTo>
                    <a:lnTo>
                      <a:pt x="10" y="192"/>
                    </a:lnTo>
                    <a:lnTo>
                      <a:pt x="12" y="198"/>
                    </a:lnTo>
                    <a:lnTo>
                      <a:pt x="14" y="202"/>
                    </a:lnTo>
                    <a:lnTo>
                      <a:pt x="16" y="206"/>
                    </a:lnTo>
                    <a:lnTo>
                      <a:pt x="18" y="210"/>
                    </a:lnTo>
                    <a:lnTo>
                      <a:pt x="18" y="214"/>
                    </a:lnTo>
                    <a:lnTo>
                      <a:pt x="16" y="214"/>
                    </a:lnTo>
                    <a:lnTo>
                      <a:pt x="14" y="216"/>
                    </a:lnTo>
                    <a:lnTo>
                      <a:pt x="14" y="218"/>
                    </a:lnTo>
                    <a:lnTo>
                      <a:pt x="14" y="236"/>
                    </a:lnTo>
                    <a:lnTo>
                      <a:pt x="20" y="252"/>
                    </a:lnTo>
                    <a:lnTo>
                      <a:pt x="22" y="268"/>
                    </a:lnTo>
                    <a:lnTo>
                      <a:pt x="24" y="286"/>
                    </a:lnTo>
                    <a:lnTo>
                      <a:pt x="22" y="302"/>
                    </a:lnTo>
                    <a:lnTo>
                      <a:pt x="22" y="310"/>
                    </a:lnTo>
                    <a:lnTo>
                      <a:pt x="20" y="318"/>
                    </a:lnTo>
                    <a:lnTo>
                      <a:pt x="22" y="326"/>
                    </a:lnTo>
                    <a:lnTo>
                      <a:pt x="22" y="332"/>
                    </a:lnTo>
                    <a:lnTo>
                      <a:pt x="20" y="340"/>
                    </a:lnTo>
                    <a:lnTo>
                      <a:pt x="16" y="346"/>
                    </a:lnTo>
                    <a:lnTo>
                      <a:pt x="12" y="350"/>
                    </a:lnTo>
                    <a:lnTo>
                      <a:pt x="10" y="352"/>
                    </a:lnTo>
                    <a:lnTo>
                      <a:pt x="10" y="358"/>
                    </a:lnTo>
                    <a:lnTo>
                      <a:pt x="12" y="362"/>
                    </a:lnTo>
                    <a:lnTo>
                      <a:pt x="18" y="372"/>
                    </a:lnTo>
                    <a:lnTo>
                      <a:pt x="22" y="380"/>
                    </a:lnTo>
                    <a:lnTo>
                      <a:pt x="24" y="388"/>
                    </a:lnTo>
                    <a:lnTo>
                      <a:pt x="24" y="404"/>
                    </a:lnTo>
                    <a:lnTo>
                      <a:pt x="26" y="418"/>
                    </a:lnTo>
                    <a:lnTo>
                      <a:pt x="28" y="436"/>
                    </a:lnTo>
                    <a:lnTo>
                      <a:pt x="34" y="456"/>
                    </a:lnTo>
                    <a:lnTo>
                      <a:pt x="36" y="462"/>
                    </a:lnTo>
                    <a:lnTo>
                      <a:pt x="40" y="462"/>
                    </a:lnTo>
                    <a:lnTo>
                      <a:pt x="44" y="462"/>
                    </a:lnTo>
                    <a:lnTo>
                      <a:pt x="46" y="462"/>
                    </a:lnTo>
                    <a:lnTo>
                      <a:pt x="46" y="460"/>
                    </a:lnTo>
                    <a:lnTo>
                      <a:pt x="44" y="448"/>
                    </a:lnTo>
                    <a:lnTo>
                      <a:pt x="40" y="436"/>
                    </a:lnTo>
                    <a:lnTo>
                      <a:pt x="44" y="434"/>
                    </a:lnTo>
                    <a:lnTo>
                      <a:pt x="50" y="434"/>
                    </a:lnTo>
                    <a:lnTo>
                      <a:pt x="52" y="442"/>
                    </a:lnTo>
                    <a:lnTo>
                      <a:pt x="52" y="456"/>
                    </a:lnTo>
                    <a:lnTo>
                      <a:pt x="54" y="462"/>
                    </a:lnTo>
                    <a:lnTo>
                      <a:pt x="56" y="466"/>
                    </a:lnTo>
                    <a:lnTo>
                      <a:pt x="56" y="480"/>
                    </a:lnTo>
                    <a:lnTo>
                      <a:pt x="50" y="482"/>
                    </a:lnTo>
                    <a:lnTo>
                      <a:pt x="44" y="482"/>
                    </a:lnTo>
                    <a:lnTo>
                      <a:pt x="46" y="486"/>
                    </a:lnTo>
                    <a:lnTo>
                      <a:pt x="48" y="490"/>
                    </a:lnTo>
                    <a:lnTo>
                      <a:pt x="50" y="492"/>
                    </a:lnTo>
                    <a:lnTo>
                      <a:pt x="50" y="496"/>
                    </a:lnTo>
                    <a:lnTo>
                      <a:pt x="50" y="502"/>
                    </a:lnTo>
                    <a:lnTo>
                      <a:pt x="46" y="506"/>
                    </a:lnTo>
                    <a:lnTo>
                      <a:pt x="42" y="512"/>
                    </a:lnTo>
                    <a:lnTo>
                      <a:pt x="40" y="518"/>
                    </a:lnTo>
                    <a:lnTo>
                      <a:pt x="42" y="522"/>
                    </a:lnTo>
                    <a:lnTo>
                      <a:pt x="46" y="524"/>
                    </a:lnTo>
                    <a:lnTo>
                      <a:pt x="56" y="526"/>
                    </a:lnTo>
                    <a:lnTo>
                      <a:pt x="54" y="530"/>
                    </a:lnTo>
                    <a:lnTo>
                      <a:pt x="56" y="534"/>
                    </a:lnTo>
                    <a:lnTo>
                      <a:pt x="58" y="540"/>
                    </a:lnTo>
                    <a:lnTo>
                      <a:pt x="58" y="544"/>
                    </a:lnTo>
                    <a:lnTo>
                      <a:pt x="50" y="544"/>
                    </a:lnTo>
                    <a:lnTo>
                      <a:pt x="50" y="554"/>
                    </a:lnTo>
                    <a:lnTo>
                      <a:pt x="54" y="560"/>
                    </a:lnTo>
                    <a:lnTo>
                      <a:pt x="62" y="568"/>
                    </a:lnTo>
                    <a:lnTo>
                      <a:pt x="62" y="572"/>
                    </a:lnTo>
                    <a:lnTo>
                      <a:pt x="62" y="576"/>
                    </a:lnTo>
                    <a:lnTo>
                      <a:pt x="66" y="582"/>
                    </a:lnTo>
                    <a:lnTo>
                      <a:pt x="74" y="594"/>
                    </a:lnTo>
                    <a:lnTo>
                      <a:pt x="80" y="602"/>
                    </a:lnTo>
                    <a:lnTo>
                      <a:pt x="86" y="606"/>
                    </a:lnTo>
                    <a:lnTo>
                      <a:pt x="96" y="606"/>
                    </a:lnTo>
                    <a:lnTo>
                      <a:pt x="94" y="618"/>
                    </a:lnTo>
                    <a:lnTo>
                      <a:pt x="96" y="622"/>
                    </a:lnTo>
                    <a:lnTo>
                      <a:pt x="100" y="626"/>
                    </a:lnTo>
                    <a:lnTo>
                      <a:pt x="96" y="630"/>
                    </a:lnTo>
                    <a:lnTo>
                      <a:pt x="106" y="640"/>
                    </a:lnTo>
                    <a:lnTo>
                      <a:pt x="122" y="648"/>
                    </a:lnTo>
                    <a:lnTo>
                      <a:pt x="154" y="660"/>
                    </a:lnTo>
                    <a:lnTo>
                      <a:pt x="156" y="664"/>
                    </a:lnTo>
                    <a:lnTo>
                      <a:pt x="158" y="666"/>
                    </a:lnTo>
                    <a:lnTo>
                      <a:pt x="160" y="668"/>
                    </a:lnTo>
                    <a:lnTo>
                      <a:pt x="164" y="670"/>
                    </a:lnTo>
                    <a:lnTo>
                      <a:pt x="172" y="672"/>
                    </a:lnTo>
                    <a:lnTo>
                      <a:pt x="178" y="674"/>
                    </a:lnTo>
                    <a:lnTo>
                      <a:pt x="192" y="678"/>
                    </a:lnTo>
                    <a:lnTo>
                      <a:pt x="174" y="624"/>
                    </a:lnTo>
                    <a:close/>
                  </a:path>
                </a:pathLst>
              </a:custGeom>
              <a:grpFill/>
              <a:ln w="6350" cmpd="sng">
                <a:solidFill>
                  <a:schemeClr val="accent5"/>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660" name="Freeform 84"/>
              <p:cNvSpPr>
                <a:spLocks/>
              </p:cNvSpPr>
              <p:nvPr/>
            </p:nvSpPr>
            <p:spPr bwMode="gray">
              <a:xfrm>
                <a:off x="1751" y="3096"/>
                <a:ext cx="68" cy="56"/>
              </a:xfrm>
              <a:custGeom>
                <a:avLst/>
                <a:gdLst/>
                <a:ahLst/>
                <a:cxnLst>
                  <a:cxn ang="0">
                    <a:pos x="0" y="0"/>
                  </a:cxn>
                  <a:cxn ang="0">
                    <a:pos x="6" y="6"/>
                  </a:cxn>
                  <a:cxn ang="0">
                    <a:pos x="12" y="14"/>
                  </a:cxn>
                  <a:cxn ang="0">
                    <a:pos x="28" y="26"/>
                  </a:cxn>
                  <a:cxn ang="0">
                    <a:pos x="40" y="30"/>
                  </a:cxn>
                  <a:cxn ang="0">
                    <a:pos x="50" y="32"/>
                  </a:cxn>
                  <a:cxn ang="0">
                    <a:pos x="62" y="36"/>
                  </a:cxn>
                  <a:cxn ang="0">
                    <a:pos x="66" y="38"/>
                  </a:cxn>
                  <a:cxn ang="0">
                    <a:pos x="68" y="42"/>
                  </a:cxn>
                  <a:cxn ang="0">
                    <a:pos x="48" y="52"/>
                  </a:cxn>
                  <a:cxn ang="0">
                    <a:pos x="40" y="54"/>
                  </a:cxn>
                  <a:cxn ang="0">
                    <a:pos x="28" y="56"/>
                  </a:cxn>
                  <a:cxn ang="0">
                    <a:pos x="18" y="54"/>
                  </a:cxn>
                  <a:cxn ang="0">
                    <a:pos x="0" y="0"/>
                  </a:cxn>
                </a:cxnLst>
                <a:rect l="0" t="0" r="r" b="b"/>
                <a:pathLst>
                  <a:path w="68" h="56">
                    <a:moveTo>
                      <a:pt x="0" y="0"/>
                    </a:moveTo>
                    <a:lnTo>
                      <a:pt x="6" y="6"/>
                    </a:lnTo>
                    <a:lnTo>
                      <a:pt x="12" y="14"/>
                    </a:lnTo>
                    <a:lnTo>
                      <a:pt x="28" y="26"/>
                    </a:lnTo>
                    <a:lnTo>
                      <a:pt x="40" y="30"/>
                    </a:lnTo>
                    <a:lnTo>
                      <a:pt x="50" y="32"/>
                    </a:lnTo>
                    <a:lnTo>
                      <a:pt x="62" y="36"/>
                    </a:lnTo>
                    <a:lnTo>
                      <a:pt x="66" y="38"/>
                    </a:lnTo>
                    <a:lnTo>
                      <a:pt x="68" y="42"/>
                    </a:lnTo>
                    <a:lnTo>
                      <a:pt x="48" y="52"/>
                    </a:lnTo>
                    <a:lnTo>
                      <a:pt x="40" y="54"/>
                    </a:lnTo>
                    <a:lnTo>
                      <a:pt x="28" y="56"/>
                    </a:lnTo>
                    <a:lnTo>
                      <a:pt x="18" y="54"/>
                    </a:lnTo>
                    <a:lnTo>
                      <a:pt x="0" y="0"/>
                    </a:lnTo>
                    <a:close/>
                  </a:path>
                </a:pathLst>
              </a:custGeom>
              <a:grpFill/>
              <a:ln w="6350" cmpd="sng">
                <a:solidFill>
                  <a:schemeClr val="accent5"/>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661" name="Freeform 85"/>
              <p:cNvSpPr>
                <a:spLocks/>
              </p:cNvSpPr>
              <p:nvPr/>
            </p:nvSpPr>
            <p:spPr bwMode="gray">
              <a:xfrm>
                <a:off x="1429" y="1914"/>
                <a:ext cx="184" cy="304"/>
              </a:xfrm>
              <a:custGeom>
                <a:avLst/>
                <a:gdLst/>
                <a:ahLst/>
                <a:cxnLst>
                  <a:cxn ang="0">
                    <a:pos x="6" y="184"/>
                  </a:cxn>
                  <a:cxn ang="0">
                    <a:pos x="18" y="172"/>
                  </a:cxn>
                  <a:cxn ang="0">
                    <a:pos x="28" y="158"/>
                  </a:cxn>
                  <a:cxn ang="0">
                    <a:pos x="26" y="118"/>
                  </a:cxn>
                  <a:cxn ang="0">
                    <a:pos x="22" y="100"/>
                  </a:cxn>
                  <a:cxn ang="0">
                    <a:pos x="16" y="90"/>
                  </a:cxn>
                  <a:cxn ang="0">
                    <a:pos x="26" y="76"/>
                  </a:cxn>
                  <a:cxn ang="0">
                    <a:pos x="32" y="72"/>
                  </a:cxn>
                  <a:cxn ang="0">
                    <a:pos x="46" y="62"/>
                  </a:cxn>
                  <a:cxn ang="0">
                    <a:pos x="56" y="54"/>
                  </a:cxn>
                  <a:cxn ang="0">
                    <a:pos x="60" y="34"/>
                  </a:cxn>
                  <a:cxn ang="0">
                    <a:pos x="72" y="24"/>
                  </a:cxn>
                  <a:cxn ang="0">
                    <a:pos x="86" y="18"/>
                  </a:cxn>
                  <a:cxn ang="0">
                    <a:pos x="118" y="4"/>
                  </a:cxn>
                  <a:cxn ang="0">
                    <a:pos x="128" y="8"/>
                  </a:cxn>
                  <a:cxn ang="0">
                    <a:pos x="118" y="18"/>
                  </a:cxn>
                  <a:cxn ang="0">
                    <a:pos x="94" y="48"/>
                  </a:cxn>
                  <a:cxn ang="0">
                    <a:pos x="98" y="64"/>
                  </a:cxn>
                  <a:cxn ang="0">
                    <a:pos x="106" y="76"/>
                  </a:cxn>
                  <a:cxn ang="0">
                    <a:pos x="102" y="92"/>
                  </a:cxn>
                  <a:cxn ang="0">
                    <a:pos x="112" y="100"/>
                  </a:cxn>
                  <a:cxn ang="0">
                    <a:pos x="142" y="106"/>
                  </a:cxn>
                  <a:cxn ang="0">
                    <a:pos x="152" y="118"/>
                  </a:cxn>
                  <a:cxn ang="0">
                    <a:pos x="170" y="118"/>
                  </a:cxn>
                  <a:cxn ang="0">
                    <a:pos x="176" y="132"/>
                  </a:cxn>
                  <a:cxn ang="0">
                    <a:pos x="174" y="154"/>
                  </a:cxn>
                  <a:cxn ang="0">
                    <a:pos x="182" y="168"/>
                  </a:cxn>
                  <a:cxn ang="0">
                    <a:pos x="178" y="174"/>
                  </a:cxn>
                  <a:cxn ang="0">
                    <a:pos x="184" y="190"/>
                  </a:cxn>
                  <a:cxn ang="0">
                    <a:pos x="148" y="200"/>
                  </a:cxn>
                  <a:cxn ang="0">
                    <a:pos x="146" y="206"/>
                  </a:cxn>
                  <a:cxn ang="0">
                    <a:pos x="152" y="220"/>
                  </a:cxn>
                  <a:cxn ang="0">
                    <a:pos x="140" y="226"/>
                  </a:cxn>
                  <a:cxn ang="0">
                    <a:pos x="142" y="240"/>
                  </a:cxn>
                  <a:cxn ang="0">
                    <a:pos x="146" y="276"/>
                  </a:cxn>
                  <a:cxn ang="0">
                    <a:pos x="132" y="298"/>
                  </a:cxn>
                  <a:cxn ang="0">
                    <a:pos x="136" y="286"/>
                  </a:cxn>
                  <a:cxn ang="0">
                    <a:pos x="134" y="274"/>
                  </a:cxn>
                  <a:cxn ang="0">
                    <a:pos x="122" y="278"/>
                  </a:cxn>
                  <a:cxn ang="0">
                    <a:pos x="114" y="272"/>
                  </a:cxn>
                  <a:cxn ang="0">
                    <a:pos x="106" y="276"/>
                  </a:cxn>
                  <a:cxn ang="0">
                    <a:pos x="86" y="260"/>
                  </a:cxn>
                  <a:cxn ang="0">
                    <a:pos x="68" y="242"/>
                  </a:cxn>
                  <a:cxn ang="0">
                    <a:pos x="52" y="234"/>
                  </a:cxn>
                  <a:cxn ang="0">
                    <a:pos x="36" y="226"/>
                  </a:cxn>
                  <a:cxn ang="0">
                    <a:pos x="0" y="204"/>
                  </a:cxn>
                </a:cxnLst>
                <a:rect l="0" t="0" r="r" b="b"/>
                <a:pathLst>
                  <a:path w="184" h="304">
                    <a:moveTo>
                      <a:pt x="2" y="204"/>
                    </a:moveTo>
                    <a:lnTo>
                      <a:pt x="2" y="194"/>
                    </a:lnTo>
                    <a:lnTo>
                      <a:pt x="6" y="184"/>
                    </a:lnTo>
                    <a:lnTo>
                      <a:pt x="8" y="178"/>
                    </a:lnTo>
                    <a:lnTo>
                      <a:pt x="18" y="176"/>
                    </a:lnTo>
                    <a:lnTo>
                      <a:pt x="18" y="172"/>
                    </a:lnTo>
                    <a:lnTo>
                      <a:pt x="22" y="166"/>
                    </a:lnTo>
                    <a:lnTo>
                      <a:pt x="26" y="162"/>
                    </a:lnTo>
                    <a:lnTo>
                      <a:pt x="28" y="158"/>
                    </a:lnTo>
                    <a:lnTo>
                      <a:pt x="26" y="142"/>
                    </a:lnTo>
                    <a:lnTo>
                      <a:pt x="24" y="124"/>
                    </a:lnTo>
                    <a:lnTo>
                      <a:pt x="26" y="118"/>
                    </a:lnTo>
                    <a:lnTo>
                      <a:pt x="28" y="114"/>
                    </a:lnTo>
                    <a:lnTo>
                      <a:pt x="26" y="106"/>
                    </a:lnTo>
                    <a:lnTo>
                      <a:pt x="22" y="100"/>
                    </a:lnTo>
                    <a:lnTo>
                      <a:pt x="18" y="96"/>
                    </a:lnTo>
                    <a:lnTo>
                      <a:pt x="18" y="90"/>
                    </a:lnTo>
                    <a:lnTo>
                      <a:pt x="16" y="90"/>
                    </a:lnTo>
                    <a:lnTo>
                      <a:pt x="22" y="86"/>
                    </a:lnTo>
                    <a:lnTo>
                      <a:pt x="28" y="82"/>
                    </a:lnTo>
                    <a:lnTo>
                      <a:pt x="26" y="76"/>
                    </a:lnTo>
                    <a:lnTo>
                      <a:pt x="26" y="70"/>
                    </a:lnTo>
                    <a:lnTo>
                      <a:pt x="28" y="68"/>
                    </a:lnTo>
                    <a:lnTo>
                      <a:pt x="32" y="72"/>
                    </a:lnTo>
                    <a:lnTo>
                      <a:pt x="40" y="74"/>
                    </a:lnTo>
                    <a:lnTo>
                      <a:pt x="42" y="64"/>
                    </a:lnTo>
                    <a:lnTo>
                      <a:pt x="46" y="62"/>
                    </a:lnTo>
                    <a:lnTo>
                      <a:pt x="48" y="58"/>
                    </a:lnTo>
                    <a:lnTo>
                      <a:pt x="52" y="58"/>
                    </a:lnTo>
                    <a:lnTo>
                      <a:pt x="56" y="54"/>
                    </a:lnTo>
                    <a:lnTo>
                      <a:pt x="58" y="48"/>
                    </a:lnTo>
                    <a:lnTo>
                      <a:pt x="60" y="42"/>
                    </a:lnTo>
                    <a:lnTo>
                      <a:pt x="60" y="34"/>
                    </a:lnTo>
                    <a:lnTo>
                      <a:pt x="62" y="30"/>
                    </a:lnTo>
                    <a:lnTo>
                      <a:pt x="66" y="26"/>
                    </a:lnTo>
                    <a:lnTo>
                      <a:pt x="72" y="24"/>
                    </a:lnTo>
                    <a:lnTo>
                      <a:pt x="80" y="24"/>
                    </a:lnTo>
                    <a:lnTo>
                      <a:pt x="82" y="20"/>
                    </a:lnTo>
                    <a:lnTo>
                      <a:pt x="86" y="18"/>
                    </a:lnTo>
                    <a:lnTo>
                      <a:pt x="98" y="14"/>
                    </a:lnTo>
                    <a:lnTo>
                      <a:pt x="110" y="10"/>
                    </a:lnTo>
                    <a:lnTo>
                      <a:pt x="118" y="4"/>
                    </a:lnTo>
                    <a:lnTo>
                      <a:pt x="124" y="2"/>
                    </a:lnTo>
                    <a:lnTo>
                      <a:pt x="128" y="0"/>
                    </a:lnTo>
                    <a:lnTo>
                      <a:pt x="128" y="8"/>
                    </a:lnTo>
                    <a:lnTo>
                      <a:pt x="124" y="10"/>
                    </a:lnTo>
                    <a:lnTo>
                      <a:pt x="120" y="14"/>
                    </a:lnTo>
                    <a:lnTo>
                      <a:pt x="118" y="18"/>
                    </a:lnTo>
                    <a:lnTo>
                      <a:pt x="110" y="28"/>
                    </a:lnTo>
                    <a:lnTo>
                      <a:pt x="98" y="40"/>
                    </a:lnTo>
                    <a:lnTo>
                      <a:pt x="94" y="48"/>
                    </a:lnTo>
                    <a:lnTo>
                      <a:pt x="92" y="56"/>
                    </a:lnTo>
                    <a:lnTo>
                      <a:pt x="94" y="62"/>
                    </a:lnTo>
                    <a:lnTo>
                      <a:pt x="98" y="64"/>
                    </a:lnTo>
                    <a:lnTo>
                      <a:pt x="100" y="68"/>
                    </a:lnTo>
                    <a:lnTo>
                      <a:pt x="102" y="72"/>
                    </a:lnTo>
                    <a:lnTo>
                      <a:pt x="106" y="76"/>
                    </a:lnTo>
                    <a:lnTo>
                      <a:pt x="108" y="82"/>
                    </a:lnTo>
                    <a:lnTo>
                      <a:pt x="104" y="88"/>
                    </a:lnTo>
                    <a:lnTo>
                      <a:pt x="102" y="92"/>
                    </a:lnTo>
                    <a:lnTo>
                      <a:pt x="104" y="94"/>
                    </a:lnTo>
                    <a:lnTo>
                      <a:pt x="108" y="98"/>
                    </a:lnTo>
                    <a:lnTo>
                      <a:pt x="112" y="100"/>
                    </a:lnTo>
                    <a:lnTo>
                      <a:pt x="116" y="102"/>
                    </a:lnTo>
                    <a:lnTo>
                      <a:pt x="130" y="104"/>
                    </a:lnTo>
                    <a:lnTo>
                      <a:pt x="142" y="106"/>
                    </a:lnTo>
                    <a:lnTo>
                      <a:pt x="142" y="112"/>
                    </a:lnTo>
                    <a:lnTo>
                      <a:pt x="146" y="116"/>
                    </a:lnTo>
                    <a:lnTo>
                      <a:pt x="152" y="118"/>
                    </a:lnTo>
                    <a:lnTo>
                      <a:pt x="158" y="118"/>
                    </a:lnTo>
                    <a:lnTo>
                      <a:pt x="166" y="118"/>
                    </a:lnTo>
                    <a:lnTo>
                      <a:pt x="170" y="118"/>
                    </a:lnTo>
                    <a:lnTo>
                      <a:pt x="176" y="116"/>
                    </a:lnTo>
                    <a:lnTo>
                      <a:pt x="184" y="116"/>
                    </a:lnTo>
                    <a:lnTo>
                      <a:pt x="176" y="132"/>
                    </a:lnTo>
                    <a:lnTo>
                      <a:pt x="174" y="142"/>
                    </a:lnTo>
                    <a:lnTo>
                      <a:pt x="172" y="148"/>
                    </a:lnTo>
                    <a:lnTo>
                      <a:pt x="174" y="154"/>
                    </a:lnTo>
                    <a:lnTo>
                      <a:pt x="178" y="158"/>
                    </a:lnTo>
                    <a:lnTo>
                      <a:pt x="180" y="162"/>
                    </a:lnTo>
                    <a:lnTo>
                      <a:pt x="182" y="168"/>
                    </a:lnTo>
                    <a:lnTo>
                      <a:pt x="182" y="170"/>
                    </a:lnTo>
                    <a:lnTo>
                      <a:pt x="180" y="174"/>
                    </a:lnTo>
                    <a:lnTo>
                      <a:pt x="178" y="174"/>
                    </a:lnTo>
                    <a:lnTo>
                      <a:pt x="178" y="178"/>
                    </a:lnTo>
                    <a:lnTo>
                      <a:pt x="180" y="182"/>
                    </a:lnTo>
                    <a:lnTo>
                      <a:pt x="184" y="190"/>
                    </a:lnTo>
                    <a:lnTo>
                      <a:pt x="170" y="198"/>
                    </a:lnTo>
                    <a:lnTo>
                      <a:pt x="160" y="200"/>
                    </a:lnTo>
                    <a:lnTo>
                      <a:pt x="148" y="200"/>
                    </a:lnTo>
                    <a:lnTo>
                      <a:pt x="142" y="204"/>
                    </a:lnTo>
                    <a:lnTo>
                      <a:pt x="144" y="204"/>
                    </a:lnTo>
                    <a:lnTo>
                      <a:pt x="146" y="206"/>
                    </a:lnTo>
                    <a:lnTo>
                      <a:pt x="148" y="210"/>
                    </a:lnTo>
                    <a:lnTo>
                      <a:pt x="152" y="212"/>
                    </a:lnTo>
                    <a:lnTo>
                      <a:pt x="152" y="220"/>
                    </a:lnTo>
                    <a:lnTo>
                      <a:pt x="146" y="220"/>
                    </a:lnTo>
                    <a:lnTo>
                      <a:pt x="142" y="222"/>
                    </a:lnTo>
                    <a:lnTo>
                      <a:pt x="140" y="226"/>
                    </a:lnTo>
                    <a:lnTo>
                      <a:pt x="138" y="228"/>
                    </a:lnTo>
                    <a:lnTo>
                      <a:pt x="140" y="234"/>
                    </a:lnTo>
                    <a:lnTo>
                      <a:pt x="142" y="240"/>
                    </a:lnTo>
                    <a:lnTo>
                      <a:pt x="146" y="246"/>
                    </a:lnTo>
                    <a:lnTo>
                      <a:pt x="148" y="252"/>
                    </a:lnTo>
                    <a:lnTo>
                      <a:pt x="146" y="276"/>
                    </a:lnTo>
                    <a:lnTo>
                      <a:pt x="142" y="304"/>
                    </a:lnTo>
                    <a:lnTo>
                      <a:pt x="136" y="300"/>
                    </a:lnTo>
                    <a:lnTo>
                      <a:pt x="132" y="298"/>
                    </a:lnTo>
                    <a:lnTo>
                      <a:pt x="130" y="294"/>
                    </a:lnTo>
                    <a:lnTo>
                      <a:pt x="132" y="290"/>
                    </a:lnTo>
                    <a:lnTo>
                      <a:pt x="136" y="286"/>
                    </a:lnTo>
                    <a:lnTo>
                      <a:pt x="138" y="282"/>
                    </a:lnTo>
                    <a:lnTo>
                      <a:pt x="140" y="278"/>
                    </a:lnTo>
                    <a:lnTo>
                      <a:pt x="134" y="274"/>
                    </a:lnTo>
                    <a:lnTo>
                      <a:pt x="126" y="272"/>
                    </a:lnTo>
                    <a:lnTo>
                      <a:pt x="122" y="274"/>
                    </a:lnTo>
                    <a:lnTo>
                      <a:pt x="122" y="278"/>
                    </a:lnTo>
                    <a:lnTo>
                      <a:pt x="118" y="274"/>
                    </a:lnTo>
                    <a:lnTo>
                      <a:pt x="116" y="272"/>
                    </a:lnTo>
                    <a:lnTo>
                      <a:pt x="114" y="272"/>
                    </a:lnTo>
                    <a:lnTo>
                      <a:pt x="110" y="274"/>
                    </a:lnTo>
                    <a:lnTo>
                      <a:pt x="108" y="276"/>
                    </a:lnTo>
                    <a:lnTo>
                      <a:pt x="106" y="276"/>
                    </a:lnTo>
                    <a:lnTo>
                      <a:pt x="90" y="276"/>
                    </a:lnTo>
                    <a:lnTo>
                      <a:pt x="88" y="268"/>
                    </a:lnTo>
                    <a:lnTo>
                      <a:pt x="86" y="260"/>
                    </a:lnTo>
                    <a:lnTo>
                      <a:pt x="82" y="256"/>
                    </a:lnTo>
                    <a:lnTo>
                      <a:pt x="76" y="248"/>
                    </a:lnTo>
                    <a:lnTo>
                      <a:pt x="68" y="242"/>
                    </a:lnTo>
                    <a:lnTo>
                      <a:pt x="62" y="238"/>
                    </a:lnTo>
                    <a:lnTo>
                      <a:pt x="58" y="234"/>
                    </a:lnTo>
                    <a:lnTo>
                      <a:pt x="52" y="234"/>
                    </a:lnTo>
                    <a:lnTo>
                      <a:pt x="50" y="230"/>
                    </a:lnTo>
                    <a:lnTo>
                      <a:pt x="52" y="228"/>
                    </a:lnTo>
                    <a:lnTo>
                      <a:pt x="36" y="226"/>
                    </a:lnTo>
                    <a:lnTo>
                      <a:pt x="22" y="220"/>
                    </a:lnTo>
                    <a:lnTo>
                      <a:pt x="10" y="212"/>
                    </a:lnTo>
                    <a:lnTo>
                      <a:pt x="0" y="204"/>
                    </a:lnTo>
                    <a:lnTo>
                      <a:pt x="2" y="204"/>
                    </a:lnTo>
                    <a:close/>
                  </a:path>
                </a:pathLst>
              </a:custGeom>
              <a:grpFill/>
              <a:ln w="6350" cmpd="sng">
                <a:solidFill>
                  <a:schemeClr val="accent5"/>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421" name="Africa"/>
            <p:cNvGrpSpPr>
              <a:grpSpLocks/>
            </p:cNvGrpSpPr>
            <p:nvPr/>
          </p:nvGrpSpPr>
          <p:grpSpPr bwMode="gray">
            <a:xfrm>
              <a:off x="4299744" y="3319833"/>
              <a:ext cx="1731962" cy="2212813"/>
              <a:chOff x="2421" y="1456"/>
              <a:chExt cx="1091" cy="1320"/>
            </a:xfrm>
            <a:grpFill/>
          </p:grpSpPr>
          <p:sp>
            <p:nvSpPr>
              <p:cNvPr id="595" name="Freeform 87"/>
              <p:cNvSpPr>
                <a:spLocks/>
              </p:cNvSpPr>
              <p:nvPr/>
            </p:nvSpPr>
            <p:spPr bwMode="gray">
              <a:xfrm>
                <a:off x="3034" y="1718"/>
                <a:ext cx="264" cy="354"/>
              </a:xfrm>
              <a:custGeom>
                <a:avLst/>
                <a:gdLst/>
                <a:ahLst/>
                <a:cxnLst>
                  <a:cxn ang="0">
                    <a:pos x="20" y="220"/>
                  </a:cxn>
                  <a:cxn ang="0">
                    <a:pos x="24" y="232"/>
                  </a:cxn>
                  <a:cxn ang="0">
                    <a:pos x="28" y="248"/>
                  </a:cxn>
                  <a:cxn ang="0">
                    <a:pos x="40" y="260"/>
                  </a:cxn>
                  <a:cxn ang="0">
                    <a:pos x="42" y="266"/>
                  </a:cxn>
                  <a:cxn ang="0">
                    <a:pos x="52" y="274"/>
                  </a:cxn>
                  <a:cxn ang="0">
                    <a:pos x="54" y="282"/>
                  </a:cxn>
                  <a:cxn ang="0">
                    <a:pos x="62" y="290"/>
                  </a:cxn>
                  <a:cxn ang="0">
                    <a:pos x="80" y="308"/>
                  </a:cxn>
                  <a:cxn ang="0">
                    <a:pos x="88" y="316"/>
                  </a:cxn>
                  <a:cxn ang="0">
                    <a:pos x="88" y="326"/>
                  </a:cxn>
                  <a:cxn ang="0">
                    <a:pos x="98" y="336"/>
                  </a:cxn>
                  <a:cxn ang="0">
                    <a:pos x="112" y="342"/>
                  </a:cxn>
                  <a:cxn ang="0">
                    <a:pos x="116" y="338"/>
                  </a:cxn>
                  <a:cxn ang="0">
                    <a:pos x="124" y="338"/>
                  </a:cxn>
                  <a:cxn ang="0">
                    <a:pos x="134" y="342"/>
                  </a:cxn>
                  <a:cxn ang="0">
                    <a:pos x="146" y="354"/>
                  </a:cxn>
                  <a:cxn ang="0">
                    <a:pos x="156" y="350"/>
                  </a:cxn>
                  <a:cxn ang="0">
                    <a:pos x="186" y="350"/>
                  </a:cxn>
                  <a:cxn ang="0">
                    <a:pos x="198" y="342"/>
                  </a:cxn>
                  <a:cxn ang="0">
                    <a:pos x="228" y="338"/>
                  </a:cxn>
                  <a:cxn ang="0">
                    <a:pos x="220" y="324"/>
                  </a:cxn>
                  <a:cxn ang="0">
                    <a:pos x="212" y="314"/>
                  </a:cxn>
                  <a:cxn ang="0">
                    <a:pos x="206" y="296"/>
                  </a:cxn>
                  <a:cxn ang="0">
                    <a:pos x="190" y="284"/>
                  </a:cxn>
                  <a:cxn ang="0">
                    <a:pos x="180" y="274"/>
                  </a:cxn>
                  <a:cxn ang="0">
                    <a:pos x="182" y="270"/>
                  </a:cxn>
                  <a:cxn ang="0">
                    <a:pos x="192" y="266"/>
                  </a:cxn>
                  <a:cxn ang="0">
                    <a:pos x="198" y="252"/>
                  </a:cxn>
                  <a:cxn ang="0">
                    <a:pos x="198" y="234"/>
                  </a:cxn>
                  <a:cxn ang="0">
                    <a:pos x="204" y="224"/>
                  </a:cxn>
                  <a:cxn ang="0">
                    <a:pos x="212" y="212"/>
                  </a:cxn>
                  <a:cxn ang="0">
                    <a:pos x="222" y="190"/>
                  </a:cxn>
                  <a:cxn ang="0">
                    <a:pos x="232" y="170"/>
                  </a:cxn>
                  <a:cxn ang="0">
                    <a:pos x="232" y="138"/>
                  </a:cxn>
                  <a:cxn ang="0">
                    <a:pos x="236" y="126"/>
                  </a:cxn>
                  <a:cxn ang="0">
                    <a:pos x="238" y="108"/>
                  </a:cxn>
                  <a:cxn ang="0">
                    <a:pos x="254" y="102"/>
                  </a:cxn>
                  <a:cxn ang="0">
                    <a:pos x="264" y="92"/>
                  </a:cxn>
                  <a:cxn ang="0">
                    <a:pos x="258" y="84"/>
                  </a:cxn>
                  <a:cxn ang="0">
                    <a:pos x="250" y="76"/>
                  </a:cxn>
                  <a:cxn ang="0">
                    <a:pos x="242" y="58"/>
                  </a:cxn>
                  <a:cxn ang="0">
                    <a:pos x="236" y="28"/>
                  </a:cxn>
                  <a:cxn ang="0">
                    <a:pos x="230" y="12"/>
                  </a:cxn>
                  <a:cxn ang="0">
                    <a:pos x="216" y="4"/>
                  </a:cxn>
                  <a:cxn ang="0">
                    <a:pos x="206" y="0"/>
                  </a:cxn>
                  <a:cxn ang="0">
                    <a:pos x="194" y="10"/>
                  </a:cxn>
                  <a:cxn ang="0">
                    <a:pos x="178" y="22"/>
                  </a:cxn>
                  <a:cxn ang="0">
                    <a:pos x="44" y="16"/>
                  </a:cxn>
                  <a:cxn ang="0">
                    <a:pos x="32" y="54"/>
                  </a:cxn>
                  <a:cxn ang="0">
                    <a:pos x="34" y="130"/>
                  </a:cxn>
                  <a:cxn ang="0">
                    <a:pos x="18" y="136"/>
                  </a:cxn>
                  <a:cxn ang="0">
                    <a:pos x="12" y="150"/>
                  </a:cxn>
                  <a:cxn ang="0">
                    <a:pos x="6" y="164"/>
                  </a:cxn>
                  <a:cxn ang="0">
                    <a:pos x="4" y="186"/>
                  </a:cxn>
                  <a:cxn ang="0">
                    <a:pos x="0" y="194"/>
                  </a:cxn>
                  <a:cxn ang="0">
                    <a:pos x="10" y="198"/>
                  </a:cxn>
                  <a:cxn ang="0">
                    <a:pos x="14" y="208"/>
                  </a:cxn>
                  <a:cxn ang="0">
                    <a:pos x="18" y="218"/>
                  </a:cxn>
                </a:cxnLst>
                <a:rect l="0" t="0" r="r" b="b"/>
                <a:pathLst>
                  <a:path w="264" h="354">
                    <a:moveTo>
                      <a:pt x="18" y="220"/>
                    </a:moveTo>
                    <a:lnTo>
                      <a:pt x="20" y="220"/>
                    </a:lnTo>
                    <a:lnTo>
                      <a:pt x="20" y="226"/>
                    </a:lnTo>
                    <a:lnTo>
                      <a:pt x="24" y="232"/>
                    </a:lnTo>
                    <a:lnTo>
                      <a:pt x="26" y="240"/>
                    </a:lnTo>
                    <a:lnTo>
                      <a:pt x="28" y="248"/>
                    </a:lnTo>
                    <a:lnTo>
                      <a:pt x="28" y="260"/>
                    </a:lnTo>
                    <a:lnTo>
                      <a:pt x="40" y="260"/>
                    </a:lnTo>
                    <a:lnTo>
                      <a:pt x="40" y="264"/>
                    </a:lnTo>
                    <a:lnTo>
                      <a:pt x="42" y="266"/>
                    </a:lnTo>
                    <a:lnTo>
                      <a:pt x="46" y="270"/>
                    </a:lnTo>
                    <a:lnTo>
                      <a:pt x="52" y="274"/>
                    </a:lnTo>
                    <a:lnTo>
                      <a:pt x="54" y="276"/>
                    </a:lnTo>
                    <a:lnTo>
                      <a:pt x="54" y="282"/>
                    </a:lnTo>
                    <a:lnTo>
                      <a:pt x="58" y="288"/>
                    </a:lnTo>
                    <a:lnTo>
                      <a:pt x="62" y="290"/>
                    </a:lnTo>
                    <a:lnTo>
                      <a:pt x="70" y="300"/>
                    </a:lnTo>
                    <a:lnTo>
                      <a:pt x="80" y="308"/>
                    </a:lnTo>
                    <a:lnTo>
                      <a:pt x="84" y="312"/>
                    </a:lnTo>
                    <a:lnTo>
                      <a:pt x="88" y="316"/>
                    </a:lnTo>
                    <a:lnTo>
                      <a:pt x="88" y="322"/>
                    </a:lnTo>
                    <a:lnTo>
                      <a:pt x="88" y="326"/>
                    </a:lnTo>
                    <a:lnTo>
                      <a:pt x="90" y="328"/>
                    </a:lnTo>
                    <a:lnTo>
                      <a:pt x="98" y="336"/>
                    </a:lnTo>
                    <a:lnTo>
                      <a:pt x="104" y="338"/>
                    </a:lnTo>
                    <a:lnTo>
                      <a:pt x="112" y="342"/>
                    </a:lnTo>
                    <a:lnTo>
                      <a:pt x="112" y="338"/>
                    </a:lnTo>
                    <a:lnTo>
                      <a:pt x="116" y="338"/>
                    </a:lnTo>
                    <a:lnTo>
                      <a:pt x="120" y="342"/>
                    </a:lnTo>
                    <a:lnTo>
                      <a:pt x="124" y="338"/>
                    </a:lnTo>
                    <a:lnTo>
                      <a:pt x="132" y="338"/>
                    </a:lnTo>
                    <a:lnTo>
                      <a:pt x="134" y="342"/>
                    </a:lnTo>
                    <a:lnTo>
                      <a:pt x="136" y="346"/>
                    </a:lnTo>
                    <a:lnTo>
                      <a:pt x="146" y="354"/>
                    </a:lnTo>
                    <a:lnTo>
                      <a:pt x="150" y="352"/>
                    </a:lnTo>
                    <a:lnTo>
                      <a:pt x="156" y="350"/>
                    </a:lnTo>
                    <a:lnTo>
                      <a:pt x="178" y="350"/>
                    </a:lnTo>
                    <a:lnTo>
                      <a:pt x="186" y="350"/>
                    </a:lnTo>
                    <a:lnTo>
                      <a:pt x="192" y="346"/>
                    </a:lnTo>
                    <a:lnTo>
                      <a:pt x="198" y="342"/>
                    </a:lnTo>
                    <a:lnTo>
                      <a:pt x="202" y="338"/>
                    </a:lnTo>
                    <a:lnTo>
                      <a:pt x="228" y="338"/>
                    </a:lnTo>
                    <a:lnTo>
                      <a:pt x="224" y="330"/>
                    </a:lnTo>
                    <a:lnTo>
                      <a:pt x="220" y="324"/>
                    </a:lnTo>
                    <a:lnTo>
                      <a:pt x="216" y="318"/>
                    </a:lnTo>
                    <a:lnTo>
                      <a:pt x="212" y="314"/>
                    </a:lnTo>
                    <a:lnTo>
                      <a:pt x="210" y="300"/>
                    </a:lnTo>
                    <a:lnTo>
                      <a:pt x="206" y="296"/>
                    </a:lnTo>
                    <a:lnTo>
                      <a:pt x="204" y="292"/>
                    </a:lnTo>
                    <a:lnTo>
                      <a:pt x="190" y="284"/>
                    </a:lnTo>
                    <a:lnTo>
                      <a:pt x="184" y="278"/>
                    </a:lnTo>
                    <a:lnTo>
                      <a:pt x="180" y="274"/>
                    </a:lnTo>
                    <a:lnTo>
                      <a:pt x="180" y="272"/>
                    </a:lnTo>
                    <a:lnTo>
                      <a:pt x="182" y="270"/>
                    </a:lnTo>
                    <a:lnTo>
                      <a:pt x="186" y="268"/>
                    </a:lnTo>
                    <a:lnTo>
                      <a:pt x="192" y="266"/>
                    </a:lnTo>
                    <a:lnTo>
                      <a:pt x="196" y="262"/>
                    </a:lnTo>
                    <a:lnTo>
                      <a:pt x="198" y="252"/>
                    </a:lnTo>
                    <a:lnTo>
                      <a:pt x="198" y="244"/>
                    </a:lnTo>
                    <a:lnTo>
                      <a:pt x="198" y="234"/>
                    </a:lnTo>
                    <a:lnTo>
                      <a:pt x="200" y="226"/>
                    </a:lnTo>
                    <a:lnTo>
                      <a:pt x="204" y="224"/>
                    </a:lnTo>
                    <a:lnTo>
                      <a:pt x="210" y="222"/>
                    </a:lnTo>
                    <a:lnTo>
                      <a:pt x="212" y="212"/>
                    </a:lnTo>
                    <a:lnTo>
                      <a:pt x="214" y="204"/>
                    </a:lnTo>
                    <a:lnTo>
                      <a:pt x="222" y="190"/>
                    </a:lnTo>
                    <a:lnTo>
                      <a:pt x="232" y="178"/>
                    </a:lnTo>
                    <a:lnTo>
                      <a:pt x="232" y="170"/>
                    </a:lnTo>
                    <a:lnTo>
                      <a:pt x="232" y="162"/>
                    </a:lnTo>
                    <a:lnTo>
                      <a:pt x="232" y="138"/>
                    </a:lnTo>
                    <a:lnTo>
                      <a:pt x="234" y="134"/>
                    </a:lnTo>
                    <a:lnTo>
                      <a:pt x="236" y="126"/>
                    </a:lnTo>
                    <a:lnTo>
                      <a:pt x="238" y="120"/>
                    </a:lnTo>
                    <a:lnTo>
                      <a:pt x="238" y="108"/>
                    </a:lnTo>
                    <a:lnTo>
                      <a:pt x="246" y="106"/>
                    </a:lnTo>
                    <a:lnTo>
                      <a:pt x="254" y="102"/>
                    </a:lnTo>
                    <a:lnTo>
                      <a:pt x="260" y="96"/>
                    </a:lnTo>
                    <a:lnTo>
                      <a:pt x="264" y="92"/>
                    </a:lnTo>
                    <a:lnTo>
                      <a:pt x="260" y="88"/>
                    </a:lnTo>
                    <a:lnTo>
                      <a:pt x="258" y="84"/>
                    </a:lnTo>
                    <a:lnTo>
                      <a:pt x="254" y="80"/>
                    </a:lnTo>
                    <a:lnTo>
                      <a:pt x="250" y="76"/>
                    </a:lnTo>
                    <a:lnTo>
                      <a:pt x="246" y="68"/>
                    </a:lnTo>
                    <a:lnTo>
                      <a:pt x="242" y="58"/>
                    </a:lnTo>
                    <a:lnTo>
                      <a:pt x="238" y="38"/>
                    </a:lnTo>
                    <a:lnTo>
                      <a:pt x="236" y="28"/>
                    </a:lnTo>
                    <a:lnTo>
                      <a:pt x="232" y="18"/>
                    </a:lnTo>
                    <a:lnTo>
                      <a:pt x="230" y="12"/>
                    </a:lnTo>
                    <a:lnTo>
                      <a:pt x="222" y="8"/>
                    </a:lnTo>
                    <a:lnTo>
                      <a:pt x="216" y="4"/>
                    </a:lnTo>
                    <a:lnTo>
                      <a:pt x="212" y="0"/>
                    </a:lnTo>
                    <a:lnTo>
                      <a:pt x="206" y="0"/>
                    </a:lnTo>
                    <a:lnTo>
                      <a:pt x="204" y="4"/>
                    </a:lnTo>
                    <a:lnTo>
                      <a:pt x="194" y="10"/>
                    </a:lnTo>
                    <a:lnTo>
                      <a:pt x="188" y="16"/>
                    </a:lnTo>
                    <a:lnTo>
                      <a:pt x="178" y="22"/>
                    </a:lnTo>
                    <a:lnTo>
                      <a:pt x="174" y="16"/>
                    </a:lnTo>
                    <a:lnTo>
                      <a:pt x="44" y="16"/>
                    </a:lnTo>
                    <a:lnTo>
                      <a:pt x="44" y="54"/>
                    </a:lnTo>
                    <a:lnTo>
                      <a:pt x="32" y="54"/>
                    </a:lnTo>
                    <a:lnTo>
                      <a:pt x="28" y="62"/>
                    </a:lnTo>
                    <a:lnTo>
                      <a:pt x="34" y="130"/>
                    </a:lnTo>
                    <a:lnTo>
                      <a:pt x="24" y="132"/>
                    </a:lnTo>
                    <a:lnTo>
                      <a:pt x="18" y="136"/>
                    </a:lnTo>
                    <a:lnTo>
                      <a:pt x="14" y="142"/>
                    </a:lnTo>
                    <a:lnTo>
                      <a:pt x="12" y="150"/>
                    </a:lnTo>
                    <a:lnTo>
                      <a:pt x="8" y="156"/>
                    </a:lnTo>
                    <a:lnTo>
                      <a:pt x="6" y="164"/>
                    </a:lnTo>
                    <a:lnTo>
                      <a:pt x="6" y="182"/>
                    </a:lnTo>
                    <a:lnTo>
                      <a:pt x="4" y="186"/>
                    </a:lnTo>
                    <a:lnTo>
                      <a:pt x="0" y="192"/>
                    </a:lnTo>
                    <a:lnTo>
                      <a:pt x="0" y="194"/>
                    </a:lnTo>
                    <a:lnTo>
                      <a:pt x="2" y="194"/>
                    </a:lnTo>
                    <a:lnTo>
                      <a:pt x="10" y="198"/>
                    </a:lnTo>
                    <a:lnTo>
                      <a:pt x="12" y="206"/>
                    </a:lnTo>
                    <a:lnTo>
                      <a:pt x="14" y="208"/>
                    </a:lnTo>
                    <a:lnTo>
                      <a:pt x="16" y="212"/>
                    </a:lnTo>
                    <a:lnTo>
                      <a:pt x="18" y="218"/>
                    </a:lnTo>
                    <a:lnTo>
                      <a:pt x="18" y="220"/>
                    </a:lnTo>
                    <a:close/>
                  </a:path>
                </a:pathLst>
              </a:custGeom>
              <a:grpFill/>
              <a:ln w="3175" cmpd="sng">
                <a:solidFill>
                  <a:schemeClr val="accent5"/>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96" name="Freeform 88"/>
              <p:cNvSpPr>
                <a:spLocks/>
              </p:cNvSpPr>
              <p:nvPr/>
            </p:nvSpPr>
            <p:spPr bwMode="gray">
              <a:xfrm>
                <a:off x="3344" y="1918"/>
                <a:ext cx="168" cy="244"/>
              </a:xfrm>
              <a:custGeom>
                <a:avLst/>
                <a:gdLst/>
                <a:ahLst/>
                <a:cxnLst>
                  <a:cxn ang="0">
                    <a:pos x="24" y="142"/>
                  </a:cxn>
                  <a:cxn ang="0">
                    <a:pos x="38" y="134"/>
                  </a:cxn>
                  <a:cxn ang="0">
                    <a:pos x="50" y="128"/>
                  </a:cxn>
                  <a:cxn ang="0">
                    <a:pos x="60" y="130"/>
                  </a:cxn>
                  <a:cxn ang="0">
                    <a:pos x="66" y="126"/>
                  </a:cxn>
                  <a:cxn ang="0">
                    <a:pos x="74" y="114"/>
                  </a:cxn>
                  <a:cxn ang="0">
                    <a:pos x="100" y="86"/>
                  </a:cxn>
                  <a:cxn ang="0">
                    <a:pos x="92" y="72"/>
                  </a:cxn>
                  <a:cxn ang="0">
                    <a:pos x="66" y="64"/>
                  </a:cxn>
                  <a:cxn ang="0">
                    <a:pos x="44" y="52"/>
                  </a:cxn>
                  <a:cxn ang="0">
                    <a:pos x="30" y="32"/>
                  </a:cxn>
                  <a:cxn ang="0">
                    <a:pos x="28" y="16"/>
                  </a:cxn>
                  <a:cxn ang="0">
                    <a:pos x="38" y="10"/>
                  </a:cxn>
                  <a:cxn ang="0">
                    <a:pos x="38" y="16"/>
                  </a:cxn>
                  <a:cxn ang="0">
                    <a:pos x="48" y="24"/>
                  </a:cxn>
                  <a:cxn ang="0">
                    <a:pos x="58" y="28"/>
                  </a:cxn>
                  <a:cxn ang="0">
                    <a:pos x="66" y="24"/>
                  </a:cxn>
                  <a:cxn ang="0">
                    <a:pos x="74" y="20"/>
                  </a:cxn>
                  <a:cxn ang="0">
                    <a:pos x="96" y="18"/>
                  </a:cxn>
                  <a:cxn ang="0">
                    <a:pos x="118" y="12"/>
                  </a:cxn>
                  <a:cxn ang="0">
                    <a:pos x="136" y="12"/>
                  </a:cxn>
                  <a:cxn ang="0">
                    <a:pos x="144" y="6"/>
                  </a:cxn>
                  <a:cxn ang="0">
                    <a:pos x="152" y="2"/>
                  </a:cxn>
                  <a:cxn ang="0">
                    <a:pos x="162" y="2"/>
                  </a:cxn>
                  <a:cxn ang="0">
                    <a:pos x="164" y="6"/>
                  </a:cxn>
                  <a:cxn ang="0">
                    <a:pos x="162" y="26"/>
                  </a:cxn>
                  <a:cxn ang="0">
                    <a:pos x="154" y="50"/>
                  </a:cxn>
                  <a:cxn ang="0">
                    <a:pos x="126" y="112"/>
                  </a:cxn>
                  <a:cxn ang="0">
                    <a:pos x="96" y="156"/>
                  </a:cxn>
                  <a:cxn ang="0">
                    <a:pos x="70" y="182"/>
                  </a:cxn>
                  <a:cxn ang="0">
                    <a:pos x="40" y="208"/>
                  </a:cxn>
                  <a:cxn ang="0">
                    <a:pos x="10" y="244"/>
                  </a:cxn>
                  <a:cxn ang="0">
                    <a:pos x="0" y="236"/>
                  </a:cxn>
                  <a:cxn ang="0">
                    <a:pos x="8" y="152"/>
                  </a:cxn>
                  <a:cxn ang="0">
                    <a:pos x="18" y="146"/>
                  </a:cxn>
                </a:cxnLst>
                <a:rect l="0" t="0" r="r" b="b"/>
                <a:pathLst>
                  <a:path w="168" h="244">
                    <a:moveTo>
                      <a:pt x="18" y="146"/>
                    </a:moveTo>
                    <a:lnTo>
                      <a:pt x="24" y="142"/>
                    </a:lnTo>
                    <a:lnTo>
                      <a:pt x="32" y="138"/>
                    </a:lnTo>
                    <a:lnTo>
                      <a:pt x="38" y="134"/>
                    </a:lnTo>
                    <a:lnTo>
                      <a:pt x="44" y="130"/>
                    </a:lnTo>
                    <a:lnTo>
                      <a:pt x="50" y="128"/>
                    </a:lnTo>
                    <a:lnTo>
                      <a:pt x="56" y="128"/>
                    </a:lnTo>
                    <a:lnTo>
                      <a:pt x="60" y="130"/>
                    </a:lnTo>
                    <a:lnTo>
                      <a:pt x="64" y="128"/>
                    </a:lnTo>
                    <a:lnTo>
                      <a:pt x="66" y="126"/>
                    </a:lnTo>
                    <a:lnTo>
                      <a:pt x="70" y="122"/>
                    </a:lnTo>
                    <a:lnTo>
                      <a:pt x="74" y="114"/>
                    </a:lnTo>
                    <a:lnTo>
                      <a:pt x="90" y="94"/>
                    </a:lnTo>
                    <a:lnTo>
                      <a:pt x="100" y="86"/>
                    </a:lnTo>
                    <a:lnTo>
                      <a:pt x="106" y="74"/>
                    </a:lnTo>
                    <a:lnTo>
                      <a:pt x="92" y="72"/>
                    </a:lnTo>
                    <a:lnTo>
                      <a:pt x="80" y="70"/>
                    </a:lnTo>
                    <a:lnTo>
                      <a:pt x="66" y="64"/>
                    </a:lnTo>
                    <a:lnTo>
                      <a:pt x="54" y="60"/>
                    </a:lnTo>
                    <a:lnTo>
                      <a:pt x="44" y="52"/>
                    </a:lnTo>
                    <a:lnTo>
                      <a:pt x="34" y="44"/>
                    </a:lnTo>
                    <a:lnTo>
                      <a:pt x="30" y="32"/>
                    </a:lnTo>
                    <a:lnTo>
                      <a:pt x="28" y="24"/>
                    </a:lnTo>
                    <a:lnTo>
                      <a:pt x="28" y="16"/>
                    </a:lnTo>
                    <a:lnTo>
                      <a:pt x="38" y="6"/>
                    </a:lnTo>
                    <a:lnTo>
                      <a:pt x="38" y="10"/>
                    </a:lnTo>
                    <a:lnTo>
                      <a:pt x="38" y="12"/>
                    </a:lnTo>
                    <a:lnTo>
                      <a:pt x="38" y="16"/>
                    </a:lnTo>
                    <a:lnTo>
                      <a:pt x="42" y="20"/>
                    </a:lnTo>
                    <a:lnTo>
                      <a:pt x="48" y="24"/>
                    </a:lnTo>
                    <a:lnTo>
                      <a:pt x="52" y="28"/>
                    </a:lnTo>
                    <a:lnTo>
                      <a:pt x="58" y="28"/>
                    </a:lnTo>
                    <a:lnTo>
                      <a:pt x="62" y="28"/>
                    </a:lnTo>
                    <a:lnTo>
                      <a:pt x="66" y="24"/>
                    </a:lnTo>
                    <a:lnTo>
                      <a:pt x="70" y="20"/>
                    </a:lnTo>
                    <a:lnTo>
                      <a:pt x="74" y="20"/>
                    </a:lnTo>
                    <a:lnTo>
                      <a:pt x="86" y="20"/>
                    </a:lnTo>
                    <a:lnTo>
                      <a:pt x="96" y="18"/>
                    </a:lnTo>
                    <a:lnTo>
                      <a:pt x="106" y="16"/>
                    </a:lnTo>
                    <a:lnTo>
                      <a:pt x="118" y="12"/>
                    </a:lnTo>
                    <a:lnTo>
                      <a:pt x="132" y="12"/>
                    </a:lnTo>
                    <a:lnTo>
                      <a:pt x="136" y="12"/>
                    </a:lnTo>
                    <a:lnTo>
                      <a:pt x="140" y="10"/>
                    </a:lnTo>
                    <a:lnTo>
                      <a:pt x="144" y="6"/>
                    </a:lnTo>
                    <a:lnTo>
                      <a:pt x="148" y="2"/>
                    </a:lnTo>
                    <a:lnTo>
                      <a:pt x="152" y="2"/>
                    </a:lnTo>
                    <a:lnTo>
                      <a:pt x="156" y="0"/>
                    </a:lnTo>
                    <a:lnTo>
                      <a:pt x="162" y="2"/>
                    </a:lnTo>
                    <a:lnTo>
                      <a:pt x="168" y="2"/>
                    </a:lnTo>
                    <a:lnTo>
                      <a:pt x="164" y="6"/>
                    </a:lnTo>
                    <a:lnTo>
                      <a:pt x="162" y="14"/>
                    </a:lnTo>
                    <a:lnTo>
                      <a:pt x="162" y="26"/>
                    </a:lnTo>
                    <a:lnTo>
                      <a:pt x="160" y="36"/>
                    </a:lnTo>
                    <a:lnTo>
                      <a:pt x="154" y="50"/>
                    </a:lnTo>
                    <a:lnTo>
                      <a:pt x="144" y="76"/>
                    </a:lnTo>
                    <a:lnTo>
                      <a:pt x="126" y="112"/>
                    </a:lnTo>
                    <a:lnTo>
                      <a:pt x="106" y="142"/>
                    </a:lnTo>
                    <a:lnTo>
                      <a:pt x="96" y="156"/>
                    </a:lnTo>
                    <a:lnTo>
                      <a:pt x="84" y="170"/>
                    </a:lnTo>
                    <a:lnTo>
                      <a:pt x="70" y="182"/>
                    </a:lnTo>
                    <a:lnTo>
                      <a:pt x="56" y="196"/>
                    </a:lnTo>
                    <a:lnTo>
                      <a:pt x="40" y="208"/>
                    </a:lnTo>
                    <a:lnTo>
                      <a:pt x="32" y="218"/>
                    </a:lnTo>
                    <a:lnTo>
                      <a:pt x="10" y="244"/>
                    </a:lnTo>
                    <a:lnTo>
                      <a:pt x="4" y="240"/>
                    </a:lnTo>
                    <a:lnTo>
                      <a:pt x="0" y="236"/>
                    </a:lnTo>
                    <a:lnTo>
                      <a:pt x="0" y="170"/>
                    </a:lnTo>
                    <a:lnTo>
                      <a:pt x="8" y="152"/>
                    </a:lnTo>
                    <a:lnTo>
                      <a:pt x="14" y="148"/>
                    </a:lnTo>
                    <a:lnTo>
                      <a:pt x="18" y="146"/>
                    </a:lnTo>
                    <a:close/>
                  </a:path>
                </a:pathLst>
              </a:custGeom>
              <a:grpFill/>
              <a:ln w="3175" cmpd="sng">
                <a:solidFill>
                  <a:schemeClr val="accent5"/>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97" name="Freeform 89"/>
              <p:cNvSpPr>
                <a:spLocks/>
              </p:cNvSpPr>
              <p:nvPr/>
            </p:nvSpPr>
            <p:spPr bwMode="gray">
              <a:xfrm>
                <a:off x="2837" y="2096"/>
                <a:ext cx="28" cy="24"/>
              </a:xfrm>
              <a:custGeom>
                <a:avLst/>
                <a:gdLst/>
                <a:ahLst/>
                <a:cxnLst>
                  <a:cxn ang="0">
                    <a:pos x="28" y="24"/>
                  </a:cxn>
                  <a:cxn ang="0">
                    <a:pos x="18" y="24"/>
                  </a:cxn>
                  <a:cxn ang="0">
                    <a:pos x="12" y="24"/>
                  </a:cxn>
                  <a:cxn ang="0">
                    <a:pos x="0" y="22"/>
                  </a:cxn>
                  <a:cxn ang="0">
                    <a:pos x="6" y="2"/>
                  </a:cxn>
                  <a:cxn ang="0">
                    <a:pos x="28" y="4"/>
                  </a:cxn>
                  <a:cxn ang="0">
                    <a:pos x="28" y="0"/>
                  </a:cxn>
                  <a:cxn ang="0">
                    <a:pos x="28" y="24"/>
                  </a:cxn>
                </a:cxnLst>
                <a:rect l="0" t="0" r="r" b="b"/>
                <a:pathLst>
                  <a:path w="28" h="24">
                    <a:moveTo>
                      <a:pt x="28" y="24"/>
                    </a:moveTo>
                    <a:lnTo>
                      <a:pt x="18" y="24"/>
                    </a:lnTo>
                    <a:lnTo>
                      <a:pt x="12" y="24"/>
                    </a:lnTo>
                    <a:lnTo>
                      <a:pt x="0" y="22"/>
                    </a:lnTo>
                    <a:lnTo>
                      <a:pt x="6" y="2"/>
                    </a:lnTo>
                    <a:lnTo>
                      <a:pt x="28" y="4"/>
                    </a:lnTo>
                    <a:lnTo>
                      <a:pt x="28" y="0"/>
                    </a:lnTo>
                    <a:lnTo>
                      <a:pt x="28" y="24"/>
                    </a:lnTo>
                    <a:close/>
                  </a:path>
                </a:pathLst>
              </a:custGeom>
              <a:grpFill/>
              <a:ln w="3175" cmpd="sng">
                <a:solidFill>
                  <a:schemeClr val="accent5"/>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98" name="Freeform 90"/>
              <p:cNvSpPr>
                <a:spLocks/>
              </p:cNvSpPr>
              <p:nvPr/>
            </p:nvSpPr>
            <p:spPr bwMode="gray">
              <a:xfrm>
                <a:off x="3366" y="2356"/>
                <a:ext cx="124" cy="250"/>
              </a:xfrm>
              <a:custGeom>
                <a:avLst/>
                <a:gdLst/>
                <a:ahLst/>
                <a:cxnLst>
                  <a:cxn ang="0">
                    <a:pos x="30" y="84"/>
                  </a:cxn>
                  <a:cxn ang="0">
                    <a:pos x="38" y="76"/>
                  </a:cxn>
                  <a:cxn ang="0">
                    <a:pos x="44" y="68"/>
                  </a:cxn>
                  <a:cxn ang="0">
                    <a:pos x="56" y="68"/>
                  </a:cxn>
                  <a:cxn ang="0">
                    <a:pos x="64" y="64"/>
                  </a:cxn>
                  <a:cxn ang="0">
                    <a:pos x="88" y="32"/>
                  </a:cxn>
                  <a:cxn ang="0">
                    <a:pos x="92" y="28"/>
                  </a:cxn>
                  <a:cxn ang="0">
                    <a:pos x="100" y="26"/>
                  </a:cxn>
                  <a:cxn ang="0">
                    <a:pos x="104" y="12"/>
                  </a:cxn>
                  <a:cxn ang="0">
                    <a:pos x="110" y="0"/>
                  </a:cxn>
                  <a:cxn ang="0">
                    <a:pos x="112" y="16"/>
                  </a:cxn>
                  <a:cxn ang="0">
                    <a:pos x="122" y="52"/>
                  </a:cxn>
                  <a:cxn ang="0">
                    <a:pos x="124" y="68"/>
                  </a:cxn>
                  <a:cxn ang="0">
                    <a:pos x="120" y="74"/>
                  </a:cxn>
                  <a:cxn ang="0">
                    <a:pos x="118" y="70"/>
                  </a:cxn>
                  <a:cxn ang="0">
                    <a:pos x="112" y="68"/>
                  </a:cxn>
                  <a:cxn ang="0">
                    <a:pos x="110" y="78"/>
                  </a:cxn>
                  <a:cxn ang="0">
                    <a:pos x="112" y="86"/>
                  </a:cxn>
                  <a:cxn ang="0">
                    <a:pos x="114" y="90"/>
                  </a:cxn>
                  <a:cxn ang="0">
                    <a:pos x="106" y="106"/>
                  </a:cxn>
                  <a:cxn ang="0">
                    <a:pos x="82" y="162"/>
                  </a:cxn>
                  <a:cxn ang="0">
                    <a:pos x="70" y="206"/>
                  </a:cxn>
                  <a:cxn ang="0">
                    <a:pos x="64" y="222"/>
                  </a:cxn>
                  <a:cxn ang="0">
                    <a:pos x="58" y="240"/>
                  </a:cxn>
                  <a:cxn ang="0">
                    <a:pos x="42" y="246"/>
                  </a:cxn>
                  <a:cxn ang="0">
                    <a:pos x="28" y="250"/>
                  </a:cxn>
                  <a:cxn ang="0">
                    <a:pos x="14" y="244"/>
                  </a:cxn>
                  <a:cxn ang="0">
                    <a:pos x="8" y="228"/>
                  </a:cxn>
                  <a:cxn ang="0">
                    <a:pos x="0" y="192"/>
                  </a:cxn>
                  <a:cxn ang="0">
                    <a:pos x="6" y="174"/>
                  </a:cxn>
                  <a:cxn ang="0">
                    <a:pos x="12" y="164"/>
                  </a:cxn>
                  <a:cxn ang="0">
                    <a:pos x="24" y="144"/>
                  </a:cxn>
                  <a:cxn ang="0">
                    <a:pos x="24" y="128"/>
                  </a:cxn>
                  <a:cxn ang="0">
                    <a:pos x="18" y="114"/>
                  </a:cxn>
                  <a:cxn ang="0">
                    <a:pos x="26" y="84"/>
                  </a:cxn>
                </a:cxnLst>
                <a:rect l="0" t="0" r="r" b="b"/>
                <a:pathLst>
                  <a:path w="124" h="250">
                    <a:moveTo>
                      <a:pt x="26" y="84"/>
                    </a:moveTo>
                    <a:lnTo>
                      <a:pt x="30" y="84"/>
                    </a:lnTo>
                    <a:lnTo>
                      <a:pt x="32" y="82"/>
                    </a:lnTo>
                    <a:lnTo>
                      <a:pt x="38" y="76"/>
                    </a:lnTo>
                    <a:lnTo>
                      <a:pt x="40" y="70"/>
                    </a:lnTo>
                    <a:lnTo>
                      <a:pt x="44" y="68"/>
                    </a:lnTo>
                    <a:lnTo>
                      <a:pt x="48" y="68"/>
                    </a:lnTo>
                    <a:lnTo>
                      <a:pt x="56" y="68"/>
                    </a:lnTo>
                    <a:lnTo>
                      <a:pt x="62" y="66"/>
                    </a:lnTo>
                    <a:lnTo>
                      <a:pt x="64" y="64"/>
                    </a:lnTo>
                    <a:lnTo>
                      <a:pt x="74" y="56"/>
                    </a:lnTo>
                    <a:lnTo>
                      <a:pt x="88" y="32"/>
                    </a:lnTo>
                    <a:lnTo>
                      <a:pt x="90" y="30"/>
                    </a:lnTo>
                    <a:lnTo>
                      <a:pt x="92" y="28"/>
                    </a:lnTo>
                    <a:lnTo>
                      <a:pt x="96" y="26"/>
                    </a:lnTo>
                    <a:lnTo>
                      <a:pt x="100" y="26"/>
                    </a:lnTo>
                    <a:lnTo>
                      <a:pt x="104" y="18"/>
                    </a:lnTo>
                    <a:lnTo>
                      <a:pt x="104" y="12"/>
                    </a:lnTo>
                    <a:lnTo>
                      <a:pt x="106" y="6"/>
                    </a:lnTo>
                    <a:lnTo>
                      <a:pt x="110" y="0"/>
                    </a:lnTo>
                    <a:lnTo>
                      <a:pt x="110" y="8"/>
                    </a:lnTo>
                    <a:lnTo>
                      <a:pt x="112" y="16"/>
                    </a:lnTo>
                    <a:lnTo>
                      <a:pt x="118" y="32"/>
                    </a:lnTo>
                    <a:lnTo>
                      <a:pt x="122" y="52"/>
                    </a:lnTo>
                    <a:lnTo>
                      <a:pt x="124" y="58"/>
                    </a:lnTo>
                    <a:lnTo>
                      <a:pt x="124" y="68"/>
                    </a:lnTo>
                    <a:lnTo>
                      <a:pt x="122" y="72"/>
                    </a:lnTo>
                    <a:lnTo>
                      <a:pt x="120" y="74"/>
                    </a:lnTo>
                    <a:lnTo>
                      <a:pt x="118" y="72"/>
                    </a:lnTo>
                    <a:lnTo>
                      <a:pt x="118" y="70"/>
                    </a:lnTo>
                    <a:lnTo>
                      <a:pt x="116" y="64"/>
                    </a:lnTo>
                    <a:lnTo>
                      <a:pt x="112" y="68"/>
                    </a:lnTo>
                    <a:lnTo>
                      <a:pt x="110" y="70"/>
                    </a:lnTo>
                    <a:lnTo>
                      <a:pt x="110" y="78"/>
                    </a:lnTo>
                    <a:lnTo>
                      <a:pt x="110" y="82"/>
                    </a:lnTo>
                    <a:lnTo>
                      <a:pt x="112" y="86"/>
                    </a:lnTo>
                    <a:lnTo>
                      <a:pt x="114" y="86"/>
                    </a:lnTo>
                    <a:lnTo>
                      <a:pt x="114" y="90"/>
                    </a:lnTo>
                    <a:lnTo>
                      <a:pt x="112" y="96"/>
                    </a:lnTo>
                    <a:lnTo>
                      <a:pt x="106" y="106"/>
                    </a:lnTo>
                    <a:lnTo>
                      <a:pt x="98" y="118"/>
                    </a:lnTo>
                    <a:lnTo>
                      <a:pt x="82" y="162"/>
                    </a:lnTo>
                    <a:lnTo>
                      <a:pt x="74" y="182"/>
                    </a:lnTo>
                    <a:lnTo>
                      <a:pt x="70" y="206"/>
                    </a:lnTo>
                    <a:lnTo>
                      <a:pt x="66" y="216"/>
                    </a:lnTo>
                    <a:lnTo>
                      <a:pt x="64" y="222"/>
                    </a:lnTo>
                    <a:lnTo>
                      <a:pt x="60" y="230"/>
                    </a:lnTo>
                    <a:lnTo>
                      <a:pt x="58" y="240"/>
                    </a:lnTo>
                    <a:lnTo>
                      <a:pt x="48" y="242"/>
                    </a:lnTo>
                    <a:lnTo>
                      <a:pt x="42" y="246"/>
                    </a:lnTo>
                    <a:lnTo>
                      <a:pt x="38" y="250"/>
                    </a:lnTo>
                    <a:lnTo>
                      <a:pt x="28" y="250"/>
                    </a:lnTo>
                    <a:lnTo>
                      <a:pt x="20" y="250"/>
                    </a:lnTo>
                    <a:lnTo>
                      <a:pt x="14" y="244"/>
                    </a:lnTo>
                    <a:lnTo>
                      <a:pt x="10" y="238"/>
                    </a:lnTo>
                    <a:lnTo>
                      <a:pt x="8" y="228"/>
                    </a:lnTo>
                    <a:lnTo>
                      <a:pt x="2" y="210"/>
                    </a:lnTo>
                    <a:lnTo>
                      <a:pt x="0" y="192"/>
                    </a:lnTo>
                    <a:lnTo>
                      <a:pt x="2" y="182"/>
                    </a:lnTo>
                    <a:lnTo>
                      <a:pt x="6" y="174"/>
                    </a:lnTo>
                    <a:lnTo>
                      <a:pt x="10" y="168"/>
                    </a:lnTo>
                    <a:lnTo>
                      <a:pt x="12" y="164"/>
                    </a:lnTo>
                    <a:lnTo>
                      <a:pt x="22" y="152"/>
                    </a:lnTo>
                    <a:lnTo>
                      <a:pt x="24" y="144"/>
                    </a:lnTo>
                    <a:lnTo>
                      <a:pt x="26" y="136"/>
                    </a:lnTo>
                    <a:lnTo>
                      <a:pt x="24" y="128"/>
                    </a:lnTo>
                    <a:lnTo>
                      <a:pt x="20" y="120"/>
                    </a:lnTo>
                    <a:lnTo>
                      <a:pt x="18" y="114"/>
                    </a:lnTo>
                    <a:lnTo>
                      <a:pt x="16" y="108"/>
                    </a:lnTo>
                    <a:lnTo>
                      <a:pt x="26" y="84"/>
                    </a:lnTo>
                    <a:close/>
                  </a:path>
                </a:pathLst>
              </a:custGeom>
              <a:grpFill/>
              <a:ln w="3175" cmpd="sng">
                <a:solidFill>
                  <a:schemeClr val="accent5"/>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99" name="Freeform 91"/>
              <p:cNvSpPr>
                <a:spLocks/>
              </p:cNvSpPr>
              <p:nvPr/>
            </p:nvSpPr>
            <p:spPr bwMode="gray">
              <a:xfrm>
                <a:off x="3066" y="1558"/>
                <a:ext cx="182" cy="182"/>
              </a:xfrm>
              <a:custGeom>
                <a:avLst/>
                <a:gdLst/>
                <a:ahLst/>
                <a:cxnLst>
                  <a:cxn ang="0">
                    <a:pos x="174" y="160"/>
                  </a:cxn>
                  <a:cxn ang="0">
                    <a:pos x="162" y="170"/>
                  </a:cxn>
                  <a:cxn ang="0">
                    <a:pos x="146" y="182"/>
                  </a:cxn>
                  <a:cxn ang="0">
                    <a:pos x="12" y="176"/>
                  </a:cxn>
                  <a:cxn ang="0">
                    <a:pos x="8" y="44"/>
                  </a:cxn>
                  <a:cxn ang="0">
                    <a:pos x="2" y="38"/>
                  </a:cxn>
                  <a:cxn ang="0">
                    <a:pos x="0" y="26"/>
                  </a:cxn>
                  <a:cxn ang="0">
                    <a:pos x="4" y="18"/>
                  </a:cxn>
                  <a:cxn ang="0">
                    <a:pos x="2" y="12"/>
                  </a:cxn>
                  <a:cxn ang="0">
                    <a:pos x="0" y="8"/>
                  </a:cxn>
                  <a:cxn ang="0">
                    <a:pos x="6" y="0"/>
                  </a:cxn>
                  <a:cxn ang="0">
                    <a:pos x="54" y="12"/>
                  </a:cxn>
                  <a:cxn ang="0">
                    <a:pos x="76" y="12"/>
                  </a:cxn>
                  <a:cxn ang="0">
                    <a:pos x="92" y="4"/>
                  </a:cxn>
                  <a:cxn ang="0">
                    <a:pos x="104" y="2"/>
                  </a:cxn>
                  <a:cxn ang="0">
                    <a:pos x="112" y="8"/>
                  </a:cxn>
                  <a:cxn ang="0">
                    <a:pos x="124" y="10"/>
                  </a:cxn>
                  <a:cxn ang="0">
                    <a:pos x="138" y="8"/>
                  </a:cxn>
                  <a:cxn ang="0">
                    <a:pos x="142" y="10"/>
                  </a:cxn>
                  <a:cxn ang="0">
                    <a:pos x="152" y="22"/>
                  </a:cxn>
                  <a:cxn ang="0">
                    <a:pos x="158" y="42"/>
                  </a:cxn>
                  <a:cxn ang="0">
                    <a:pos x="154" y="64"/>
                  </a:cxn>
                  <a:cxn ang="0">
                    <a:pos x="152" y="68"/>
                  </a:cxn>
                  <a:cxn ang="0">
                    <a:pos x="150" y="66"/>
                  </a:cxn>
                  <a:cxn ang="0">
                    <a:pos x="142" y="64"/>
                  </a:cxn>
                  <a:cxn ang="0">
                    <a:pos x="128" y="40"/>
                  </a:cxn>
                  <a:cxn ang="0">
                    <a:pos x="122" y="38"/>
                  </a:cxn>
                  <a:cxn ang="0">
                    <a:pos x="136" y="66"/>
                  </a:cxn>
                  <a:cxn ang="0">
                    <a:pos x="162" y="112"/>
                  </a:cxn>
                  <a:cxn ang="0">
                    <a:pos x="174" y="126"/>
                  </a:cxn>
                  <a:cxn ang="0">
                    <a:pos x="178" y="150"/>
                  </a:cxn>
                  <a:cxn ang="0">
                    <a:pos x="180" y="160"/>
                  </a:cxn>
                </a:cxnLst>
                <a:rect l="0" t="0" r="r" b="b"/>
                <a:pathLst>
                  <a:path w="182" h="182">
                    <a:moveTo>
                      <a:pt x="180" y="160"/>
                    </a:moveTo>
                    <a:lnTo>
                      <a:pt x="174" y="160"/>
                    </a:lnTo>
                    <a:lnTo>
                      <a:pt x="172" y="164"/>
                    </a:lnTo>
                    <a:lnTo>
                      <a:pt x="162" y="170"/>
                    </a:lnTo>
                    <a:lnTo>
                      <a:pt x="156" y="176"/>
                    </a:lnTo>
                    <a:lnTo>
                      <a:pt x="146" y="182"/>
                    </a:lnTo>
                    <a:lnTo>
                      <a:pt x="142" y="176"/>
                    </a:lnTo>
                    <a:lnTo>
                      <a:pt x="12" y="176"/>
                    </a:lnTo>
                    <a:lnTo>
                      <a:pt x="8" y="50"/>
                    </a:lnTo>
                    <a:lnTo>
                      <a:pt x="8" y="44"/>
                    </a:lnTo>
                    <a:lnTo>
                      <a:pt x="4" y="40"/>
                    </a:lnTo>
                    <a:lnTo>
                      <a:pt x="2" y="38"/>
                    </a:lnTo>
                    <a:lnTo>
                      <a:pt x="0" y="30"/>
                    </a:lnTo>
                    <a:lnTo>
                      <a:pt x="0" y="26"/>
                    </a:lnTo>
                    <a:lnTo>
                      <a:pt x="2" y="22"/>
                    </a:lnTo>
                    <a:lnTo>
                      <a:pt x="4" y="18"/>
                    </a:lnTo>
                    <a:lnTo>
                      <a:pt x="6" y="14"/>
                    </a:lnTo>
                    <a:lnTo>
                      <a:pt x="2" y="12"/>
                    </a:lnTo>
                    <a:lnTo>
                      <a:pt x="0" y="10"/>
                    </a:lnTo>
                    <a:lnTo>
                      <a:pt x="0" y="8"/>
                    </a:lnTo>
                    <a:lnTo>
                      <a:pt x="2" y="4"/>
                    </a:lnTo>
                    <a:lnTo>
                      <a:pt x="6" y="0"/>
                    </a:lnTo>
                    <a:lnTo>
                      <a:pt x="36" y="8"/>
                    </a:lnTo>
                    <a:lnTo>
                      <a:pt x="54" y="12"/>
                    </a:lnTo>
                    <a:lnTo>
                      <a:pt x="68" y="14"/>
                    </a:lnTo>
                    <a:lnTo>
                      <a:pt x="76" y="12"/>
                    </a:lnTo>
                    <a:lnTo>
                      <a:pt x="84" y="8"/>
                    </a:lnTo>
                    <a:lnTo>
                      <a:pt x="92" y="4"/>
                    </a:lnTo>
                    <a:lnTo>
                      <a:pt x="100" y="2"/>
                    </a:lnTo>
                    <a:lnTo>
                      <a:pt x="104" y="2"/>
                    </a:lnTo>
                    <a:lnTo>
                      <a:pt x="108" y="6"/>
                    </a:lnTo>
                    <a:lnTo>
                      <a:pt x="112" y="8"/>
                    </a:lnTo>
                    <a:lnTo>
                      <a:pt x="118" y="10"/>
                    </a:lnTo>
                    <a:lnTo>
                      <a:pt x="124" y="10"/>
                    </a:lnTo>
                    <a:lnTo>
                      <a:pt x="132" y="8"/>
                    </a:lnTo>
                    <a:lnTo>
                      <a:pt x="138" y="8"/>
                    </a:lnTo>
                    <a:lnTo>
                      <a:pt x="140" y="8"/>
                    </a:lnTo>
                    <a:lnTo>
                      <a:pt x="142" y="10"/>
                    </a:lnTo>
                    <a:lnTo>
                      <a:pt x="146" y="14"/>
                    </a:lnTo>
                    <a:lnTo>
                      <a:pt x="152" y="22"/>
                    </a:lnTo>
                    <a:lnTo>
                      <a:pt x="156" y="32"/>
                    </a:lnTo>
                    <a:lnTo>
                      <a:pt x="158" y="42"/>
                    </a:lnTo>
                    <a:lnTo>
                      <a:pt x="154" y="56"/>
                    </a:lnTo>
                    <a:lnTo>
                      <a:pt x="154" y="64"/>
                    </a:lnTo>
                    <a:lnTo>
                      <a:pt x="158" y="66"/>
                    </a:lnTo>
                    <a:lnTo>
                      <a:pt x="152" y="68"/>
                    </a:lnTo>
                    <a:lnTo>
                      <a:pt x="152" y="66"/>
                    </a:lnTo>
                    <a:lnTo>
                      <a:pt x="150" y="66"/>
                    </a:lnTo>
                    <a:lnTo>
                      <a:pt x="146" y="66"/>
                    </a:lnTo>
                    <a:lnTo>
                      <a:pt x="142" y="64"/>
                    </a:lnTo>
                    <a:lnTo>
                      <a:pt x="134" y="52"/>
                    </a:lnTo>
                    <a:lnTo>
                      <a:pt x="128" y="40"/>
                    </a:lnTo>
                    <a:lnTo>
                      <a:pt x="120" y="32"/>
                    </a:lnTo>
                    <a:lnTo>
                      <a:pt x="122" y="38"/>
                    </a:lnTo>
                    <a:lnTo>
                      <a:pt x="124" y="46"/>
                    </a:lnTo>
                    <a:lnTo>
                      <a:pt x="136" y="66"/>
                    </a:lnTo>
                    <a:lnTo>
                      <a:pt x="156" y="102"/>
                    </a:lnTo>
                    <a:lnTo>
                      <a:pt x="162" y="112"/>
                    </a:lnTo>
                    <a:lnTo>
                      <a:pt x="168" y="120"/>
                    </a:lnTo>
                    <a:lnTo>
                      <a:pt x="174" y="126"/>
                    </a:lnTo>
                    <a:lnTo>
                      <a:pt x="176" y="138"/>
                    </a:lnTo>
                    <a:lnTo>
                      <a:pt x="178" y="150"/>
                    </a:lnTo>
                    <a:lnTo>
                      <a:pt x="182" y="160"/>
                    </a:lnTo>
                    <a:lnTo>
                      <a:pt x="180" y="160"/>
                    </a:lnTo>
                    <a:close/>
                  </a:path>
                </a:pathLst>
              </a:custGeom>
              <a:grpFill/>
              <a:ln w="3175" cmpd="sng">
                <a:solidFill>
                  <a:schemeClr val="accent5"/>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600" name="Freeform 92"/>
              <p:cNvSpPr>
                <a:spLocks/>
              </p:cNvSpPr>
              <p:nvPr/>
            </p:nvSpPr>
            <p:spPr bwMode="gray">
              <a:xfrm>
                <a:off x="2831" y="1528"/>
                <a:ext cx="247" cy="252"/>
              </a:xfrm>
              <a:custGeom>
                <a:avLst/>
                <a:gdLst/>
                <a:ahLst/>
                <a:cxnLst>
                  <a:cxn ang="0">
                    <a:pos x="243" y="80"/>
                  </a:cxn>
                  <a:cxn ang="0">
                    <a:pos x="239" y="70"/>
                  </a:cxn>
                  <a:cxn ang="0">
                    <a:pos x="235" y="60"/>
                  </a:cxn>
                  <a:cxn ang="0">
                    <a:pos x="237" y="52"/>
                  </a:cxn>
                  <a:cxn ang="0">
                    <a:pos x="241" y="44"/>
                  </a:cxn>
                  <a:cxn ang="0">
                    <a:pos x="235" y="40"/>
                  </a:cxn>
                  <a:cxn ang="0">
                    <a:pos x="237" y="34"/>
                  </a:cxn>
                  <a:cxn ang="0">
                    <a:pos x="215" y="20"/>
                  </a:cxn>
                  <a:cxn ang="0">
                    <a:pos x="203" y="12"/>
                  </a:cxn>
                  <a:cxn ang="0">
                    <a:pos x="193" y="4"/>
                  </a:cxn>
                  <a:cxn ang="0">
                    <a:pos x="181" y="6"/>
                  </a:cxn>
                  <a:cxn ang="0">
                    <a:pos x="163" y="20"/>
                  </a:cxn>
                  <a:cxn ang="0">
                    <a:pos x="161" y="28"/>
                  </a:cxn>
                  <a:cxn ang="0">
                    <a:pos x="163" y="38"/>
                  </a:cxn>
                  <a:cxn ang="0">
                    <a:pos x="163" y="44"/>
                  </a:cxn>
                  <a:cxn ang="0">
                    <a:pos x="157" y="52"/>
                  </a:cxn>
                  <a:cxn ang="0">
                    <a:pos x="145" y="54"/>
                  </a:cxn>
                  <a:cxn ang="0">
                    <a:pos x="133" y="46"/>
                  </a:cxn>
                  <a:cxn ang="0">
                    <a:pos x="115" y="38"/>
                  </a:cxn>
                  <a:cxn ang="0">
                    <a:pos x="107" y="36"/>
                  </a:cxn>
                  <a:cxn ang="0">
                    <a:pos x="99" y="34"/>
                  </a:cxn>
                  <a:cxn ang="0">
                    <a:pos x="89" y="24"/>
                  </a:cxn>
                  <a:cxn ang="0">
                    <a:pos x="81" y="16"/>
                  </a:cxn>
                  <a:cxn ang="0">
                    <a:pos x="53" y="10"/>
                  </a:cxn>
                  <a:cxn ang="0">
                    <a:pos x="30" y="0"/>
                  </a:cxn>
                  <a:cxn ang="0">
                    <a:pos x="26" y="10"/>
                  </a:cxn>
                  <a:cxn ang="0">
                    <a:pos x="26" y="18"/>
                  </a:cxn>
                  <a:cxn ang="0">
                    <a:pos x="12" y="30"/>
                  </a:cxn>
                  <a:cxn ang="0">
                    <a:pos x="8" y="40"/>
                  </a:cxn>
                  <a:cxn ang="0">
                    <a:pos x="4" y="52"/>
                  </a:cxn>
                  <a:cxn ang="0">
                    <a:pos x="0" y="62"/>
                  </a:cxn>
                  <a:cxn ang="0">
                    <a:pos x="2" y="74"/>
                  </a:cxn>
                  <a:cxn ang="0">
                    <a:pos x="4" y="88"/>
                  </a:cxn>
                  <a:cxn ang="0">
                    <a:pos x="2" y="124"/>
                  </a:cxn>
                  <a:cxn ang="0">
                    <a:pos x="2" y="136"/>
                  </a:cxn>
                  <a:cxn ang="0">
                    <a:pos x="10" y="152"/>
                  </a:cxn>
                  <a:cxn ang="0">
                    <a:pos x="18" y="162"/>
                  </a:cxn>
                  <a:cxn ang="0">
                    <a:pos x="32" y="168"/>
                  </a:cxn>
                  <a:cxn ang="0">
                    <a:pos x="40" y="182"/>
                  </a:cxn>
                  <a:cxn ang="0">
                    <a:pos x="46" y="182"/>
                  </a:cxn>
                  <a:cxn ang="0">
                    <a:pos x="61" y="184"/>
                  </a:cxn>
                  <a:cxn ang="0">
                    <a:pos x="71" y="190"/>
                  </a:cxn>
                  <a:cxn ang="0">
                    <a:pos x="105" y="182"/>
                  </a:cxn>
                  <a:cxn ang="0">
                    <a:pos x="235" y="244"/>
                  </a:cxn>
                  <a:cxn ang="0">
                    <a:pos x="247" y="206"/>
                  </a:cxn>
                </a:cxnLst>
                <a:rect l="0" t="0" r="r" b="b"/>
                <a:pathLst>
                  <a:path w="247" h="252">
                    <a:moveTo>
                      <a:pt x="247" y="206"/>
                    </a:moveTo>
                    <a:lnTo>
                      <a:pt x="243" y="80"/>
                    </a:lnTo>
                    <a:lnTo>
                      <a:pt x="243" y="74"/>
                    </a:lnTo>
                    <a:lnTo>
                      <a:pt x="239" y="70"/>
                    </a:lnTo>
                    <a:lnTo>
                      <a:pt x="237" y="68"/>
                    </a:lnTo>
                    <a:lnTo>
                      <a:pt x="235" y="60"/>
                    </a:lnTo>
                    <a:lnTo>
                      <a:pt x="235" y="56"/>
                    </a:lnTo>
                    <a:lnTo>
                      <a:pt x="237" y="52"/>
                    </a:lnTo>
                    <a:lnTo>
                      <a:pt x="239" y="48"/>
                    </a:lnTo>
                    <a:lnTo>
                      <a:pt x="241" y="44"/>
                    </a:lnTo>
                    <a:lnTo>
                      <a:pt x="237" y="42"/>
                    </a:lnTo>
                    <a:lnTo>
                      <a:pt x="235" y="40"/>
                    </a:lnTo>
                    <a:lnTo>
                      <a:pt x="235" y="38"/>
                    </a:lnTo>
                    <a:lnTo>
                      <a:pt x="237" y="34"/>
                    </a:lnTo>
                    <a:lnTo>
                      <a:pt x="241" y="30"/>
                    </a:lnTo>
                    <a:lnTo>
                      <a:pt x="215" y="20"/>
                    </a:lnTo>
                    <a:lnTo>
                      <a:pt x="209" y="16"/>
                    </a:lnTo>
                    <a:lnTo>
                      <a:pt x="203" y="12"/>
                    </a:lnTo>
                    <a:lnTo>
                      <a:pt x="197" y="6"/>
                    </a:lnTo>
                    <a:lnTo>
                      <a:pt x="193" y="4"/>
                    </a:lnTo>
                    <a:lnTo>
                      <a:pt x="189" y="4"/>
                    </a:lnTo>
                    <a:lnTo>
                      <a:pt x="181" y="6"/>
                    </a:lnTo>
                    <a:lnTo>
                      <a:pt x="171" y="12"/>
                    </a:lnTo>
                    <a:lnTo>
                      <a:pt x="163" y="20"/>
                    </a:lnTo>
                    <a:lnTo>
                      <a:pt x="163" y="24"/>
                    </a:lnTo>
                    <a:lnTo>
                      <a:pt x="161" y="28"/>
                    </a:lnTo>
                    <a:lnTo>
                      <a:pt x="163" y="36"/>
                    </a:lnTo>
                    <a:lnTo>
                      <a:pt x="163" y="38"/>
                    </a:lnTo>
                    <a:lnTo>
                      <a:pt x="165" y="40"/>
                    </a:lnTo>
                    <a:lnTo>
                      <a:pt x="163" y="44"/>
                    </a:lnTo>
                    <a:lnTo>
                      <a:pt x="161" y="48"/>
                    </a:lnTo>
                    <a:lnTo>
                      <a:pt x="157" y="52"/>
                    </a:lnTo>
                    <a:lnTo>
                      <a:pt x="149" y="54"/>
                    </a:lnTo>
                    <a:lnTo>
                      <a:pt x="145" y="54"/>
                    </a:lnTo>
                    <a:lnTo>
                      <a:pt x="139" y="52"/>
                    </a:lnTo>
                    <a:lnTo>
                      <a:pt x="133" y="46"/>
                    </a:lnTo>
                    <a:lnTo>
                      <a:pt x="125" y="40"/>
                    </a:lnTo>
                    <a:lnTo>
                      <a:pt x="115" y="38"/>
                    </a:lnTo>
                    <a:lnTo>
                      <a:pt x="111" y="36"/>
                    </a:lnTo>
                    <a:lnTo>
                      <a:pt x="107" y="36"/>
                    </a:lnTo>
                    <a:lnTo>
                      <a:pt x="103" y="36"/>
                    </a:lnTo>
                    <a:lnTo>
                      <a:pt x="99" y="34"/>
                    </a:lnTo>
                    <a:lnTo>
                      <a:pt x="93" y="30"/>
                    </a:lnTo>
                    <a:lnTo>
                      <a:pt x="89" y="24"/>
                    </a:lnTo>
                    <a:lnTo>
                      <a:pt x="85" y="18"/>
                    </a:lnTo>
                    <a:lnTo>
                      <a:pt x="81" y="16"/>
                    </a:lnTo>
                    <a:lnTo>
                      <a:pt x="77" y="14"/>
                    </a:lnTo>
                    <a:lnTo>
                      <a:pt x="53" y="10"/>
                    </a:lnTo>
                    <a:lnTo>
                      <a:pt x="42" y="6"/>
                    </a:lnTo>
                    <a:lnTo>
                      <a:pt x="30" y="0"/>
                    </a:lnTo>
                    <a:lnTo>
                      <a:pt x="26" y="4"/>
                    </a:lnTo>
                    <a:lnTo>
                      <a:pt x="26" y="10"/>
                    </a:lnTo>
                    <a:lnTo>
                      <a:pt x="26" y="12"/>
                    </a:lnTo>
                    <a:lnTo>
                      <a:pt x="26" y="18"/>
                    </a:lnTo>
                    <a:lnTo>
                      <a:pt x="18" y="24"/>
                    </a:lnTo>
                    <a:lnTo>
                      <a:pt x="12" y="30"/>
                    </a:lnTo>
                    <a:lnTo>
                      <a:pt x="8" y="36"/>
                    </a:lnTo>
                    <a:lnTo>
                      <a:pt x="8" y="40"/>
                    </a:lnTo>
                    <a:lnTo>
                      <a:pt x="10" y="40"/>
                    </a:lnTo>
                    <a:lnTo>
                      <a:pt x="4" y="52"/>
                    </a:lnTo>
                    <a:lnTo>
                      <a:pt x="0" y="56"/>
                    </a:lnTo>
                    <a:lnTo>
                      <a:pt x="0" y="62"/>
                    </a:lnTo>
                    <a:lnTo>
                      <a:pt x="0" y="68"/>
                    </a:lnTo>
                    <a:lnTo>
                      <a:pt x="2" y="74"/>
                    </a:lnTo>
                    <a:lnTo>
                      <a:pt x="4" y="80"/>
                    </a:lnTo>
                    <a:lnTo>
                      <a:pt x="4" y="88"/>
                    </a:lnTo>
                    <a:lnTo>
                      <a:pt x="6" y="120"/>
                    </a:lnTo>
                    <a:lnTo>
                      <a:pt x="2" y="124"/>
                    </a:lnTo>
                    <a:lnTo>
                      <a:pt x="0" y="132"/>
                    </a:lnTo>
                    <a:lnTo>
                      <a:pt x="2" y="136"/>
                    </a:lnTo>
                    <a:lnTo>
                      <a:pt x="4" y="140"/>
                    </a:lnTo>
                    <a:lnTo>
                      <a:pt x="10" y="152"/>
                    </a:lnTo>
                    <a:lnTo>
                      <a:pt x="12" y="158"/>
                    </a:lnTo>
                    <a:lnTo>
                      <a:pt x="18" y="162"/>
                    </a:lnTo>
                    <a:lnTo>
                      <a:pt x="28" y="166"/>
                    </a:lnTo>
                    <a:lnTo>
                      <a:pt x="32" y="168"/>
                    </a:lnTo>
                    <a:lnTo>
                      <a:pt x="36" y="174"/>
                    </a:lnTo>
                    <a:lnTo>
                      <a:pt x="40" y="182"/>
                    </a:lnTo>
                    <a:lnTo>
                      <a:pt x="42" y="182"/>
                    </a:lnTo>
                    <a:lnTo>
                      <a:pt x="46" y="182"/>
                    </a:lnTo>
                    <a:lnTo>
                      <a:pt x="55" y="182"/>
                    </a:lnTo>
                    <a:lnTo>
                      <a:pt x="61" y="184"/>
                    </a:lnTo>
                    <a:lnTo>
                      <a:pt x="67" y="186"/>
                    </a:lnTo>
                    <a:lnTo>
                      <a:pt x="71" y="190"/>
                    </a:lnTo>
                    <a:lnTo>
                      <a:pt x="75" y="196"/>
                    </a:lnTo>
                    <a:lnTo>
                      <a:pt x="105" y="182"/>
                    </a:lnTo>
                    <a:lnTo>
                      <a:pt x="231" y="252"/>
                    </a:lnTo>
                    <a:lnTo>
                      <a:pt x="235" y="244"/>
                    </a:lnTo>
                    <a:lnTo>
                      <a:pt x="247" y="244"/>
                    </a:lnTo>
                    <a:lnTo>
                      <a:pt x="247" y="206"/>
                    </a:lnTo>
                    <a:close/>
                  </a:path>
                </a:pathLst>
              </a:custGeom>
              <a:grpFill/>
              <a:ln w="3175" cmpd="sng">
                <a:solidFill>
                  <a:schemeClr val="accent5"/>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601" name="Freeform 93"/>
              <p:cNvSpPr>
                <a:spLocks/>
              </p:cNvSpPr>
              <p:nvPr/>
            </p:nvSpPr>
            <p:spPr bwMode="gray">
              <a:xfrm>
                <a:off x="2799" y="1456"/>
                <a:ext cx="62" cy="134"/>
              </a:xfrm>
              <a:custGeom>
                <a:avLst/>
                <a:gdLst/>
                <a:ahLst/>
                <a:cxnLst>
                  <a:cxn ang="0">
                    <a:pos x="30" y="128"/>
                  </a:cxn>
                  <a:cxn ang="0">
                    <a:pos x="30" y="130"/>
                  </a:cxn>
                  <a:cxn ang="0">
                    <a:pos x="26" y="104"/>
                  </a:cxn>
                  <a:cxn ang="0">
                    <a:pos x="22" y="98"/>
                  </a:cxn>
                  <a:cxn ang="0">
                    <a:pos x="18" y="92"/>
                  </a:cxn>
                  <a:cxn ang="0">
                    <a:pos x="14" y="86"/>
                  </a:cxn>
                  <a:cxn ang="0">
                    <a:pos x="10" y="82"/>
                  </a:cxn>
                  <a:cxn ang="0">
                    <a:pos x="8" y="78"/>
                  </a:cxn>
                  <a:cxn ang="0">
                    <a:pos x="4" y="74"/>
                  </a:cxn>
                  <a:cxn ang="0">
                    <a:pos x="0" y="68"/>
                  </a:cxn>
                  <a:cxn ang="0">
                    <a:pos x="0" y="62"/>
                  </a:cxn>
                  <a:cxn ang="0">
                    <a:pos x="0" y="58"/>
                  </a:cxn>
                  <a:cxn ang="0">
                    <a:pos x="2" y="56"/>
                  </a:cxn>
                  <a:cxn ang="0">
                    <a:pos x="6" y="54"/>
                  </a:cxn>
                  <a:cxn ang="0">
                    <a:pos x="8" y="50"/>
                  </a:cxn>
                  <a:cxn ang="0">
                    <a:pos x="10" y="42"/>
                  </a:cxn>
                  <a:cxn ang="0">
                    <a:pos x="10" y="36"/>
                  </a:cxn>
                  <a:cxn ang="0">
                    <a:pos x="10" y="24"/>
                  </a:cxn>
                  <a:cxn ang="0">
                    <a:pos x="12" y="14"/>
                  </a:cxn>
                  <a:cxn ang="0">
                    <a:pos x="14" y="4"/>
                  </a:cxn>
                  <a:cxn ang="0">
                    <a:pos x="14" y="2"/>
                  </a:cxn>
                  <a:cxn ang="0">
                    <a:pos x="20" y="0"/>
                  </a:cxn>
                  <a:cxn ang="0">
                    <a:pos x="30" y="0"/>
                  </a:cxn>
                  <a:cxn ang="0">
                    <a:pos x="34" y="0"/>
                  </a:cxn>
                  <a:cxn ang="0">
                    <a:pos x="38" y="2"/>
                  </a:cxn>
                  <a:cxn ang="0">
                    <a:pos x="42" y="2"/>
                  </a:cxn>
                  <a:cxn ang="0">
                    <a:pos x="48" y="4"/>
                  </a:cxn>
                  <a:cxn ang="0">
                    <a:pos x="46" y="8"/>
                  </a:cxn>
                  <a:cxn ang="0">
                    <a:pos x="44" y="12"/>
                  </a:cxn>
                  <a:cxn ang="0">
                    <a:pos x="44" y="16"/>
                  </a:cxn>
                  <a:cxn ang="0">
                    <a:pos x="42" y="20"/>
                  </a:cxn>
                  <a:cxn ang="0">
                    <a:pos x="44" y="24"/>
                  </a:cxn>
                  <a:cxn ang="0">
                    <a:pos x="46" y="28"/>
                  </a:cxn>
                  <a:cxn ang="0">
                    <a:pos x="50" y="30"/>
                  </a:cxn>
                  <a:cxn ang="0">
                    <a:pos x="52" y="32"/>
                  </a:cxn>
                  <a:cxn ang="0">
                    <a:pos x="50" y="42"/>
                  </a:cxn>
                  <a:cxn ang="0">
                    <a:pos x="46" y="46"/>
                  </a:cxn>
                  <a:cxn ang="0">
                    <a:pos x="42" y="52"/>
                  </a:cxn>
                  <a:cxn ang="0">
                    <a:pos x="40" y="58"/>
                  </a:cxn>
                  <a:cxn ang="0">
                    <a:pos x="42" y="60"/>
                  </a:cxn>
                  <a:cxn ang="0">
                    <a:pos x="46" y="64"/>
                  </a:cxn>
                  <a:cxn ang="0">
                    <a:pos x="54" y="66"/>
                  </a:cxn>
                  <a:cxn ang="0">
                    <a:pos x="62" y="72"/>
                  </a:cxn>
                  <a:cxn ang="0">
                    <a:pos x="58" y="76"/>
                  </a:cxn>
                  <a:cxn ang="0">
                    <a:pos x="58" y="82"/>
                  </a:cxn>
                  <a:cxn ang="0">
                    <a:pos x="58" y="84"/>
                  </a:cxn>
                  <a:cxn ang="0">
                    <a:pos x="58" y="90"/>
                  </a:cxn>
                  <a:cxn ang="0">
                    <a:pos x="50" y="96"/>
                  </a:cxn>
                  <a:cxn ang="0">
                    <a:pos x="44" y="102"/>
                  </a:cxn>
                  <a:cxn ang="0">
                    <a:pos x="40" y="108"/>
                  </a:cxn>
                  <a:cxn ang="0">
                    <a:pos x="40" y="112"/>
                  </a:cxn>
                  <a:cxn ang="0">
                    <a:pos x="42" y="112"/>
                  </a:cxn>
                  <a:cxn ang="0">
                    <a:pos x="36" y="124"/>
                  </a:cxn>
                  <a:cxn ang="0">
                    <a:pos x="32" y="128"/>
                  </a:cxn>
                  <a:cxn ang="0">
                    <a:pos x="32" y="134"/>
                  </a:cxn>
                  <a:cxn ang="0">
                    <a:pos x="30" y="128"/>
                  </a:cxn>
                </a:cxnLst>
                <a:rect l="0" t="0" r="r" b="b"/>
                <a:pathLst>
                  <a:path w="62" h="134">
                    <a:moveTo>
                      <a:pt x="30" y="128"/>
                    </a:moveTo>
                    <a:lnTo>
                      <a:pt x="30" y="130"/>
                    </a:lnTo>
                    <a:lnTo>
                      <a:pt x="26" y="104"/>
                    </a:lnTo>
                    <a:lnTo>
                      <a:pt x="22" y="98"/>
                    </a:lnTo>
                    <a:lnTo>
                      <a:pt x="18" y="92"/>
                    </a:lnTo>
                    <a:lnTo>
                      <a:pt x="14" y="86"/>
                    </a:lnTo>
                    <a:lnTo>
                      <a:pt x="10" y="82"/>
                    </a:lnTo>
                    <a:lnTo>
                      <a:pt x="8" y="78"/>
                    </a:lnTo>
                    <a:lnTo>
                      <a:pt x="4" y="74"/>
                    </a:lnTo>
                    <a:lnTo>
                      <a:pt x="0" y="68"/>
                    </a:lnTo>
                    <a:lnTo>
                      <a:pt x="0" y="62"/>
                    </a:lnTo>
                    <a:lnTo>
                      <a:pt x="0" y="58"/>
                    </a:lnTo>
                    <a:lnTo>
                      <a:pt x="2" y="56"/>
                    </a:lnTo>
                    <a:lnTo>
                      <a:pt x="6" y="54"/>
                    </a:lnTo>
                    <a:lnTo>
                      <a:pt x="8" y="50"/>
                    </a:lnTo>
                    <a:lnTo>
                      <a:pt x="10" y="42"/>
                    </a:lnTo>
                    <a:lnTo>
                      <a:pt x="10" y="36"/>
                    </a:lnTo>
                    <a:lnTo>
                      <a:pt x="10" y="24"/>
                    </a:lnTo>
                    <a:lnTo>
                      <a:pt x="12" y="14"/>
                    </a:lnTo>
                    <a:lnTo>
                      <a:pt x="14" y="4"/>
                    </a:lnTo>
                    <a:lnTo>
                      <a:pt x="14" y="2"/>
                    </a:lnTo>
                    <a:lnTo>
                      <a:pt x="20" y="0"/>
                    </a:lnTo>
                    <a:lnTo>
                      <a:pt x="30" y="0"/>
                    </a:lnTo>
                    <a:lnTo>
                      <a:pt x="34" y="0"/>
                    </a:lnTo>
                    <a:lnTo>
                      <a:pt x="38" y="2"/>
                    </a:lnTo>
                    <a:lnTo>
                      <a:pt x="42" y="2"/>
                    </a:lnTo>
                    <a:lnTo>
                      <a:pt x="48" y="4"/>
                    </a:lnTo>
                    <a:lnTo>
                      <a:pt x="46" y="8"/>
                    </a:lnTo>
                    <a:lnTo>
                      <a:pt x="44" y="12"/>
                    </a:lnTo>
                    <a:lnTo>
                      <a:pt x="44" y="16"/>
                    </a:lnTo>
                    <a:lnTo>
                      <a:pt x="42" y="20"/>
                    </a:lnTo>
                    <a:lnTo>
                      <a:pt x="44" y="24"/>
                    </a:lnTo>
                    <a:lnTo>
                      <a:pt x="46" y="28"/>
                    </a:lnTo>
                    <a:lnTo>
                      <a:pt x="50" y="30"/>
                    </a:lnTo>
                    <a:lnTo>
                      <a:pt x="52" y="32"/>
                    </a:lnTo>
                    <a:lnTo>
                      <a:pt x="50" y="42"/>
                    </a:lnTo>
                    <a:lnTo>
                      <a:pt x="46" y="46"/>
                    </a:lnTo>
                    <a:lnTo>
                      <a:pt x="42" y="52"/>
                    </a:lnTo>
                    <a:lnTo>
                      <a:pt x="40" y="58"/>
                    </a:lnTo>
                    <a:lnTo>
                      <a:pt x="42" y="60"/>
                    </a:lnTo>
                    <a:lnTo>
                      <a:pt x="46" y="64"/>
                    </a:lnTo>
                    <a:lnTo>
                      <a:pt x="54" y="66"/>
                    </a:lnTo>
                    <a:lnTo>
                      <a:pt x="62" y="72"/>
                    </a:lnTo>
                    <a:lnTo>
                      <a:pt x="58" y="76"/>
                    </a:lnTo>
                    <a:lnTo>
                      <a:pt x="58" y="82"/>
                    </a:lnTo>
                    <a:lnTo>
                      <a:pt x="58" y="84"/>
                    </a:lnTo>
                    <a:lnTo>
                      <a:pt x="58" y="90"/>
                    </a:lnTo>
                    <a:lnTo>
                      <a:pt x="50" y="96"/>
                    </a:lnTo>
                    <a:lnTo>
                      <a:pt x="44" y="102"/>
                    </a:lnTo>
                    <a:lnTo>
                      <a:pt x="40" y="108"/>
                    </a:lnTo>
                    <a:lnTo>
                      <a:pt x="40" y="112"/>
                    </a:lnTo>
                    <a:lnTo>
                      <a:pt x="42" y="112"/>
                    </a:lnTo>
                    <a:lnTo>
                      <a:pt x="36" y="124"/>
                    </a:lnTo>
                    <a:lnTo>
                      <a:pt x="32" y="128"/>
                    </a:lnTo>
                    <a:lnTo>
                      <a:pt x="32" y="134"/>
                    </a:lnTo>
                    <a:lnTo>
                      <a:pt x="30" y="128"/>
                    </a:lnTo>
                    <a:close/>
                  </a:path>
                </a:pathLst>
              </a:custGeom>
              <a:grpFill/>
              <a:ln w="3175" cmpd="sng">
                <a:solidFill>
                  <a:schemeClr val="accent5"/>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602" name="Freeform 94"/>
              <p:cNvSpPr>
                <a:spLocks/>
              </p:cNvSpPr>
              <p:nvPr/>
            </p:nvSpPr>
            <p:spPr bwMode="gray">
              <a:xfrm>
                <a:off x="2553" y="1458"/>
                <a:ext cx="318" cy="332"/>
              </a:xfrm>
              <a:custGeom>
                <a:avLst/>
                <a:gdLst/>
                <a:ahLst/>
                <a:cxnLst>
                  <a:cxn ang="0">
                    <a:pos x="110" y="34"/>
                  </a:cxn>
                  <a:cxn ang="0">
                    <a:pos x="124" y="26"/>
                  </a:cxn>
                  <a:cxn ang="0">
                    <a:pos x="146" y="14"/>
                  </a:cxn>
                  <a:cxn ang="0">
                    <a:pos x="186" y="4"/>
                  </a:cxn>
                  <a:cxn ang="0">
                    <a:pos x="202" y="4"/>
                  </a:cxn>
                  <a:cxn ang="0">
                    <a:pos x="210" y="8"/>
                  </a:cxn>
                  <a:cxn ang="0">
                    <a:pos x="220" y="6"/>
                  </a:cxn>
                  <a:cxn ang="0">
                    <a:pos x="224" y="2"/>
                  </a:cxn>
                  <a:cxn ang="0">
                    <a:pos x="248" y="0"/>
                  </a:cxn>
                  <a:cxn ang="0">
                    <a:pos x="258" y="10"/>
                  </a:cxn>
                  <a:cxn ang="0">
                    <a:pos x="256" y="34"/>
                  </a:cxn>
                  <a:cxn ang="0">
                    <a:pos x="254" y="48"/>
                  </a:cxn>
                  <a:cxn ang="0">
                    <a:pos x="248" y="54"/>
                  </a:cxn>
                  <a:cxn ang="0">
                    <a:pos x="246" y="60"/>
                  </a:cxn>
                  <a:cxn ang="0">
                    <a:pos x="250" y="72"/>
                  </a:cxn>
                  <a:cxn ang="0">
                    <a:pos x="256" y="80"/>
                  </a:cxn>
                  <a:cxn ang="0">
                    <a:pos x="264" y="90"/>
                  </a:cxn>
                  <a:cxn ang="0">
                    <a:pos x="272" y="102"/>
                  </a:cxn>
                  <a:cxn ang="0">
                    <a:pos x="276" y="126"/>
                  </a:cxn>
                  <a:cxn ang="0">
                    <a:pos x="278" y="138"/>
                  </a:cxn>
                  <a:cxn ang="0">
                    <a:pos x="282" y="150"/>
                  </a:cxn>
                  <a:cxn ang="0">
                    <a:pos x="284" y="190"/>
                  </a:cxn>
                  <a:cxn ang="0">
                    <a:pos x="278" y="202"/>
                  </a:cxn>
                  <a:cxn ang="0">
                    <a:pos x="282" y="210"/>
                  </a:cxn>
                  <a:cxn ang="0">
                    <a:pos x="290" y="228"/>
                  </a:cxn>
                  <a:cxn ang="0">
                    <a:pos x="306" y="236"/>
                  </a:cxn>
                  <a:cxn ang="0">
                    <a:pos x="314" y="244"/>
                  </a:cxn>
                  <a:cxn ang="0">
                    <a:pos x="248" y="300"/>
                  </a:cxn>
                  <a:cxn ang="0">
                    <a:pos x="182" y="332"/>
                  </a:cxn>
                  <a:cxn ang="0">
                    <a:pos x="170" y="314"/>
                  </a:cxn>
                  <a:cxn ang="0">
                    <a:pos x="152" y="302"/>
                  </a:cxn>
                  <a:cxn ang="0">
                    <a:pos x="148" y="294"/>
                  </a:cxn>
                  <a:cxn ang="0">
                    <a:pos x="0" y="160"/>
                  </a:cxn>
                  <a:cxn ang="0">
                    <a:pos x="18" y="144"/>
                  </a:cxn>
                  <a:cxn ang="0">
                    <a:pos x="48" y="132"/>
                  </a:cxn>
                  <a:cxn ang="0">
                    <a:pos x="56" y="124"/>
                  </a:cxn>
                  <a:cxn ang="0">
                    <a:pos x="66" y="116"/>
                  </a:cxn>
                  <a:cxn ang="0">
                    <a:pos x="72" y="112"/>
                  </a:cxn>
                  <a:cxn ang="0">
                    <a:pos x="72" y="102"/>
                  </a:cxn>
                  <a:cxn ang="0">
                    <a:pos x="84" y="96"/>
                  </a:cxn>
                  <a:cxn ang="0">
                    <a:pos x="96" y="92"/>
                  </a:cxn>
                  <a:cxn ang="0">
                    <a:pos x="110" y="92"/>
                  </a:cxn>
                  <a:cxn ang="0">
                    <a:pos x="112" y="86"/>
                  </a:cxn>
                  <a:cxn ang="0">
                    <a:pos x="96" y="36"/>
                  </a:cxn>
                </a:cxnLst>
                <a:rect l="0" t="0" r="r" b="b"/>
                <a:pathLst>
                  <a:path w="318" h="332">
                    <a:moveTo>
                      <a:pt x="98" y="36"/>
                    </a:moveTo>
                    <a:lnTo>
                      <a:pt x="110" y="34"/>
                    </a:lnTo>
                    <a:lnTo>
                      <a:pt x="116" y="30"/>
                    </a:lnTo>
                    <a:lnTo>
                      <a:pt x="124" y="26"/>
                    </a:lnTo>
                    <a:lnTo>
                      <a:pt x="132" y="20"/>
                    </a:lnTo>
                    <a:lnTo>
                      <a:pt x="146" y="14"/>
                    </a:lnTo>
                    <a:lnTo>
                      <a:pt x="166" y="8"/>
                    </a:lnTo>
                    <a:lnTo>
                      <a:pt x="186" y="4"/>
                    </a:lnTo>
                    <a:lnTo>
                      <a:pt x="198" y="4"/>
                    </a:lnTo>
                    <a:lnTo>
                      <a:pt x="202" y="4"/>
                    </a:lnTo>
                    <a:lnTo>
                      <a:pt x="206" y="6"/>
                    </a:lnTo>
                    <a:lnTo>
                      <a:pt x="210" y="8"/>
                    </a:lnTo>
                    <a:lnTo>
                      <a:pt x="214" y="8"/>
                    </a:lnTo>
                    <a:lnTo>
                      <a:pt x="220" y="6"/>
                    </a:lnTo>
                    <a:lnTo>
                      <a:pt x="222" y="4"/>
                    </a:lnTo>
                    <a:lnTo>
                      <a:pt x="224" y="2"/>
                    </a:lnTo>
                    <a:lnTo>
                      <a:pt x="230" y="0"/>
                    </a:lnTo>
                    <a:lnTo>
                      <a:pt x="248" y="0"/>
                    </a:lnTo>
                    <a:lnTo>
                      <a:pt x="260" y="0"/>
                    </a:lnTo>
                    <a:lnTo>
                      <a:pt x="258" y="10"/>
                    </a:lnTo>
                    <a:lnTo>
                      <a:pt x="256" y="22"/>
                    </a:lnTo>
                    <a:lnTo>
                      <a:pt x="256" y="34"/>
                    </a:lnTo>
                    <a:lnTo>
                      <a:pt x="256" y="40"/>
                    </a:lnTo>
                    <a:lnTo>
                      <a:pt x="254" y="48"/>
                    </a:lnTo>
                    <a:lnTo>
                      <a:pt x="252" y="52"/>
                    </a:lnTo>
                    <a:lnTo>
                      <a:pt x="248" y="54"/>
                    </a:lnTo>
                    <a:lnTo>
                      <a:pt x="246" y="56"/>
                    </a:lnTo>
                    <a:lnTo>
                      <a:pt x="246" y="60"/>
                    </a:lnTo>
                    <a:lnTo>
                      <a:pt x="246" y="66"/>
                    </a:lnTo>
                    <a:lnTo>
                      <a:pt x="250" y="72"/>
                    </a:lnTo>
                    <a:lnTo>
                      <a:pt x="254" y="76"/>
                    </a:lnTo>
                    <a:lnTo>
                      <a:pt x="256" y="80"/>
                    </a:lnTo>
                    <a:lnTo>
                      <a:pt x="260" y="84"/>
                    </a:lnTo>
                    <a:lnTo>
                      <a:pt x="264" y="90"/>
                    </a:lnTo>
                    <a:lnTo>
                      <a:pt x="268" y="96"/>
                    </a:lnTo>
                    <a:lnTo>
                      <a:pt x="272" y="102"/>
                    </a:lnTo>
                    <a:lnTo>
                      <a:pt x="276" y="128"/>
                    </a:lnTo>
                    <a:lnTo>
                      <a:pt x="276" y="126"/>
                    </a:lnTo>
                    <a:lnTo>
                      <a:pt x="278" y="132"/>
                    </a:lnTo>
                    <a:lnTo>
                      <a:pt x="278" y="138"/>
                    </a:lnTo>
                    <a:lnTo>
                      <a:pt x="280" y="144"/>
                    </a:lnTo>
                    <a:lnTo>
                      <a:pt x="282" y="150"/>
                    </a:lnTo>
                    <a:lnTo>
                      <a:pt x="282" y="158"/>
                    </a:lnTo>
                    <a:lnTo>
                      <a:pt x="284" y="190"/>
                    </a:lnTo>
                    <a:lnTo>
                      <a:pt x="280" y="194"/>
                    </a:lnTo>
                    <a:lnTo>
                      <a:pt x="278" y="202"/>
                    </a:lnTo>
                    <a:lnTo>
                      <a:pt x="280" y="206"/>
                    </a:lnTo>
                    <a:lnTo>
                      <a:pt x="282" y="210"/>
                    </a:lnTo>
                    <a:lnTo>
                      <a:pt x="288" y="222"/>
                    </a:lnTo>
                    <a:lnTo>
                      <a:pt x="290" y="228"/>
                    </a:lnTo>
                    <a:lnTo>
                      <a:pt x="296" y="232"/>
                    </a:lnTo>
                    <a:lnTo>
                      <a:pt x="306" y="236"/>
                    </a:lnTo>
                    <a:lnTo>
                      <a:pt x="310" y="238"/>
                    </a:lnTo>
                    <a:lnTo>
                      <a:pt x="314" y="244"/>
                    </a:lnTo>
                    <a:lnTo>
                      <a:pt x="318" y="252"/>
                    </a:lnTo>
                    <a:lnTo>
                      <a:pt x="248" y="300"/>
                    </a:lnTo>
                    <a:lnTo>
                      <a:pt x="220" y="328"/>
                    </a:lnTo>
                    <a:lnTo>
                      <a:pt x="182" y="332"/>
                    </a:lnTo>
                    <a:lnTo>
                      <a:pt x="182" y="318"/>
                    </a:lnTo>
                    <a:lnTo>
                      <a:pt x="170" y="314"/>
                    </a:lnTo>
                    <a:lnTo>
                      <a:pt x="160" y="310"/>
                    </a:lnTo>
                    <a:lnTo>
                      <a:pt x="152" y="302"/>
                    </a:lnTo>
                    <a:lnTo>
                      <a:pt x="148" y="298"/>
                    </a:lnTo>
                    <a:lnTo>
                      <a:pt x="148" y="294"/>
                    </a:lnTo>
                    <a:lnTo>
                      <a:pt x="0" y="182"/>
                    </a:lnTo>
                    <a:lnTo>
                      <a:pt x="0" y="160"/>
                    </a:lnTo>
                    <a:lnTo>
                      <a:pt x="8" y="148"/>
                    </a:lnTo>
                    <a:lnTo>
                      <a:pt x="18" y="144"/>
                    </a:lnTo>
                    <a:lnTo>
                      <a:pt x="32" y="138"/>
                    </a:lnTo>
                    <a:lnTo>
                      <a:pt x="48" y="132"/>
                    </a:lnTo>
                    <a:lnTo>
                      <a:pt x="54" y="128"/>
                    </a:lnTo>
                    <a:lnTo>
                      <a:pt x="56" y="124"/>
                    </a:lnTo>
                    <a:lnTo>
                      <a:pt x="60" y="118"/>
                    </a:lnTo>
                    <a:lnTo>
                      <a:pt x="66" y="116"/>
                    </a:lnTo>
                    <a:lnTo>
                      <a:pt x="70" y="114"/>
                    </a:lnTo>
                    <a:lnTo>
                      <a:pt x="72" y="112"/>
                    </a:lnTo>
                    <a:lnTo>
                      <a:pt x="72" y="110"/>
                    </a:lnTo>
                    <a:lnTo>
                      <a:pt x="72" y="102"/>
                    </a:lnTo>
                    <a:lnTo>
                      <a:pt x="80" y="100"/>
                    </a:lnTo>
                    <a:lnTo>
                      <a:pt x="84" y="96"/>
                    </a:lnTo>
                    <a:lnTo>
                      <a:pt x="90" y="92"/>
                    </a:lnTo>
                    <a:lnTo>
                      <a:pt x="96" y="92"/>
                    </a:lnTo>
                    <a:lnTo>
                      <a:pt x="106" y="92"/>
                    </a:lnTo>
                    <a:lnTo>
                      <a:pt x="110" y="92"/>
                    </a:lnTo>
                    <a:lnTo>
                      <a:pt x="112" y="90"/>
                    </a:lnTo>
                    <a:lnTo>
                      <a:pt x="112" y="86"/>
                    </a:lnTo>
                    <a:lnTo>
                      <a:pt x="104" y="60"/>
                    </a:lnTo>
                    <a:lnTo>
                      <a:pt x="96" y="36"/>
                    </a:lnTo>
                    <a:lnTo>
                      <a:pt x="98" y="36"/>
                    </a:lnTo>
                    <a:close/>
                  </a:path>
                </a:pathLst>
              </a:custGeom>
              <a:grpFill/>
              <a:ln w="3175" cmpd="sng">
                <a:solidFill>
                  <a:schemeClr val="accent5"/>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603" name="Freeform 95"/>
              <p:cNvSpPr>
                <a:spLocks/>
              </p:cNvSpPr>
              <p:nvPr/>
            </p:nvSpPr>
            <p:spPr bwMode="gray">
              <a:xfrm>
                <a:off x="2485" y="1482"/>
                <a:ext cx="180" cy="154"/>
              </a:xfrm>
              <a:custGeom>
                <a:avLst/>
                <a:gdLst/>
                <a:ahLst/>
                <a:cxnLst>
                  <a:cxn ang="0">
                    <a:pos x="68" y="152"/>
                  </a:cxn>
                  <a:cxn ang="0">
                    <a:pos x="68" y="136"/>
                  </a:cxn>
                  <a:cxn ang="0">
                    <a:pos x="76" y="124"/>
                  </a:cxn>
                  <a:cxn ang="0">
                    <a:pos x="86" y="120"/>
                  </a:cxn>
                  <a:cxn ang="0">
                    <a:pos x="100" y="114"/>
                  </a:cxn>
                  <a:cxn ang="0">
                    <a:pos x="116" y="108"/>
                  </a:cxn>
                  <a:cxn ang="0">
                    <a:pos x="122" y="104"/>
                  </a:cxn>
                  <a:cxn ang="0">
                    <a:pos x="124" y="100"/>
                  </a:cxn>
                  <a:cxn ang="0">
                    <a:pos x="128" y="94"/>
                  </a:cxn>
                  <a:cxn ang="0">
                    <a:pos x="134" y="92"/>
                  </a:cxn>
                  <a:cxn ang="0">
                    <a:pos x="138" y="90"/>
                  </a:cxn>
                  <a:cxn ang="0">
                    <a:pos x="140" y="88"/>
                  </a:cxn>
                  <a:cxn ang="0">
                    <a:pos x="140" y="86"/>
                  </a:cxn>
                  <a:cxn ang="0">
                    <a:pos x="140" y="78"/>
                  </a:cxn>
                  <a:cxn ang="0">
                    <a:pos x="148" y="76"/>
                  </a:cxn>
                  <a:cxn ang="0">
                    <a:pos x="152" y="72"/>
                  </a:cxn>
                  <a:cxn ang="0">
                    <a:pos x="158" y="68"/>
                  </a:cxn>
                  <a:cxn ang="0">
                    <a:pos x="164" y="68"/>
                  </a:cxn>
                  <a:cxn ang="0">
                    <a:pos x="174" y="68"/>
                  </a:cxn>
                  <a:cxn ang="0">
                    <a:pos x="178" y="68"/>
                  </a:cxn>
                  <a:cxn ang="0">
                    <a:pos x="180" y="66"/>
                  </a:cxn>
                  <a:cxn ang="0">
                    <a:pos x="180" y="62"/>
                  </a:cxn>
                  <a:cxn ang="0">
                    <a:pos x="172" y="36"/>
                  </a:cxn>
                  <a:cxn ang="0">
                    <a:pos x="164" y="12"/>
                  </a:cxn>
                  <a:cxn ang="0">
                    <a:pos x="166" y="12"/>
                  </a:cxn>
                  <a:cxn ang="0">
                    <a:pos x="148" y="14"/>
                  </a:cxn>
                  <a:cxn ang="0">
                    <a:pos x="136" y="12"/>
                  </a:cxn>
                  <a:cxn ang="0">
                    <a:pos x="126" y="10"/>
                  </a:cxn>
                  <a:cxn ang="0">
                    <a:pos x="124" y="8"/>
                  </a:cxn>
                  <a:cxn ang="0">
                    <a:pos x="124" y="4"/>
                  </a:cxn>
                  <a:cxn ang="0">
                    <a:pos x="122" y="2"/>
                  </a:cxn>
                  <a:cxn ang="0">
                    <a:pos x="118" y="0"/>
                  </a:cxn>
                  <a:cxn ang="0">
                    <a:pos x="114" y="2"/>
                  </a:cxn>
                  <a:cxn ang="0">
                    <a:pos x="110" y="4"/>
                  </a:cxn>
                  <a:cxn ang="0">
                    <a:pos x="106" y="14"/>
                  </a:cxn>
                  <a:cxn ang="0">
                    <a:pos x="102" y="26"/>
                  </a:cxn>
                  <a:cxn ang="0">
                    <a:pos x="98" y="32"/>
                  </a:cxn>
                  <a:cxn ang="0">
                    <a:pos x="92" y="40"/>
                  </a:cxn>
                  <a:cxn ang="0">
                    <a:pos x="82" y="44"/>
                  </a:cxn>
                  <a:cxn ang="0">
                    <a:pos x="74" y="52"/>
                  </a:cxn>
                  <a:cxn ang="0">
                    <a:pos x="66" y="58"/>
                  </a:cxn>
                  <a:cxn ang="0">
                    <a:pos x="62" y="64"/>
                  </a:cxn>
                  <a:cxn ang="0">
                    <a:pos x="60" y="70"/>
                  </a:cxn>
                  <a:cxn ang="0">
                    <a:pos x="60" y="82"/>
                  </a:cxn>
                  <a:cxn ang="0">
                    <a:pos x="58" y="94"/>
                  </a:cxn>
                  <a:cxn ang="0">
                    <a:pos x="54" y="108"/>
                  </a:cxn>
                  <a:cxn ang="0">
                    <a:pos x="50" y="114"/>
                  </a:cxn>
                  <a:cxn ang="0">
                    <a:pos x="44" y="118"/>
                  </a:cxn>
                  <a:cxn ang="0">
                    <a:pos x="32" y="130"/>
                  </a:cxn>
                  <a:cxn ang="0">
                    <a:pos x="24" y="136"/>
                  </a:cxn>
                  <a:cxn ang="0">
                    <a:pos x="18" y="140"/>
                  </a:cxn>
                  <a:cxn ang="0">
                    <a:pos x="12" y="142"/>
                  </a:cxn>
                  <a:cxn ang="0">
                    <a:pos x="4" y="146"/>
                  </a:cxn>
                  <a:cxn ang="0">
                    <a:pos x="0" y="154"/>
                  </a:cxn>
                  <a:cxn ang="0">
                    <a:pos x="68" y="152"/>
                  </a:cxn>
                </a:cxnLst>
                <a:rect l="0" t="0" r="r" b="b"/>
                <a:pathLst>
                  <a:path w="180" h="154">
                    <a:moveTo>
                      <a:pt x="68" y="152"/>
                    </a:moveTo>
                    <a:lnTo>
                      <a:pt x="68" y="136"/>
                    </a:lnTo>
                    <a:lnTo>
                      <a:pt x="76" y="124"/>
                    </a:lnTo>
                    <a:lnTo>
                      <a:pt x="86" y="120"/>
                    </a:lnTo>
                    <a:lnTo>
                      <a:pt x="100" y="114"/>
                    </a:lnTo>
                    <a:lnTo>
                      <a:pt x="116" y="108"/>
                    </a:lnTo>
                    <a:lnTo>
                      <a:pt x="122" y="104"/>
                    </a:lnTo>
                    <a:lnTo>
                      <a:pt x="124" y="100"/>
                    </a:lnTo>
                    <a:lnTo>
                      <a:pt x="128" y="94"/>
                    </a:lnTo>
                    <a:lnTo>
                      <a:pt x="134" y="92"/>
                    </a:lnTo>
                    <a:lnTo>
                      <a:pt x="138" y="90"/>
                    </a:lnTo>
                    <a:lnTo>
                      <a:pt x="140" y="88"/>
                    </a:lnTo>
                    <a:lnTo>
                      <a:pt x="140" y="86"/>
                    </a:lnTo>
                    <a:lnTo>
                      <a:pt x="140" y="78"/>
                    </a:lnTo>
                    <a:lnTo>
                      <a:pt x="148" y="76"/>
                    </a:lnTo>
                    <a:lnTo>
                      <a:pt x="152" y="72"/>
                    </a:lnTo>
                    <a:lnTo>
                      <a:pt x="158" y="68"/>
                    </a:lnTo>
                    <a:lnTo>
                      <a:pt x="164" y="68"/>
                    </a:lnTo>
                    <a:lnTo>
                      <a:pt x="174" y="68"/>
                    </a:lnTo>
                    <a:lnTo>
                      <a:pt x="178" y="68"/>
                    </a:lnTo>
                    <a:lnTo>
                      <a:pt x="180" y="66"/>
                    </a:lnTo>
                    <a:lnTo>
                      <a:pt x="180" y="62"/>
                    </a:lnTo>
                    <a:lnTo>
                      <a:pt x="172" y="36"/>
                    </a:lnTo>
                    <a:lnTo>
                      <a:pt x="164" y="12"/>
                    </a:lnTo>
                    <a:lnTo>
                      <a:pt x="166" y="12"/>
                    </a:lnTo>
                    <a:lnTo>
                      <a:pt x="148" y="14"/>
                    </a:lnTo>
                    <a:lnTo>
                      <a:pt x="136" y="12"/>
                    </a:lnTo>
                    <a:lnTo>
                      <a:pt x="126" y="10"/>
                    </a:lnTo>
                    <a:lnTo>
                      <a:pt x="124" y="8"/>
                    </a:lnTo>
                    <a:lnTo>
                      <a:pt x="124" y="4"/>
                    </a:lnTo>
                    <a:lnTo>
                      <a:pt x="122" y="2"/>
                    </a:lnTo>
                    <a:lnTo>
                      <a:pt x="118" y="0"/>
                    </a:lnTo>
                    <a:lnTo>
                      <a:pt x="114" y="2"/>
                    </a:lnTo>
                    <a:lnTo>
                      <a:pt x="110" y="4"/>
                    </a:lnTo>
                    <a:lnTo>
                      <a:pt x="106" y="14"/>
                    </a:lnTo>
                    <a:lnTo>
                      <a:pt x="102" y="26"/>
                    </a:lnTo>
                    <a:lnTo>
                      <a:pt x="98" y="32"/>
                    </a:lnTo>
                    <a:lnTo>
                      <a:pt x="92" y="40"/>
                    </a:lnTo>
                    <a:lnTo>
                      <a:pt x="82" y="44"/>
                    </a:lnTo>
                    <a:lnTo>
                      <a:pt x="74" y="52"/>
                    </a:lnTo>
                    <a:lnTo>
                      <a:pt x="66" y="58"/>
                    </a:lnTo>
                    <a:lnTo>
                      <a:pt x="62" y="64"/>
                    </a:lnTo>
                    <a:lnTo>
                      <a:pt x="60" y="70"/>
                    </a:lnTo>
                    <a:lnTo>
                      <a:pt x="60" y="82"/>
                    </a:lnTo>
                    <a:lnTo>
                      <a:pt x="58" y="94"/>
                    </a:lnTo>
                    <a:lnTo>
                      <a:pt x="54" y="108"/>
                    </a:lnTo>
                    <a:lnTo>
                      <a:pt x="50" y="114"/>
                    </a:lnTo>
                    <a:lnTo>
                      <a:pt x="44" y="118"/>
                    </a:lnTo>
                    <a:lnTo>
                      <a:pt x="32" y="130"/>
                    </a:lnTo>
                    <a:lnTo>
                      <a:pt x="24" y="136"/>
                    </a:lnTo>
                    <a:lnTo>
                      <a:pt x="18" y="140"/>
                    </a:lnTo>
                    <a:lnTo>
                      <a:pt x="12" y="142"/>
                    </a:lnTo>
                    <a:lnTo>
                      <a:pt x="4" y="146"/>
                    </a:lnTo>
                    <a:lnTo>
                      <a:pt x="0" y="154"/>
                    </a:lnTo>
                    <a:lnTo>
                      <a:pt x="68" y="152"/>
                    </a:lnTo>
                    <a:close/>
                  </a:path>
                </a:pathLst>
              </a:custGeom>
              <a:grpFill/>
              <a:ln w="3175" cmpd="sng">
                <a:solidFill>
                  <a:schemeClr val="accent5"/>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604" name="Freeform 96"/>
              <p:cNvSpPr>
                <a:spLocks/>
              </p:cNvSpPr>
              <p:nvPr/>
            </p:nvSpPr>
            <p:spPr bwMode="gray">
              <a:xfrm>
                <a:off x="2425" y="1634"/>
                <a:ext cx="126" cy="116"/>
              </a:xfrm>
              <a:custGeom>
                <a:avLst/>
                <a:gdLst/>
                <a:ahLst/>
                <a:cxnLst>
                  <a:cxn ang="0">
                    <a:pos x="126" y="0"/>
                  </a:cxn>
                  <a:cxn ang="0">
                    <a:pos x="126" y="32"/>
                  </a:cxn>
                  <a:cxn ang="0">
                    <a:pos x="76" y="32"/>
                  </a:cxn>
                  <a:cxn ang="0">
                    <a:pos x="76" y="78"/>
                  </a:cxn>
                  <a:cxn ang="0">
                    <a:pos x="66" y="82"/>
                  </a:cxn>
                  <a:cxn ang="0">
                    <a:pos x="58" y="90"/>
                  </a:cxn>
                  <a:cxn ang="0">
                    <a:pos x="56" y="116"/>
                  </a:cxn>
                  <a:cxn ang="0">
                    <a:pos x="0" y="116"/>
                  </a:cxn>
                  <a:cxn ang="0">
                    <a:pos x="0" y="108"/>
                  </a:cxn>
                  <a:cxn ang="0">
                    <a:pos x="2" y="100"/>
                  </a:cxn>
                  <a:cxn ang="0">
                    <a:pos x="10" y="88"/>
                  </a:cxn>
                  <a:cxn ang="0">
                    <a:pos x="20" y="74"/>
                  </a:cxn>
                  <a:cxn ang="0">
                    <a:pos x="24" y="66"/>
                  </a:cxn>
                  <a:cxn ang="0">
                    <a:pos x="38" y="42"/>
                  </a:cxn>
                  <a:cxn ang="0">
                    <a:pos x="50" y="20"/>
                  </a:cxn>
                  <a:cxn ang="0">
                    <a:pos x="56" y="12"/>
                  </a:cxn>
                  <a:cxn ang="0">
                    <a:pos x="60" y="2"/>
                  </a:cxn>
                  <a:cxn ang="0">
                    <a:pos x="126" y="0"/>
                  </a:cxn>
                </a:cxnLst>
                <a:rect l="0" t="0" r="r" b="b"/>
                <a:pathLst>
                  <a:path w="126" h="116">
                    <a:moveTo>
                      <a:pt x="126" y="0"/>
                    </a:moveTo>
                    <a:lnTo>
                      <a:pt x="126" y="32"/>
                    </a:lnTo>
                    <a:lnTo>
                      <a:pt x="76" y="32"/>
                    </a:lnTo>
                    <a:lnTo>
                      <a:pt x="76" y="78"/>
                    </a:lnTo>
                    <a:lnTo>
                      <a:pt x="66" y="82"/>
                    </a:lnTo>
                    <a:lnTo>
                      <a:pt x="58" y="90"/>
                    </a:lnTo>
                    <a:lnTo>
                      <a:pt x="56" y="116"/>
                    </a:lnTo>
                    <a:lnTo>
                      <a:pt x="0" y="116"/>
                    </a:lnTo>
                    <a:lnTo>
                      <a:pt x="0" y="108"/>
                    </a:lnTo>
                    <a:lnTo>
                      <a:pt x="2" y="100"/>
                    </a:lnTo>
                    <a:lnTo>
                      <a:pt x="10" y="88"/>
                    </a:lnTo>
                    <a:lnTo>
                      <a:pt x="20" y="74"/>
                    </a:lnTo>
                    <a:lnTo>
                      <a:pt x="24" y="66"/>
                    </a:lnTo>
                    <a:lnTo>
                      <a:pt x="38" y="42"/>
                    </a:lnTo>
                    <a:lnTo>
                      <a:pt x="50" y="20"/>
                    </a:lnTo>
                    <a:lnTo>
                      <a:pt x="56" y="12"/>
                    </a:lnTo>
                    <a:lnTo>
                      <a:pt x="60" y="2"/>
                    </a:lnTo>
                    <a:lnTo>
                      <a:pt x="126" y="0"/>
                    </a:lnTo>
                    <a:close/>
                  </a:path>
                </a:pathLst>
              </a:custGeom>
              <a:grpFill/>
              <a:ln w="3175" cmpd="sng">
                <a:solidFill>
                  <a:schemeClr val="accent5"/>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605" name="Freeform 97"/>
              <p:cNvSpPr>
                <a:spLocks/>
              </p:cNvSpPr>
              <p:nvPr/>
            </p:nvSpPr>
            <p:spPr bwMode="gray">
              <a:xfrm>
                <a:off x="2425" y="1634"/>
                <a:ext cx="186" cy="238"/>
              </a:xfrm>
              <a:custGeom>
                <a:avLst/>
                <a:gdLst/>
                <a:ahLst/>
                <a:cxnLst>
                  <a:cxn ang="0">
                    <a:pos x="128" y="0"/>
                  </a:cxn>
                  <a:cxn ang="0">
                    <a:pos x="126" y="0"/>
                  </a:cxn>
                  <a:cxn ang="0">
                    <a:pos x="126" y="32"/>
                  </a:cxn>
                  <a:cxn ang="0">
                    <a:pos x="76" y="32"/>
                  </a:cxn>
                  <a:cxn ang="0">
                    <a:pos x="76" y="78"/>
                  </a:cxn>
                  <a:cxn ang="0">
                    <a:pos x="66" y="82"/>
                  </a:cxn>
                  <a:cxn ang="0">
                    <a:pos x="58" y="90"/>
                  </a:cxn>
                  <a:cxn ang="0">
                    <a:pos x="56" y="116"/>
                  </a:cxn>
                  <a:cxn ang="0">
                    <a:pos x="0" y="116"/>
                  </a:cxn>
                  <a:cxn ang="0">
                    <a:pos x="2" y="124"/>
                  </a:cxn>
                  <a:cxn ang="0">
                    <a:pos x="6" y="128"/>
                  </a:cxn>
                  <a:cxn ang="0">
                    <a:pos x="10" y="134"/>
                  </a:cxn>
                  <a:cxn ang="0">
                    <a:pos x="12" y="138"/>
                  </a:cxn>
                  <a:cxn ang="0">
                    <a:pos x="10" y="142"/>
                  </a:cxn>
                  <a:cxn ang="0">
                    <a:pos x="8" y="146"/>
                  </a:cxn>
                  <a:cxn ang="0">
                    <a:pos x="6" y="150"/>
                  </a:cxn>
                  <a:cxn ang="0">
                    <a:pos x="6" y="152"/>
                  </a:cxn>
                  <a:cxn ang="0">
                    <a:pos x="6" y="156"/>
                  </a:cxn>
                  <a:cxn ang="0">
                    <a:pos x="10" y="158"/>
                  </a:cxn>
                  <a:cxn ang="0">
                    <a:pos x="14" y="166"/>
                  </a:cxn>
                  <a:cxn ang="0">
                    <a:pos x="12" y="166"/>
                  </a:cxn>
                  <a:cxn ang="0">
                    <a:pos x="14" y="176"/>
                  </a:cxn>
                  <a:cxn ang="0">
                    <a:pos x="12" y="186"/>
                  </a:cxn>
                  <a:cxn ang="0">
                    <a:pos x="10" y="196"/>
                  </a:cxn>
                  <a:cxn ang="0">
                    <a:pos x="6" y="206"/>
                  </a:cxn>
                  <a:cxn ang="0">
                    <a:pos x="10" y="206"/>
                  </a:cxn>
                  <a:cxn ang="0">
                    <a:pos x="12" y="206"/>
                  </a:cxn>
                  <a:cxn ang="0">
                    <a:pos x="16" y="206"/>
                  </a:cxn>
                  <a:cxn ang="0">
                    <a:pos x="18" y="204"/>
                  </a:cxn>
                  <a:cxn ang="0">
                    <a:pos x="22" y="202"/>
                  </a:cxn>
                  <a:cxn ang="0">
                    <a:pos x="26" y="202"/>
                  </a:cxn>
                  <a:cxn ang="0">
                    <a:pos x="34" y="204"/>
                  </a:cxn>
                  <a:cxn ang="0">
                    <a:pos x="42" y="208"/>
                  </a:cxn>
                  <a:cxn ang="0">
                    <a:pos x="48" y="210"/>
                  </a:cxn>
                  <a:cxn ang="0">
                    <a:pos x="50" y="216"/>
                  </a:cxn>
                  <a:cxn ang="0">
                    <a:pos x="60" y="230"/>
                  </a:cxn>
                  <a:cxn ang="0">
                    <a:pos x="64" y="234"/>
                  </a:cxn>
                  <a:cxn ang="0">
                    <a:pos x="70" y="238"/>
                  </a:cxn>
                  <a:cxn ang="0">
                    <a:pos x="76" y="228"/>
                  </a:cxn>
                  <a:cxn ang="0">
                    <a:pos x="78" y="222"/>
                  </a:cxn>
                  <a:cxn ang="0">
                    <a:pos x="82" y="222"/>
                  </a:cxn>
                  <a:cxn ang="0">
                    <a:pos x="88" y="220"/>
                  </a:cxn>
                  <a:cxn ang="0">
                    <a:pos x="86" y="226"/>
                  </a:cxn>
                  <a:cxn ang="0">
                    <a:pos x="88" y="230"/>
                  </a:cxn>
                  <a:cxn ang="0">
                    <a:pos x="92" y="224"/>
                  </a:cxn>
                  <a:cxn ang="0">
                    <a:pos x="94" y="224"/>
                  </a:cxn>
                  <a:cxn ang="0">
                    <a:pos x="96" y="222"/>
                  </a:cxn>
                  <a:cxn ang="0">
                    <a:pos x="98" y="224"/>
                  </a:cxn>
                  <a:cxn ang="0">
                    <a:pos x="100" y="226"/>
                  </a:cxn>
                  <a:cxn ang="0">
                    <a:pos x="102" y="228"/>
                  </a:cxn>
                  <a:cxn ang="0">
                    <a:pos x="106" y="226"/>
                  </a:cxn>
                  <a:cxn ang="0">
                    <a:pos x="110" y="224"/>
                  </a:cxn>
                  <a:cxn ang="0">
                    <a:pos x="172" y="224"/>
                  </a:cxn>
                  <a:cxn ang="0">
                    <a:pos x="174" y="216"/>
                  </a:cxn>
                  <a:cxn ang="0">
                    <a:pos x="176" y="208"/>
                  </a:cxn>
                  <a:cxn ang="0">
                    <a:pos x="172" y="208"/>
                  </a:cxn>
                  <a:cxn ang="0">
                    <a:pos x="170" y="206"/>
                  </a:cxn>
                  <a:cxn ang="0">
                    <a:pos x="158" y="50"/>
                  </a:cxn>
                  <a:cxn ang="0">
                    <a:pos x="186" y="50"/>
                  </a:cxn>
                  <a:cxn ang="0">
                    <a:pos x="128" y="6"/>
                  </a:cxn>
                  <a:cxn ang="0">
                    <a:pos x="128" y="0"/>
                  </a:cxn>
                </a:cxnLst>
                <a:rect l="0" t="0" r="r" b="b"/>
                <a:pathLst>
                  <a:path w="186" h="238">
                    <a:moveTo>
                      <a:pt x="128" y="0"/>
                    </a:moveTo>
                    <a:lnTo>
                      <a:pt x="126" y="0"/>
                    </a:lnTo>
                    <a:lnTo>
                      <a:pt x="126" y="32"/>
                    </a:lnTo>
                    <a:lnTo>
                      <a:pt x="76" y="32"/>
                    </a:lnTo>
                    <a:lnTo>
                      <a:pt x="76" y="78"/>
                    </a:lnTo>
                    <a:lnTo>
                      <a:pt x="66" y="82"/>
                    </a:lnTo>
                    <a:lnTo>
                      <a:pt x="58" y="90"/>
                    </a:lnTo>
                    <a:lnTo>
                      <a:pt x="56" y="116"/>
                    </a:lnTo>
                    <a:lnTo>
                      <a:pt x="0" y="116"/>
                    </a:lnTo>
                    <a:lnTo>
                      <a:pt x="2" y="124"/>
                    </a:lnTo>
                    <a:lnTo>
                      <a:pt x="6" y="128"/>
                    </a:lnTo>
                    <a:lnTo>
                      <a:pt x="10" y="134"/>
                    </a:lnTo>
                    <a:lnTo>
                      <a:pt x="12" y="138"/>
                    </a:lnTo>
                    <a:lnTo>
                      <a:pt x="10" y="142"/>
                    </a:lnTo>
                    <a:lnTo>
                      <a:pt x="8" y="146"/>
                    </a:lnTo>
                    <a:lnTo>
                      <a:pt x="6" y="150"/>
                    </a:lnTo>
                    <a:lnTo>
                      <a:pt x="6" y="152"/>
                    </a:lnTo>
                    <a:lnTo>
                      <a:pt x="6" y="156"/>
                    </a:lnTo>
                    <a:lnTo>
                      <a:pt x="10" y="158"/>
                    </a:lnTo>
                    <a:lnTo>
                      <a:pt x="14" y="166"/>
                    </a:lnTo>
                    <a:lnTo>
                      <a:pt x="12" y="166"/>
                    </a:lnTo>
                    <a:lnTo>
                      <a:pt x="14" y="176"/>
                    </a:lnTo>
                    <a:lnTo>
                      <a:pt x="12" y="186"/>
                    </a:lnTo>
                    <a:lnTo>
                      <a:pt x="10" y="196"/>
                    </a:lnTo>
                    <a:lnTo>
                      <a:pt x="6" y="206"/>
                    </a:lnTo>
                    <a:lnTo>
                      <a:pt x="10" y="206"/>
                    </a:lnTo>
                    <a:lnTo>
                      <a:pt x="12" y="206"/>
                    </a:lnTo>
                    <a:lnTo>
                      <a:pt x="16" y="206"/>
                    </a:lnTo>
                    <a:lnTo>
                      <a:pt x="18" y="204"/>
                    </a:lnTo>
                    <a:lnTo>
                      <a:pt x="22" y="202"/>
                    </a:lnTo>
                    <a:lnTo>
                      <a:pt x="26" y="202"/>
                    </a:lnTo>
                    <a:lnTo>
                      <a:pt x="34" y="204"/>
                    </a:lnTo>
                    <a:lnTo>
                      <a:pt x="42" y="208"/>
                    </a:lnTo>
                    <a:lnTo>
                      <a:pt x="48" y="210"/>
                    </a:lnTo>
                    <a:lnTo>
                      <a:pt x="50" y="216"/>
                    </a:lnTo>
                    <a:lnTo>
                      <a:pt x="60" y="230"/>
                    </a:lnTo>
                    <a:lnTo>
                      <a:pt x="64" y="234"/>
                    </a:lnTo>
                    <a:lnTo>
                      <a:pt x="70" y="238"/>
                    </a:lnTo>
                    <a:lnTo>
                      <a:pt x="76" y="228"/>
                    </a:lnTo>
                    <a:lnTo>
                      <a:pt x="78" y="222"/>
                    </a:lnTo>
                    <a:lnTo>
                      <a:pt x="82" y="222"/>
                    </a:lnTo>
                    <a:lnTo>
                      <a:pt x="88" y="220"/>
                    </a:lnTo>
                    <a:lnTo>
                      <a:pt x="86" y="226"/>
                    </a:lnTo>
                    <a:lnTo>
                      <a:pt x="88" y="230"/>
                    </a:lnTo>
                    <a:lnTo>
                      <a:pt x="92" y="224"/>
                    </a:lnTo>
                    <a:lnTo>
                      <a:pt x="94" y="224"/>
                    </a:lnTo>
                    <a:lnTo>
                      <a:pt x="96" y="222"/>
                    </a:lnTo>
                    <a:lnTo>
                      <a:pt x="98" y="224"/>
                    </a:lnTo>
                    <a:lnTo>
                      <a:pt x="100" y="226"/>
                    </a:lnTo>
                    <a:lnTo>
                      <a:pt x="102" y="228"/>
                    </a:lnTo>
                    <a:lnTo>
                      <a:pt x="106" y="226"/>
                    </a:lnTo>
                    <a:lnTo>
                      <a:pt x="110" y="224"/>
                    </a:lnTo>
                    <a:lnTo>
                      <a:pt x="172" y="224"/>
                    </a:lnTo>
                    <a:lnTo>
                      <a:pt x="174" y="216"/>
                    </a:lnTo>
                    <a:lnTo>
                      <a:pt x="176" y="208"/>
                    </a:lnTo>
                    <a:lnTo>
                      <a:pt x="172" y="208"/>
                    </a:lnTo>
                    <a:lnTo>
                      <a:pt x="170" y="206"/>
                    </a:lnTo>
                    <a:lnTo>
                      <a:pt x="158" y="50"/>
                    </a:lnTo>
                    <a:lnTo>
                      <a:pt x="186" y="50"/>
                    </a:lnTo>
                    <a:lnTo>
                      <a:pt x="128" y="6"/>
                    </a:lnTo>
                    <a:lnTo>
                      <a:pt x="128" y="0"/>
                    </a:lnTo>
                    <a:close/>
                  </a:path>
                </a:pathLst>
              </a:custGeom>
              <a:grpFill/>
              <a:ln w="3175" cmpd="sng">
                <a:solidFill>
                  <a:schemeClr val="accent5"/>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606" name="Freeform 98"/>
              <p:cNvSpPr>
                <a:spLocks/>
              </p:cNvSpPr>
              <p:nvPr/>
            </p:nvSpPr>
            <p:spPr bwMode="gray">
              <a:xfrm>
                <a:off x="2493" y="1684"/>
                <a:ext cx="256" cy="270"/>
              </a:xfrm>
              <a:custGeom>
                <a:avLst/>
                <a:gdLst/>
                <a:ahLst/>
                <a:cxnLst>
                  <a:cxn ang="0">
                    <a:pos x="8" y="178"/>
                  </a:cxn>
                  <a:cxn ang="0">
                    <a:pos x="14" y="172"/>
                  </a:cxn>
                  <a:cxn ang="0">
                    <a:pos x="18" y="176"/>
                  </a:cxn>
                  <a:cxn ang="0">
                    <a:pos x="24" y="174"/>
                  </a:cxn>
                  <a:cxn ang="0">
                    <a:pos x="28" y="172"/>
                  </a:cxn>
                  <a:cxn ang="0">
                    <a:pos x="32" y="176"/>
                  </a:cxn>
                  <a:cxn ang="0">
                    <a:pos x="38" y="176"/>
                  </a:cxn>
                  <a:cxn ang="0">
                    <a:pos x="104" y="174"/>
                  </a:cxn>
                  <a:cxn ang="0">
                    <a:pos x="108" y="158"/>
                  </a:cxn>
                  <a:cxn ang="0">
                    <a:pos x="102" y="156"/>
                  </a:cxn>
                  <a:cxn ang="0">
                    <a:pos x="118" y="0"/>
                  </a:cxn>
                  <a:cxn ang="0">
                    <a:pos x="208" y="72"/>
                  </a:cxn>
                  <a:cxn ang="0">
                    <a:pos x="220" y="84"/>
                  </a:cxn>
                  <a:cxn ang="0">
                    <a:pos x="242" y="92"/>
                  </a:cxn>
                  <a:cxn ang="0">
                    <a:pos x="256" y="104"/>
                  </a:cxn>
                  <a:cxn ang="0">
                    <a:pos x="252" y="162"/>
                  </a:cxn>
                  <a:cxn ang="0">
                    <a:pos x="240" y="174"/>
                  </a:cxn>
                  <a:cxn ang="0">
                    <a:pos x="218" y="176"/>
                  </a:cxn>
                  <a:cxn ang="0">
                    <a:pos x="186" y="184"/>
                  </a:cxn>
                  <a:cxn ang="0">
                    <a:pos x="146" y="198"/>
                  </a:cxn>
                  <a:cxn ang="0">
                    <a:pos x="142" y="206"/>
                  </a:cxn>
                  <a:cxn ang="0">
                    <a:pos x="136" y="212"/>
                  </a:cxn>
                  <a:cxn ang="0">
                    <a:pos x="124" y="212"/>
                  </a:cxn>
                  <a:cxn ang="0">
                    <a:pos x="124" y="228"/>
                  </a:cxn>
                  <a:cxn ang="0">
                    <a:pos x="116" y="236"/>
                  </a:cxn>
                  <a:cxn ang="0">
                    <a:pos x="108" y="244"/>
                  </a:cxn>
                  <a:cxn ang="0">
                    <a:pos x="106" y="256"/>
                  </a:cxn>
                  <a:cxn ang="0">
                    <a:pos x="100" y="266"/>
                  </a:cxn>
                  <a:cxn ang="0">
                    <a:pos x="90" y="264"/>
                  </a:cxn>
                  <a:cxn ang="0">
                    <a:pos x="76" y="268"/>
                  </a:cxn>
                  <a:cxn ang="0">
                    <a:pos x="64" y="268"/>
                  </a:cxn>
                  <a:cxn ang="0">
                    <a:pos x="58" y="252"/>
                  </a:cxn>
                  <a:cxn ang="0">
                    <a:pos x="50" y="234"/>
                  </a:cxn>
                  <a:cxn ang="0">
                    <a:pos x="42" y="234"/>
                  </a:cxn>
                  <a:cxn ang="0">
                    <a:pos x="34" y="236"/>
                  </a:cxn>
                  <a:cxn ang="0">
                    <a:pos x="10" y="232"/>
                  </a:cxn>
                  <a:cxn ang="0">
                    <a:pos x="10" y="218"/>
                  </a:cxn>
                  <a:cxn ang="0">
                    <a:pos x="4" y="200"/>
                  </a:cxn>
                  <a:cxn ang="0">
                    <a:pos x="2" y="186"/>
                  </a:cxn>
                </a:cxnLst>
                <a:rect l="0" t="0" r="r" b="b"/>
                <a:pathLst>
                  <a:path w="256" h="270">
                    <a:moveTo>
                      <a:pt x="2" y="188"/>
                    </a:moveTo>
                    <a:lnTo>
                      <a:pt x="8" y="178"/>
                    </a:lnTo>
                    <a:lnTo>
                      <a:pt x="10" y="172"/>
                    </a:lnTo>
                    <a:lnTo>
                      <a:pt x="14" y="172"/>
                    </a:lnTo>
                    <a:lnTo>
                      <a:pt x="20" y="170"/>
                    </a:lnTo>
                    <a:lnTo>
                      <a:pt x="18" y="176"/>
                    </a:lnTo>
                    <a:lnTo>
                      <a:pt x="20" y="180"/>
                    </a:lnTo>
                    <a:lnTo>
                      <a:pt x="24" y="174"/>
                    </a:lnTo>
                    <a:lnTo>
                      <a:pt x="26" y="174"/>
                    </a:lnTo>
                    <a:lnTo>
                      <a:pt x="28" y="172"/>
                    </a:lnTo>
                    <a:lnTo>
                      <a:pt x="30" y="174"/>
                    </a:lnTo>
                    <a:lnTo>
                      <a:pt x="32" y="176"/>
                    </a:lnTo>
                    <a:lnTo>
                      <a:pt x="34" y="178"/>
                    </a:lnTo>
                    <a:lnTo>
                      <a:pt x="38" y="176"/>
                    </a:lnTo>
                    <a:lnTo>
                      <a:pt x="42" y="174"/>
                    </a:lnTo>
                    <a:lnTo>
                      <a:pt x="104" y="174"/>
                    </a:lnTo>
                    <a:lnTo>
                      <a:pt x="106" y="166"/>
                    </a:lnTo>
                    <a:lnTo>
                      <a:pt x="108" y="158"/>
                    </a:lnTo>
                    <a:lnTo>
                      <a:pt x="104" y="158"/>
                    </a:lnTo>
                    <a:lnTo>
                      <a:pt x="102" y="156"/>
                    </a:lnTo>
                    <a:lnTo>
                      <a:pt x="90" y="0"/>
                    </a:lnTo>
                    <a:lnTo>
                      <a:pt x="118" y="0"/>
                    </a:lnTo>
                    <a:lnTo>
                      <a:pt x="208" y="68"/>
                    </a:lnTo>
                    <a:lnTo>
                      <a:pt x="208" y="72"/>
                    </a:lnTo>
                    <a:lnTo>
                      <a:pt x="212" y="76"/>
                    </a:lnTo>
                    <a:lnTo>
                      <a:pt x="220" y="84"/>
                    </a:lnTo>
                    <a:lnTo>
                      <a:pt x="230" y="88"/>
                    </a:lnTo>
                    <a:lnTo>
                      <a:pt x="242" y="92"/>
                    </a:lnTo>
                    <a:lnTo>
                      <a:pt x="242" y="106"/>
                    </a:lnTo>
                    <a:lnTo>
                      <a:pt x="256" y="104"/>
                    </a:lnTo>
                    <a:lnTo>
                      <a:pt x="256" y="154"/>
                    </a:lnTo>
                    <a:lnTo>
                      <a:pt x="252" y="162"/>
                    </a:lnTo>
                    <a:lnTo>
                      <a:pt x="248" y="170"/>
                    </a:lnTo>
                    <a:lnTo>
                      <a:pt x="240" y="174"/>
                    </a:lnTo>
                    <a:lnTo>
                      <a:pt x="230" y="176"/>
                    </a:lnTo>
                    <a:lnTo>
                      <a:pt x="218" y="176"/>
                    </a:lnTo>
                    <a:lnTo>
                      <a:pt x="206" y="178"/>
                    </a:lnTo>
                    <a:lnTo>
                      <a:pt x="186" y="184"/>
                    </a:lnTo>
                    <a:lnTo>
                      <a:pt x="150" y="196"/>
                    </a:lnTo>
                    <a:lnTo>
                      <a:pt x="146" y="198"/>
                    </a:lnTo>
                    <a:lnTo>
                      <a:pt x="144" y="200"/>
                    </a:lnTo>
                    <a:lnTo>
                      <a:pt x="142" y="206"/>
                    </a:lnTo>
                    <a:lnTo>
                      <a:pt x="138" y="212"/>
                    </a:lnTo>
                    <a:lnTo>
                      <a:pt x="136" y="212"/>
                    </a:lnTo>
                    <a:lnTo>
                      <a:pt x="132" y="212"/>
                    </a:lnTo>
                    <a:lnTo>
                      <a:pt x="124" y="212"/>
                    </a:lnTo>
                    <a:lnTo>
                      <a:pt x="124" y="222"/>
                    </a:lnTo>
                    <a:lnTo>
                      <a:pt x="124" y="228"/>
                    </a:lnTo>
                    <a:lnTo>
                      <a:pt x="122" y="232"/>
                    </a:lnTo>
                    <a:lnTo>
                      <a:pt x="116" y="236"/>
                    </a:lnTo>
                    <a:lnTo>
                      <a:pt x="110" y="240"/>
                    </a:lnTo>
                    <a:lnTo>
                      <a:pt x="108" y="244"/>
                    </a:lnTo>
                    <a:lnTo>
                      <a:pt x="108" y="248"/>
                    </a:lnTo>
                    <a:lnTo>
                      <a:pt x="106" y="256"/>
                    </a:lnTo>
                    <a:lnTo>
                      <a:pt x="104" y="264"/>
                    </a:lnTo>
                    <a:lnTo>
                      <a:pt x="100" y="266"/>
                    </a:lnTo>
                    <a:lnTo>
                      <a:pt x="94" y="270"/>
                    </a:lnTo>
                    <a:lnTo>
                      <a:pt x="90" y="264"/>
                    </a:lnTo>
                    <a:lnTo>
                      <a:pt x="82" y="266"/>
                    </a:lnTo>
                    <a:lnTo>
                      <a:pt x="76" y="268"/>
                    </a:lnTo>
                    <a:lnTo>
                      <a:pt x="70" y="270"/>
                    </a:lnTo>
                    <a:lnTo>
                      <a:pt x="64" y="268"/>
                    </a:lnTo>
                    <a:lnTo>
                      <a:pt x="62" y="266"/>
                    </a:lnTo>
                    <a:lnTo>
                      <a:pt x="58" y="252"/>
                    </a:lnTo>
                    <a:lnTo>
                      <a:pt x="54" y="240"/>
                    </a:lnTo>
                    <a:lnTo>
                      <a:pt x="50" y="234"/>
                    </a:lnTo>
                    <a:lnTo>
                      <a:pt x="44" y="232"/>
                    </a:lnTo>
                    <a:lnTo>
                      <a:pt x="42" y="234"/>
                    </a:lnTo>
                    <a:lnTo>
                      <a:pt x="40" y="236"/>
                    </a:lnTo>
                    <a:lnTo>
                      <a:pt x="34" y="236"/>
                    </a:lnTo>
                    <a:lnTo>
                      <a:pt x="20" y="234"/>
                    </a:lnTo>
                    <a:lnTo>
                      <a:pt x="10" y="232"/>
                    </a:lnTo>
                    <a:lnTo>
                      <a:pt x="10" y="224"/>
                    </a:lnTo>
                    <a:lnTo>
                      <a:pt x="10" y="218"/>
                    </a:lnTo>
                    <a:lnTo>
                      <a:pt x="8" y="210"/>
                    </a:lnTo>
                    <a:lnTo>
                      <a:pt x="4" y="200"/>
                    </a:lnTo>
                    <a:lnTo>
                      <a:pt x="0" y="186"/>
                    </a:lnTo>
                    <a:lnTo>
                      <a:pt x="2" y="186"/>
                    </a:lnTo>
                    <a:lnTo>
                      <a:pt x="2" y="188"/>
                    </a:lnTo>
                    <a:close/>
                  </a:path>
                </a:pathLst>
              </a:custGeom>
              <a:grpFill/>
              <a:ln w="3175" cmpd="sng">
                <a:solidFill>
                  <a:schemeClr val="accent5"/>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607" name="Freeform 99"/>
              <p:cNvSpPr>
                <a:spLocks/>
              </p:cNvSpPr>
              <p:nvPr/>
            </p:nvSpPr>
            <p:spPr bwMode="gray">
              <a:xfrm>
                <a:off x="2687" y="1710"/>
                <a:ext cx="249" cy="216"/>
              </a:xfrm>
              <a:custGeom>
                <a:avLst/>
                <a:gdLst/>
                <a:ahLst/>
                <a:cxnLst>
                  <a:cxn ang="0">
                    <a:pos x="215" y="8"/>
                  </a:cxn>
                  <a:cxn ang="0">
                    <a:pos x="205" y="2"/>
                  </a:cxn>
                  <a:cxn ang="0">
                    <a:pos x="190" y="0"/>
                  </a:cxn>
                  <a:cxn ang="0">
                    <a:pos x="184" y="0"/>
                  </a:cxn>
                  <a:cxn ang="0">
                    <a:pos x="86" y="76"/>
                  </a:cxn>
                  <a:cxn ang="0">
                    <a:pos x="62" y="128"/>
                  </a:cxn>
                  <a:cxn ang="0">
                    <a:pos x="54" y="144"/>
                  </a:cxn>
                  <a:cxn ang="0">
                    <a:pos x="36" y="150"/>
                  </a:cxn>
                  <a:cxn ang="0">
                    <a:pos x="0" y="156"/>
                  </a:cxn>
                  <a:cxn ang="0">
                    <a:pos x="4" y="172"/>
                  </a:cxn>
                  <a:cxn ang="0">
                    <a:pos x="12" y="178"/>
                  </a:cxn>
                  <a:cxn ang="0">
                    <a:pos x="14" y="186"/>
                  </a:cxn>
                  <a:cxn ang="0">
                    <a:pos x="14" y="194"/>
                  </a:cxn>
                  <a:cxn ang="0">
                    <a:pos x="24" y="198"/>
                  </a:cxn>
                  <a:cxn ang="0">
                    <a:pos x="32" y="204"/>
                  </a:cxn>
                  <a:cxn ang="0">
                    <a:pos x="42" y="206"/>
                  </a:cxn>
                  <a:cxn ang="0">
                    <a:pos x="52" y="216"/>
                  </a:cxn>
                  <a:cxn ang="0">
                    <a:pos x="60" y="188"/>
                  </a:cxn>
                  <a:cxn ang="0">
                    <a:pos x="70" y="180"/>
                  </a:cxn>
                  <a:cxn ang="0">
                    <a:pos x="86" y="176"/>
                  </a:cxn>
                  <a:cxn ang="0">
                    <a:pos x="92" y="178"/>
                  </a:cxn>
                  <a:cxn ang="0">
                    <a:pos x="104" y="188"/>
                  </a:cxn>
                  <a:cxn ang="0">
                    <a:pos x="110" y="192"/>
                  </a:cxn>
                  <a:cxn ang="0">
                    <a:pos x="114" y="188"/>
                  </a:cxn>
                  <a:cxn ang="0">
                    <a:pos x="120" y="186"/>
                  </a:cxn>
                  <a:cxn ang="0">
                    <a:pos x="132" y="190"/>
                  </a:cxn>
                  <a:cxn ang="0">
                    <a:pos x="142" y="194"/>
                  </a:cxn>
                  <a:cxn ang="0">
                    <a:pos x="156" y="188"/>
                  </a:cxn>
                  <a:cxn ang="0">
                    <a:pos x="170" y="184"/>
                  </a:cxn>
                  <a:cxn ang="0">
                    <a:pos x="180" y="186"/>
                  </a:cxn>
                  <a:cxn ang="0">
                    <a:pos x="193" y="188"/>
                  </a:cxn>
                  <a:cxn ang="0">
                    <a:pos x="203" y="184"/>
                  </a:cxn>
                  <a:cxn ang="0">
                    <a:pos x="215" y="166"/>
                  </a:cxn>
                  <a:cxn ang="0">
                    <a:pos x="221" y="150"/>
                  </a:cxn>
                  <a:cxn ang="0">
                    <a:pos x="235" y="132"/>
                  </a:cxn>
                  <a:cxn ang="0">
                    <a:pos x="243" y="118"/>
                  </a:cxn>
                  <a:cxn ang="0">
                    <a:pos x="243" y="72"/>
                  </a:cxn>
                  <a:cxn ang="0">
                    <a:pos x="247" y="64"/>
                  </a:cxn>
                  <a:cxn ang="0">
                    <a:pos x="247" y="48"/>
                  </a:cxn>
                  <a:cxn ang="0">
                    <a:pos x="235" y="22"/>
                  </a:cxn>
                  <a:cxn ang="0">
                    <a:pos x="229" y="8"/>
                  </a:cxn>
                </a:cxnLst>
                <a:rect l="0" t="0" r="r" b="b"/>
                <a:pathLst>
                  <a:path w="249" h="216">
                    <a:moveTo>
                      <a:pt x="219" y="14"/>
                    </a:moveTo>
                    <a:lnTo>
                      <a:pt x="215" y="8"/>
                    </a:lnTo>
                    <a:lnTo>
                      <a:pt x="211" y="4"/>
                    </a:lnTo>
                    <a:lnTo>
                      <a:pt x="205" y="2"/>
                    </a:lnTo>
                    <a:lnTo>
                      <a:pt x="199" y="0"/>
                    </a:lnTo>
                    <a:lnTo>
                      <a:pt x="190" y="0"/>
                    </a:lnTo>
                    <a:lnTo>
                      <a:pt x="186" y="0"/>
                    </a:lnTo>
                    <a:lnTo>
                      <a:pt x="184" y="0"/>
                    </a:lnTo>
                    <a:lnTo>
                      <a:pt x="114" y="48"/>
                    </a:lnTo>
                    <a:lnTo>
                      <a:pt x="86" y="76"/>
                    </a:lnTo>
                    <a:lnTo>
                      <a:pt x="62" y="78"/>
                    </a:lnTo>
                    <a:lnTo>
                      <a:pt x="62" y="128"/>
                    </a:lnTo>
                    <a:lnTo>
                      <a:pt x="58" y="136"/>
                    </a:lnTo>
                    <a:lnTo>
                      <a:pt x="54" y="144"/>
                    </a:lnTo>
                    <a:lnTo>
                      <a:pt x="46" y="148"/>
                    </a:lnTo>
                    <a:lnTo>
                      <a:pt x="36" y="150"/>
                    </a:lnTo>
                    <a:lnTo>
                      <a:pt x="16" y="152"/>
                    </a:lnTo>
                    <a:lnTo>
                      <a:pt x="0" y="156"/>
                    </a:lnTo>
                    <a:lnTo>
                      <a:pt x="0" y="166"/>
                    </a:lnTo>
                    <a:lnTo>
                      <a:pt x="4" y="172"/>
                    </a:lnTo>
                    <a:lnTo>
                      <a:pt x="8" y="174"/>
                    </a:lnTo>
                    <a:lnTo>
                      <a:pt x="12" y="178"/>
                    </a:lnTo>
                    <a:lnTo>
                      <a:pt x="14" y="182"/>
                    </a:lnTo>
                    <a:lnTo>
                      <a:pt x="14" y="186"/>
                    </a:lnTo>
                    <a:lnTo>
                      <a:pt x="14" y="190"/>
                    </a:lnTo>
                    <a:lnTo>
                      <a:pt x="14" y="194"/>
                    </a:lnTo>
                    <a:lnTo>
                      <a:pt x="18" y="198"/>
                    </a:lnTo>
                    <a:lnTo>
                      <a:pt x="24" y="198"/>
                    </a:lnTo>
                    <a:lnTo>
                      <a:pt x="30" y="200"/>
                    </a:lnTo>
                    <a:lnTo>
                      <a:pt x="32" y="204"/>
                    </a:lnTo>
                    <a:lnTo>
                      <a:pt x="32" y="206"/>
                    </a:lnTo>
                    <a:lnTo>
                      <a:pt x="42" y="206"/>
                    </a:lnTo>
                    <a:lnTo>
                      <a:pt x="46" y="212"/>
                    </a:lnTo>
                    <a:lnTo>
                      <a:pt x="52" y="216"/>
                    </a:lnTo>
                    <a:lnTo>
                      <a:pt x="56" y="202"/>
                    </a:lnTo>
                    <a:lnTo>
                      <a:pt x="60" y="188"/>
                    </a:lnTo>
                    <a:lnTo>
                      <a:pt x="64" y="184"/>
                    </a:lnTo>
                    <a:lnTo>
                      <a:pt x="70" y="180"/>
                    </a:lnTo>
                    <a:lnTo>
                      <a:pt x="76" y="176"/>
                    </a:lnTo>
                    <a:lnTo>
                      <a:pt x="86" y="176"/>
                    </a:lnTo>
                    <a:lnTo>
                      <a:pt x="88" y="176"/>
                    </a:lnTo>
                    <a:lnTo>
                      <a:pt x="92" y="178"/>
                    </a:lnTo>
                    <a:lnTo>
                      <a:pt x="98" y="184"/>
                    </a:lnTo>
                    <a:lnTo>
                      <a:pt x="104" y="188"/>
                    </a:lnTo>
                    <a:lnTo>
                      <a:pt x="106" y="190"/>
                    </a:lnTo>
                    <a:lnTo>
                      <a:pt x="110" y="192"/>
                    </a:lnTo>
                    <a:lnTo>
                      <a:pt x="114" y="190"/>
                    </a:lnTo>
                    <a:lnTo>
                      <a:pt x="114" y="188"/>
                    </a:lnTo>
                    <a:lnTo>
                      <a:pt x="116" y="186"/>
                    </a:lnTo>
                    <a:lnTo>
                      <a:pt x="120" y="186"/>
                    </a:lnTo>
                    <a:lnTo>
                      <a:pt x="128" y="186"/>
                    </a:lnTo>
                    <a:lnTo>
                      <a:pt x="132" y="190"/>
                    </a:lnTo>
                    <a:lnTo>
                      <a:pt x="136" y="192"/>
                    </a:lnTo>
                    <a:lnTo>
                      <a:pt x="142" y="194"/>
                    </a:lnTo>
                    <a:lnTo>
                      <a:pt x="150" y="192"/>
                    </a:lnTo>
                    <a:lnTo>
                      <a:pt x="156" y="188"/>
                    </a:lnTo>
                    <a:lnTo>
                      <a:pt x="162" y="186"/>
                    </a:lnTo>
                    <a:lnTo>
                      <a:pt x="170" y="184"/>
                    </a:lnTo>
                    <a:lnTo>
                      <a:pt x="176" y="184"/>
                    </a:lnTo>
                    <a:lnTo>
                      <a:pt x="180" y="186"/>
                    </a:lnTo>
                    <a:lnTo>
                      <a:pt x="184" y="186"/>
                    </a:lnTo>
                    <a:lnTo>
                      <a:pt x="193" y="188"/>
                    </a:lnTo>
                    <a:lnTo>
                      <a:pt x="197" y="186"/>
                    </a:lnTo>
                    <a:lnTo>
                      <a:pt x="203" y="184"/>
                    </a:lnTo>
                    <a:lnTo>
                      <a:pt x="213" y="176"/>
                    </a:lnTo>
                    <a:lnTo>
                      <a:pt x="215" y="166"/>
                    </a:lnTo>
                    <a:lnTo>
                      <a:pt x="217" y="158"/>
                    </a:lnTo>
                    <a:lnTo>
                      <a:pt x="221" y="150"/>
                    </a:lnTo>
                    <a:lnTo>
                      <a:pt x="225" y="144"/>
                    </a:lnTo>
                    <a:lnTo>
                      <a:pt x="235" y="132"/>
                    </a:lnTo>
                    <a:lnTo>
                      <a:pt x="239" y="126"/>
                    </a:lnTo>
                    <a:lnTo>
                      <a:pt x="243" y="118"/>
                    </a:lnTo>
                    <a:lnTo>
                      <a:pt x="243" y="76"/>
                    </a:lnTo>
                    <a:lnTo>
                      <a:pt x="243" y="72"/>
                    </a:lnTo>
                    <a:lnTo>
                      <a:pt x="245" y="68"/>
                    </a:lnTo>
                    <a:lnTo>
                      <a:pt x="247" y="64"/>
                    </a:lnTo>
                    <a:lnTo>
                      <a:pt x="249" y="58"/>
                    </a:lnTo>
                    <a:lnTo>
                      <a:pt x="247" y="48"/>
                    </a:lnTo>
                    <a:lnTo>
                      <a:pt x="241" y="34"/>
                    </a:lnTo>
                    <a:lnTo>
                      <a:pt x="235" y="22"/>
                    </a:lnTo>
                    <a:lnTo>
                      <a:pt x="231" y="8"/>
                    </a:lnTo>
                    <a:lnTo>
                      <a:pt x="229" y="8"/>
                    </a:lnTo>
                    <a:lnTo>
                      <a:pt x="219" y="14"/>
                    </a:lnTo>
                    <a:close/>
                  </a:path>
                </a:pathLst>
              </a:custGeom>
              <a:grpFill/>
              <a:ln w="3175" cmpd="sng">
                <a:solidFill>
                  <a:schemeClr val="accent5"/>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608" name="Freeform 100"/>
              <p:cNvSpPr>
                <a:spLocks/>
              </p:cNvSpPr>
              <p:nvPr/>
            </p:nvSpPr>
            <p:spPr bwMode="gray">
              <a:xfrm>
                <a:off x="2900" y="1710"/>
                <a:ext cx="168" cy="294"/>
              </a:xfrm>
              <a:custGeom>
                <a:avLst/>
                <a:gdLst/>
                <a:ahLst/>
                <a:cxnLst>
                  <a:cxn ang="0">
                    <a:pos x="168" y="138"/>
                  </a:cxn>
                  <a:cxn ang="0">
                    <a:pos x="152" y="144"/>
                  </a:cxn>
                  <a:cxn ang="0">
                    <a:pos x="146" y="158"/>
                  </a:cxn>
                  <a:cxn ang="0">
                    <a:pos x="140" y="172"/>
                  </a:cxn>
                  <a:cxn ang="0">
                    <a:pos x="138" y="194"/>
                  </a:cxn>
                  <a:cxn ang="0">
                    <a:pos x="134" y="202"/>
                  </a:cxn>
                  <a:cxn ang="0">
                    <a:pos x="144" y="206"/>
                  </a:cxn>
                  <a:cxn ang="0">
                    <a:pos x="148" y="216"/>
                  </a:cxn>
                  <a:cxn ang="0">
                    <a:pos x="152" y="228"/>
                  </a:cxn>
                  <a:cxn ang="0">
                    <a:pos x="142" y="228"/>
                  </a:cxn>
                  <a:cxn ang="0">
                    <a:pos x="130" y="238"/>
                  </a:cxn>
                  <a:cxn ang="0">
                    <a:pos x="122" y="256"/>
                  </a:cxn>
                  <a:cxn ang="0">
                    <a:pos x="118" y="260"/>
                  </a:cxn>
                  <a:cxn ang="0">
                    <a:pos x="90" y="264"/>
                  </a:cxn>
                  <a:cxn ang="0">
                    <a:pos x="86" y="276"/>
                  </a:cxn>
                  <a:cxn ang="0">
                    <a:pos x="76" y="284"/>
                  </a:cxn>
                  <a:cxn ang="0">
                    <a:pos x="52" y="290"/>
                  </a:cxn>
                  <a:cxn ang="0">
                    <a:pos x="46" y="286"/>
                  </a:cxn>
                  <a:cxn ang="0">
                    <a:pos x="38" y="292"/>
                  </a:cxn>
                  <a:cxn ang="0">
                    <a:pos x="36" y="292"/>
                  </a:cxn>
                  <a:cxn ang="0">
                    <a:pos x="30" y="274"/>
                  </a:cxn>
                  <a:cxn ang="0">
                    <a:pos x="12" y="256"/>
                  </a:cxn>
                  <a:cxn ang="0">
                    <a:pos x="10" y="250"/>
                  </a:cxn>
                  <a:cxn ang="0">
                    <a:pos x="18" y="246"/>
                  </a:cxn>
                  <a:cxn ang="0">
                    <a:pos x="28" y="240"/>
                  </a:cxn>
                  <a:cxn ang="0">
                    <a:pos x="26" y="230"/>
                  </a:cxn>
                  <a:cxn ang="0">
                    <a:pos x="26" y="206"/>
                  </a:cxn>
                  <a:cxn ang="0">
                    <a:pos x="16" y="192"/>
                  </a:cxn>
                  <a:cxn ang="0">
                    <a:pos x="10" y="188"/>
                  </a:cxn>
                  <a:cxn ang="0">
                    <a:pos x="4" y="182"/>
                  </a:cxn>
                  <a:cxn ang="0">
                    <a:pos x="2" y="166"/>
                  </a:cxn>
                  <a:cxn ang="0">
                    <a:pos x="8" y="150"/>
                  </a:cxn>
                  <a:cxn ang="0">
                    <a:pos x="22" y="132"/>
                  </a:cxn>
                  <a:cxn ang="0">
                    <a:pos x="30" y="118"/>
                  </a:cxn>
                  <a:cxn ang="0">
                    <a:pos x="30" y="72"/>
                  </a:cxn>
                  <a:cxn ang="0">
                    <a:pos x="34" y="64"/>
                  </a:cxn>
                  <a:cxn ang="0">
                    <a:pos x="34" y="48"/>
                  </a:cxn>
                  <a:cxn ang="0">
                    <a:pos x="22" y="22"/>
                  </a:cxn>
                  <a:cxn ang="0">
                    <a:pos x="20" y="8"/>
                  </a:cxn>
                  <a:cxn ang="0">
                    <a:pos x="162" y="70"/>
                  </a:cxn>
                </a:cxnLst>
                <a:rect l="0" t="0" r="r" b="b"/>
                <a:pathLst>
                  <a:path w="168" h="294">
                    <a:moveTo>
                      <a:pt x="162" y="68"/>
                    </a:moveTo>
                    <a:lnTo>
                      <a:pt x="168" y="138"/>
                    </a:lnTo>
                    <a:lnTo>
                      <a:pt x="158" y="140"/>
                    </a:lnTo>
                    <a:lnTo>
                      <a:pt x="152" y="144"/>
                    </a:lnTo>
                    <a:lnTo>
                      <a:pt x="148" y="150"/>
                    </a:lnTo>
                    <a:lnTo>
                      <a:pt x="146" y="158"/>
                    </a:lnTo>
                    <a:lnTo>
                      <a:pt x="142" y="164"/>
                    </a:lnTo>
                    <a:lnTo>
                      <a:pt x="140" y="172"/>
                    </a:lnTo>
                    <a:lnTo>
                      <a:pt x="140" y="190"/>
                    </a:lnTo>
                    <a:lnTo>
                      <a:pt x="138" y="194"/>
                    </a:lnTo>
                    <a:lnTo>
                      <a:pt x="134" y="200"/>
                    </a:lnTo>
                    <a:lnTo>
                      <a:pt x="134" y="202"/>
                    </a:lnTo>
                    <a:lnTo>
                      <a:pt x="136" y="202"/>
                    </a:lnTo>
                    <a:lnTo>
                      <a:pt x="144" y="206"/>
                    </a:lnTo>
                    <a:lnTo>
                      <a:pt x="146" y="214"/>
                    </a:lnTo>
                    <a:lnTo>
                      <a:pt x="148" y="216"/>
                    </a:lnTo>
                    <a:lnTo>
                      <a:pt x="150" y="220"/>
                    </a:lnTo>
                    <a:lnTo>
                      <a:pt x="152" y="228"/>
                    </a:lnTo>
                    <a:lnTo>
                      <a:pt x="146" y="228"/>
                    </a:lnTo>
                    <a:lnTo>
                      <a:pt x="142" y="228"/>
                    </a:lnTo>
                    <a:lnTo>
                      <a:pt x="138" y="230"/>
                    </a:lnTo>
                    <a:lnTo>
                      <a:pt x="130" y="238"/>
                    </a:lnTo>
                    <a:lnTo>
                      <a:pt x="126" y="246"/>
                    </a:lnTo>
                    <a:lnTo>
                      <a:pt x="122" y="256"/>
                    </a:lnTo>
                    <a:lnTo>
                      <a:pt x="120" y="258"/>
                    </a:lnTo>
                    <a:lnTo>
                      <a:pt x="118" y="260"/>
                    </a:lnTo>
                    <a:lnTo>
                      <a:pt x="108" y="262"/>
                    </a:lnTo>
                    <a:lnTo>
                      <a:pt x="90" y="264"/>
                    </a:lnTo>
                    <a:lnTo>
                      <a:pt x="88" y="270"/>
                    </a:lnTo>
                    <a:lnTo>
                      <a:pt x="86" y="276"/>
                    </a:lnTo>
                    <a:lnTo>
                      <a:pt x="82" y="280"/>
                    </a:lnTo>
                    <a:lnTo>
                      <a:pt x="76" y="284"/>
                    </a:lnTo>
                    <a:lnTo>
                      <a:pt x="64" y="288"/>
                    </a:lnTo>
                    <a:lnTo>
                      <a:pt x="52" y="290"/>
                    </a:lnTo>
                    <a:lnTo>
                      <a:pt x="48" y="288"/>
                    </a:lnTo>
                    <a:lnTo>
                      <a:pt x="46" y="286"/>
                    </a:lnTo>
                    <a:lnTo>
                      <a:pt x="42" y="288"/>
                    </a:lnTo>
                    <a:lnTo>
                      <a:pt x="38" y="292"/>
                    </a:lnTo>
                    <a:lnTo>
                      <a:pt x="38" y="294"/>
                    </a:lnTo>
                    <a:lnTo>
                      <a:pt x="36" y="292"/>
                    </a:lnTo>
                    <a:lnTo>
                      <a:pt x="34" y="282"/>
                    </a:lnTo>
                    <a:lnTo>
                      <a:pt x="30" y="274"/>
                    </a:lnTo>
                    <a:lnTo>
                      <a:pt x="20" y="264"/>
                    </a:lnTo>
                    <a:lnTo>
                      <a:pt x="12" y="256"/>
                    </a:lnTo>
                    <a:lnTo>
                      <a:pt x="8" y="252"/>
                    </a:lnTo>
                    <a:lnTo>
                      <a:pt x="10" y="250"/>
                    </a:lnTo>
                    <a:lnTo>
                      <a:pt x="12" y="248"/>
                    </a:lnTo>
                    <a:lnTo>
                      <a:pt x="18" y="246"/>
                    </a:lnTo>
                    <a:lnTo>
                      <a:pt x="36" y="246"/>
                    </a:lnTo>
                    <a:lnTo>
                      <a:pt x="28" y="240"/>
                    </a:lnTo>
                    <a:lnTo>
                      <a:pt x="28" y="236"/>
                    </a:lnTo>
                    <a:lnTo>
                      <a:pt x="26" y="230"/>
                    </a:lnTo>
                    <a:lnTo>
                      <a:pt x="28" y="212"/>
                    </a:lnTo>
                    <a:lnTo>
                      <a:pt x="26" y="206"/>
                    </a:lnTo>
                    <a:lnTo>
                      <a:pt x="22" y="200"/>
                    </a:lnTo>
                    <a:lnTo>
                      <a:pt x="16" y="192"/>
                    </a:lnTo>
                    <a:lnTo>
                      <a:pt x="12" y="186"/>
                    </a:lnTo>
                    <a:lnTo>
                      <a:pt x="10" y="188"/>
                    </a:lnTo>
                    <a:lnTo>
                      <a:pt x="8" y="186"/>
                    </a:lnTo>
                    <a:lnTo>
                      <a:pt x="4" y="182"/>
                    </a:lnTo>
                    <a:lnTo>
                      <a:pt x="0" y="176"/>
                    </a:lnTo>
                    <a:lnTo>
                      <a:pt x="2" y="166"/>
                    </a:lnTo>
                    <a:lnTo>
                      <a:pt x="4" y="158"/>
                    </a:lnTo>
                    <a:lnTo>
                      <a:pt x="8" y="150"/>
                    </a:lnTo>
                    <a:lnTo>
                      <a:pt x="12" y="144"/>
                    </a:lnTo>
                    <a:lnTo>
                      <a:pt x="22" y="132"/>
                    </a:lnTo>
                    <a:lnTo>
                      <a:pt x="26" y="126"/>
                    </a:lnTo>
                    <a:lnTo>
                      <a:pt x="30" y="118"/>
                    </a:lnTo>
                    <a:lnTo>
                      <a:pt x="30" y="76"/>
                    </a:lnTo>
                    <a:lnTo>
                      <a:pt x="30" y="72"/>
                    </a:lnTo>
                    <a:lnTo>
                      <a:pt x="32" y="68"/>
                    </a:lnTo>
                    <a:lnTo>
                      <a:pt x="34" y="64"/>
                    </a:lnTo>
                    <a:lnTo>
                      <a:pt x="36" y="58"/>
                    </a:lnTo>
                    <a:lnTo>
                      <a:pt x="34" y="48"/>
                    </a:lnTo>
                    <a:lnTo>
                      <a:pt x="28" y="34"/>
                    </a:lnTo>
                    <a:lnTo>
                      <a:pt x="22" y="22"/>
                    </a:lnTo>
                    <a:lnTo>
                      <a:pt x="18" y="8"/>
                    </a:lnTo>
                    <a:lnTo>
                      <a:pt x="20" y="8"/>
                    </a:lnTo>
                    <a:lnTo>
                      <a:pt x="36" y="0"/>
                    </a:lnTo>
                    <a:lnTo>
                      <a:pt x="162" y="70"/>
                    </a:lnTo>
                    <a:lnTo>
                      <a:pt x="162" y="68"/>
                    </a:lnTo>
                    <a:close/>
                  </a:path>
                </a:pathLst>
              </a:custGeom>
              <a:grpFill/>
              <a:ln w="3175" cmpd="sng">
                <a:solidFill>
                  <a:schemeClr val="accent5"/>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609" name="Freeform 101"/>
              <p:cNvSpPr>
                <a:spLocks/>
              </p:cNvSpPr>
              <p:nvPr/>
            </p:nvSpPr>
            <p:spPr bwMode="gray">
              <a:xfrm>
                <a:off x="3352" y="1898"/>
                <a:ext cx="32" cy="40"/>
              </a:xfrm>
              <a:custGeom>
                <a:avLst/>
                <a:gdLst/>
                <a:ahLst/>
                <a:cxnLst>
                  <a:cxn ang="0">
                    <a:pos x="16" y="0"/>
                  </a:cxn>
                  <a:cxn ang="0">
                    <a:pos x="24" y="8"/>
                  </a:cxn>
                  <a:cxn ang="0">
                    <a:pos x="30" y="14"/>
                  </a:cxn>
                  <a:cxn ang="0">
                    <a:pos x="32" y="20"/>
                  </a:cxn>
                  <a:cxn ang="0">
                    <a:pos x="30" y="26"/>
                  </a:cxn>
                  <a:cxn ang="0">
                    <a:pos x="26" y="30"/>
                  </a:cxn>
                  <a:cxn ang="0">
                    <a:pos x="22" y="34"/>
                  </a:cxn>
                  <a:cxn ang="0">
                    <a:pos x="16" y="38"/>
                  </a:cxn>
                  <a:cxn ang="0">
                    <a:pos x="6" y="40"/>
                  </a:cxn>
                  <a:cxn ang="0">
                    <a:pos x="2" y="38"/>
                  </a:cxn>
                  <a:cxn ang="0">
                    <a:pos x="0" y="32"/>
                  </a:cxn>
                  <a:cxn ang="0">
                    <a:pos x="2" y="24"/>
                  </a:cxn>
                  <a:cxn ang="0">
                    <a:pos x="8" y="16"/>
                  </a:cxn>
                  <a:cxn ang="0">
                    <a:pos x="22" y="6"/>
                  </a:cxn>
                  <a:cxn ang="0">
                    <a:pos x="16" y="0"/>
                  </a:cxn>
                </a:cxnLst>
                <a:rect l="0" t="0" r="r" b="b"/>
                <a:pathLst>
                  <a:path w="32" h="40">
                    <a:moveTo>
                      <a:pt x="16" y="0"/>
                    </a:moveTo>
                    <a:lnTo>
                      <a:pt x="24" y="8"/>
                    </a:lnTo>
                    <a:lnTo>
                      <a:pt x="30" y="14"/>
                    </a:lnTo>
                    <a:lnTo>
                      <a:pt x="32" y="20"/>
                    </a:lnTo>
                    <a:lnTo>
                      <a:pt x="30" y="26"/>
                    </a:lnTo>
                    <a:lnTo>
                      <a:pt x="26" y="30"/>
                    </a:lnTo>
                    <a:lnTo>
                      <a:pt x="22" y="34"/>
                    </a:lnTo>
                    <a:lnTo>
                      <a:pt x="16" y="38"/>
                    </a:lnTo>
                    <a:lnTo>
                      <a:pt x="6" y="40"/>
                    </a:lnTo>
                    <a:lnTo>
                      <a:pt x="2" y="38"/>
                    </a:lnTo>
                    <a:lnTo>
                      <a:pt x="0" y="32"/>
                    </a:lnTo>
                    <a:lnTo>
                      <a:pt x="2" y="24"/>
                    </a:lnTo>
                    <a:lnTo>
                      <a:pt x="8" y="16"/>
                    </a:lnTo>
                    <a:lnTo>
                      <a:pt x="22" y="6"/>
                    </a:lnTo>
                    <a:lnTo>
                      <a:pt x="16" y="0"/>
                    </a:lnTo>
                    <a:close/>
                  </a:path>
                </a:pathLst>
              </a:custGeom>
              <a:grpFill/>
              <a:ln w="3175" cmpd="sng">
                <a:solidFill>
                  <a:schemeClr val="accent5"/>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610" name="Freeform 102"/>
              <p:cNvSpPr>
                <a:spLocks/>
              </p:cNvSpPr>
              <p:nvPr/>
            </p:nvSpPr>
            <p:spPr bwMode="gray">
              <a:xfrm>
                <a:off x="3214" y="1810"/>
                <a:ext cx="236" cy="264"/>
              </a:xfrm>
              <a:custGeom>
                <a:avLst/>
                <a:gdLst/>
                <a:ahLst/>
                <a:cxnLst>
                  <a:cxn ang="0">
                    <a:pos x="154" y="88"/>
                  </a:cxn>
                  <a:cxn ang="0">
                    <a:pos x="146" y="104"/>
                  </a:cxn>
                  <a:cxn ang="0">
                    <a:pos x="138" y="120"/>
                  </a:cxn>
                  <a:cxn ang="0">
                    <a:pos x="144" y="128"/>
                  </a:cxn>
                  <a:cxn ang="0">
                    <a:pos x="158" y="124"/>
                  </a:cxn>
                  <a:cxn ang="0">
                    <a:pos x="160" y="140"/>
                  </a:cxn>
                  <a:cxn ang="0">
                    <a:pos x="174" y="160"/>
                  </a:cxn>
                  <a:cxn ang="0">
                    <a:pos x="196" y="172"/>
                  </a:cxn>
                  <a:cxn ang="0">
                    <a:pos x="222" y="180"/>
                  </a:cxn>
                  <a:cxn ang="0">
                    <a:pos x="230" y="194"/>
                  </a:cxn>
                  <a:cxn ang="0">
                    <a:pos x="204" y="222"/>
                  </a:cxn>
                  <a:cxn ang="0">
                    <a:pos x="196" y="234"/>
                  </a:cxn>
                  <a:cxn ang="0">
                    <a:pos x="190" y="238"/>
                  </a:cxn>
                  <a:cxn ang="0">
                    <a:pos x="180" y="236"/>
                  </a:cxn>
                  <a:cxn ang="0">
                    <a:pos x="168" y="242"/>
                  </a:cxn>
                  <a:cxn ang="0">
                    <a:pos x="150" y="254"/>
                  </a:cxn>
                  <a:cxn ang="0">
                    <a:pos x="138" y="256"/>
                  </a:cxn>
                  <a:cxn ang="0">
                    <a:pos x="130" y="252"/>
                  </a:cxn>
                  <a:cxn ang="0">
                    <a:pos x="124" y="250"/>
                  </a:cxn>
                  <a:cxn ang="0">
                    <a:pos x="118" y="252"/>
                  </a:cxn>
                  <a:cxn ang="0">
                    <a:pos x="108" y="262"/>
                  </a:cxn>
                  <a:cxn ang="0">
                    <a:pos x="104" y="264"/>
                  </a:cxn>
                  <a:cxn ang="0">
                    <a:pos x="88" y="260"/>
                  </a:cxn>
                  <a:cxn ang="0">
                    <a:pos x="62" y="250"/>
                  </a:cxn>
                  <a:cxn ang="0">
                    <a:pos x="46" y="246"/>
                  </a:cxn>
                  <a:cxn ang="0">
                    <a:pos x="44" y="238"/>
                  </a:cxn>
                  <a:cxn ang="0">
                    <a:pos x="36" y="226"/>
                  </a:cxn>
                  <a:cxn ang="0">
                    <a:pos x="30" y="208"/>
                  </a:cxn>
                  <a:cxn ang="0">
                    <a:pos x="24" y="200"/>
                  </a:cxn>
                  <a:cxn ang="0">
                    <a:pos x="4" y="186"/>
                  </a:cxn>
                  <a:cxn ang="0">
                    <a:pos x="0" y="180"/>
                  </a:cxn>
                  <a:cxn ang="0">
                    <a:pos x="6" y="176"/>
                  </a:cxn>
                  <a:cxn ang="0">
                    <a:pos x="16" y="170"/>
                  </a:cxn>
                  <a:cxn ang="0">
                    <a:pos x="18" y="152"/>
                  </a:cxn>
                  <a:cxn ang="0">
                    <a:pos x="20" y="134"/>
                  </a:cxn>
                  <a:cxn ang="0">
                    <a:pos x="30" y="130"/>
                  </a:cxn>
                  <a:cxn ang="0">
                    <a:pos x="34" y="112"/>
                  </a:cxn>
                  <a:cxn ang="0">
                    <a:pos x="52" y="86"/>
                  </a:cxn>
                  <a:cxn ang="0">
                    <a:pos x="52" y="70"/>
                  </a:cxn>
                  <a:cxn ang="0">
                    <a:pos x="54" y="42"/>
                  </a:cxn>
                  <a:cxn ang="0">
                    <a:pos x="58" y="28"/>
                  </a:cxn>
                  <a:cxn ang="0">
                    <a:pos x="66" y="14"/>
                  </a:cxn>
                  <a:cxn ang="0">
                    <a:pos x="80" y="4"/>
                  </a:cxn>
                  <a:cxn ang="0">
                    <a:pos x="90" y="10"/>
                  </a:cxn>
                  <a:cxn ang="0">
                    <a:pos x="102" y="40"/>
                  </a:cxn>
                  <a:cxn ang="0">
                    <a:pos x="110" y="46"/>
                  </a:cxn>
                  <a:cxn ang="0">
                    <a:pos x="138" y="68"/>
                  </a:cxn>
                  <a:cxn ang="0">
                    <a:pos x="160" y="94"/>
                  </a:cxn>
                </a:cxnLst>
                <a:rect l="0" t="0" r="r" b="b"/>
                <a:pathLst>
                  <a:path w="236" h="264">
                    <a:moveTo>
                      <a:pt x="160" y="94"/>
                    </a:moveTo>
                    <a:lnTo>
                      <a:pt x="154" y="88"/>
                    </a:lnTo>
                    <a:lnTo>
                      <a:pt x="160" y="94"/>
                    </a:lnTo>
                    <a:lnTo>
                      <a:pt x="146" y="104"/>
                    </a:lnTo>
                    <a:lnTo>
                      <a:pt x="140" y="112"/>
                    </a:lnTo>
                    <a:lnTo>
                      <a:pt x="138" y="120"/>
                    </a:lnTo>
                    <a:lnTo>
                      <a:pt x="140" y="126"/>
                    </a:lnTo>
                    <a:lnTo>
                      <a:pt x="144" y="128"/>
                    </a:lnTo>
                    <a:lnTo>
                      <a:pt x="152" y="126"/>
                    </a:lnTo>
                    <a:lnTo>
                      <a:pt x="158" y="124"/>
                    </a:lnTo>
                    <a:lnTo>
                      <a:pt x="158" y="132"/>
                    </a:lnTo>
                    <a:lnTo>
                      <a:pt x="160" y="140"/>
                    </a:lnTo>
                    <a:lnTo>
                      <a:pt x="164" y="152"/>
                    </a:lnTo>
                    <a:lnTo>
                      <a:pt x="174" y="160"/>
                    </a:lnTo>
                    <a:lnTo>
                      <a:pt x="184" y="168"/>
                    </a:lnTo>
                    <a:lnTo>
                      <a:pt x="196" y="172"/>
                    </a:lnTo>
                    <a:lnTo>
                      <a:pt x="210" y="178"/>
                    </a:lnTo>
                    <a:lnTo>
                      <a:pt x="222" y="180"/>
                    </a:lnTo>
                    <a:lnTo>
                      <a:pt x="236" y="182"/>
                    </a:lnTo>
                    <a:lnTo>
                      <a:pt x="230" y="194"/>
                    </a:lnTo>
                    <a:lnTo>
                      <a:pt x="220" y="202"/>
                    </a:lnTo>
                    <a:lnTo>
                      <a:pt x="204" y="222"/>
                    </a:lnTo>
                    <a:lnTo>
                      <a:pt x="200" y="230"/>
                    </a:lnTo>
                    <a:lnTo>
                      <a:pt x="196" y="234"/>
                    </a:lnTo>
                    <a:lnTo>
                      <a:pt x="194" y="236"/>
                    </a:lnTo>
                    <a:lnTo>
                      <a:pt x="190" y="238"/>
                    </a:lnTo>
                    <a:lnTo>
                      <a:pt x="186" y="236"/>
                    </a:lnTo>
                    <a:lnTo>
                      <a:pt x="180" y="236"/>
                    </a:lnTo>
                    <a:lnTo>
                      <a:pt x="174" y="238"/>
                    </a:lnTo>
                    <a:lnTo>
                      <a:pt x="168" y="242"/>
                    </a:lnTo>
                    <a:lnTo>
                      <a:pt x="160" y="246"/>
                    </a:lnTo>
                    <a:lnTo>
                      <a:pt x="150" y="254"/>
                    </a:lnTo>
                    <a:lnTo>
                      <a:pt x="144" y="256"/>
                    </a:lnTo>
                    <a:lnTo>
                      <a:pt x="138" y="256"/>
                    </a:lnTo>
                    <a:lnTo>
                      <a:pt x="134" y="256"/>
                    </a:lnTo>
                    <a:lnTo>
                      <a:pt x="130" y="252"/>
                    </a:lnTo>
                    <a:lnTo>
                      <a:pt x="128" y="250"/>
                    </a:lnTo>
                    <a:lnTo>
                      <a:pt x="124" y="250"/>
                    </a:lnTo>
                    <a:lnTo>
                      <a:pt x="120" y="250"/>
                    </a:lnTo>
                    <a:lnTo>
                      <a:pt x="118" y="252"/>
                    </a:lnTo>
                    <a:lnTo>
                      <a:pt x="114" y="256"/>
                    </a:lnTo>
                    <a:lnTo>
                      <a:pt x="108" y="262"/>
                    </a:lnTo>
                    <a:lnTo>
                      <a:pt x="108" y="264"/>
                    </a:lnTo>
                    <a:lnTo>
                      <a:pt x="104" y="264"/>
                    </a:lnTo>
                    <a:lnTo>
                      <a:pt x="96" y="264"/>
                    </a:lnTo>
                    <a:lnTo>
                      <a:pt x="88" y="260"/>
                    </a:lnTo>
                    <a:lnTo>
                      <a:pt x="76" y="254"/>
                    </a:lnTo>
                    <a:lnTo>
                      <a:pt x="62" y="250"/>
                    </a:lnTo>
                    <a:lnTo>
                      <a:pt x="54" y="248"/>
                    </a:lnTo>
                    <a:lnTo>
                      <a:pt x="46" y="246"/>
                    </a:lnTo>
                    <a:lnTo>
                      <a:pt x="48" y="246"/>
                    </a:lnTo>
                    <a:lnTo>
                      <a:pt x="44" y="238"/>
                    </a:lnTo>
                    <a:lnTo>
                      <a:pt x="40" y="232"/>
                    </a:lnTo>
                    <a:lnTo>
                      <a:pt x="36" y="226"/>
                    </a:lnTo>
                    <a:lnTo>
                      <a:pt x="32" y="222"/>
                    </a:lnTo>
                    <a:lnTo>
                      <a:pt x="30" y="208"/>
                    </a:lnTo>
                    <a:lnTo>
                      <a:pt x="26" y="204"/>
                    </a:lnTo>
                    <a:lnTo>
                      <a:pt x="24" y="200"/>
                    </a:lnTo>
                    <a:lnTo>
                      <a:pt x="10" y="192"/>
                    </a:lnTo>
                    <a:lnTo>
                      <a:pt x="4" y="186"/>
                    </a:lnTo>
                    <a:lnTo>
                      <a:pt x="0" y="182"/>
                    </a:lnTo>
                    <a:lnTo>
                      <a:pt x="0" y="180"/>
                    </a:lnTo>
                    <a:lnTo>
                      <a:pt x="2" y="178"/>
                    </a:lnTo>
                    <a:lnTo>
                      <a:pt x="6" y="176"/>
                    </a:lnTo>
                    <a:lnTo>
                      <a:pt x="12" y="174"/>
                    </a:lnTo>
                    <a:lnTo>
                      <a:pt x="16" y="170"/>
                    </a:lnTo>
                    <a:lnTo>
                      <a:pt x="18" y="160"/>
                    </a:lnTo>
                    <a:lnTo>
                      <a:pt x="18" y="152"/>
                    </a:lnTo>
                    <a:lnTo>
                      <a:pt x="18" y="142"/>
                    </a:lnTo>
                    <a:lnTo>
                      <a:pt x="20" y="134"/>
                    </a:lnTo>
                    <a:lnTo>
                      <a:pt x="24" y="132"/>
                    </a:lnTo>
                    <a:lnTo>
                      <a:pt x="30" y="130"/>
                    </a:lnTo>
                    <a:lnTo>
                      <a:pt x="32" y="120"/>
                    </a:lnTo>
                    <a:lnTo>
                      <a:pt x="34" y="112"/>
                    </a:lnTo>
                    <a:lnTo>
                      <a:pt x="42" y="98"/>
                    </a:lnTo>
                    <a:lnTo>
                      <a:pt x="52" y="86"/>
                    </a:lnTo>
                    <a:lnTo>
                      <a:pt x="52" y="78"/>
                    </a:lnTo>
                    <a:lnTo>
                      <a:pt x="52" y="70"/>
                    </a:lnTo>
                    <a:lnTo>
                      <a:pt x="52" y="46"/>
                    </a:lnTo>
                    <a:lnTo>
                      <a:pt x="54" y="42"/>
                    </a:lnTo>
                    <a:lnTo>
                      <a:pt x="56" y="34"/>
                    </a:lnTo>
                    <a:lnTo>
                      <a:pt x="58" y="28"/>
                    </a:lnTo>
                    <a:lnTo>
                      <a:pt x="58" y="16"/>
                    </a:lnTo>
                    <a:lnTo>
                      <a:pt x="66" y="14"/>
                    </a:lnTo>
                    <a:lnTo>
                      <a:pt x="74" y="10"/>
                    </a:lnTo>
                    <a:lnTo>
                      <a:pt x="80" y="4"/>
                    </a:lnTo>
                    <a:lnTo>
                      <a:pt x="84" y="0"/>
                    </a:lnTo>
                    <a:lnTo>
                      <a:pt x="90" y="10"/>
                    </a:lnTo>
                    <a:lnTo>
                      <a:pt x="96" y="28"/>
                    </a:lnTo>
                    <a:lnTo>
                      <a:pt x="102" y="40"/>
                    </a:lnTo>
                    <a:lnTo>
                      <a:pt x="104" y="44"/>
                    </a:lnTo>
                    <a:lnTo>
                      <a:pt x="110" y="46"/>
                    </a:lnTo>
                    <a:lnTo>
                      <a:pt x="126" y="56"/>
                    </a:lnTo>
                    <a:lnTo>
                      <a:pt x="138" y="68"/>
                    </a:lnTo>
                    <a:lnTo>
                      <a:pt x="154" y="88"/>
                    </a:lnTo>
                    <a:lnTo>
                      <a:pt x="160" y="94"/>
                    </a:lnTo>
                    <a:close/>
                  </a:path>
                </a:pathLst>
              </a:custGeom>
              <a:grpFill/>
              <a:ln w="3175" cmpd="sng">
                <a:solidFill>
                  <a:schemeClr val="accent5"/>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611" name="Freeform 103"/>
              <p:cNvSpPr>
                <a:spLocks/>
              </p:cNvSpPr>
              <p:nvPr/>
            </p:nvSpPr>
            <p:spPr bwMode="gray">
              <a:xfrm>
                <a:off x="2918" y="1938"/>
                <a:ext cx="206" cy="152"/>
              </a:xfrm>
              <a:custGeom>
                <a:avLst/>
                <a:gdLst/>
                <a:ahLst/>
                <a:cxnLst>
                  <a:cxn ang="0">
                    <a:pos x="204" y="106"/>
                  </a:cxn>
                  <a:cxn ang="0">
                    <a:pos x="204" y="96"/>
                  </a:cxn>
                  <a:cxn ang="0">
                    <a:pos x="196" y="88"/>
                  </a:cxn>
                  <a:cxn ang="0">
                    <a:pos x="178" y="70"/>
                  </a:cxn>
                  <a:cxn ang="0">
                    <a:pos x="170" y="62"/>
                  </a:cxn>
                  <a:cxn ang="0">
                    <a:pos x="168" y="54"/>
                  </a:cxn>
                  <a:cxn ang="0">
                    <a:pos x="158" y="46"/>
                  </a:cxn>
                  <a:cxn ang="0">
                    <a:pos x="156" y="40"/>
                  </a:cxn>
                  <a:cxn ang="0">
                    <a:pos x="144" y="28"/>
                  </a:cxn>
                  <a:cxn ang="0">
                    <a:pos x="140" y="12"/>
                  </a:cxn>
                  <a:cxn ang="0">
                    <a:pos x="136" y="0"/>
                  </a:cxn>
                  <a:cxn ang="0">
                    <a:pos x="132" y="0"/>
                  </a:cxn>
                  <a:cxn ang="0">
                    <a:pos x="124" y="0"/>
                  </a:cxn>
                  <a:cxn ang="0">
                    <a:pos x="112" y="10"/>
                  </a:cxn>
                  <a:cxn ang="0">
                    <a:pos x="104" y="28"/>
                  </a:cxn>
                  <a:cxn ang="0">
                    <a:pos x="100" y="32"/>
                  </a:cxn>
                  <a:cxn ang="0">
                    <a:pos x="72" y="36"/>
                  </a:cxn>
                  <a:cxn ang="0">
                    <a:pos x="68" y="48"/>
                  </a:cxn>
                  <a:cxn ang="0">
                    <a:pos x="58" y="56"/>
                  </a:cxn>
                  <a:cxn ang="0">
                    <a:pos x="34" y="62"/>
                  </a:cxn>
                  <a:cxn ang="0">
                    <a:pos x="28" y="58"/>
                  </a:cxn>
                  <a:cxn ang="0">
                    <a:pos x="20" y="64"/>
                  </a:cxn>
                  <a:cxn ang="0">
                    <a:pos x="18" y="64"/>
                  </a:cxn>
                  <a:cxn ang="0">
                    <a:pos x="8" y="74"/>
                  </a:cxn>
                  <a:cxn ang="0">
                    <a:pos x="0" y="94"/>
                  </a:cxn>
                  <a:cxn ang="0">
                    <a:pos x="2" y="112"/>
                  </a:cxn>
                  <a:cxn ang="0">
                    <a:pos x="20" y="140"/>
                  </a:cxn>
                  <a:cxn ang="0">
                    <a:pos x="32" y="146"/>
                  </a:cxn>
                  <a:cxn ang="0">
                    <a:pos x="42" y="136"/>
                  </a:cxn>
                  <a:cxn ang="0">
                    <a:pos x="62" y="136"/>
                  </a:cxn>
                  <a:cxn ang="0">
                    <a:pos x="66" y="118"/>
                  </a:cxn>
                  <a:cxn ang="0">
                    <a:pos x="72" y="112"/>
                  </a:cxn>
                  <a:cxn ang="0">
                    <a:pos x="78" y="108"/>
                  </a:cxn>
                  <a:cxn ang="0">
                    <a:pos x="90" y="110"/>
                  </a:cxn>
                  <a:cxn ang="0">
                    <a:pos x="112" y="122"/>
                  </a:cxn>
                  <a:cxn ang="0">
                    <a:pos x="128" y="122"/>
                  </a:cxn>
                  <a:cxn ang="0">
                    <a:pos x="130" y="120"/>
                  </a:cxn>
                  <a:cxn ang="0">
                    <a:pos x="134" y="114"/>
                  </a:cxn>
                  <a:cxn ang="0">
                    <a:pos x="140" y="116"/>
                  </a:cxn>
                  <a:cxn ang="0">
                    <a:pos x="150" y="112"/>
                  </a:cxn>
                  <a:cxn ang="0">
                    <a:pos x="160" y="110"/>
                  </a:cxn>
                  <a:cxn ang="0">
                    <a:pos x="174" y="104"/>
                  </a:cxn>
                  <a:cxn ang="0">
                    <a:pos x="184" y="104"/>
                  </a:cxn>
                  <a:cxn ang="0">
                    <a:pos x="204" y="106"/>
                  </a:cxn>
                </a:cxnLst>
                <a:rect l="0" t="0" r="r" b="b"/>
                <a:pathLst>
                  <a:path w="206" h="152">
                    <a:moveTo>
                      <a:pt x="206" y="108"/>
                    </a:moveTo>
                    <a:lnTo>
                      <a:pt x="204" y="106"/>
                    </a:lnTo>
                    <a:lnTo>
                      <a:pt x="204" y="102"/>
                    </a:lnTo>
                    <a:lnTo>
                      <a:pt x="204" y="96"/>
                    </a:lnTo>
                    <a:lnTo>
                      <a:pt x="200" y="92"/>
                    </a:lnTo>
                    <a:lnTo>
                      <a:pt x="196" y="88"/>
                    </a:lnTo>
                    <a:lnTo>
                      <a:pt x="186" y="80"/>
                    </a:lnTo>
                    <a:lnTo>
                      <a:pt x="178" y="70"/>
                    </a:lnTo>
                    <a:lnTo>
                      <a:pt x="174" y="68"/>
                    </a:lnTo>
                    <a:lnTo>
                      <a:pt x="170" y="62"/>
                    </a:lnTo>
                    <a:lnTo>
                      <a:pt x="170" y="56"/>
                    </a:lnTo>
                    <a:lnTo>
                      <a:pt x="168" y="54"/>
                    </a:lnTo>
                    <a:lnTo>
                      <a:pt x="162" y="50"/>
                    </a:lnTo>
                    <a:lnTo>
                      <a:pt x="158" y="46"/>
                    </a:lnTo>
                    <a:lnTo>
                      <a:pt x="156" y="44"/>
                    </a:lnTo>
                    <a:lnTo>
                      <a:pt x="156" y="40"/>
                    </a:lnTo>
                    <a:lnTo>
                      <a:pt x="144" y="40"/>
                    </a:lnTo>
                    <a:lnTo>
                      <a:pt x="144" y="28"/>
                    </a:lnTo>
                    <a:lnTo>
                      <a:pt x="142" y="20"/>
                    </a:lnTo>
                    <a:lnTo>
                      <a:pt x="140" y="12"/>
                    </a:lnTo>
                    <a:lnTo>
                      <a:pt x="136" y="6"/>
                    </a:lnTo>
                    <a:lnTo>
                      <a:pt x="136" y="0"/>
                    </a:lnTo>
                    <a:lnTo>
                      <a:pt x="134" y="0"/>
                    </a:lnTo>
                    <a:lnTo>
                      <a:pt x="132" y="0"/>
                    </a:lnTo>
                    <a:lnTo>
                      <a:pt x="128" y="0"/>
                    </a:lnTo>
                    <a:lnTo>
                      <a:pt x="124" y="0"/>
                    </a:lnTo>
                    <a:lnTo>
                      <a:pt x="120" y="2"/>
                    </a:lnTo>
                    <a:lnTo>
                      <a:pt x="112" y="10"/>
                    </a:lnTo>
                    <a:lnTo>
                      <a:pt x="108" y="18"/>
                    </a:lnTo>
                    <a:lnTo>
                      <a:pt x="104" y="28"/>
                    </a:lnTo>
                    <a:lnTo>
                      <a:pt x="102" y="30"/>
                    </a:lnTo>
                    <a:lnTo>
                      <a:pt x="100" y="32"/>
                    </a:lnTo>
                    <a:lnTo>
                      <a:pt x="90" y="34"/>
                    </a:lnTo>
                    <a:lnTo>
                      <a:pt x="72" y="36"/>
                    </a:lnTo>
                    <a:lnTo>
                      <a:pt x="70" y="42"/>
                    </a:lnTo>
                    <a:lnTo>
                      <a:pt x="68" y="48"/>
                    </a:lnTo>
                    <a:lnTo>
                      <a:pt x="64" y="52"/>
                    </a:lnTo>
                    <a:lnTo>
                      <a:pt x="58" y="56"/>
                    </a:lnTo>
                    <a:lnTo>
                      <a:pt x="46" y="60"/>
                    </a:lnTo>
                    <a:lnTo>
                      <a:pt x="34" y="62"/>
                    </a:lnTo>
                    <a:lnTo>
                      <a:pt x="30" y="60"/>
                    </a:lnTo>
                    <a:lnTo>
                      <a:pt x="28" y="58"/>
                    </a:lnTo>
                    <a:lnTo>
                      <a:pt x="24" y="60"/>
                    </a:lnTo>
                    <a:lnTo>
                      <a:pt x="20" y="64"/>
                    </a:lnTo>
                    <a:lnTo>
                      <a:pt x="20" y="66"/>
                    </a:lnTo>
                    <a:lnTo>
                      <a:pt x="18" y="64"/>
                    </a:lnTo>
                    <a:lnTo>
                      <a:pt x="14" y="68"/>
                    </a:lnTo>
                    <a:lnTo>
                      <a:pt x="8" y="74"/>
                    </a:lnTo>
                    <a:lnTo>
                      <a:pt x="2" y="84"/>
                    </a:lnTo>
                    <a:lnTo>
                      <a:pt x="0" y="94"/>
                    </a:lnTo>
                    <a:lnTo>
                      <a:pt x="0" y="102"/>
                    </a:lnTo>
                    <a:lnTo>
                      <a:pt x="2" y="112"/>
                    </a:lnTo>
                    <a:lnTo>
                      <a:pt x="10" y="126"/>
                    </a:lnTo>
                    <a:lnTo>
                      <a:pt x="20" y="140"/>
                    </a:lnTo>
                    <a:lnTo>
                      <a:pt x="28" y="152"/>
                    </a:lnTo>
                    <a:lnTo>
                      <a:pt x="32" y="146"/>
                    </a:lnTo>
                    <a:lnTo>
                      <a:pt x="36" y="140"/>
                    </a:lnTo>
                    <a:lnTo>
                      <a:pt x="42" y="136"/>
                    </a:lnTo>
                    <a:lnTo>
                      <a:pt x="52" y="136"/>
                    </a:lnTo>
                    <a:lnTo>
                      <a:pt x="62" y="136"/>
                    </a:lnTo>
                    <a:lnTo>
                      <a:pt x="64" y="126"/>
                    </a:lnTo>
                    <a:lnTo>
                      <a:pt x="66" y="118"/>
                    </a:lnTo>
                    <a:lnTo>
                      <a:pt x="68" y="114"/>
                    </a:lnTo>
                    <a:lnTo>
                      <a:pt x="72" y="112"/>
                    </a:lnTo>
                    <a:lnTo>
                      <a:pt x="76" y="108"/>
                    </a:lnTo>
                    <a:lnTo>
                      <a:pt x="78" y="108"/>
                    </a:lnTo>
                    <a:lnTo>
                      <a:pt x="84" y="108"/>
                    </a:lnTo>
                    <a:lnTo>
                      <a:pt x="90" y="110"/>
                    </a:lnTo>
                    <a:lnTo>
                      <a:pt x="102" y="116"/>
                    </a:lnTo>
                    <a:lnTo>
                      <a:pt x="112" y="122"/>
                    </a:lnTo>
                    <a:lnTo>
                      <a:pt x="120" y="122"/>
                    </a:lnTo>
                    <a:lnTo>
                      <a:pt x="128" y="122"/>
                    </a:lnTo>
                    <a:lnTo>
                      <a:pt x="130" y="122"/>
                    </a:lnTo>
                    <a:lnTo>
                      <a:pt x="130" y="120"/>
                    </a:lnTo>
                    <a:lnTo>
                      <a:pt x="132" y="116"/>
                    </a:lnTo>
                    <a:lnTo>
                      <a:pt x="134" y="114"/>
                    </a:lnTo>
                    <a:lnTo>
                      <a:pt x="138" y="116"/>
                    </a:lnTo>
                    <a:lnTo>
                      <a:pt x="140" y="116"/>
                    </a:lnTo>
                    <a:lnTo>
                      <a:pt x="146" y="114"/>
                    </a:lnTo>
                    <a:lnTo>
                      <a:pt x="150" y="112"/>
                    </a:lnTo>
                    <a:lnTo>
                      <a:pt x="156" y="110"/>
                    </a:lnTo>
                    <a:lnTo>
                      <a:pt x="160" y="110"/>
                    </a:lnTo>
                    <a:lnTo>
                      <a:pt x="172" y="110"/>
                    </a:lnTo>
                    <a:lnTo>
                      <a:pt x="174" y="104"/>
                    </a:lnTo>
                    <a:lnTo>
                      <a:pt x="178" y="102"/>
                    </a:lnTo>
                    <a:lnTo>
                      <a:pt x="184" y="104"/>
                    </a:lnTo>
                    <a:lnTo>
                      <a:pt x="192" y="106"/>
                    </a:lnTo>
                    <a:lnTo>
                      <a:pt x="204" y="106"/>
                    </a:lnTo>
                    <a:lnTo>
                      <a:pt x="206" y="108"/>
                    </a:lnTo>
                    <a:close/>
                  </a:path>
                </a:pathLst>
              </a:custGeom>
              <a:grpFill/>
              <a:ln w="3175" cmpd="sng">
                <a:solidFill>
                  <a:schemeClr val="accent5"/>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612" name="Freeform 104"/>
              <p:cNvSpPr>
                <a:spLocks/>
              </p:cNvSpPr>
              <p:nvPr/>
            </p:nvSpPr>
            <p:spPr bwMode="gray">
              <a:xfrm>
                <a:off x="3232" y="2056"/>
                <a:ext cx="126" cy="168"/>
              </a:xfrm>
              <a:custGeom>
                <a:avLst/>
                <a:gdLst/>
                <a:ahLst/>
                <a:cxnLst>
                  <a:cxn ang="0">
                    <a:pos x="120" y="10"/>
                  </a:cxn>
                  <a:cxn ang="0">
                    <a:pos x="116" y="10"/>
                  </a:cxn>
                  <a:cxn ang="0">
                    <a:pos x="112" y="6"/>
                  </a:cxn>
                  <a:cxn ang="0">
                    <a:pos x="110" y="4"/>
                  </a:cxn>
                  <a:cxn ang="0">
                    <a:pos x="106" y="4"/>
                  </a:cxn>
                  <a:cxn ang="0">
                    <a:pos x="102" y="4"/>
                  </a:cxn>
                  <a:cxn ang="0">
                    <a:pos x="100" y="6"/>
                  </a:cxn>
                  <a:cxn ang="0">
                    <a:pos x="96" y="10"/>
                  </a:cxn>
                  <a:cxn ang="0">
                    <a:pos x="90" y="16"/>
                  </a:cxn>
                  <a:cxn ang="0">
                    <a:pos x="90" y="18"/>
                  </a:cxn>
                  <a:cxn ang="0">
                    <a:pos x="86" y="18"/>
                  </a:cxn>
                  <a:cxn ang="0">
                    <a:pos x="78" y="18"/>
                  </a:cxn>
                  <a:cxn ang="0">
                    <a:pos x="70" y="14"/>
                  </a:cxn>
                  <a:cxn ang="0">
                    <a:pos x="58" y="8"/>
                  </a:cxn>
                  <a:cxn ang="0">
                    <a:pos x="46" y="4"/>
                  </a:cxn>
                  <a:cxn ang="0">
                    <a:pos x="38" y="2"/>
                  </a:cxn>
                  <a:cxn ang="0">
                    <a:pos x="30" y="0"/>
                  </a:cxn>
                  <a:cxn ang="0">
                    <a:pos x="4" y="0"/>
                  </a:cxn>
                  <a:cxn ang="0">
                    <a:pos x="0" y="4"/>
                  </a:cxn>
                  <a:cxn ang="0">
                    <a:pos x="4" y="12"/>
                  </a:cxn>
                  <a:cxn ang="0">
                    <a:pos x="8" y="20"/>
                  </a:cxn>
                  <a:cxn ang="0">
                    <a:pos x="14" y="32"/>
                  </a:cxn>
                  <a:cxn ang="0">
                    <a:pos x="16" y="38"/>
                  </a:cxn>
                  <a:cxn ang="0">
                    <a:pos x="16" y="42"/>
                  </a:cxn>
                  <a:cxn ang="0">
                    <a:pos x="16" y="48"/>
                  </a:cxn>
                  <a:cxn ang="0">
                    <a:pos x="16" y="52"/>
                  </a:cxn>
                  <a:cxn ang="0">
                    <a:pos x="0" y="76"/>
                  </a:cxn>
                  <a:cxn ang="0">
                    <a:pos x="0" y="100"/>
                  </a:cxn>
                  <a:cxn ang="0">
                    <a:pos x="62" y="138"/>
                  </a:cxn>
                  <a:cxn ang="0">
                    <a:pos x="62" y="146"/>
                  </a:cxn>
                  <a:cxn ang="0">
                    <a:pos x="88" y="168"/>
                  </a:cxn>
                  <a:cxn ang="0">
                    <a:pos x="90" y="164"/>
                  </a:cxn>
                  <a:cxn ang="0">
                    <a:pos x="94" y="158"/>
                  </a:cxn>
                  <a:cxn ang="0">
                    <a:pos x="108" y="130"/>
                  </a:cxn>
                  <a:cxn ang="0">
                    <a:pos x="122" y="106"/>
                  </a:cxn>
                  <a:cxn ang="0">
                    <a:pos x="116" y="102"/>
                  </a:cxn>
                  <a:cxn ang="0">
                    <a:pos x="112" y="98"/>
                  </a:cxn>
                  <a:cxn ang="0">
                    <a:pos x="112" y="32"/>
                  </a:cxn>
                  <a:cxn ang="0">
                    <a:pos x="120" y="14"/>
                  </a:cxn>
                  <a:cxn ang="0">
                    <a:pos x="126" y="10"/>
                  </a:cxn>
                  <a:cxn ang="0">
                    <a:pos x="120" y="10"/>
                  </a:cxn>
                </a:cxnLst>
                <a:rect l="0" t="0" r="r" b="b"/>
                <a:pathLst>
                  <a:path w="126" h="168">
                    <a:moveTo>
                      <a:pt x="120" y="10"/>
                    </a:moveTo>
                    <a:lnTo>
                      <a:pt x="116" y="10"/>
                    </a:lnTo>
                    <a:lnTo>
                      <a:pt x="112" y="6"/>
                    </a:lnTo>
                    <a:lnTo>
                      <a:pt x="110" y="4"/>
                    </a:lnTo>
                    <a:lnTo>
                      <a:pt x="106" y="4"/>
                    </a:lnTo>
                    <a:lnTo>
                      <a:pt x="102" y="4"/>
                    </a:lnTo>
                    <a:lnTo>
                      <a:pt x="100" y="6"/>
                    </a:lnTo>
                    <a:lnTo>
                      <a:pt x="96" y="10"/>
                    </a:lnTo>
                    <a:lnTo>
                      <a:pt x="90" y="16"/>
                    </a:lnTo>
                    <a:lnTo>
                      <a:pt x="90" y="18"/>
                    </a:lnTo>
                    <a:lnTo>
                      <a:pt x="86" y="18"/>
                    </a:lnTo>
                    <a:lnTo>
                      <a:pt x="78" y="18"/>
                    </a:lnTo>
                    <a:lnTo>
                      <a:pt x="70" y="14"/>
                    </a:lnTo>
                    <a:lnTo>
                      <a:pt x="58" y="8"/>
                    </a:lnTo>
                    <a:lnTo>
                      <a:pt x="46" y="4"/>
                    </a:lnTo>
                    <a:lnTo>
                      <a:pt x="38" y="2"/>
                    </a:lnTo>
                    <a:lnTo>
                      <a:pt x="30" y="0"/>
                    </a:lnTo>
                    <a:lnTo>
                      <a:pt x="4" y="0"/>
                    </a:lnTo>
                    <a:lnTo>
                      <a:pt x="0" y="4"/>
                    </a:lnTo>
                    <a:lnTo>
                      <a:pt x="4" y="12"/>
                    </a:lnTo>
                    <a:lnTo>
                      <a:pt x="8" y="20"/>
                    </a:lnTo>
                    <a:lnTo>
                      <a:pt x="14" y="32"/>
                    </a:lnTo>
                    <a:lnTo>
                      <a:pt x="16" y="38"/>
                    </a:lnTo>
                    <a:lnTo>
                      <a:pt x="16" y="42"/>
                    </a:lnTo>
                    <a:lnTo>
                      <a:pt x="16" y="48"/>
                    </a:lnTo>
                    <a:lnTo>
                      <a:pt x="16" y="52"/>
                    </a:lnTo>
                    <a:lnTo>
                      <a:pt x="0" y="76"/>
                    </a:lnTo>
                    <a:lnTo>
                      <a:pt x="0" y="100"/>
                    </a:lnTo>
                    <a:lnTo>
                      <a:pt x="62" y="138"/>
                    </a:lnTo>
                    <a:lnTo>
                      <a:pt x="62" y="146"/>
                    </a:lnTo>
                    <a:lnTo>
                      <a:pt x="88" y="168"/>
                    </a:lnTo>
                    <a:lnTo>
                      <a:pt x="90" y="164"/>
                    </a:lnTo>
                    <a:lnTo>
                      <a:pt x="94" y="158"/>
                    </a:lnTo>
                    <a:lnTo>
                      <a:pt x="108" y="130"/>
                    </a:lnTo>
                    <a:lnTo>
                      <a:pt x="122" y="106"/>
                    </a:lnTo>
                    <a:lnTo>
                      <a:pt x="116" y="102"/>
                    </a:lnTo>
                    <a:lnTo>
                      <a:pt x="112" y="98"/>
                    </a:lnTo>
                    <a:lnTo>
                      <a:pt x="112" y="32"/>
                    </a:lnTo>
                    <a:lnTo>
                      <a:pt x="120" y="14"/>
                    </a:lnTo>
                    <a:lnTo>
                      <a:pt x="126" y="10"/>
                    </a:lnTo>
                    <a:lnTo>
                      <a:pt x="120" y="10"/>
                    </a:lnTo>
                    <a:close/>
                  </a:path>
                </a:pathLst>
              </a:custGeom>
              <a:grpFill/>
              <a:ln w="3175" cmpd="sng">
                <a:solidFill>
                  <a:schemeClr val="accent5"/>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613" name="Freeform 105"/>
              <p:cNvSpPr>
                <a:spLocks/>
              </p:cNvSpPr>
              <p:nvPr/>
            </p:nvSpPr>
            <p:spPr bwMode="gray">
              <a:xfrm>
                <a:off x="3160" y="2056"/>
                <a:ext cx="88" cy="108"/>
              </a:xfrm>
              <a:custGeom>
                <a:avLst/>
                <a:gdLst/>
                <a:ahLst/>
                <a:cxnLst>
                  <a:cxn ang="0">
                    <a:pos x="76" y="0"/>
                  </a:cxn>
                  <a:cxn ang="0">
                    <a:pos x="72" y="4"/>
                  </a:cxn>
                  <a:cxn ang="0">
                    <a:pos x="76" y="12"/>
                  </a:cxn>
                  <a:cxn ang="0">
                    <a:pos x="80" y="20"/>
                  </a:cxn>
                  <a:cxn ang="0">
                    <a:pos x="86" y="32"/>
                  </a:cxn>
                  <a:cxn ang="0">
                    <a:pos x="88" y="38"/>
                  </a:cxn>
                  <a:cxn ang="0">
                    <a:pos x="88" y="42"/>
                  </a:cxn>
                  <a:cxn ang="0">
                    <a:pos x="88" y="48"/>
                  </a:cxn>
                  <a:cxn ang="0">
                    <a:pos x="88" y="52"/>
                  </a:cxn>
                  <a:cxn ang="0">
                    <a:pos x="72" y="76"/>
                  </a:cxn>
                  <a:cxn ang="0">
                    <a:pos x="72" y="100"/>
                  </a:cxn>
                  <a:cxn ang="0">
                    <a:pos x="20" y="98"/>
                  </a:cxn>
                  <a:cxn ang="0">
                    <a:pos x="14" y="102"/>
                  </a:cxn>
                  <a:cxn ang="0">
                    <a:pos x="10" y="108"/>
                  </a:cxn>
                  <a:cxn ang="0">
                    <a:pos x="0" y="108"/>
                  </a:cxn>
                  <a:cxn ang="0">
                    <a:pos x="0" y="86"/>
                  </a:cxn>
                  <a:cxn ang="0">
                    <a:pos x="6" y="76"/>
                  </a:cxn>
                  <a:cxn ang="0">
                    <a:pos x="12" y="64"/>
                  </a:cxn>
                  <a:cxn ang="0">
                    <a:pos x="18" y="56"/>
                  </a:cxn>
                  <a:cxn ang="0">
                    <a:pos x="24" y="48"/>
                  </a:cxn>
                  <a:cxn ang="0">
                    <a:pos x="24" y="38"/>
                  </a:cxn>
                  <a:cxn ang="0">
                    <a:pos x="22" y="34"/>
                  </a:cxn>
                  <a:cxn ang="0">
                    <a:pos x="22" y="28"/>
                  </a:cxn>
                  <a:cxn ang="0">
                    <a:pos x="20" y="16"/>
                  </a:cxn>
                  <a:cxn ang="0">
                    <a:pos x="24" y="14"/>
                  </a:cxn>
                  <a:cxn ang="0">
                    <a:pos x="30" y="12"/>
                  </a:cxn>
                  <a:cxn ang="0">
                    <a:pos x="52" y="12"/>
                  </a:cxn>
                  <a:cxn ang="0">
                    <a:pos x="62" y="10"/>
                  </a:cxn>
                  <a:cxn ang="0">
                    <a:pos x="72" y="4"/>
                  </a:cxn>
                  <a:cxn ang="0">
                    <a:pos x="76" y="0"/>
                  </a:cxn>
                </a:cxnLst>
                <a:rect l="0" t="0" r="r" b="b"/>
                <a:pathLst>
                  <a:path w="88" h="108">
                    <a:moveTo>
                      <a:pt x="76" y="0"/>
                    </a:moveTo>
                    <a:lnTo>
                      <a:pt x="72" y="4"/>
                    </a:lnTo>
                    <a:lnTo>
                      <a:pt x="76" y="12"/>
                    </a:lnTo>
                    <a:lnTo>
                      <a:pt x="80" y="20"/>
                    </a:lnTo>
                    <a:lnTo>
                      <a:pt x="86" y="32"/>
                    </a:lnTo>
                    <a:lnTo>
                      <a:pt x="88" y="38"/>
                    </a:lnTo>
                    <a:lnTo>
                      <a:pt x="88" y="42"/>
                    </a:lnTo>
                    <a:lnTo>
                      <a:pt x="88" y="48"/>
                    </a:lnTo>
                    <a:lnTo>
                      <a:pt x="88" y="52"/>
                    </a:lnTo>
                    <a:lnTo>
                      <a:pt x="72" y="76"/>
                    </a:lnTo>
                    <a:lnTo>
                      <a:pt x="72" y="100"/>
                    </a:lnTo>
                    <a:lnTo>
                      <a:pt x="20" y="98"/>
                    </a:lnTo>
                    <a:lnTo>
                      <a:pt x="14" y="102"/>
                    </a:lnTo>
                    <a:lnTo>
                      <a:pt x="10" y="108"/>
                    </a:lnTo>
                    <a:lnTo>
                      <a:pt x="0" y="108"/>
                    </a:lnTo>
                    <a:lnTo>
                      <a:pt x="0" y="86"/>
                    </a:lnTo>
                    <a:lnTo>
                      <a:pt x="6" y="76"/>
                    </a:lnTo>
                    <a:lnTo>
                      <a:pt x="12" y="64"/>
                    </a:lnTo>
                    <a:lnTo>
                      <a:pt x="18" y="56"/>
                    </a:lnTo>
                    <a:lnTo>
                      <a:pt x="24" y="48"/>
                    </a:lnTo>
                    <a:lnTo>
                      <a:pt x="24" y="38"/>
                    </a:lnTo>
                    <a:lnTo>
                      <a:pt x="22" y="34"/>
                    </a:lnTo>
                    <a:lnTo>
                      <a:pt x="22" y="28"/>
                    </a:lnTo>
                    <a:lnTo>
                      <a:pt x="20" y="16"/>
                    </a:lnTo>
                    <a:lnTo>
                      <a:pt x="24" y="14"/>
                    </a:lnTo>
                    <a:lnTo>
                      <a:pt x="30" y="12"/>
                    </a:lnTo>
                    <a:lnTo>
                      <a:pt x="52" y="12"/>
                    </a:lnTo>
                    <a:lnTo>
                      <a:pt x="62" y="10"/>
                    </a:lnTo>
                    <a:lnTo>
                      <a:pt x="72" y="4"/>
                    </a:lnTo>
                    <a:lnTo>
                      <a:pt x="76" y="0"/>
                    </a:lnTo>
                    <a:close/>
                  </a:path>
                </a:pathLst>
              </a:custGeom>
              <a:grpFill/>
              <a:ln w="3175" cmpd="sng">
                <a:solidFill>
                  <a:schemeClr val="accent5"/>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614" name="Freeform 106"/>
              <p:cNvSpPr>
                <a:spLocks/>
              </p:cNvSpPr>
              <p:nvPr/>
            </p:nvSpPr>
            <p:spPr bwMode="gray">
              <a:xfrm>
                <a:off x="3158" y="2154"/>
                <a:ext cx="182" cy="200"/>
              </a:xfrm>
              <a:custGeom>
                <a:avLst/>
                <a:gdLst/>
                <a:ahLst/>
                <a:cxnLst>
                  <a:cxn ang="0">
                    <a:pos x="74" y="2"/>
                  </a:cxn>
                  <a:cxn ang="0">
                    <a:pos x="136" y="48"/>
                  </a:cxn>
                  <a:cxn ang="0">
                    <a:pos x="160" y="74"/>
                  </a:cxn>
                  <a:cxn ang="0">
                    <a:pos x="156" y="84"/>
                  </a:cxn>
                  <a:cxn ang="0">
                    <a:pos x="152" y="92"/>
                  </a:cxn>
                  <a:cxn ang="0">
                    <a:pos x="154" y="102"/>
                  </a:cxn>
                  <a:cxn ang="0">
                    <a:pos x="162" y="110"/>
                  </a:cxn>
                  <a:cxn ang="0">
                    <a:pos x="164" y="126"/>
                  </a:cxn>
                  <a:cxn ang="0">
                    <a:pos x="164" y="156"/>
                  </a:cxn>
                  <a:cxn ang="0">
                    <a:pos x="172" y="168"/>
                  </a:cxn>
                  <a:cxn ang="0">
                    <a:pos x="182" y="178"/>
                  </a:cxn>
                  <a:cxn ang="0">
                    <a:pos x="166" y="180"/>
                  </a:cxn>
                  <a:cxn ang="0">
                    <a:pos x="152" y="188"/>
                  </a:cxn>
                  <a:cxn ang="0">
                    <a:pos x="134" y="194"/>
                  </a:cxn>
                  <a:cxn ang="0">
                    <a:pos x="130" y="198"/>
                  </a:cxn>
                  <a:cxn ang="0">
                    <a:pos x="122" y="198"/>
                  </a:cxn>
                  <a:cxn ang="0">
                    <a:pos x="116" y="196"/>
                  </a:cxn>
                  <a:cxn ang="0">
                    <a:pos x="112" y="200"/>
                  </a:cxn>
                  <a:cxn ang="0">
                    <a:pos x="82" y="198"/>
                  </a:cxn>
                  <a:cxn ang="0">
                    <a:pos x="80" y="170"/>
                  </a:cxn>
                  <a:cxn ang="0">
                    <a:pos x="76" y="160"/>
                  </a:cxn>
                  <a:cxn ang="0">
                    <a:pos x="46" y="150"/>
                  </a:cxn>
                  <a:cxn ang="0">
                    <a:pos x="30" y="142"/>
                  </a:cxn>
                  <a:cxn ang="0">
                    <a:pos x="24" y="138"/>
                  </a:cxn>
                  <a:cxn ang="0">
                    <a:pos x="20" y="134"/>
                  </a:cxn>
                  <a:cxn ang="0">
                    <a:pos x="16" y="120"/>
                  </a:cxn>
                  <a:cxn ang="0">
                    <a:pos x="10" y="110"/>
                  </a:cxn>
                  <a:cxn ang="0">
                    <a:pos x="0" y="100"/>
                  </a:cxn>
                  <a:cxn ang="0">
                    <a:pos x="0" y="92"/>
                  </a:cxn>
                  <a:cxn ang="0">
                    <a:pos x="0" y="84"/>
                  </a:cxn>
                  <a:cxn ang="0">
                    <a:pos x="0" y="78"/>
                  </a:cxn>
                  <a:cxn ang="0">
                    <a:pos x="2" y="68"/>
                  </a:cxn>
                  <a:cxn ang="0">
                    <a:pos x="20" y="50"/>
                  </a:cxn>
                  <a:cxn ang="0">
                    <a:pos x="22" y="42"/>
                  </a:cxn>
                  <a:cxn ang="0">
                    <a:pos x="20" y="38"/>
                  </a:cxn>
                  <a:cxn ang="0">
                    <a:pos x="16" y="34"/>
                  </a:cxn>
                  <a:cxn ang="0">
                    <a:pos x="20" y="28"/>
                  </a:cxn>
                  <a:cxn ang="0">
                    <a:pos x="22" y="22"/>
                  </a:cxn>
                  <a:cxn ang="0">
                    <a:pos x="24" y="16"/>
                  </a:cxn>
                  <a:cxn ang="0">
                    <a:pos x="20" y="6"/>
                  </a:cxn>
                  <a:cxn ang="0">
                    <a:pos x="24" y="0"/>
                  </a:cxn>
                </a:cxnLst>
                <a:rect l="0" t="0" r="r" b="b"/>
                <a:pathLst>
                  <a:path w="182" h="200">
                    <a:moveTo>
                      <a:pt x="30" y="0"/>
                    </a:moveTo>
                    <a:lnTo>
                      <a:pt x="74" y="2"/>
                    </a:lnTo>
                    <a:lnTo>
                      <a:pt x="136" y="40"/>
                    </a:lnTo>
                    <a:lnTo>
                      <a:pt x="136" y="48"/>
                    </a:lnTo>
                    <a:lnTo>
                      <a:pt x="162" y="70"/>
                    </a:lnTo>
                    <a:lnTo>
                      <a:pt x="160" y="74"/>
                    </a:lnTo>
                    <a:lnTo>
                      <a:pt x="158" y="80"/>
                    </a:lnTo>
                    <a:lnTo>
                      <a:pt x="156" y="84"/>
                    </a:lnTo>
                    <a:lnTo>
                      <a:pt x="154" y="88"/>
                    </a:lnTo>
                    <a:lnTo>
                      <a:pt x="152" y="92"/>
                    </a:lnTo>
                    <a:lnTo>
                      <a:pt x="152" y="98"/>
                    </a:lnTo>
                    <a:lnTo>
                      <a:pt x="154" y="102"/>
                    </a:lnTo>
                    <a:lnTo>
                      <a:pt x="158" y="106"/>
                    </a:lnTo>
                    <a:lnTo>
                      <a:pt x="162" y="110"/>
                    </a:lnTo>
                    <a:lnTo>
                      <a:pt x="164" y="116"/>
                    </a:lnTo>
                    <a:lnTo>
                      <a:pt x="164" y="126"/>
                    </a:lnTo>
                    <a:lnTo>
                      <a:pt x="164" y="142"/>
                    </a:lnTo>
                    <a:lnTo>
                      <a:pt x="164" y="156"/>
                    </a:lnTo>
                    <a:lnTo>
                      <a:pt x="168" y="162"/>
                    </a:lnTo>
                    <a:lnTo>
                      <a:pt x="172" y="168"/>
                    </a:lnTo>
                    <a:lnTo>
                      <a:pt x="176" y="174"/>
                    </a:lnTo>
                    <a:lnTo>
                      <a:pt x="182" y="178"/>
                    </a:lnTo>
                    <a:lnTo>
                      <a:pt x="174" y="180"/>
                    </a:lnTo>
                    <a:lnTo>
                      <a:pt x="166" y="180"/>
                    </a:lnTo>
                    <a:lnTo>
                      <a:pt x="162" y="184"/>
                    </a:lnTo>
                    <a:lnTo>
                      <a:pt x="152" y="188"/>
                    </a:lnTo>
                    <a:lnTo>
                      <a:pt x="138" y="192"/>
                    </a:lnTo>
                    <a:lnTo>
                      <a:pt x="134" y="194"/>
                    </a:lnTo>
                    <a:lnTo>
                      <a:pt x="132" y="196"/>
                    </a:lnTo>
                    <a:lnTo>
                      <a:pt x="130" y="198"/>
                    </a:lnTo>
                    <a:lnTo>
                      <a:pt x="126" y="198"/>
                    </a:lnTo>
                    <a:lnTo>
                      <a:pt x="122" y="198"/>
                    </a:lnTo>
                    <a:lnTo>
                      <a:pt x="120" y="196"/>
                    </a:lnTo>
                    <a:lnTo>
                      <a:pt x="116" y="196"/>
                    </a:lnTo>
                    <a:lnTo>
                      <a:pt x="114" y="198"/>
                    </a:lnTo>
                    <a:lnTo>
                      <a:pt x="112" y="200"/>
                    </a:lnTo>
                    <a:lnTo>
                      <a:pt x="108" y="200"/>
                    </a:lnTo>
                    <a:lnTo>
                      <a:pt x="82" y="198"/>
                    </a:lnTo>
                    <a:lnTo>
                      <a:pt x="82" y="172"/>
                    </a:lnTo>
                    <a:lnTo>
                      <a:pt x="80" y="170"/>
                    </a:lnTo>
                    <a:lnTo>
                      <a:pt x="78" y="166"/>
                    </a:lnTo>
                    <a:lnTo>
                      <a:pt x="76" y="160"/>
                    </a:lnTo>
                    <a:lnTo>
                      <a:pt x="60" y="160"/>
                    </a:lnTo>
                    <a:lnTo>
                      <a:pt x="46" y="150"/>
                    </a:lnTo>
                    <a:lnTo>
                      <a:pt x="40" y="146"/>
                    </a:lnTo>
                    <a:lnTo>
                      <a:pt x="30" y="142"/>
                    </a:lnTo>
                    <a:lnTo>
                      <a:pt x="26" y="140"/>
                    </a:lnTo>
                    <a:lnTo>
                      <a:pt x="24" y="138"/>
                    </a:lnTo>
                    <a:lnTo>
                      <a:pt x="22" y="136"/>
                    </a:lnTo>
                    <a:lnTo>
                      <a:pt x="20" y="134"/>
                    </a:lnTo>
                    <a:lnTo>
                      <a:pt x="18" y="126"/>
                    </a:lnTo>
                    <a:lnTo>
                      <a:pt x="16" y="120"/>
                    </a:lnTo>
                    <a:lnTo>
                      <a:pt x="16" y="114"/>
                    </a:lnTo>
                    <a:lnTo>
                      <a:pt x="10" y="110"/>
                    </a:lnTo>
                    <a:lnTo>
                      <a:pt x="6" y="104"/>
                    </a:lnTo>
                    <a:lnTo>
                      <a:pt x="0" y="100"/>
                    </a:lnTo>
                    <a:lnTo>
                      <a:pt x="0" y="94"/>
                    </a:lnTo>
                    <a:lnTo>
                      <a:pt x="0" y="92"/>
                    </a:lnTo>
                    <a:lnTo>
                      <a:pt x="2" y="88"/>
                    </a:lnTo>
                    <a:lnTo>
                      <a:pt x="0" y="84"/>
                    </a:lnTo>
                    <a:lnTo>
                      <a:pt x="0" y="82"/>
                    </a:lnTo>
                    <a:lnTo>
                      <a:pt x="0" y="78"/>
                    </a:lnTo>
                    <a:lnTo>
                      <a:pt x="0" y="72"/>
                    </a:lnTo>
                    <a:lnTo>
                      <a:pt x="2" y="68"/>
                    </a:lnTo>
                    <a:lnTo>
                      <a:pt x="8" y="60"/>
                    </a:lnTo>
                    <a:lnTo>
                      <a:pt x="20" y="50"/>
                    </a:lnTo>
                    <a:lnTo>
                      <a:pt x="22" y="46"/>
                    </a:lnTo>
                    <a:lnTo>
                      <a:pt x="22" y="42"/>
                    </a:lnTo>
                    <a:lnTo>
                      <a:pt x="22" y="40"/>
                    </a:lnTo>
                    <a:lnTo>
                      <a:pt x="20" y="38"/>
                    </a:lnTo>
                    <a:lnTo>
                      <a:pt x="18" y="36"/>
                    </a:lnTo>
                    <a:lnTo>
                      <a:pt x="16" y="34"/>
                    </a:lnTo>
                    <a:lnTo>
                      <a:pt x="18" y="30"/>
                    </a:lnTo>
                    <a:lnTo>
                      <a:pt x="20" y="28"/>
                    </a:lnTo>
                    <a:lnTo>
                      <a:pt x="22" y="26"/>
                    </a:lnTo>
                    <a:lnTo>
                      <a:pt x="22" y="22"/>
                    </a:lnTo>
                    <a:lnTo>
                      <a:pt x="24" y="22"/>
                    </a:lnTo>
                    <a:lnTo>
                      <a:pt x="24" y="16"/>
                    </a:lnTo>
                    <a:lnTo>
                      <a:pt x="22" y="12"/>
                    </a:lnTo>
                    <a:lnTo>
                      <a:pt x="20" y="6"/>
                    </a:lnTo>
                    <a:lnTo>
                      <a:pt x="22" y="0"/>
                    </a:lnTo>
                    <a:lnTo>
                      <a:pt x="24" y="0"/>
                    </a:lnTo>
                    <a:lnTo>
                      <a:pt x="30" y="0"/>
                    </a:lnTo>
                    <a:close/>
                  </a:path>
                </a:pathLst>
              </a:custGeom>
              <a:grpFill/>
              <a:ln w="3175" cmpd="sng">
                <a:solidFill>
                  <a:schemeClr val="accent5"/>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615" name="Freeform 107"/>
              <p:cNvSpPr>
                <a:spLocks/>
              </p:cNvSpPr>
              <p:nvPr/>
            </p:nvSpPr>
            <p:spPr bwMode="gray">
              <a:xfrm>
                <a:off x="3152" y="2154"/>
                <a:ext cx="30" cy="34"/>
              </a:xfrm>
              <a:custGeom>
                <a:avLst/>
                <a:gdLst/>
                <a:ahLst/>
                <a:cxnLst>
                  <a:cxn ang="0">
                    <a:pos x="26" y="28"/>
                  </a:cxn>
                  <a:cxn ang="0">
                    <a:pos x="28" y="26"/>
                  </a:cxn>
                  <a:cxn ang="0">
                    <a:pos x="28" y="22"/>
                  </a:cxn>
                  <a:cxn ang="0">
                    <a:pos x="30" y="22"/>
                  </a:cxn>
                  <a:cxn ang="0">
                    <a:pos x="30" y="16"/>
                  </a:cxn>
                  <a:cxn ang="0">
                    <a:pos x="28" y="12"/>
                  </a:cxn>
                  <a:cxn ang="0">
                    <a:pos x="26" y="6"/>
                  </a:cxn>
                  <a:cxn ang="0">
                    <a:pos x="28" y="0"/>
                  </a:cxn>
                  <a:cxn ang="0">
                    <a:pos x="24" y="2"/>
                  </a:cxn>
                  <a:cxn ang="0">
                    <a:pos x="22" y="4"/>
                  </a:cxn>
                  <a:cxn ang="0">
                    <a:pos x="18" y="10"/>
                  </a:cxn>
                  <a:cxn ang="0">
                    <a:pos x="8" y="10"/>
                  </a:cxn>
                  <a:cxn ang="0">
                    <a:pos x="2" y="18"/>
                  </a:cxn>
                  <a:cxn ang="0">
                    <a:pos x="0" y="24"/>
                  </a:cxn>
                  <a:cxn ang="0">
                    <a:pos x="0" y="30"/>
                  </a:cxn>
                  <a:cxn ang="0">
                    <a:pos x="0" y="32"/>
                  </a:cxn>
                  <a:cxn ang="0">
                    <a:pos x="0" y="34"/>
                  </a:cxn>
                  <a:cxn ang="0">
                    <a:pos x="12" y="34"/>
                  </a:cxn>
                  <a:cxn ang="0">
                    <a:pos x="14" y="30"/>
                  </a:cxn>
                  <a:cxn ang="0">
                    <a:pos x="14" y="28"/>
                  </a:cxn>
                  <a:cxn ang="0">
                    <a:pos x="16" y="26"/>
                  </a:cxn>
                  <a:cxn ang="0">
                    <a:pos x="26" y="26"/>
                  </a:cxn>
                  <a:cxn ang="0">
                    <a:pos x="26" y="28"/>
                  </a:cxn>
                </a:cxnLst>
                <a:rect l="0" t="0" r="r" b="b"/>
                <a:pathLst>
                  <a:path w="30" h="34">
                    <a:moveTo>
                      <a:pt x="26" y="28"/>
                    </a:moveTo>
                    <a:lnTo>
                      <a:pt x="28" y="26"/>
                    </a:lnTo>
                    <a:lnTo>
                      <a:pt x="28" y="22"/>
                    </a:lnTo>
                    <a:lnTo>
                      <a:pt x="30" y="22"/>
                    </a:lnTo>
                    <a:lnTo>
                      <a:pt x="30" y="16"/>
                    </a:lnTo>
                    <a:lnTo>
                      <a:pt x="28" y="12"/>
                    </a:lnTo>
                    <a:lnTo>
                      <a:pt x="26" y="6"/>
                    </a:lnTo>
                    <a:lnTo>
                      <a:pt x="28" y="0"/>
                    </a:lnTo>
                    <a:lnTo>
                      <a:pt x="24" y="2"/>
                    </a:lnTo>
                    <a:lnTo>
                      <a:pt x="22" y="4"/>
                    </a:lnTo>
                    <a:lnTo>
                      <a:pt x="18" y="10"/>
                    </a:lnTo>
                    <a:lnTo>
                      <a:pt x="8" y="10"/>
                    </a:lnTo>
                    <a:lnTo>
                      <a:pt x="2" y="18"/>
                    </a:lnTo>
                    <a:lnTo>
                      <a:pt x="0" y="24"/>
                    </a:lnTo>
                    <a:lnTo>
                      <a:pt x="0" y="30"/>
                    </a:lnTo>
                    <a:lnTo>
                      <a:pt x="0" y="32"/>
                    </a:lnTo>
                    <a:lnTo>
                      <a:pt x="0" y="34"/>
                    </a:lnTo>
                    <a:lnTo>
                      <a:pt x="12" y="34"/>
                    </a:lnTo>
                    <a:lnTo>
                      <a:pt x="14" y="30"/>
                    </a:lnTo>
                    <a:lnTo>
                      <a:pt x="14" y="28"/>
                    </a:lnTo>
                    <a:lnTo>
                      <a:pt x="16" y="26"/>
                    </a:lnTo>
                    <a:lnTo>
                      <a:pt x="26" y="26"/>
                    </a:lnTo>
                    <a:lnTo>
                      <a:pt x="26" y="28"/>
                    </a:lnTo>
                    <a:close/>
                  </a:path>
                </a:pathLst>
              </a:custGeom>
              <a:grpFill/>
              <a:ln w="3175" cmpd="sng">
                <a:solidFill>
                  <a:schemeClr val="accent5"/>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616" name="Freeform 108"/>
              <p:cNvSpPr>
                <a:spLocks/>
              </p:cNvSpPr>
              <p:nvPr/>
            </p:nvSpPr>
            <p:spPr bwMode="gray">
              <a:xfrm>
                <a:off x="3152" y="2180"/>
                <a:ext cx="28" cy="42"/>
              </a:xfrm>
              <a:custGeom>
                <a:avLst/>
                <a:gdLst/>
                <a:ahLst/>
                <a:cxnLst>
                  <a:cxn ang="0">
                    <a:pos x="0" y="8"/>
                  </a:cxn>
                  <a:cxn ang="0">
                    <a:pos x="2" y="12"/>
                  </a:cxn>
                  <a:cxn ang="0">
                    <a:pos x="6" y="14"/>
                  </a:cxn>
                  <a:cxn ang="0">
                    <a:pos x="6" y="16"/>
                  </a:cxn>
                  <a:cxn ang="0">
                    <a:pos x="4" y="20"/>
                  </a:cxn>
                  <a:cxn ang="0">
                    <a:pos x="4" y="24"/>
                  </a:cxn>
                  <a:cxn ang="0">
                    <a:pos x="4" y="28"/>
                  </a:cxn>
                  <a:cxn ang="0">
                    <a:pos x="6" y="34"/>
                  </a:cxn>
                  <a:cxn ang="0">
                    <a:pos x="8" y="42"/>
                  </a:cxn>
                  <a:cxn ang="0">
                    <a:pos x="14" y="34"/>
                  </a:cxn>
                  <a:cxn ang="0">
                    <a:pos x="22" y="28"/>
                  </a:cxn>
                  <a:cxn ang="0">
                    <a:pos x="26" y="24"/>
                  </a:cxn>
                  <a:cxn ang="0">
                    <a:pos x="28" y="20"/>
                  </a:cxn>
                  <a:cxn ang="0">
                    <a:pos x="28" y="16"/>
                  </a:cxn>
                  <a:cxn ang="0">
                    <a:pos x="28" y="14"/>
                  </a:cxn>
                  <a:cxn ang="0">
                    <a:pos x="26" y="12"/>
                  </a:cxn>
                  <a:cxn ang="0">
                    <a:pos x="24" y="10"/>
                  </a:cxn>
                  <a:cxn ang="0">
                    <a:pos x="22" y="8"/>
                  </a:cxn>
                  <a:cxn ang="0">
                    <a:pos x="24" y="2"/>
                  </a:cxn>
                  <a:cxn ang="0">
                    <a:pos x="26" y="0"/>
                  </a:cxn>
                  <a:cxn ang="0">
                    <a:pos x="16" y="0"/>
                  </a:cxn>
                  <a:cxn ang="0">
                    <a:pos x="14" y="2"/>
                  </a:cxn>
                  <a:cxn ang="0">
                    <a:pos x="14" y="4"/>
                  </a:cxn>
                  <a:cxn ang="0">
                    <a:pos x="12" y="8"/>
                  </a:cxn>
                  <a:cxn ang="0">
                    <a:pos x="0" y="8"/>
                  </a:cxn>
                  <a:cxn ang="0">
                    <a:pos x="0" y="6"/>
                  </a:cxn>
                  <a:cxn ang="0">
                    <a:pos x="0" y="4"/>
                  </a:cxn>
                  <a:cxn ang="0">
                    <a:pos x="0" y="8"/>
                  </a:cxn>
                </a:cxnLst>
                <a:rect l="0" t="0" r="r" b="b"/>
                <a:pathLst>
                  <a:path w="28" h="42">
                    <a:moveTo>
                      <a:pt x="0" y="8"/>
                    </a:moveTo>
                    <a:lnTo>
                      <a:pt x="2" y="12"/>
                    </a:lnTo>
                    <a:lnTo>
                      <a:pt x="6" y="14"/>
                    </a:lnTo>
                    <a:lnTo>
                      <a:pt x="6" y="16"/>
                    </a:lnTo>
                    <a:lnTo>
                      <a:pt x="4" y="20"/>
                    </a:lnTo>
                    <a:lnTo>
                      <a:pt x="4" y="24"/>
                    </a:lnTo>
                    <a:lnTo>
                      <a:pt x="4" y="28"/>
                    </a:lnTo>
                    <a:lnTo>
                      <a:pt x="6" y="34"/>
                    </a:lnTo>
                    <a:lnTo>
                      <a:pt x="8" y="42"/>
                    </a:lnTo>
                    <a:lnTo>
                      <a:pt x="14" y="34"/>
                    </a:lnTo>
                    <a:lnTo>
                      <a:pt x="22" y="28"/>
                    </a:lnTo>
                    <a:lnTo>
                      <a:pt x="26" y="24"/>
                    </a:lnTo>
                    <a:lnTo>
                      <a:pt x="28" y="20"/>
                    </a:lnTo>
                    <a:lnTo>
                      <a:pt x="28" y="16"/>
                    </a:lnTo>
                    <a:lnTo>
                      <a:pt x="28" y="14"/>
                    </a:lnTo>
                    <a:lnTo>
                      <a:pt x="26" y="12"/>
                    </a:lnTo>
                    <a:lnTo>
                      <a:pt x="24" y="10"/>
                    </a:lnTo>
                    <a:lnTo>
                      <a:pt x="22" y="8"/>
                    </a:lnTo>
                    <a:lnTo>
                      <a:pt x="24" y="2"/>
                    </a:lnTo>
                    <a:lnTo>
                      <a:pt x="26" y="0"/>
                    </a:lnTo>
                    <a:lnTo>
                      <a:pt x="16" y="0"/>
                    </a:lnTo>
                    <a:lnTo>
                      <a:pt x="14" y="2"/>
                    </a:lnTo>
                    <a:lnTo>
                      <a:pt x="14" y="4"/>
                    </a:lnTo>
                    <a:lnTo>
                      <a:pt x="12" y="8"/>
                    </a:lnTo>
                    <a:lnTo>
                      <a:pt x="0" y="8"/>
                    </a:lnTo>
                    <a:lnTo>
                      <a:pt x="0" y="6"/>
                    </a:lnTo>
                    <a:lnTo>
                      <a:pt x="0" y="4"/>
                    </a:lnTo>
                    <a:lnTo>
                      <a:pt x="0" y="8"/>
                    </a:lnTo>
                    <a:close/>
                  </a:path>
                </a:pathLst>
              </a:custGeom>
              <a:grpFill/>
              <a:ln w="3175" cmpd="sng">
                <a:solidFill>
                  <a:schemeClr val="accent5"/>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617" name="Freeform 109"/>
              <p:cNvSpPr>
                <a:spLocks/>
              </p:cNvSpPr>
              <p:nvPr/>
            </p:nvSpPr>
            <p:spPr bwMode="gray">
              <a:xfrm>
                <a:off x="2886" y="2040"/>
                <a:ext cx="298" cy="346"/>
              </a:xfrm>
              <a:custGeom>
                <a:avLst/>
                <a:gdLst/>
                <a:ahLst/>
                <a:cxnLst>
                  <a:cxn ang="0">
                    <a:pos x="270" y="256"/>
                  </a:cxn>
                  <a:cxn ang="0">
                    <a:pos x="258" y="266"/>
                  </a:cxn>
                  <a:cxn ang="0">
                    <a:pos x="258" y="318"/>
                  </a:cxn>
                  <a:cxn ang="0">
                    <a:pos x="276" y="324"/>
                  </a:cxn>
                  <a:cxn ang="0">
                    <a:pos x="272" y="344"/>
                  </a:cxn>
                  <a:cxn ang="0">
                    <a:pos x="262" y="338"/>
                  </a:cxn>
                  <a:cxn ang="0">
                    <a:pos x="242" y="320"/>
                  </a:cxn>
                  <a:cxn ang="0">
                    <a:pos x="232" y="316"/>
                  </a:cxn>
                  <a:cxn ang="0">
                    <a:pos x="224" y="320"/>
                  </a:cxn>
                  <a:cxn ang="0">
                    <a:pos x="208" y="312"/>
                  </a:cxn>
                  <a:cxn ang="0">
                    <a:pos x="186" y="300"/>
                  </a:cxn>
                  <a:cxn ang="0">
                    <a:pos x="166" y="302"/>
                  </a:cxn>
                  <a:cxn ang="0">
                    <a:pos x="158" y="294"/>
                  </a:cxn>
                  <a:cxn ang="0">
                    <a:pos x="152" y="280"/>
                  </a:cxn>
                  <a:cxn ang="0">
                    <a:pos x="152" y="232"/>
                  </a:cxn>
                  <a:cxn ang="0">
                    <a:pos x="134" y="232"/>
                  </a:cxn>
                  <a:cxn ang="0">
                    <a:pos x="110" y="228"/>
                  </a:cxn>
                  <a:cxn ang="0">
                    <a:pos x="106" y="242"/>
                  </a:cxn>
                  <a:cxn ang="0">
                    <a:pos x="82" y="242"/>
                  </a:cxn>
                  <a:cxn ang="0">
                    <a:pos x="66" y="220"/>
                  </a:cxn>
                  <a:cxn ang="0">
                    <a:pos x="0" y="202"/>
                  </a:cxn>
                  <a:cxn ang="0">
                    <a:pos x="8" y="184"/>
                  </a:cxn>
                  <a:cxn ang="0">
                    <a:pos x="20" y="184"/>
                  </a:cxn>
                  <a:cxn ang="0">
                    <a:pos x="26" y="180"/>
                  </a:cxn>
                  <a:cxn ang="0">
                    <a:pos x="32" y="184"/>
                  </a:cxn>
                  <a:cxn ang="0">
                    <a:pos x="46" y="182"/>
                  </a:cxn>
                  <a:cxn ang="0">
                    <a:pos x="56" y="156"/>
                  </a:cxn>
                  <a:cxn ang="0">
                    <a:pos x="64" y="136"/>
                  </a:cxn>
                  <a:cxn ang="0">
                    <a:pos x="74" y="118"/>
                  </a:cxn>
                  <a:cxn ang="0">
                    <a:pos x="82" y="108"/>
                  </a:cxn>
                  <a:cxn ang="0">
                    <a:pos x="80" y="98"/>
                  </a:cxn>
                  <a:cxn ang="0">
                    <a:pos x="98" y="44"/>
                  </a:cxn>
                  <a:cxn ang="0">
                    <a:pos x="94" y="36"/>
                  </a:cxn>
                  <a:cxn ang="0">
                    <a:pos x="98" y="16"/>
                  </a:cxn>
                  <a:cxn ang="0">
                    <a:pos x="108" y="6"/>
                  </a:cxn>
                  <a:cxn ang="0">
                    <a:pos x="122" y="8"/>
                  </a:cxn>
                  <a:cxn ang="0">
                    <a:pos x="152" y="20"/>
                  </a:cxn>
                  <a:cxn ang="0">
                    <a:pos x="162" y="18"/>
                  </a:cxn>
                  <a:cxn ang="0">
                    <a:pos x="170" y="14"/>
                  </a:cxn>
                  <a:cxn ang="0">
                    <a:pos x="182" y="10"/>
                  </a:cxn>
                  <a:cxn ang="0">
                    <a:pos x="204" y="8"/>
                  </a:cxn>
                  <a:cxn ang="0">
                    <a:pos x="216" y="2"/>
                  </a:cxn>
                  <a:cxn ang="0">
                    <a:pos x="246" y="14"/>
                  </a:cxn>
                  <a:cxn ang="0">
                    <a:pos x="260" y="16"/>
                  </a:cxn>
                  <a:cxn ang="0">
                    <a:pos x="272" y="16"/>
                  </a:cxn>
                  <a:cxn ang="0">
                    <a:pos x="284" y="24"/>
                  </a:cxn>
                  <a:cxn ang="0">
                    <a:pos x="296" y="50"/>
                  </a:cxn>
                  <a:cxn ang="0">
                    <a:pos x="292" y="72"/>
                  </a:cxn>
                  <a:cxn ang="0">
                    <a:pos x="274" y="102"/>
                  </a:cxn>
                  <a:cxn ang="0">
                    <a:pos x="268" y="132"/>
                  </a:cxn>
                  <a:cxn ang="0">
                    <a:pos x="268" y="152"/>
                  </a:cxn>
                  <a:cxn ang="0">
                    <a:pos x="270" y="160"/>
                  </a:cxn>
                  <a:cxn ang="0">
                    <a:pos x="272" y="174"/>
                  </a:cxn>
                  <a:cxn ang="0">
                    <a:pos x="272" y="192"/>
                  </a:cxn>
                  <a:cxn ang="0">
                    <a:pos x="274" y="202"/>
                  </a:cxn>
                  <a:cxn ang="0">
                    <a:pos x="272" y="214"/>
                  </a:cxn>
                  <a:cxn ang="0">
                    <a:pos x="288" y="228"/>
                  </a:cxn>
                  <a:cxn ang="0">
                    <a:pos x="292" y="248"/>
                  </a:cxn>
                </a:cxnLst>
                <a:rect l="0" t="0" r="r" b="b"/>
                <a:pathLst>
                  <a:path w="298" h="346">
                    <a:moveTo>
                      <a:pt x="290" y="248"/>
                    </a:moveTo>
                    <a:lnTo>
                      <a:pt x="280" y="250"/>
                    </a:lnTo>
                    <a:lnTo>
                      <a:pt x="270" y="256"/>
                    </a:lnTo>
                    <a:lnTo>
                      <a:pt x="264" y="258"/>
                    </a:lnTo>
                    <a:lnTo>
                      <a:pt x="260" y="262"/>
                    </a:lnTo>
                    <a:lnTo>
                      <a:pt x="258" y="266"/>
                    </a:lnTo>
                    <a:lnTo>
                      <a:pt x="256" y="272"/>
                    </a:lnTo>
                    <a:lnTo>
                      <a:pt x="256" y="310"/>
                    </a:lnTo>
                    <a:lnTo>
                      <a:pt x="258" y="318"/>
                    </a:lnTo>
                    <a:lnTo>
                      <a:pt x="260" y="320"/>
                    </a:lnTo>
                    <a:lnTo>
                      <a:pt x="266" y="324"/>
                    </a:lnTo>
                    <a:lnTo>
                      <a:pt x="276" y="324"/>
                    </a:lnTo>
                    <a:lnTo>
                      <a:pt x="276" y="336"/>
                    </a:lnTo>
                    <a:lnTo>
                      <a:pt x="274" y="340"/>
                    </a:lnTo>
                    <a:lnTo>
                      <a:pt x="272" y="344"/>
                    </a:lnTo>
                    <a:lnTo>
                      <a:pt x="268" y="346"/>
                    </a:lnTo>
                    <a:lnTo>
                      <a:pt x="266" y="346"/>
                    </a:lnTo>
                    <a:lnTo>
                      <a:pt x="262" y="338"/>
                    </a:lnTo>
                    <a:lnTo>
                      <a:pt x="258" y="334"/>
                    </a:lnTo>
                    <a:lnTo>
                      <a:pt x="248" y="326"/>
                    </a:lnTo>
                    <a:lnTo>
                      <a:pt x="242" y="320"/>
                    </a:lnTo>
                    <a:lnTo>
                      <a:pt x="238" y="318"/>
                    </a:lnTo>
                    <a:lnTo>
                      <a:pt x="238" y="314"/>
                    </a:lnTo>
                    <a:lnTo>
                      <a:pt x="232" y="316"/>
                    </a:lnTo>
                    <a:lnTo>
                      <a:pt x="230" y="318"/>
                    </a:lnTo>
                    <a:lnTo>
                      <a:pt x="228" y="318"/>
                    </a:lnTo>
                    <a:lnTo>
                      <a:pt x="224" y="320"/>
                    </a:lnTo>
                    <a:lnTo>
                      <a:pt x="218" y="318"/>
                    </a:lnTo>
                    <a:lnTo>
                      <a:pt x="212" y="316"/>
                    </a:lnTo>
                    <a:lnTo>
                      <a:pt x="208" y="312"/>
                    </a:lnTo>
                    <a:lnTo>
                      <a:pt x="206" y="308"/>
                    </a:lnTo>
                    <a:lnTo>
                      <a:pt x="190" y="302"/>
                    </a:lnTo>
                    <a:lnTo>
                      <a:pt x="186" y="300"/>
                    </a:lnTo>
                    <a:lnTo>
                      <a:pt x="178" y="300"/>
                    </a:lnTo>
                    <a:lnTo>
                      <a:pt x="170" y="300"/>
                    </a:lnTo>
                    <a:lnTo>
                      <a:pt x="166" y="302"/>
                    </a:lnTo>
                    <a:lnTo>
                      <a:pt x="162" y="302"/>
                    </a:lnTo>
                    <a:lnTo>
                      <a:pt x="156" y="300"/>
                    </a:lnTo>
                    <a:lnTo>
                      <a:pt x="158" y="294"/>
                    </a:lnTo>
                    <a:lnTo>
                      <a:pt x="158" y="290"/>
                    </a:lnTo>
                    <a:lnTo>
                      <a:pt x="156" y="282"/>
                    </a:lnTo>
                    <a:lnTo>
                      <a:pt x="152" y="280"/>
                    </a:lnTo>
                    <a:lnTo>
                      <a:pt x="152" y="276"/>
                    </a:lnTo>
                    <a:lnTo>
                      <a:pt x="154" y="254"/>
                    </a:lnTo>
                    <a:lnTo>
                      <a:pt x="152" y="232"/>
                    </a:lnTo>
                    <a:lnTo>
                      <a:pt x="146" y="234"/>
                    </a:lnTo>
                    <a:lnTo>
                      <a:pt x="138" y="234"/>
                    </a:lnTo>
                    <a:lnTo>
                      <a:pt x="134" y="232"/>
                    </a:lnTo>
                    <a:lnTo>
                      <a:pt x="132" y="230"/>
                    </a:lnTo>
                    <a:lnTo>
                      <a:pt x="130" y="228"/>
                    </a:lnTo>
                    <a:lnTo>
                      <a:pt x="110" y="228"/>
                    </a:lnTo>
                    <a:lnTo>
                      <a:pt x="110" y="236"/>
                    </a:lnTo>
                    <a:lnTo>
                      <a:pt x="108" y="240"/>
                    </a:lnTo>
                    <a:lnTo>
                      <a:pt x="106" y="242"/>
                    </a:lnTo>
                    <a:lnTo>
                      <a:pt x="98" y="242"/>
                    </a:lnTo>
                    <a:lnTo>
                      <a:pt x="86" y="242"/>
                    </a:lnTo>
                    <a:lnTo>
                      <a:pt x="82" y="242"/>
                    </a:lnTo>
                    <a:lnTo>
                      <a:pt x="80" y="240"/>
                    </a:lnTo>
                    <a:lnTo>
                      <a:pt x="72" y="232"/>
                    </a:lnTo>
                    <a:lnTo>
                      <a:pt x="66" y="220"/>
                    </a:lnTo>
                    <a:lnTo>
                      <a:pt x="66" y="208"/>
                    </a:lnTo>
                    <a:lnTo>
                      <a:pt x="2" y="208"/>
                    </a:lnTo>
                    <a:lnTo>
                      <a:pt x="0" y="202"/>
                    </a:lnTo>
                    <a:lnTo>
                      <a:pt x="2" y="190"/>
                    </a:lnTo>
                    <a:lnTo>
                      <a:pt x="4" y="186"/>
                    </a:lnTo>
                    <a:lnTo>
                      <a:pt x="8" y="184"/>
                    </a:lnTo>
                    <a:lnTo>
                      <a:pt x="14" y="184"/>
                    </a:lnTo>
                    <a:lnTo>
                      <a:pt x="16" y="184"/>
                    </a:lnTo>
                    <a:lnTo>
                      <a:pt x="20" y="184"/>
                    </a:lnTo>
                    <a:lnTo>
                      <a:pt x="22" y="182"/>
                    </a:lnTo>
                    <a:lnTo>
                      <a:pt x="24" y="180"/>
                    </a:lnTo>
                    <a:lnTo>
                      <a:pt x="26" y="180"/>
                    </a:lnTo>
                    <a:lnTo>
                      <a:pt x="30" y="180"/>
                    </a:lnTo>
                    <a:lnTo>
                      <a:pt x="30" y="184"/>
                    </a:lnTo>
                    <a:lnTo>
                      <a:pt x="32" y="184"/>
                    </a:lnTo>
                    <a:lnTo>
                      <a:pt x="36" y="184"/>
                    </a:lnTo>
                    <a:lnTo>
                      <a:pt x="42" y="184"/>
                    </a:lnTo>
                    <a:lnTo>
                      <a:pt x="46" y="182"/>
                    </a:lnTo>
                    <a:lnTo>
                      <a:pt x="50" y="176"/>
                    </a:lnTo>
                    <a:lnTo>
                      <a:pt x="52" y="168"/>
                    </a:lnTo>
                    <a:lnTo>
                      <a:pt x="56" y="156"/>
                    </a:lnTo>
                    <a:lnTo>
                      <a:pt x="56" y="142"/>
                    </a:lnTo>
                    <a:lnTo>
                      <a:pt x="60" y="140"/>
                    </a:lnTo>
                    <a:lnTo>
                      <a:pt x="64" y="136"/>
                    </a:lnTo>
                    <a:lnTo>
                      <a:pt x="66" y="126"/>
                    </a:lnTo>
                    <a:lnTo>
                      <a:pt x="70" y="122"/>
                    </a:lnTo>
                    <a:lnTo>
                      <a:pt x="74" y="118"/>
                    </a:lnTo>
                    <a:lnTo>
                      <a:pt x="78" y="116"/>
                    </a:lnTo>
                    <a:lnTo>
                      <a:pt x="80" y="112"/>
                    </a:lnTo>
                    <a:lnTo>
                      <a:pt x="82" y="108"/>
                    </a:lnTo>
                    <a:lnTo>
                      <a:pt x="80" y="104"/>
                    </a:lnTo>
                    <a:lnTo>
                      <a:pt x="80" y="102"/>
                    </a:lnTo>
                    <a:lnTo>
                      <a:pt x="80" y="98"/>
                    </a:lnTo>
                    <a:lnTo>
                      <a:pt x="92" y="68"/>
                    </a:lnTo>
                    <a:lnTo>
                      <a:pt x="96" y="54"/>
                    </a:lnTo>
                    <a:lnTo>
                      <a:pt x="98" y="44"/>
                    </a:lnTo>
                    <a:lnTo>
                      <a:pt x="96" y="40"/>
                    </a:lnTo>
                    <a:lnTo>
                      <a:pt x="96" y="38"/>
                    </a:lnTo>
                    <a:lnTo>
                      <a:pt x="94" y="36"/>
                    </a:lnTo>
                    <a:lnTo>
                      <a:pt x="94" y="34"/>
                    </a:lnTo>
                    <a:lnTo>
                      <a:pt x="96" y="24"/>
                    </a:lnTo>
                    <a:lnTo>
                      <a:pt x="98" y="16"/>
                    </a:lnTo>
                    <a:lnTo>
                      <a:pt x="100" y="12"/>
                    </a:lnTo>
                    <a:lnTo>
                      <a:pt x="104" y="10"/>
                    </a:lnTo>
                    <a:lnTo>
                      <a:pt x="108" y="6"/>
                    </a:lnTo>
                    <a:lnTo>
                      <a:pt x="110" y="6"/>
                    </a:lnTo>
                    <a:lnTo>
                      <a:pt x="116" y="6"/>
                    </a:lnTo>
                    <a:lnTo>
                      <a:pt x="122" y="8"/>
                    </a:lnTo>
                    <a:lnTo>
                      <a:pt x="134" y="14"/>
                    </a:lnTo>
                    <a:lnTo>
                      <a:pt x="144" y="20"/>
                    </a:lnTo>
                    <a:lnTo>
                      <a:pt x="152" y="20"/>
                    </a:lnTo>
                    <a:lnTo>
                      <a:pt x="160" y="20"/>
                    </a:lnTo>
                    <a:lnTo>
                      <a:pt x="162" y="20"/>
                    </a:lnTo>
                    <a:lnTo>
                      <a:pt x="162" y="18"/>
                    </a:lnTo>
                    <a:lnTo>
                      <a:pt x="164" y="14"/>
                    </a:lnTo>
                    <a:lnTo>
                      <a:pt x="166" y="12"/>
                    </a:lnTo>
                    <a:lnTo>
                      <a:pt x="170" y="14"/>
                    </a:lnTo>
                    <a:lnTo>
                      <a:pt x="172" y="14"/>
                    </a:lnTo>
                    <a:lnTo>
                      <a:pt x="178" y="12"/>
                    </a:lnTo>
                    <a:lnTo>
                      <a:pt x="182" y="10"/>
                    </a:lnTo>
                    <a:lnTo>
                      <a:pt x="188" y="8"/>
                    </a:lnTo>
                    <a:lnTo>
                      <a:pt x="192" y="8"/>
                    </a:lnTo>
                    <a:lnTo>
                      <a:pt x="204" y="8"/>
                    </a:lnTo>
                    <a:lnTo>
                      <a:pt x="206" y="2"/>
                    </a:lnTo>
                    <a:lnTo>
                      <a:pt x="210" y="0"/>
                    </a:lnTo>
                    <a:lnTo>
                      <a:pt x="216" y="2"/>
                    </a:lnTo>
                    <a:lnTo>
                      <a:pt x="224" y="4"/>
                    </a:lnTo>
                    <a:lnTo>
                      <a:pt x="236" y="4"/>
                    </a:lnTo>
                    <a:lnTo>
                      <a:pt x="246" y="14"/>
                    </a:lnTo>
                    <a:lnTo>
                      <a:pt x="252" y="16"/>
                    </a:lnTo>
                    <a:lnTo>
                      <a:pt x="260" y="20"/>
                    </a:lnTo>
                    <a:lnTo>
                      <a:pt x="260" y="16"/>
                    </a:lnTo>
                    <a:lnTo>
                      <a:pt x="264" y="16"/>
                    </a:lnTo>
                    <a:lnTo>
                      <a:pt x="268" y="20"/>
                    </a:lnTo>
                    <a:lnTo>
                      <a:pt x="272" y="16"/>
                    </a:lnTo>
                    <a:lnTo>
                      <a:pt x="280" y="16"/>
                    </a:lnTo>
                    <a:lnTo>
                      <a:pt x="282" y="20"/>
                    </a:lnTo>
                    <a:lnTo>
                      <a:pt x="284" y="24"/>
                    </a:lnTo>
                    <a:lnTo>
                      <a:pt x="294" y="32"/>
                    </a:lnTo>
                    <a:lnTo>
                      <a:pt x="296" y="44"/>
                    </a:lnTo>
                    <a:lnTo>
                      <a:pt x="296" y="50"/>
                    </a:lnTo>
                    <a:lnTo>
                      <a:pt x="298" y="54"/>
                    </a:lnTo>
                    <a:lnTo>
                      <a:pt x="298" y="64"/>
                    </a:lnTo>
                    <a:lnTo>
                      <a:pt x="292" y="72"/>
                    </a:lnTo>
                    <a:lnTo>
                      <a:pt x="286" y="80"/>
                    </a:lnTo>
                    <a:lnTo>
                      <a:pt x="280" y="92"/>
                    </a:lnTo>
                    <a:lnTo>
                      <a:pt x="274" y="102"/>
                    </a:lnTo>
                    <a:lnTo>
                      <a:pt x="274" y="124"/>
                    </a:lnTo>
                    <a:lnTo>
                      <a:pt x="272" y="128"/>
                    </a:lnTo>
                    <a:lnTo>
                      <a:pt x="268" y="132"/>
                    </a:lnTo>
                    <a:lnTo>
                      <a:pt x="266" y="138"/>
                    </a:lnTo>
                    <a:lnTo>
                      <a:pt x="266" y="148"/>
                    </a:lnTo>
                    <a:lnTo>
                      <a:pt x="268" y="152"/>
                    </a:lnTo>
                    <a:lnTo>
                      <a:pt x="272" y="154"/>
                    </a:lnTo>
                    <a:lnTo>
                      <a:pt x="272" y="156"/>
                    </a:lnTo>
                    <a:lnTo>
                      <a:pt x="270" y="160"/>
                    </a:lnTo>
                    <a:lnTo>
                      <a:pt x="270" y="164"/>
                    </a:lnTo>
                    <a:lnTo>
                      <a:pt x="270" y="168"/>
                    </a:lnTo>
                    <a:lnTo>
                      <a:pt x="272" y="174"/>
                    </a:lnTo>
                    <a:lnTo>
                      <a:pt x="274" y="182"/>
                    </a:lnTo>
                    <a:lnTo>
                      <a:pt x="272" y="186"/>
                    </a:lnTo>
                    <a:lnTo>
                      <a:pt x="272" y="192"/>
                    </a:lnTo>
                    <a:lnTo>
                      <a:pt x="272" y="196"/>
                    </a:lnTo>
                    <a:lnTo>
                      <a:pt x="272" y="198"/>
                    </a:lnTo>
                    <a:lnTo>
                      <a:pt x="274" y="202"/>
                    </a:lnTo>
                    <a:lnTo>
                      <a:pt x="272" y="206"/>
                    </a:lnTo>
                    <a:lnTo>
                      <a:pt x="272" y="208"/>
                    </a:lnTo>
                    <a:lnTo>
                      <a:pt x="272" y="214"/>
                    </a:lnTo>
                    <a:lnTo>
                      <a:pt x="278" y="218"/>
                    </a:lnTo>
                    <a:lnTo>
                      <a:pt x="282" y="224"/>
                    </a:lnTo>
                    <a:lnTo>
                      <a:pt x="288" y="228"/>
                    </a:lnTo>
                    <a:lnTo>
                      <a:pt x="288" y="234"/>
                    </a:lnTo>
                    <a:lnTo>
                      <a:pt x="290" y="240"/>
                    </a:lnTo>
                    <a:lnTo>
                      <a:pt x="292" y="248"/>
                    </a:lnTo>
                    <a:lnTo>
                      <a:pt x="290" y="248"/>
                    </a:lnTo>
                    <a:close/>
                  </a:path>
                </a:pathLst>
              </a:custGeom>
              <a:grpFill/>
              <a:ln w="3175" cmpd="sng">
                <a:solidFill>
                  <a:schemeClr val="accent5"/>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618" name="Freeform 110"/>
              <p:cNvSpPr>
                <a:spLocks/>
              </p:cNvSpPr>
              <p:nvPr/>
            </p:nvSpPr>
            <p:spPr bwMode="gray">
              <a:xfrm>
                <a:off x="3166" y="2332"/>
                <a:ext cx="174" cy="298"/>
              </a:xfrm>
              <a:custGeom>
                <a:avLst/>
                <a:gdLst/>
                <a:ahLst/>
                <a:cxnLst>
                  <a:cxn ang="0">
                    <a:pos x="32" y="288"/>
                  </a:cxn>
                  <a:cxn ang="0">
                    <a:pos x="34" y="274"/>
                  </a:cxn>
                  <a:cxn ang="0">
                    <a:pos x="44" y="268"/>
                  </a:cxn>
                  <a:cxn ang="0">
                    <a:pos x="66" y="258"/>
                  </a:cxn>
                  <a:cxn ang="0">
                    <a:pos x="74" y="248"/>
                  </a:cxn>
                  <a:cxn ang="0">
                    <a:pos x="78" y="218"/>
                  </a:cxn>
                  <a:cxn ang="0">
                    <a:pos x="76" y="204"/>
                  </a:cxn>
                  <a:cxn ang="0">
                    <a:pos x="74" y="192"/>
                  </a:cxn>
                  <a:cxn ang="0">
                    <a:pos x="70" y="182"/>
                  </a:cxn>
                  <a:cxn ang="0">
                    <a:pos x="70" y="172"/>
                  </a:cxn>
                  <a:cxn ang="0">
                    <a:pos x="76" y="162"/>
                  </a:cxn>
                  <a:cxn ang="0">
                    <a:pos x="94" y="152"/>
                  </a:cxn>
                  <a:cxn ang="0">
                    <a:pos x="102" y="140"/>
                  </a:cxn>
                  <a:cxn ang="0">
                    <a:pos x="112" y="128"/>
                  </a:cxn>
                  <a:cxn ang="0">
                    <a:pos x="150" y="108"/>
                  </a:cxn>
                  <a:cxn ang="0">
                    <a:pos x="162" y="94"/>
                  </a:cxn>
                  <a:cxn ang="0">
                    <a:pos x="168" y="76"/>
                  </a:cxn>
                  <a:cxn ang="0">
                    <a:pos x="170" y="56"/>
                  </a:cxn>
                  <a:cxn ang="0">
                    <a:pos x="174" y="48"/>
                  </a:cxn>
                  <a:cxn ang="0">
                    <a:pos x="172" y="10"/>
                  </a:cxn>
                  <a:cxn ang="0">
                    <a:pos x="166" y="2"/>
                  </a:cxn>
                  <a:cxn ang="0">
                    <a:pos x="154" y="6"/>
                  </a:cxn>
                  <a:cxn ang="0">
                    <a:pos x="130" y="14"/>
                  </a:cxn>
                  <a:cxn ang="0">
                    <a:pos x="124" y="18"/>
                  </a:cxn>
                  <a:cxn ang="0">
                    <a:pos x="118" y="20"/>
                  </a:cxn>
                  <a:cxn ang="0">
                    <a:pos x="112" y="18"/>
                  </a:cxn>
                  <a:cxn ang="0">
                    <a:pos x="106" y="20"/>
                  </a:cxn>
                  <a:cxn ang="0">
                    <a:pos x="100" y="22"/>
                  </a:cxn>
                  <a:cxn ang="0">
                    <a:pos x="72" y="28"/>
                  </a:cxn>
                  <a:cxn ang="0">
                    <a:pos x="72" y="42"/>
                  </a:cxn>
                  <a:cxn ang="0">
                    <a:pos x="80" y="56"/>
                  </a:cxn>
                  <a:cxn ang="0">
                    <a:pos x="92" y="74"/>
                  </a:cxn>
                  <a:cxn ang="0">
                    <a:pos x="92" y="88"/>
                  </a:cxn>
                  <a:cxn ang="0">
                    <a:pos x="88" y="100"/>
                  </a:cxn>
                  <a:cxn ang="0">
                    <a:pos x="82" y="106"/>
                  </a:cxn>
                  <a:cxn ang="0">
                    <a:pos x="78" y="110"/>
                  </a:cxn>
                  <a:cxn ang="0">
                    <a:pos x="76" y="114"/>
                  </a:cxn>
                  <a:cxn ang="0">
                    <a:pos x="68" y="108"/>
                  </a:cxn>
                  <a:cxn ang="0">
                    <a:pos x="68" y="90"/>
                  </a:cxn>
                  <a:cxn ang="0">
                    <a:pos x="70" y="72"/>
                  </a:cxn>
                  <a:cxn ang="0">
                    <a:pos x="56" y="72"/>
                  </a:cxn>
                  <a:cxn ang="0">
                    <a:pos x="50" y="64"/>
                  </a:cxn>
                  <a:cxn ang="0">
                    <a:pos x="34" y="70"/>
                  </a:cxn>
                  <a:cxn ang="0">
                    <a:pos x="12" y="76"/>
                  </a:cxn>
                  <a:cxn ang="0">
                    <a:pos x="0" y="82"/>
                  </a:cxn>
                  <a:cxn ang="0">
                    <a:pos x="18" y="102"/>
                  </a:cxn>
                  <a:cxn ang="0">
                    <a:pos x="36" y="110"/>
                  </a:cxn>
                  <a:cxn ang="0">
                    <a:pos x="44" y="120"/>
                  </a:cxn>
                  <a:cxn ang="0">
                    <a:pos x="44" y="136"/>
                  </a:cxn>
                  <a:cxn ang="0">
                    <a:pos x="40" y="148"/>
                  </a:cxn>
                  <a:cxn ang="0">
                    <a:pos x="40" y="168"/>
                  </a:cxn>
                  <a:cxn ang="0">
                    <a:pos x="36" y="188"/>
                  </a:cxn>
                  <a:cxn ang="0">
                    <a:pos x="18" y="208"/>
                  </a:cxn>
                  <a:cxn ang="0">
                    <a:pos x="14" y="226"/>
                  </a:cxn>
                  <a:cxn ang="0">
                    <a:pos x="20" y="242"/>
                  </a:cxn>
                  <a:cxn ang="0">
                    <a:pos x="20" y="258"/>
                  </a:cxn>
                  <a:cxn ang="0">
                    <a:pos x="18" y="298"/>
                  </a:cxn>
                  <a:cxn ang="0">
                    <a:pos x="30" y="298"/>
                  </a:cxn>
                </a:cxnLst>
                <a:rect l="0" t="0" r="r" b="b"/>
                <a:pathLst>
                  <a:path w="174" h="298">
                    <a:moveTo>
                      <a:pt x="30" y="298"/>
                    </a:moveTo>
                    <a:lnTo>
                      <a:pt x="32" y="288"/>
                    </a:lnTo>
                    <a:lnTo>
                      <a:pt x="32" y="282"/>
                    </a:lnTo>
                    <a:lnTo>
                      <a:pt x="34" y="274"/>
                    </a:lnTo>
                    <a:lnTo>
                      <a:pt x="38" y="270"/>
                    </a:lnTo>
                    <a:lnTo>
                      <a:pt x="44" y="268"/>
                    </a:lnTo>
                    <a:lnTo>
                      <a:pt x="50" y="264"/>
                    </a:lnTo>
                    <a:lnTo>
                      <a:pt x="66" y="258"/>
                    </a:lnTo>
                    <a:lnTo>
                      <a:pt x="72" y="254"/>
                    </a:lnTo>
                    <a:lnTo>
                      <a:pt x="74" y="248"/>
                    </a:lnTo>
                    <a:lnTo>
                      <a:pt x="78" y="232"/>
                    </a:lnTo>
                    <a:lnTo>
                      <a:pt x="78" y="218"/>
                    </a:lnTo>
                    <a:lnTo>
                      <a:pt x="78" y="210"/>
                    </a:lnTo>
                    <a:lnTo>
                      <a:pt x="76" y="204"/>
                    </a:lnTo>
                    <a:lnTo>
                      <a:pt x="74" y="196"/>
                    </a:lnTo>
                    <a:lnTo>
                      <a:pt x="74" y="192"/>
                    </a:lnTo>
                    <a:lnTo>
                      <a:pt x="74" y="186"/>
                    </a:lnTo>
                    <a:lnTo>
                      <a:pt x="70" y="182"/>
                    </a:lnTo>
                    <a:lnTo>
                      <a:pt x="70" y="178"/>
                    </a:lnTo>
                    <a:lnTo>
                      <a:pt x="70" y="172"/>
                    </a:lnTo>
                    <a:lnTo>
                      <a:pt x="72" y="168"/>
                    </a:lnTo>
                    <a:lnTo>
                      <a:pt x="76" y="162"/>
                    </a:lnTo>
                    <a:lnTo>
                      <a:pt x="86" y="156"/>
                    </a:lnTo>
                    <a:lnTo>
                      <a:pt x="94" y="152"/>
                    </a:lnTo>
                    <a:lnTo>
                      <a:pt x="100" y="148"/>
                    </a:lnTo>
                    <a:lnTo>
                      <a:pt x="102" y="140"/>
                    </a:lnTo>
                    <a:lnTo>
                      <a:pt x="108" y="134"/>
                    </a:lnTo>
                    <a:lnTo>
                      <a:pt x="112" y="128"/>
                    </a:lnTo>
                    <a:lnTo>
                      <a:pt x="130" y="116"/>
                    </a:lnTo>
                    <a:lnTo>
                      <a:pt x="150" y="108"/>
                    </a:lnTo>
                    <a:lnTo>
                      <a:pt x="156" y="100"/>
                    </a:lnTo>
                    <a:lnTo>
                      <a:pt x="162" y="94"/>
                    </a:lnTo>
                    <a:lnTo>
                      <a:pt x="168" y="84"/>
                    </a:lnTo>
                    <a:lnTo>
                      <a:pt x="168" y="76"/>
                    </a:lnTo>
                    <a:lnTo>
                      <a:pt x="168" y="66"/>
                    </a:lnTo>
                    <a:lnTo>
                      <a:pt x="170" y="56"/>
                    </a:lnTo>
                    <a:lnTo>
                      <a:pt x="170" y="50"/>
                    </a:lnTo>
                    <a:lnTo>
                      <a:pt x="174" y="48"/>
                    </a:lnTo>
                    <a:lnTo>
                      <a:pt x="172" y="22"/>
                    </a:lnTo>
                    <a:lnTo>
                      <a:pt x="172" y="10"/>
                    </a:lnTo>
                    <a:lnTo>
                      <a:pt x="174" y="0"/>
                    </a:lnTo>
                    <a:lnTo>
                      <a:pt x="166" y="2"/>
                    </a:lnTo>
                    <a:lnTo>
                      <a:pt x="158" y="2"/>
                    </a:lnTo>
                    <a:lnTo>
                      <a:pt x="154" y="6"/>
                    </a:lnTo>
                    <a:lnTo>
                      <a:pt x="144" y="10"/>
                    </a:lnTo>
                    <a:lnTo>
                      <a:pt x="130" y="14"/>
                    </a:lnTo>
                    <a:lnTo>
                      <a:pt x="126" y="16"/>
                    </a:lnTo>
                    <a:lnTo>
                      <a:pt x="124" y="18"/>
                    </a:lnTo>
                    <a:lnTo>
                      <a:pt x="122" y="20"/>
                    </a:lnTo>
                    <a:lnTo>
                      <a:pt x="118" y="20"/>
                    </a:lnTo>
                    <a:lnTo>
                      <a:pt x="114" y="20"/>
                    </a:lnTo>
                    <a:lnTo>
                      <a:pt x="112" y="18"/>
                    </a:lnTo>
                    <a:lnTo>
                      <a:pt x="108" y="18"/>
                    </a:lnTo>
                    <a:lnTo>
                      <a:pt x="106" y="20"/>
                    </a:lnTo>
                    <a:lnTo>
                      <a:pt x="104" y="22"/>
                    </a:lnTo>
                    <a:lnTo>
                      <a:pt x="100" y="22"/>
                    </a:lnTo>
                    <a:lnTo>
                      <a:pt x="74" y="20"/>
                    </a:lnTo>
                    <a:lnTo>
                      <a:pt x="72" y="28"/>
                    </a:lnTo>
                    <a:lnTo>
                      <a:pt x="70" y="36"/>
                    </a:lnTo>
                    <a:lnTo>
                      <a:pt x="72" y="42"/>
                    </a:lnTo>
                    <a:lnTo>
                      <a:pt x="74" y="48"/>
                    </a:lnTo>
                    <a:lnTo>
                      <a:pt x="80" y="56"/>
                    </a:lnTo>
                    <a:lnTo>
                      <a:pt x="88" y="68"/>
                    </a:lnTo>
                    <a:lnTo>
                      <a:pt x="92" y="74"/>
                    </a:lnTo>
                    <a:lnTo>
                      <a:pt x="92" y="80"/>
                    </a:lnTo>
                    <a:lnTo>
                      <a:pt x="92" y="88"/>
                    </a:lnTo>
                    <a:lnTo>
                      <a:pt x="90" y="94"/>
                    </a:lnTo>
                    <a:lnTo>
                      <a:pt x="88" y="100"/>
                    </a:lnTo>
                    <a:lnTo>
                      <a:pt x="86" y="102"/>
                    </a:lnTo>
                    <a:lnTo>
                      <a:pt x="82" y="106"/>
                    </a:lnTo>
                    <a:lnTo>
                      <a:pt x="80" y="108"/>
                    </a:lnTo>
                    <a:lnTo>
                      <a:pt x="78" y="110"/>
                    </a:lnTo>
                    <a:lnTo>
                      <a:pt x="78" y="118"/>
                    </a:lnTo>
                    <a:lnTo>
                      <a:pt x="76" y="114"/>
                    </a:lnTo>
                    <a:lnTo>
                      <a:pt x="72" y="110"/>
                    </a:lnTo>
                    <a:lnTo>
                      <a:pt x="68" y="108"/>
                    </a:lnTo>
                    <a:lnTo>
                      <a:pt x="66" y="100"/>
                    </a:lnTo>
                    <a:lnTo>
                      <a:pt x="68" y="90"/>
                    </a:lnTo>
                    <a:lnTo>
                      <a:pt x="70" y="82"/>
                    </a:lnTo>
                    <a:lnTo>
                      <a:pt x="70" y="72"/>
                    </a:lnTo>
                    <a:lnTo>
                      <a:pt x="62" y="72"/>
                    </a:lnTo>
                    <a:lnTo>
                      <a:pt x="56" y="72"/>
                    </a:lnTo>
                    <a:lnTo>
                      <a:pt x="52" y="70"/>
                    </a:lnTo>
                    <a:lnTo>
                      <a:pt x="50" y="64"/>
                    </a:lnTo>
                    <a:lnTo>
                      <a:pt x="44" y="64"/>
                    </a:lnTo>
                    <a:lnTo>
                      <a:pt x="34" y="70"/>
                    </a:lnTo>
                    <a:lnTo>
                      <a:pt x="22" y="72"/>
                    </a:lnTo>
                    <a:lnTo>
                      <a:pt x="12" y="76"/>
                    </a:lnTo>
                    <a:lnTo>
                      <a:pt x="6" y="80"/>
                    </a:lnTo>
                    <a:lnTo>
                      <a:pt x="0" y="82"/>
                    </a:lnTo>
                    <a:lnTo>
                      <a:pt x="2" y="98"/>
                    </a:lnTo>
                    <a:lnTo>
                      <a:pt x="18" y="102"/>
                    </a:lnTo>
                    <a:lnTo>
                      <a:pt x="30" y="106"/>
                    </a:lnTo>
                    <a:lnTo>
                      <a:pt x="36" y="110"/>
                    </a:lnTo>
                    <a:lnTo>
                      <a:pt x="40" y="114"/>
                    </a:lnTo>
                    <a:lnTo>
                      <a:pt x="44" y="120"/>
                    </a:lnTo>
                    <a:lnTo>
                      <a:pt x="44" y="128"/>
                    </a:lnTo>
                    <a:lnTo>
                      <a:pt x="44" y="136"/>
                    </a:lnTo>
                    <a:lnTo>
                      <a:pt x="42" y="142"/>
                    </a:lnTo>
                    <a:lnTo>
                      <a:pt x="40" y="148"/>
                    </a:lnTo>
                    <a:lnTo>
                      <a:pt x="40" y="158"/>
                    </a:lnTo>
                    <a:lnTo>
                      <a:pt x="40" y="168"/>
                    </a:lnTo>
                    <a:lnTo>
                      <a:pt x="38" y="178"/>
                    </a:lnTo>
                    <a:lnTo>
                      <a:pt x="36" y="188"/>
                    </a:lnTo>
                    <a:lnTo>
                      <a:pt x="30" y="196"/>
                    </a:lnTo>
                    <a:lnTo>
                      <a:pt x="18" y="208"/>
                    </a:lnTo>
                    <a:lnTo>
                      <a:pt x="14" y="218"/>
                    </a:lnTo>
                    <a:lnTo>
                      <a:pt x="14" y="226"/>
                    </a:lnTo>
                    <a:lnTo>
                      <a:pt x="18" y="234"/>
                    </a:lnTo>
                    <a:lnTo>
                      <a:pt x="20" y="242"/>
                    </a:lnTo>
                    <a:lnTo>
                      <a:pt x="22" y="250"/>
                    </a:lnTo>
                    <a:lnTo>
                      <a:pt x="20" y="258"/>
                    </a:lnTo>
                    <a:lnTo>
                      <a:pt x="18" y="264"/>
                    </a:lnTo>
                    <a:lnTo>
                      <a:pt x="18" y="298"/>
                    </a:lnTo>
                    <a:lnTo>
                      <a:pt x="28" y="298"/>
                    </a:lnTo>
                    <a:lnTo>
                      <a:pt x="30" y="298"/>
                    </a:lnTo>
                    <a:close/>
                  </a:path>
                </a:pathLst>
              </a:custGeom>
              <a:grpFill/>
              <a:ln w="3175" cmpd="sng">
                <a:solidFill>
                  <a:schemeClr val="accent5"/>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619" name="Freeform 111"/>
              <p:cNvSpPr>
                <a:spLocks/>
              </p:cNvSpPr>
              <p:nvPr/>
            </p:nvSpPr>
            <p:spPr bwMode="gray">
              <a:xfrm>
                <a:off x="2942" y="2542"/>
                <a:ext cx="256" cy="234"/>
              </a:xfrm>
              <a:custGeom>
                <a:avLst/>
                <a:gdLst/>
                <a:ahLst/>
                <a:cxnLst>
                  <a:cxn ang="0">
                    <a:pos x="252" y="92"/>
                  </a:cxn>
                  <a:cxn ang="0">
                    <a:pos x="256" y="100"/>
                  </a:cxn>
                  <a:cxn ang="0">
                    <a:pos x="256" y="108"/>
                  </a:cxn>
                  <a:cxn ang="0">
                    <a:pos x="248" y="118"/>
                  </a:cxn>
                  <a:cxn ang="0">
                    <a:pos x="226" y="136"/>
                  </a:cxn>
                  <a:cxn ang="0">
                    <a:pos x="206" y="170"/>
                  </a:cxn>
                  <a:cxn ang="0">
                    <a:pos x="182" y="198"/>
                  </a:cxn>
                  <a:cxn ang="0">
                    <a:pos x="162" y="206"/>
                  </a:cxn>
                  <a:cxn ang="0">
                    <a:pos x="146" y="212"/>
                  </a:cxn>
                  <a:cxn ang="0">
                    <a:pos x="132" y="220"/>
                  </a:cxn>
                  <a:cxn ang="0">
                    <a:pos x="112" y="222"/>
                  </a:cxn>
                  <a:cxn ang="0">
                    <a:pos x="82" y="220"/>
                  </a:cxn>
                  <a:cxn ang="0">
                    <a:pos x="78" y="228"/>
                  </a:cxn>
                  <a:cxn ang="0">
                    <a:pos x="58" y="228"/>
                  </a:cxn>
                  <a:cxn ang="0">
                    <a:pos x="46" y="234"/>
                  </a:cxn>
                  <a:cxn ang="0">
                    <a:pos x="22" y="210"/>
                  </a:cxn>
                  <a:cxn ang="0">
                    <a:pos x="22" y="200"/>
                  </a:cxn>
                  <a:cxn ang="0">
                    <a:pos x="24" y="184"/>
                  </a:cxn>
                  <a:cxn ang="0">
                    <a:pos x="20" y="174"/>
                  </a:cxn>
                  <a:cxn ang="0">
                    <a:pos x="16" y="166"/>
                  </a:cxn>
                  <a:cxn ang="0">
                    <a:pos x="10" y="140"/>
                  </a:cxn>
                  <a:cxn ang="0">
                    <a:pos x="0" y="122"/>
                  </a:cxn>
                  <a:cxn ang="0">
                    <a:pos x="6" y="114"/>
                  </a:cxn>
                  <a:cxn ang="0">
                    <a:pos x="14" y="120"/>
                  </a:cxn>
                  <a:cxn ang="0">
                    <a:pos x="24" y="126"/>
                  </a:cxn>
                  <a:cxn ang="0">
                    <a:pos x="42" y="126"/>
                  </a:cxn>
                  <a:cxn ang="0">
                    <a:pos x="52" y="118"/>
                  </a:cxn>
                  <a:cxn ang="0">
                    <a:pos x="54" y="54"/>
                  </a:cxn>
                  <a:cxn ang="0">
                    <a:pos x="68" y="64"/>
                  </a:cxn>
                  <a:cxn ang="0">
                    <a:pos x="70" y="74"/>
                  </a:cxn>
                  <a:cxn ang="0">
                    <a:pos x="66" y="90"/>
                  </a:cxn>
                  <a:cxn ang="0">
                    <a:pos x="90" y="84"/>
                  </a:cxn>
                  <a:cxn ang="0">
                    <a:pos x="106" y="64"/>
                  </a:cxn>
                  <a:cxn ang="0">
                    <a:pos x="116" y="62"/>
                  </a:cxn>
                  <a:cxn ang="0">
                    <a:pos x="126" y="68"/>
                  </a:cxn>
                  <a:cxn ang="0">
                    <a:pos x="138" y="68"/>
                  </a:cxn>
                  <a:cxn ang="0">
                    <a:pos x="146" y="60"/>
                  </a:cxn>
                  <a:cxn ang="0">
                    <a:pos x="152" y="50"/>
                  </a:cxn>
                  <a:cxn ang="0">
                    <a:pos x="158" y="46"/>
                  </a:cxn>
                  <a:cxn ang="0">
                    <a:pos x="172" y="32"/>
                  </a:cxn>
                  <a:cxn ang="0">
                    <a:pos x="188" y="10"/>
                  </a:cxn>
                  <a:cxn ang="0">
                    <a:pos x="202" y="2"/>
                  </a:cxn>
                  <a:cxn ang="0">
                    <a:pos x="216" y="2"/>
                  </a:cxn>
                  <a:cxn ang="0">
                    <a:pos x="228" y="6"/>
                  </a:cxn>
                  <a:cxn ang="0">
                    <a:pos x="238" y="16"/>
                  </a:cxn>
                  <a:cxn ang="0">
                    <a:pos x="244" y="32"/>
                  </a:cxn>
                  <a:cxn ang="0">
                    <a:pos x="244" y="48"/>
                  </a:cxn>
                  <a:cxn ang="0">
                    <a:pos x="242" y="88"/>
                  </a:cxn>
                </a:cxnLst>
                <a:rect l="0" t="0" r="r" b="b"/>
                <a:pathLst>
                  <a:path w="256" h="234">
                    <a:moveTo>
                      <a:pt x="254" y="88"/>
                    </a:moveTo>
                    <a:lnTo>
                      <a:pt x="252" y="92"/>
                    </a:lnTo>
                    <a:lnTo>
                      <a:pt x="254" y="98"/>
                    </a:lnTo>
                    <a:lnTo>
                      <a:pt x="256" y="100"/>
                    </a:lnTo>
                    <a:lnTo>
                      <a:pt x="256" y="104"/>
                    </a:lnTo>
                    <a:lnTo>
                      <a:pt x="256" y="108"/>
                    </a:lnTo>
                    <a:lnTo>
                      <a:pt x="254" y="114"/>
                    </a:lnTo>
                    <a:lnTo>
                      <a:pt x="248" y="118"/>
                    </a:lnTo>
                    <a:lnTo>
                      <a:pt x="236" y="126"/>
                    </a:lnTo>
                    <a:lnTo>
                      <a:pt x="226" y="136"/>
                    </a:lnTo>
                    <a:lnTo>
                      <a:pt x="218" y="146"/>
                    </a:lnTo>
                    <a:lnTo>
                      <a:pt x="206" y="170"/>
                    </a:lnTo>
                    <a:lnTo>
                      <a:pt x="190" y="188"/>
                    </a:lnTo>
                    <a:lnTo>
                      <a:pt x="182" y="198"/>
                    </a:lnTo>
                    <a:lnTo>
                      <a:pt x="172" y="204"/>
                    </a:lnTo>
                    <a:lnTo>
                      <a:pt x="162" y="206"/>
                    </a:lnTo>
                    <a:lnTo>
                      <a:pt x="156" y="208"/>
                    </a:lnTo>
                    <a:lnTo>
                      <a:pt x="146" y="212"/>
                    </a:lnTo>
                    <a:lnTo>
                      <a:pt x="136" y="216"/>
                    </a:lnTo>
                    <a:lnTo>
                      <a:pt x="132" y="220"/>
                    </a:lnTo>
                    <a:lnTo>
                      <a:pt x="126" y="222"/>
                    </a:lnTo>
                    <a:lnTo>
                      <a:pt x="112" y="222"/>
                    </a:lnTo>
                    <a:lnTo>
                      <a:pt x="98" y="220"/>
                    </a:lnTo>
                    <a:lnTo>
                      <a:pt x="82" y="220"/>
                    </a:lnTo>
                    <a:lnTo>
                      <a:pt x="80" y="224"/>
                    </a:lnTo>
                    <a:lnTo>
                      <a:pt x="78" y="228"/>
                    </a:lnTo>
                    <a:lnTo>
                      <a:pt x="68" y="228"/>
                    </a:lnTo>
                    <a:lnTo>
                      <a:pt x="58" y="228"/>
                    </a:lnTo>
                    <a:lnTo>
                      <a:pt x="52" y="230"/>
                    </a:lnTo>
                    <a:lnTo>
                      <a:pt x="46" y="234"/>
                    </a:lnTo>
                    <a:lnTo>
                      <a:pt x="28" y="220"/>
                    </a:lnTo>
                    <a:lnTo>
                      <a:pt x="22" y="210"/>
                    </a:lnTo>
                    <a:lnTo>
                      <a:pt x="20" y="204"/>
                    </a:lnTo>
                    <a:lnTo>
                      <a:pt x="22" y="200"/>
                    </a:lnTo>
                    <a:lnTo>
                      <a:pt x="24" y="194"/>
                    </a:lnTo>
                    <a:lnTo>
                      <a:pt x="24" y="184"/>
                    </a:lnTo>
                    <a:lnTo>
                      <a:pt x="24" y="178"/>
                    </a:lnTo>
                    <a:lnTo>
                      <a:pt x="20" y="174"/>
                    </a:lnTo>
                    <a:lnTo>
                      <a:pt x="16" y="170"/>
                    </a:lnTo>
                    <a:lnTo>
                      <a:pt x="16" y="166"/>
                    </a:lnTo>
                    <a:lnTo>
                      <a:pt x="14" y="150"/>
                    </a:lnTo>
                    <a:lnTo>
                      <a:pt x="10" y="140"/>
                    </a:lnTo>
                    <a:lnTo>
                      <a:pt x="6" y="132"/>
                    </a:lnTo>
                    <a:lnTo>
                      <a:pt x="0" y="122"/>
                    </a:lnTo>
                    <a:lnTo>
                      <a:pt x="4" y="118"/>
                    </a:lnTo>
                    <a:lnTo>
                      <a:pt x="6" y="114"/>
                    </a:lnTo>
                    <a:lnTo>
                      <a:pt x="10" y="114"/>
                    </a:lnTo>
                    <a:lnTo>
                      <a:pt x="14" y="120"/>
                    </a:lnTo>
                    <a:lnTo>
                      <a:pt x="20" y="124"/>
                    </a:lnTo>
                    <a:lnTo>
                      <a:pt x="24" y="126"/>
                    </a:lnTo>
                    <a:lnTo>
                      <a:pt x="32" y="126"/>
                    </a:lnTo>
                    <a:lnTo>
                      <a:pt x="42" y="126"/>
                    </a:lnTo>
                    <a:lnTo>
                      <a:pt x="48" y="122"/>
                    </a:lnTo>
                    <a:lnTo>
                      <a:pt x="52" y="118"/>
                    </a:lnTo>
                    <a:lnTo>
                      <a:pt x="56" y="116"/>
                    </a:lnTo>
                    <a:lnTo>
                      <a:pt x="54" y="54"/>
                    </a:lnTo>
                    <a:lnTo>
                      <a:pt x="60" y="56"/>
                    </a:lnTo>
                    <a:lnTo>
                      <a:pt x="68" y="64"/>
                    </a:lnTo>
                    <a:lnTo>
                      <a:pt x="70" y="68"/>
                    </a:lnTo>
                    <a:lnTo>
                      <a:pt x="70" y="74"/>
                    </a:lnTo>
                    <a:lnTo>
                      <a:pt x="68" y="82"/>
                    </a:lnTo>
                    <a:lnTo>
                      <a:pt x="66" y="90"/>
                    </a:lnTo>
                    <a:lnTo>
                      <a:pt x="82" y="90"/>
                    </a:lnTo>
                    <a:lnTo>
                      <a:pt x="90" y="84"/>
                    </a:lnTo>
                    <a:lnTo>
                      <a:pt x="98" y="72"/>
                    </a:lnTo>
                    <a:lnTo>
                      <a:pt x="106" y="64"/>
                    </a:lnTo>
                    <a:lnTo>
                      <a:pt x="110" y="60"/>
                    </a:lnTo>
                    <a:lnTo>
                      <a:pt x="116" y="62"/>
                    </a:lnTo>
                    <a:lnTo>
                      <a:pt x="122" y="64"/>
                    </a:lnTo>
                    <a:lnTo>
                      <a:pt x="126" y="68"/>
                    </a:lnTo>
                    <a:lnTo>
                      <a:pt x="132" y="70"/>
                    </a:lnTo>
                    <a:lnTo>
                      <a:pt x="138" y="68"/>
                    </a:lnTo>
                    <a:lnTo>
                      <a:pt x="142" y="64"/>
                    </a:lnTo>
                    <a:lnTo>
                      <a:pt x="146" y="60"/>
                    </a:lnTo>
                    <a:lnTo>
                      <a:pt x="148" y="54"/>
                    </a:lnTo>
                    <a:lnTo>
                      <a:pt x="152" y="50"/>
                    </a:lnTo>
                    <a:lnTo>
                      <a:pt x="154" y="48"/>
                    </a:lnTo>
                    <a:lnTo>
                      <a:pt x="158" y="46"/>
                    </a:lnTo>
                    <a:lnTo>
                      <a:pt x="160" y="44"/>
                    </a:lnTo>
                    <a:lnTo>
                      <a:pt x="172" y="32"/>
                    </a:lnTo>
                    <a:lnTo>
                      <a:pt x="182" y="20"/>
                    </a:lnTo>
                    <a:lnTo>
                      <a:pt x="188" y="10"/>
                    </a:lnTo>
                    <a:lnTo>
                      <a:pt x="194" y="6"/>
                    </a:lnTo>
                    <a:lnTo>
                      <a:pt x="202" y="2"/>
                    </a:lnTo>
                    <a:lnTo>
                      <a:pt x="210" y="0"/>
                    </a:lnTo>
                    <a:lnTo>
                      <a:pt x="216" y="2"/>
                    </a:lnTo>
                    <a:lnTo>
                      <a:pt x="222" y="4"/>
                    </a:lnTo>
                    <a:lnTo>
                      <a:pt x="228" y="6"/>
                    </a:lnTo>
                    <a:lnTo>
                      <a:pt x="238" y="8"/>
                    </a:lnTo>
                    <a:lnTo>
                      <a:pt x="238" y="16"/>
                    </a:lnTo>
                    <a:lnTo>
                      <a:pt x="242" y="24"/>
                    </a:lnTo>
                    <a:lnTo>
                      <a:pt x="244" y="32"/>
                    </a:lnTo>
                    <a:lnTo>
                      <a:pt x="246" y="40"/>
                    </a:lnTo>
                    <a:lnTo>
                      <a:pt x="244" y="48"/>
                    </a:lnTo>
                    <a:lnTo>
                      <a:pt x="242" y="54"/>
                    </a:lnTo>
                    <a:lnTo>
                      <a:pt x="242" y="88"/>
                    </a:lnTo>
                    <a:lnTo>
                      <a:pt x="254" y="88"/>
                    </a:lnTo>
                    <a:close/>
                  </a:path>
                </a:pathLst>
              </a:custGeom>
              <a:grpFill/>
              <a:ln w="3175" cmpd="sng">
                <a:solidFill>
                  <a:schemeClr val="accent5"/>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620" name="Freeform 112"/>
              <p:cNvSpPr>
                <a:spLocks/>
              </p:cNvSpPr>
              <p:nvPr/>
            </p:nvSpPr>
            <p:spPr bwMode="gray">
              <a:xfrm>
                <a:off x="3106" y="2662"/>
                <a:ext cx="34" cy="36"/>
              </a:xfrm>
              <a:custGeom>
                <a:avLst/>
                <a:gdLst/>
                <a:ahLst/>
                <a:cxnLst>
                  <a:cxn ang="0">
                    <a:pos x="28" y="0"/>
                  </a:cxn>
                  <a:cxn ang="0">
                    <a:pos x="22" y="0"/>
                  </a:cxn>
                  <a:cxn ang="0">
                    <a:pos x="8" y="10"/>
                  </a:cxn>
                  <a:cxn ang="0">
                    <a:pos x="2" y="18"/>
                  </a:cxn>
                  <a:cxn ang="0">
                    <a:pos x="0" y="22"/>
                  </a:cxn>
                  <a:cxn ang="0">
                    <a:pos x="0" y="26"/>
                  </a:cxn>
                  <a:cxn ang="0">
                    <a:pos x="2" y="32"/>
                  </a:cxn>
                  <a:cxn ang="0">
                    <a:pos x="6" y="34"/>
                  </a:cxn>
                  <a:cxn ang="0">
                    <a:pos x="10" y="36"/>
                  </a:cxn>
                  <a:cxn ang="0">
                    <a:pos x="14" y="36"/>
                  </a:cxn>
                  <a:cxn ang="0">
                    <a:pos x="18" y="32"/>
                  </a:cxn>
                  <a:cxn ang="0">
                    <a:pos x="24" y="26"/>
                  </a:cxn>
                  <a:cxn ang="0">
                    <a:pos x="32" y="18"/>
                  </a:cxn>
                  <a:cxn ang="0">
                    <a:pos x="34" y="10"/>
                  </a:cxn>
                  <a:cxn ang="0">
                    <a:pos x="30" y="6"/>
                  </a:cxn>
                  <a:cxn ang="0">
                    <a:pos x="28" y="4"/>
                  </a:cxn>
                  <a:cxn ang="0">
                    <a:pos x="28" y="0"/>
                  </a:cxn>
                </a:cxnLst>
                <a:rect l="0" t="0" r="r" b="b"/>
                <a:pathLst>
                  <a:path w="34" h="36">
                    <a:moveTo>
                      <a:pt x="28" y="0"/>
                    </a:moveTo>
                    <a:lnTo>
                      <a:pt x="22" y="0"/>
                    </a:lnTo>
                    <a:lnTo>
                      <a:pt x="8" y="10"/>
                    </a:lnTo>
                    <a:lnTo>
                      <a:pt x="2" y="18"/>
                    </a:lnTo>
                    <a:lnTo>
                      <a:pt x="0" y="22"/>
                    </a:lnTo>
                    <a:lnTo>
                      <a:pt x="0" y="26"/>
                    </a:lnTo>
                    <a:lnTo>
                      <a:pt x="2" y="32"/>
                    </a:lnTo>
                    <a:lnTo>
                      <a:pt x="6" y="34"/>
                    </a:lnTo>
                    <a:lnTo>
                      <a:pt x="10" y="36"/>
                    </a:lnTo>
                    <a:lnTo>
                      <a:pt x="14" y="36"/>
                    </a:lnTo>
                    <a:lnTo>
                      <a:pt x="18" y="32"/>
                    </a:lnTo>
                    <a:lnTo>
                      <a:pt x="24" y="26"/>
                    </a:lnTo>
                    <a:lnTo>
                      <a:pt x="32" y="18"/>
                    </a:lnTo>
                    <a:lnTo>
                      <a:pt x="34" y="10"/>
                    </a:lnTo>
                    <a:lnTo>
                      <a:pt x="30" y="6"/>
                    </a:lnTo>
                    <a:lnTo>
                      <a:pt x="28" y="4"/>
                    </a:lnTo>
                    <a:lnTo>
                      <a:pt x="28" y="0"/>
                    </a:lnTo>
                    <a:close/>
                  </a:path>
                </a:pathLst>
              </a:custGeom>
              <a:grpFill/>
              <a:ln w="3175" cmpd="sng">
                <a:solidFill>
                  <a:schemeClr val="accent5"/>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621" name="Freeform 113"/>
              <p:cNvSpPr>
                <a:spLocks/>
              </p:cNvSpPr>
              <p:nvPr/>
            </p:nvSpPr>
            <p:spPr bwMode="gray">
              <a:xfrm>
                <a:off x="3164" y="2612"/>
                <a:ext cx="20" cy="24"/>
              </a:xfrm>
              <a:custGeom>
                <a:avLst/>
                <a:gdLst/>
                <a:ahLst/>
                <a:cxnLst>
                  <a:cxn ang="0">
                    <a:pos x="20" y="18"/>
                  </a:cxn>
                  <a:cxn ang="0">
                    <a:pos x="18" y="22"/>
                  </a:cxn>
                  <a:cxn ang="0">
                    <a:pos x="16" y="24"/>
                  </a:cxn>
                  <a:cxn ang="0">
                    <a:pos x="14" y="24"/>
                  </a:cxn>
                  <a:cxn ang="0">
                    <a:pos x="6" y="24"/>
                  </a:cxn>
                  <a:cxn ang="0">
                    <a:pos x="2" y="22"/>
                  </a:cxn>
                  <a:cxn ang="0">
                    <a:pos x="0" y="18"/>
                  </a:cxn>
                  <a:cxn ang="0">
                    <a:pos x="0" y="12"/>
                  </a:cxn>
                  <a:cxn ang="0">
                    <a:pos x="0" y="8"/>
                  </a:cxn>
                  <a:cxn ang="0">
                    <a:pos x="2" y="6"/>
                  </a:cxn>
                  <a:cxn ang="0">
                    <a:pos x="8" y="2"/>
                  </a:cxn>
                  <a:cxn ang="0">
                    <a:pos x="14" y="0"/>
                  </a:cxn>
                  <a:cxn ang="0">
                    <a:pos x="20" y="0"/>
                  </a:cxn>
                  <a:cxn ang="0">
                    <a:pos x="20" y="18"/>
                  </a:cxn>
                </a:cxnLst>
                <a:rect l="0" t="0" r="r" b="b"/>
                <a:pathLst>
                  <a:path w="20" h="24">
                    <a:moveTo>
                      <a:pt x="20" y="18"/>
                    </a:moveTo>
                    <a:lnTo>
                      <a:pt x="18" y="22"/>
                    </a:lnTo>
                    <a:lnTo>
                      <a:pt x="16" y="24"/>
                    </a:lnTo>
                    <a:lnTo>
                      <a:pt x="14" y="24"/>
                    </a:lnTo>
                    <a:lnTo>
                      <a:pt x="6" y="24"/>
                    </a:lnTo>
                    <a:lnTo>
                      <a:pt x="2" y="22"/>
                    </a:lnTo>
                    <a:lnTo>
                      <a:pt x="0" y="18"/>
                    </a:lnTo>
                    <a:lnTo>
                      <a:pt x="0" y="12"/>
                    </a:lnTo>
                    <a:lnTo>
                      <a:pt x="0" y="8"/>
                    </a:lnTo>
                    <a:lnTo>
                      <a:pt x="2" y="6"/>
                    </a:lnTo>
                    <a:lnTo>
                      <a:pt x="8" y="2"/>
                    </a:lnTo>
                    <a:lnTo>
                      <a:pt x="14" y="0"/>
                    </a:lnTo>
                    <a:lnTo>
                      <a:pt x="20" y="0"/>
                    </a:lnTo>
                    <a:lnTo>
                      <a:pt x="20" y="18"/>
                    </a:lnTo>
                    <a:close/>
                  </a:path>
                </a:pathLst>
              </a:custGeom>
              <a:grpFill/>
              <a:ln w="3175" cmpd="sng">
                <a:solidFill>
                  <a:schemeClr val="accent5"/>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622" name="Freeform 114"/>
              <p:cNvSpPr>
                <a:spLocks/>
              </p:cNvSpPr>
              <p:nvPr/>
            </p:nvSpPr>
            <p:spPr bwMode="gray">
              <a:xfrm>
                <a:off x="3090" y="2424"/>
                <a:ext cx="120" cy="126"/>
              </a:xfrm>
              <a:custGeom>
                <a:avLst/>
                <a:gdLst/>
                <a:ahLst/>
                <a:cxnLst>
                  <a:cxn ang="0">
                    <a:pos x="78" y="0"/>
                  </a:cxn>
                  <a:cxn ang="0">
                    <a:pos x="78" y="6"/>
                  </a:cxn>
                  <a:cxn ang="0">
                    <a:pos x="94" y="10"/>
                  </a:cxn>
                  <a:cxn ang="0">
                    <a:pos x="106" y="14"/>
                  </a:cxn>
                  <a:cxn ang="0">
                    <a:pos x="112" y="18"/>
                  </a:cxn>
                  <a:cxn ang="0">
                    <a:pos x="116" y="22"/>
                  </a:cxn>
                  <a:cxn ang="0">
                    <a:pos x="120" y="28"/>
                  </a:cxn>
                  <a:cxn ang="0">
                    <a:pos x="120" y="36"/>
                  </a:cxn>
                  <a:cxn ang="0">
                    <a:pos x="120" y="44"/>
                  </a:cxn>
                  <a:cxn ang="0">
                    <a:pos x="118" y="50"/>
                  </a:cxn>
                  <a:cxn ang="0">
                    <a:pos x="116" y="56"/>
                  </a:cxn>
                  <a:cxn ang="0">
                    <a:pos x="116" y="66"/>
                  </a:cxn>
                  <a:cxn ang="0">
                    <a:pos x="116" y="76"/>
                  </a:cxn>
                  <a:cxn ang="0">
                    <a:pos x="114" y="86"/>
                  </a:cxn>
                  <a:cxn ang="0">
                    <a:pos x="112" y="96"/>
                  </a:cxn>
                  <a:cxn ang="0">
                    <a:pos x="106" y="104"/>
                  </a:cxn>
                  <a:cxn ang="0">
                    <a:pos x="94" y="116"/>
                  </a:cxn>
                  <a:cxn ang="0">
                    <a:pos x="90" y="126"/>
                  </a:cxn>
                  <a:cxn ang="0">
                    <a:pos x="80" y="124"/>
                  </a:cxn>
                  <a:cxn ang="0">
                    <a:pos x="74" y="122"/>
                  </a:cxn>
                  <a:cxn ang="0">
                    <a:pos x="68" y="120"/>
                  </a:cxn>
                  <a:cxn ang="0">
                    <a:pos x="62" y="118"/>
                  </a:cxn>
                  <a:cxn ang="0">
                    <a:pos x="54" y="120"/>
                  </a:cxn>
                  <a:cxn ang="0">
                    <a:pos x="50" y="114"/>
                  </a:cxn>
                  <a:cxn ang="0">
                    <a:pos x="46" y="114"/>
                  </a:cxn>
                  <a:cxn ang="0">
                    <a:pos x="42" y="112"/>
                  </a:cxn>
                  <a:cxn ang="0">
                    <a:pos x="38" y="110"/>
                  </a:cxn>
                  <a:cxn ang="0">
                    <a:pos x="34" y="108"/>
                  </a:cxn>
                  <a:cxn ang="0">
                    <a:pos x="34" y="102"/>
                  </a:cxn>
                  <a:cxn ang="0">
                    <a:pos x="32" y="92"/>
                  </a:cxn>
                  <a:cxn ang="0">
                    <a:pos x="30" y="86"/>
                  </a:cxn>
                  <a:cxn ang="0">
                    <a:pos x="26" y="82"/>
                  </a:cxn>
                  <a:cxn ang="0">
                    <a:pos x="18" y="76"/>
                  </a:cxn>
                  <a:cxn ang="0">
                    <a:pos x="12" y="72"/>
                  </a:cxn>
                  <a:cxn ang="0">
                    <a:pos x="8" y="66"/>
                  </a:cxn>
                  <a:cxn ang="0">
                    <a:pos x="6" y="62"/>
                  </a:cxn>
                  <a:cxn ang="0">
                    <a:pos x="8" y="60"/>
                  </a:cxn>
                  <a:cxn ang="0">
                    <a:pos x="6" y="58"/>
                  </a:cxn>
                  <a:cxn ang="0">
                    <a:pos x="4" y="54"/>
                  </a:cxn>
                  <a:cxn ang="0">
                    <a:pos x="0" y="48"/>
                  </a:cxn>
                  <a:cxn ang="0">
                    <a:pos x="0" y="42"/>
                  </a:cxn>
                  <a:cxn ang="0">
                    <a:pos x="6" y="46"/>
                  </a:cxn>
                  <a:cxn ang="0">
                    <a:pos x="12" y="46"/>
                  </a:cxn>
                  <a:cxn ang="0">
                    <a:pos x="16" y="46"/>
                  </a:cxn>
                  <a:cxn ang="0">
                    <a:pos x="20" y="46"/>
                  </a:cxn>
                  <a:cxn ang="0">
                    <a:pos x="30" y="36"/>
                  </a:cxn>
                  <a:cxn ang="0">
                    <a:pos x="42" y="24"/>
                  </a:cxn>
                  <a:cxn ang="0">
                    <a:pos x="54" y="16"/>
                  </a:cxn>
                  <a:cxn ang="0">
                    <a:pos x="58" y="12"/>
                  </a:cxn>
                  <a:cxn ang="0">
                    <a:pos x="56" y="8"/>
                  </a:cxn>
                  <a:cxn ang="0">
                    <a:pos x="56" y="6"/>
                  </a:cxn>
                  <a:cxn ang="0">
                    <a:pos x="58" y="4"/>
                  </a:cxn>
                  <a:cxn ang="0">
                    <a:pos x="62" y="2"/>
                  </a:cxn>
                  <a:cxn ang="0">
                    <a:pos x="68" y="0"/>
                  </a:cxn>
                  <a:cxn ang="0">
                    <a:pos x="76" y="0"/>
                  </a:cxn>
                  <a:cxn ang="0">
                    <a:pos x="78" y="0"/>
                  </a:cxn>
                </a:cxnLst>
                <a:rect l="0" t="0" r="r" b="b"/>
                <a:pathLst>
                  <a:path w="120" h="126">
                    <a:moveTo>
                      <a:pt x="78" y="0"/>
                    </a:moveTo>
                    <a:lnTo>
                      <a:pt x="78" y="6"/>
                    </a:lnTo>
                    <a:lnTo>
                      <a:pt x="94" y="10"/>
                    </a:lnTo>
                    <a:lnTo>
                      <a:pt x="106" y="14"/>
                    </a:lnTo>
                    <a:lnTo>
                      <a:pt x="112" y="18"/>
                    </a:lnTo>
                    <a:lnTo>
                      <a:pt x="116" y="22"/>
                    </a:lnTo>
                    <a:lnTo>
                      <a:pt x="120" y="28"/>
                    </a:lnTo>
                    <a:lnTo>
                      <a:pt x="120" y="36"/>
                    </a:lnTo>
                    <a:lnTo>
                      <a:pt x="120" y="44"/>
                    </a:lnTo>
                    <a:lnTo>
                      <a:pt x="118" y="50"/>
                    </a:lnTo>
                    <a:lnTo>
                      <a:pt x="116" y="56"/>
                    </a:lnTo>
                    <a:lnTo>
                      <a:pt x="116" y="66"/>
                    </a:lnTo>
                    <a:lnTo>
                      <a:pt x="116" y="76"/>
                    </a:lnTo>
                    <a:lnTo>
                      <a:pt x="114" y="86"/>
                    </a:lnTo>
                    <a:lnTo>
                      <a:pt x="112" y="96"/>
                    </a:lnTo>
                    <a:lnTo>
                      <a:pt x="106" y="104"/>
                    </a:lnTo>
                    <a:lnTo>
                      <a:pt x="94" y="116"/>
                    </a:lnTo>
                    <a:lnTo>
                      <a:pt x="90" y="126"/>
                    </a:lnTo>
                    <a:lnTo>
                      <a:pt x="80" y="124"/>
                    </a:lnTo>
                    <a:lnTo>
                      <a:pt x="74" y="122"/>
                    </a:lnTo>
                    <a:lnTo>
                      <a:pt x="68" y="120"/>
                    </a:lnTo>
                    <a:lnTo>
                      <a:pt x="62" y="118"/>
                    </a:lnTo>
                    <a:lnTo>
                      <a:pt x="54" y="120"/>
                    </a:lnTo>
                    <a:lnTo>
                      <a:pt x="50" y="114"/>
                    </a:lnTo>
                    <a:lnTo>
                      <a:pt x="46" y="114"/>
                    </a:lnTo>
                    <a:lnTo>
                      <a:pt x="42" y="112"/>
                    </a:lnTo>
                    <a:lnTo>
                      <a:pt x="38" y="110"/>
                    </a:lnTo>
                    <a:lnTo>
                      <a:pt x="34" y="108"/>
                    </a:lnTo>
                    <a:lnTo>
                      <a:pt x="34" y="102"/>
                    </a:lnTo>
                    <a:lnTo>
                      <a:pt x="32" y="92"/>
                    </a:lnTo>
                    <a:lnTo>
                      <a:pt x="30" y="86"/>
                    </a:lnTo>
                    <a:lnTo>
                      <a:pt x="26" y="82"/>
                    </a:lnTo>
                    <a:lnTo>
                      <a:pt x="18" y="76"/>
                    </a:lnTo>
                    <a:lnTo>
                      <a:pt x="12" y="72"/>
                    </a:lnTo>
                    <a:lnTo>
                      <a:pt x="8" y="66"/>
                    </a:lnTo>
                    <a:lnTo>
                      <a:pt x="6" y="62"/>
                    </a:lnTo>
                    <a:lnTo>
                      <a:pt x="8" y="60"/>
                    </a:lnTo>
                    <a:lnTo>
                      <a:pt x="6" y="58"/>
                    </a:lnTo>
                    <a:lnTo>
                      <a:pt x="4" y="54"/>
                    </a:lnTo>
                    <a:lnTo>
                      <a:pt x="0" y="48"/>
                    </a:lnTo>
                    <a:lnTo>
                      <a:pt x="0" y="42"/>
                    </a:lnTo>
                    <a:lnTo>
                      <a:pt x="6" y="46"/>
                    </a:lnTo>
                    <a:lnTo>
                      <a:pt x="12" y="46"/>
                    </a:lnTo>
                    <a:lnTo>
                      <a:pt x="16" y="46"/>
                    </a:lnTo>
                    <a:lnTo>
                      <a:pt x="20" y="46"/>
                    </a:lnTo>
                    <a:lnTo>
                      <a:pt x="30" y="36"/>
                    </a:lnTo>
                    <a:lnTo>
                      <a:pt x="42" y="24"/>
                    </a:lnTo>
                    <a:lnTo>
                      <a:pt x="54" y="16"/>
                    </a:lnTo>
                    <a:lnTo>
                      <a:pt x="58" y="12"/>
                    </a:lnTo>
                    <a:lnTo>
                      <a:pt x="56" y="8"/>
                    </a:lnTo>
                    <a:lnTo>
                      <a:pt x="56" y="6"/>
                    </a:lnTo>
                    <a:lnTo>
                      <a:pt x="58" y="4"/>
                    </a:lnTo>
                    <a:lnTo>
                      <a:pt x="62" y="2"/>
                    </a:lnTo>
                    <a:lnTo>
                      <a:pt x="68" y="0"/>
                    </a:lnTo>
                    <a:lnTo>
                      <a:pt x="76" y="0"/>
                    </a:lnTo>
                    <a:lnTo>
                      <a:pt x="78" y="0"/>
                    </a:lnTo>
                    <a:close/>
                  </a:path>
                </a:pathLst>
              </a:custGeom>
              <a:grpFill/>
              <a:ln w="3175" cmpd="sng">
                <a:solidFill>
                  <a:schemeClr val="accent5"/>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623" name="Freeform 115"/>
              <p:cNvSpPr>
                <a:spLocks/>
              </p:cNvSpPr>
              <p:nvPr/>
            </p:nvSpPr>
            <p:spPr bwMode="gray">
              <a:xfrm>
                <a:off x="3210" y="2314"/>
                <a:ext cx="48" cy="136"/>
              </a:xfrm>
              <a:custGeom>
                <a:avLst/>
                <a:gdLst/>
                <a:ahLst/>
                <a:cxnLst>
                  <a:cxn ang="0">
                    <a:pos x="0" y="82"/>
                  </a:cxn>
                  <a:cxn ang="0">
                    <a:pos x="6" y="82"/>
                  </a:cxn>
                  <a:cxn ang="0">
                    <a:pos x="8" y="88"/>
                  </a:cxn>
                  <a:cxn ang="0">
                    <a:pos x="12" y="90"/>
                  </a:cxn>
                  <a:cxn ang="0">
                    <a:pos x="18" y="90"/>
                  </a:cxn>
                  <a:cxn ang="0">
                    <a:pos x="26" y="90"/>
                  </a:cxn>
                  <a:cxn ang="0">
                    <a:pos x="26" y="100"/>
                  </a:cxn>
                  <a:cxn ang="0">
                    <a:pos x="24" y="108"/>
                  </a:cxn>
                  <a:cxn ang="0">
                    <a:pos x="22" y="118"/>
                  </a:cxn>
                  <a:cxn ang="0">
                    <a:pos x="24" y="126"/>
                  </a:cxn>
                  <a:cxn ang="0">
                    <a:pos x="28" y="128"/>
                  </a:cxn>
                  <a:cxn ang="0">
                    <a:pos x="32" y="132"/>
                  </a:cxn>
                  <a:cxn ang="0">
                    <a:pos x="34" y="136"/>
                  </a:cxn>
                  <a:cxn ang="0">
                    <a:pos x="34" y="128"/>
                  </a:cxn>
                  <a:cxn ang="0">
                    <a:pos x="36" y="126"/>
                  </a:cxn>
                  <a:cxn ang="0">
                    <a:pos x="38" y="124"/>
                  </a:cxn>
                  <a:cxn ang="0">
                    <a:pos x="42" y="120"/>
                  </a:cxn>
                  <a:cxn ang="0">
                    <a:pos x="44" y="118"/>
                  </a:cxn>
                  <a:cxn ang="0">
                    <a:pos x="46" y="112"/>
                  </a:cxn>
                  <a:cxn ang="0">
                    <a:pos x="48" y="106"/>
                  </a:cxn>
                  <a:cxn ang="0">
                    <a:pos x="48" y="98"/>
                  </a:cxn>
                  <a:cxn ang="0">
                    <a:pos x="48" y="92"/>
                  </a:cxn>
                  <a:cxn ang="0">
                    <a:pos x="44" y="86"/>
                  </a:cxn>
                  <a:cxn ang="0">
                    <a:pos x="36" y="74"/>
                  </a:cxn>
                  <a:cxn ang="0">
                    <a:pos x="30" y="66"/>
                  </a:cxn>
                  <a:cxn ang="0">
                    <a:pos x="28" y="60"/>
                  </a:cxn>
                  <a:cxn ang="0">
                    <a:pos x="26" y="54"/>
                  </a:cxn>
                  <a:cxn ang="0">
                    <a:pos x="28" y="46"/>
                  </a:cxn>
                  <a:cxn ang="0">
                    <a:pos x="30" y="38"/>
                  </a:cxn>
                  <a:cxn ang="0">
                    <a:pos x="30" y="12"/>
                  </a:cxn>
                  <a:cxn ang="0">
                    <a:pos x="28" y="10"/>
                  </a:cxn>
                  <a:cxn ang="0">
                    <a:pos x="26" y="6"/>
                  </a:cxn>
                  <a:cxn ang="0">
                    <a:pos x="24" y="0"/>
                  </a:cxn>
                  <a:cxn ang="0">
                    <a:pos x="8" y="0"/>
                  </a:cxn>
                  <a:cxn ang="0">
                    <a:pos x="10" y="8"/>
                  </a:cxn>
                  <a:cxn ang="0">
                    <a:pos x="14" y="18"/>
                  </a:cxn>
                  <a:cxn ang="0">
                    <a:pos x="12" y="20"/>
                  </a:cxn>
                  <a:cxn ang="0">
                    <a:pos x="10" y="24"/>
                  </a:cxn>
                  <a:cxn ang="0">
                    <a:pos x="6" y="28"/>
                  </a:cxn>
                  <a:cxn ang="0">
                    <a:pos x="6" y="34"/>
                  </a:cxn>
                  <a:cxn ang="0">
                    <a:pos x="6" y="44"/>
                  </a:cxn>
                  <a:cxn ang="0">
                    <a:pos x="8" y="50"/>
                  </a:cxn>
                  <a:cxn ang="0">
                    <a:pos x="4" y="56"/>
                  </a:cxn>
                  <a:cxn ang="0">
                    <a:pos x="2" y="62"/>
                  </a:cxn>
                  <a:cxn ang="0">
                    <a:pos x="0" y="68"/>
                  </a:cxn>
                  <a:cxn ang="0">
                    <a:pos x="0" y="74"/>
                  </a:cxn>
                  <a:cxn ang="0">
                    <a:pos x="0" y="76"/>
                  </a:cxn>
                  <a:cxn ang="0">
                    <a:pos x="0" y="80"/>
                  </a:cxn>
                  <a:cxn ang="0">
                    <a:pos x="0" y="82"/>
                  </a:cxn>
                </a:cxnLst>
                <a:rect l="0" t="0" r="r" b="b"/>
                <a:pathLst>
                  <a:path w="48" h="136">
                    <a:moveTo>
                      <a:pt x="0" y="82"/>
                    </a:moveTo>
                    <a:lnTo>
                      <a:pt x="6" y="82"/>
                    </a:lnTo>
                    <a:lnTo>
                      <a:pt x="8" y="88"/>
                    </a:lnTo>
                    <a:lnTo>
                      <a:pt x="12" y="90"/>
                    </a:lnTo>
                    <a:lnTo>
                      <a:pt x="18" y="90"/>
                    </a:lnTo>
                    <a:lnTo>
                      <a:pt x="26" y="90"/>
                    </a:lnTo>
                    <a:lnTo>
                      <a:pt x="26" y="100"/>
                    </a:lnTo>
                    <a:lnTo>
                      <a:pt x="24" y="108"/>
                    </a:lnTo>
                    <a:lnTo>
                      <a:pt x="22" y="118"/>
                    </a:lnTo>
                    <a:lnTo>
                      <a:pt x="24" y="126"/>
                    </a:lnTo>
                    <a:lnTo>
                      <a:pt x="28" y="128"/>
                    </a:lnTo>
                    <a:lnTo>
                      <a:pt x="32" y="132"/>
                    </a:lnTo>
                    <a:lnTo>
                      <a:pt x="34" y="136"/>
                    </a:lnTo>
                    <a:lnTo>
                      <a:pt x="34" y="128"/>
                    </a:lnTo>
                    <a:lnTo>
                      <a:pt x="36" y="126"/>
                    </a:lnTo>
                    <a:lnTo>
                      <a:pt x="38" y="124"/>
                    </a:lnTo>
                    <a:lnTo>
                      <a:pt x="42" y="120"/>
                    </a:lnTo>
                    <a:lnTo>
                      <a:pt x="44" y="118"/>
                    </a:lnTo>
                    <a:lnTo>
                      <a:pt x="46" y="112"/>
                    </a:lnTo>
                    <a:lnTo>
                      <a:pt x="48" y="106"/>
                    </a:lnTo>
                    <a:lnTo>
                      <a:pt x="48" y="98"/>
                    </a:lnTo>
                    <a:lnTo>
                      <a:pt x="48" y="92"/>
                    </a:lnTo>
                    <a:lnTo>
                      <a:pt x="44" y="86"/>
                    </a:lnTo>
                    <a:lnTo>
                      <a:pt x="36" y="74"/>
                    </a:lnTo>
                    <a:lnTo>
                      <a:pt x="30" y="66"/>
                    </a:lnTo>
                    <a:lnTo>
                      <a:pt x="28" y="60"/>
                    </a:lnTo>
                    <a:lnTo>
                      <a:pt x="26" y="54"/>
                    </a:lnTo>
                    <a:lnTo>
                      <a:pt x="28" y="46"/>
                    </a:lnTo>
                    <a:lnTo>
                      <a:pt x="30" y="38"/>
                    </a:lnTo>
                    <a:lnTo>
                      <a:pt x="30" y="12"/>
                    </a:lnTo>
                    <a:lnTo>
                      <a:pt x="28" y="10"/>
                    </a:lnTo>
                    <a:lnTo>
                      <a:pt x="26" y="6"/>
                    </a:lnTo>
                    <a:lnTo>
                      <a:pt x="24" y="0"/>
                    </a:lnTo>
                    <a:lnTo>
                      <a:pt x="8" y="0"/>
                    </a:lnTo>
                    <a:lnTo>
                      <a:pt x="10" y="8"/>
                    </a:lnTo>
                    <a:lnTo>
                      <a:pt x="14" y="18"/>
                    </a:lnTo>
                    <a:lnTo>
                      <a:pt x="12" y="20"/>
                    </a:lnTo>
                    <a:lnTo>
                      <a:pt x="10" y="24"/>
                    </a:lnTo>
                    <a:lnTo>
                      <a:pt x="6" y="28"/>
                    </a:lnTo>
                    <a:lnTo>
                      <a:pt x="6" y="34"/>
                    </a:lnTo>
                    <a:lnTo>
                      <a:pt x="6" y="44"/>
                    </a:lnTo>
                    <a:lnTo>
                      <a:pt x="8" y="50"/>
                    </a:lnTo>
                    <a:lnTo>
                      <a:pt x="4" y="56"/>
                    </a:lnTo>
                    <a:lnTo>
                      <a:pt x="2" y="62"/>
                    </a:lnTo>
                    <a:lnTo>
                      <a:pt x="0" y="68"/>
                    </a:lnTo>
                    <a:lnTo>
                      <a:pt x="0" y="74"/>
                    </a:lnTo>
                    <a:lnTo>
                      <a:pt x="0" y="76"/>
                    </a:lnTo>
                    <a:lnTo>
                      <a:pt x="0" y="80"/>
                    </a:lnTo>
                    <a:lnTo>
                      <a:pt x="0" y="82"/>
                    </a:lnTo>
                    <a:close/>
                  </a:path>
                </a:pathLst>
              </a:custGeom>
              <a:grpFill/>
              <a:ln w="3175" cmpd="sng">
                <a:solidFill>
                  <a:schemeClr val="accent5"/>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624" name="Freeform 116"/>
              <p:cNvSpPr>
                <a:spLocks/>
              </p:cNvSpPr>
              <p:nvPr/>
            </p:nvSpPr>
            <p:spPr bwMode="gray">
              <a:xfrm>
                <a:off x="3038" y="2288"/>
                <a:ext cx="186" cy="182"/>
              </a:xfrm>
              <a:custGeom>
                <a:avLst/>
                <a:gdLst/>
                <a:ahLst/>
                <a:cxnLst>
                  <a:cxn ang="0">
                    <a:pos x="82" y="172"/>
                  </a:cxn>
                  <a:cxn ang="0">
                    <a:pos x="106" y="152"/>
                  </a:cxn>
                  <a:cxn ang="0">
                    <a:pos x="108" y="144"/>
                  </a:cxn>
                  <a:cxn ang="0">
                    <a:pos x="110" y="140"/>
                  </a:cxn>
                  <a:cxn ang="0">
                    <a:pos x="120" y="136"/>
                  </a:cxn>
                  <a:cxn ang="0">
                    <a:pos x="128" y="132"/>
                  </a:cxn>
                  <a:cxn ang="0">
                    <a:pos x="128" y="126"/>
                  </a:cxn>
                  <a:cxn ang="0">
                    <a:pos x="140" y="120"/>
                  </a:cxn>
                  <a:cxn ang="0">
                    <a:pos x="162" y="114"/>
                  </a:cxn>
                  <a:cxn ang="0">
                    <a:pos x="172" y="98"/>
                  </a:cxn>
                  <a:cxn ang="0">
                    <a:pos x="174" y="86"/>
                  </a:cxn>
                  <a:cxn ang="0">
                    <a:pos x="178" y="70"/>
                  </a:cxn>
                  <a:cxn ang="0">
                    <a:pos x="178" y="54"/>
                  </a:cxn>
                  <a:cxn ang="0">
                    <a:pos x="184" y="46"/>
                  </a:cxn>
                  <a:cxn ang="0">
                    <a:pos x="182" y="34"/>
                  </a:cxn>
                  <a:cxn ang="0">
                    <a:pos x="166" y="16"/>
                  </a:cxn>
                  <a:cxn ang="0">
                    <a:pos x="150" y="8"/>
                  </a:cxn>
                  <a:cxn ang="0">
                    <a:pos x="140" y="0"/>
                  </a:cxn>
                  <a:cxn ang="0">
                    <a:pos x="128" y="2"/>
                  </a:cxn>
                  <a:cxn ang="0">
                    <a:pos x="112" y="10"/>
                  </a:cxn>
                  <a:cxn ang="0">
                    <a:pos x="106" y="18"/>
                  </a:cxn>
                  <a:cxn ang="0">
                    <a:pos x="104" y="62"/>
                  </a:cxn>
                  <a:cxn ang="0">
                    <a:pos x="108" y="72"/>
                  </a:cxn>
                  <a:cxn ang="0">
                    <a:pos x="124" y="76"/>
                  </a:cxn>
                  <a:cxn ang="0">
                    <a:pos x="122" y="92"/>
                  </a:cxn>
                  <a:cxn ang="0">
                    <a:pos x="116" y="98"/>
                  </a:cxn>
                  <a:cxn ang="0">
                    <a:pos x="110" y="90"/>
                  </a:cxn>
                  <a:cxn ang="0">
                    <a:pos x="96" y="78"/>
                  </a:cxn>
                  <a:cxn ang="0">
                    <a:pos x="86" y="70"/>
                  </a:cxn>
                  <a:cxn ang="0">
                    <a:pos x="80" y="68"/>
                  </a:cxn>
                  <a:cxn ang="0">
                    <a:pos x="76" y="70"/>
                  </a:cxn>
                  <a:cxn ang="0">
                    <a:pos x="66" y="70"/>
                  </a:cxn>
                  <a:cxn ang="0">
                    <a:pos x="56" y="64"/>
                  </a:cxn>
                  <a:cxn ang="0">
                    <a:pos x="32" y="52"/>
                  </a:cxn>
                  <a:cxn ang="0">
                    <a:pos x="30" y="86"/>
                  </a:cxn>
                  <a:cxn ang="0">
                    <a:pos x="24" y="88"/>
                  </a:cxn>
                  <a:cxn ang="0">
                    <a:pos x="0" y="152"/>
                  </a:cxn>
                  <a:cxn ang="0">
                    <a:pos x="18" y="172"/>
                  </a:cxn>
                  <a:cxn ang="0">
                    <a:pos x="28" y="172"/>
                  </a:cxn>
                  <a:cxn ang="0">
                    <a:pos x="40" y="172"/>
                  </a:cxn>
                  <a:cxn ang="0">
                    <a:pos x="52" y="178"/>
                  </a:cxn>
                  <a:cxn ang="0">
                    <a:pos x="72" y="182"/>
                  </a:cxn>
                </a:cxnLst>
                <a:rect l="0" t="0" r="r" b="b"/>
                <a:pathLst>
                  <a:path w="186" h="182">
                    <a:moveTo>
                      <a:pt x="72" y="182"/>
                    </a:moveTo>
                    <a:lnTo>
                      <a:pt x="82" y="172"/>
                    </a:lnTo>
                    <a:lnTo>
                      <a:pt x="94" y="160"/>
                    </a:lnTo>
                    <a:lnTo>
                      <a:pt x="106" y="152"/>
                    </a:lnTo>
                    <a:lnTo>
                      <a:pt x="110" y="148"/>
                    </a:lnTo>
                    <a:lnTo>
                      <a:pt x="108" y="144"/>
                    </a:lnTo>
                    <a:lnTo>
                      <a:pt x="108" y="142"/>
                    </a:lnTo>
                    <a:lnTo>
                      <a:pt x="110" y="140"/>
                    </a:lnTo>
                    <a:lnTo>
                      <a:pt x="114" y="138"/>
                    </a:lnTo>
                    <a:lnTo>
                      <a:pt x="120" y="136"/>
                    </a:lnTo>
                    <a:lnTo>
                      <a:pt x="130" y="136"/>
                    </a:lnTo>
                    <a:lnTo>
                      <a:pt x="128" y="132"/>
                    </a:lnTo>
                    <a:lnTo>
                      <a:pt x="128" y="128"/>
                    </a:lnTo>
                    <a:lnTo>
                      <a:pt x="128" y="126"/>
                    </a:lnTo>
                    <a:lnTo>
                      <a:pt x="134" y="124"/>
                    </a:lnTo>
                    <a:lnTo>
                      <a:pt x="140" y="120"/>
                    </a:lnTo>
                    <a:lnTo>
                      <a:pt x="150" y="116"/>
                    </a:lnTo>
                    <a:lnTo>
                      <a:pt x="162" y="114"/>
                    </a:lnTo>
                    <a:lnTo>
                      <a:pt x="172" y="108"/>
                    </a:lnTo>
                    <a:lnTo>
                      <a:pt x="172" y="98"/>
                    </a:lnTo>
                    <a:lnTo>
                      <a:pt x="172" y="92"/>
                    </a:lnTo>
                    <a:lnTo>
                      <a:pt x="174" y="86"/>
                    </a:lnTo>
                    <a:lnTo>
                      <a:pt x="180" y="76"/>
                    </a:lnTo>
                    <a:lnTo>
                      <a:pt x="178" y="70"/>
                    </a:lnTo>
                    <a:lnTo>
                      <a:pt x="178" y="60"/>
                    </a:lnTo>
                    <a:lnTo>
                      <a:pt x="178" y="54"/>
                    </a:lnTo>
                    <a:lnTo>
                      <a:pt x="182" y="50"/>
                    </a:lnTo>
                    <a:lnTo>
                      <a:pt x="184" y="46"/>
                    </a:lnTo>
                    <a:lnTo>
                      <a:pt x="186" y="44"/>
                    </a:lnTo>
                    <a:lnTo>
                      <a:pt x="182" y="34"/>
                    </a:lnTo>
                    <a:lnTo>
                      <a:pt x="180" y="26"/>
                    </a:lnTo>
                    <a:lnTo>
                      <a:pt x="166" y="16"/>
                    </a:lnTo>
                    <a:lnTo>
                      <a:pt x="160" y="12"/>
                    </a:lnTo>
                    <a:lnTo>
                      <a:pt x="150" y="8"/>
                    </a:lnTo>
                    <a:lnTo>
                      <a:pt x="146" y="6"/>
                    </a:lnTo>
                    <a:lnTo>
                      <a:pt x="140" y="0"/>
                    </a:lnTo>
                    <a:lnTo>
                      <a:pt x="136" y="0"/>
                    </a:lnTo>
                    <a:lnTo>
                      <a:pt x="128" y="2"/>
                    </a:lnTo>
                    <a:lnTo>
                      <a:pt x="118" y="8"/>
                    </a:lnTo>
                    <a:lnTo>
                      <a:pt x="112" y="10"/>
                    </a:lnTo>
                    <a:lnTo>
                      <a:pt x="108" y="14"/>
                    </a:lnTo>
                    <a:lnTo>
                      <a:pt x="106" y="18"/>
                    </a:lnTo>
                    <a:lnTo>
                      <a:pt x="104" y="24"/>
                    </a:lnTo>
                    <a:lnTo>
                      <a:pt x="104" y="62"/>
                    </a:lnTo>
                    <a:lnTo>
                      <a:pt x="106" y="70"/>
                    </a:lnTo>
                    <a:lnTo>
                      <a:pt x="108" y="72"/>
                    </a:lnTo>
                    <a:lnTo>
                      <a:pt x="114" y="76"/>
                    </a:lnTo>
                    <a:lnTo>
                      <a:pt x="124" y="76"/>
                    </a:lnTo>
                    <a:lnTo>
                      <a:pt x="124" y="88"/>
                    </a:lnTo>
                    <a:lnTo>
                      <a:pt x="122" y="92"/>
                    </a:lnTo>
                    <a:lnTo>
                      <a:pt x="120" y="96"/>
                    </a:lnTo>
                    <a:lnTo>
                      <a:pt x="116" y="98"/>
                    </a:lnTo>
                    <a:lnTo>
                      <a:pt x="114" y="98"/>
                    </a:lnTo>
                    <a:lnTo>
                      <a:pt x="110" y="90"/>
                    </a:lnTo>
                    <a:lnTo>
                      <a:pt x="106" y="86"/>
                    </a:lnTo>
                    <a:lnTo>
                      <a:pt x="96" y="78"/>
                    </a:lnTo>
                    <a:lnTo>
                      <a:pt x="90" y="72"/>
                    </a:lnTo>
                    <a:lnTo>
                      <a:pt x="86" y="70"/>
                    </a:lnTo>
                    <a:lnTo>
                      <a:pt x="86" y="66"/>
                    </a:lnTo>
                    <a:lnTo>
                      <a:pt x="80" y="68"/>
                    </a:lnTo>
                    <a:lnTo>
                      <a:pt x="78" y="70"/>
                    </a:lnTo>
                    <a:lnTo>
                      <a:pt x="76" y="70"/>
                    </a:lnTo>
                    <a:lnTo>
                      <a:pt x="72" y="72"/>
                    </a:lnTo>
                    <a:lnTo>
                      <a:pt x="66" y="70"/>
                    </a:lnTo>
                    <a:lnTo>
                      <a:pt x="60" y="68"/>
                    </a:lnTo>
                    <a:lnTo>
                      <a:pt x="56" y="64"/>
                    </a:lnTo>
                    <a:lnTo>
                      <a:pt x="54" y="60"/>
                    </a:lnTo>
                    <a:lnTo>
                      <a:pt x="32" y="52"/>
                    </a:lnTo>
                    <a:lnTo>
                      <a:pt x="32" y="82"/>
                    </a:lnTo>
                    <a:lnTo>
                      <a:pt x="30" y="86"/>
                    </a:lnTo>
                    <a:lnTo>
                      <a:pt x="26" y="88"/>
                    </a:lnTo>
                    <a:lnTo>
                      <a:pt x="24" y="88"/>
                    </a:lnTo>
                    <a:lnTo>
                      <a:pt x="0" y="88"/>
                    </a:lnTo>
                    <a:lnTo>
                      <a:pt x="0" y="152"/>
                    </a:lnTo>
                    <a:lnTo>
                      <a:pt x="16" y="170"/>
                    </a:lnTo>
                    <a:lnTo>
                      <a:pt x="18" y="172"/>
                    </a:lnTo>
                    <a:lnTo>
                      <a:pt x="22" y="174"/>
                    </a:lnTo>
                    <a:lnTo>
                      <a:pt x="28" y="172"/>
                    </a:lnTo>
                    <a:lnTo>
                      <a:pt x="36" y="170"/>
                    </a:lnTo>
                    <a:lnTo>
                      <a:pt x="40" y="172"/>
                    </a:lnTo>
                    <a:lnTo>
                      <a:pt x="46" y="176"/>
                    </a:lnTo>
                    <a:lnTo>
                      <a:pt x="52" y="178"/>
                    </a:lnTo>
                    <a:lnTo>
                      <a:pt x="58" y="182"/>
                    </a:lnTo>
                    <a:lnTo>
                      <a:pt x="72" y="182"/>
                    </a:lnTo>
                    <a:close/>
                  </a:path>
                </a:pathLst>
              </a:custGeom>
              <a:grpFill/>
              <a:ln w="3175" cmpd="sng">
                <a:solidFill>
                  <a:schemeClr val="accent5"/>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625" name="Freeform 117"/>
              <p:cNvSpPr>
                <a:spLocks/>
              </p:cNvSpPr>
              <p:nvPr/>
            </p:nvSpPr>
            <p:spPr bwMode="gray">
              <a:xfrm>
                <a:off x="2873" y="2248"/>
                <a:ext cx="197" cy="220"/>
              </a:xfrm>
              <a:custGeom>
                <a:avLst/>
                <a:gdLst/>
                <a:ahLst/>
                <a:cxnLst>
                  <a:cxn ang="0">
                    <a:pos x="159" y="220"/>
                  </a:cxn>
                  <a:cxn ang="0">
                    <a:pos x="107" y="216"/>
                  </a:cxn>
                  <a:cxn ang="0">
                    <a:pos x="101" y="210"/>
                  </a:cxn>
                  <a:cxn ang="0">
                    <a:pos x="27" y="206"/>
                  </a:cxn>
                  <a:cxn ang="0">
                    <a:pos x="21" y="204"/>
                  </a:cxn>
                  <a:cxn ang="0">
                    <a:pos x="4" y="206"/>
                  </a:cxn>
                  <a:cxn ang="0">
                    <a:pos x="0" y="194"/>
                  </a:cxn>
                  <a:cxn ang="0">
                    <a:pos x="4" y="180"/>
                  </a:cxn>
                  <a:cxn ang="0">
                    <a:pos x="7" y="162"/>
                  </a:cxn>
                  <a:cxn ang="0">
                    <a:pos x="13" y="140"/>
                  </a:cxn>
                  <a:cxn ang="0">
                    <a:pos x="25" y="122"/>
                  </a:cxn>
                  <a:cxn ang="0">
                    <a:pos x="35" y="104"/>
                  </a:cxn>
                  <a:cxn ang="0">
                    <a:pos x="33" y="84"/>
                  </a:cxn>
                  <a:cxn ang="0">
                    <a:pos x="25" y="66"/>
                  </a:cxn>
                  <a:cxn ang="0">
                    <a:pos x="23" y="52"/>
                  </a:cxn>
                  <a:cxn ang="0">
                    <a:pos x="27" y="44"/>
                  </a:cxn>
                  <a:cxn ang="0">
                    <a:pos x="27" y="32"/>
                  </a:cxn>
                  <a:cxn ang="0">
                    <a:pos x="15" y="0"/>
                  </a:cxn>
                  <a:cxn ang="0">
                    <a:pos x="79" y="12"/>
                  </a:cxn>
                  <a:cxn ang="0">
                    <a:pos x="93" y="32"/>
                  </a:cxn>
                  <a:cxn ang="0">
                    <a:pos x="99" y="34"/>
                  </a:cxn>
                  <a:cxn ang="0">
                    <a:pos x="119" y="34"/>
                  </a:cxn>
                  <a:cxn ang="0">
                    <a:pos x="123" y="28"/>
                  </a:cxn>
                  <a:cxn ang="0">
                    <a:pos x="143" y="20"/>
                  </a:cxn>
                  <a:cxn ang="0">
                    <a:pos x="147" y="24"/>
                  </a:cxn>
                  <a:cxn ang="0">
                    <a:pos x="159" y="26"/>
                  </a:cxn>
                  <a:cxn ang="0">
                    <a:pos x="167" y="46"/>
                  </a:cxn>
                  <a:cxn ang="0">
                    <a:pos x="165" y="72"/>
                  </a:cxn>
                  <a:cxn ang="0">
                    <a:pos x="171" y="82"/>
                  </a:cxn>
                  <a:cxn ang="0">
                    <a:pos x="169" y="92"/>
                  </a:cxn>
                  <a:cxn ang="0">
                    <a:pos x="179" y="94"/>
                  </a:cxn>
                  <a:cxn ang="0">
                    <a:pos x="191" y="92"/>
                  </a:cxn>
                  <a:cxn ang="0">
                    <a:pos x="197" y="122"/>
                  </a:cxn>
                  <a:cxn ang="0">
                    <a:pos x="191" y="128"/>
                  </a:cxn>
                  <a:cxn ang="0">
                    <a:pos x="165" y="128"/>
                  </a:cxn>
                  <a:cxn ang="0">
                    <a:pos x="181" y="210"/>
                  </a:cxn>
                </a:cxnLst>
                <a:rect l="0" t="0" r="r" b="b"/>
                <a:pathLst>
                  <a:path w="197" h="220">
                    <a:moveTo>
                      <a:pt x="181" y="212"/>
                    </a:moveTo>
                    <a:lnTo>
                      <a:pt x="159" y="220"/>
                    </a:lnTo>
                    <a:lnTo>
                      <a:pt x="117" y="220"/>
                    </a:lnTo>
                    <a:lnTo>
                      <a:pt x="107" y="216"/>
                    </a:lnTo>
                    <a:lnTo>
                      <a:pt x="105" y="214"/>
                    </a:lnTo>
                    <a:lnTo>
                      <a:pt x="101" y="210"/>
                    </a:lnTo>
                    <a:lnTo>
                      <a:pt x="33" y="210"/>
                    </a:lnTo>
                    <a:lnTo>
                      <a:pt x="27" y="206"/>
                    </a:lnTo>
                    <a:lnTo>
                      <a:pt x="25" y="204"/>
                    </a:lnTo>
                    <a:lnTo>
                      <a:pt x="21" y="204"/>
                    </a:lnTo>
                    <a:lnTo>
                      <a:pt x="11" y="206"/>
                    </a:lnTo>
                    <a:lnTo>
                      <a:pt x="4" y="206"/>
                    </a:lnTo>
                    <a:lnTo>
                      <a:pt x="0" y="204"/>
                    </a:lnTo>
                    <a:lnTo>
                      <a:pt x="0" y="194"/>
                    </a:lnTo>
                    <a:lnTo>
                      <a:pt x="4" y="188"/>
                    </a:lnTo>
                    <a:lnTo>
                      <a:pt x="4" y="180"/>
                    </a:lnTo>
                    <a:lnTo>
                      <a:pt x="4" y="174"/>
                    </a:lnTo>
                    <a:lnTo>
                      <a:pt x="7" y="162"/>
                    </a:lnTo>
                    <a:lnTo>
                      <a:pt x="11" y="150"/>
                    </a:lnTo>
                    <a:lnTo>
                      <a:pt x="13" y="140"/>
                    </a:lnTo>
                    <a:lnTo>
                      <a:pt x="19" y="132"/>
                    </a:lnTo>
                    <a:lnTo>
                      <a:pt x="25" y="122"/>
                    </a:lnTo>
                    <a:lnTo>
                      <a:pt x="31" y="112"/>
                    </a:lnTo>
                    <a:lnTo>
                      <a:pt x="35" y="104"/>
                    </a:lnTo>
                    <a:lnTo>
                      <a:pt x="35" y="92"/>
                    </a:lnTo>
                    <a:lnTo>
                      <a:pt x="33" y="84"/>
                    </a:lnTo>
                    <a:lnTo>
                      <a:pt x="29" y="74"/>
                    </a:lnTo>
                    <a:lnTo>
                      <a:pt x="25" y="66"/>
                    </a:lnTo>
                    <a:lnTo>
                      <a:pt x="23" y="56"/>
                    </a:lnTo>
                    <a:lnTo>
                      <a:pt x="23" y="52"/>
                    </a:lnTo>
                    <a:lnTo>
                      <a:pt x="25" y="48"/>
                    </a:lnTo>
                    <a:lnTo>
                      <a:pt x="27" y="44"/>
                    </a:lnTo>
                    <a:lnTo>
                      <a:pt x="27" y="40"/>
                    </a:lnTo>
                    <a:lnTo>
                      <a:pt x="27" y="32"/>
                    </a:lnTo>
                    <a:lnTo>
                      <a:pt x="23" y="24"/>
                    </a:lnTo>
                    <a:lnTo>
                      <a:pt x="15" y="0"/>
                    </a:lnTo>
                    <a:lnTo>
                      <a:pt x="79" y="0"/>
                    </a:lnTo>
                    <a:lnTo>
                      <a:pt x="79" y="12"/>
                    </a:lnTo>
                    <a:lnTo>
                      <a:pt x="85" y="24"/>
                    </a:lnTo>
                    <a:lnTo>
                      <a:pt x="93" y="32"/>
                    </a:lnTo>
                    <a:lnTo>
                      <a:pt x="95" y="34"/>
                    </a:lnTo>
                    <a:lnTo>
                      <a:pt x="99" y="34"/>
                    </a:lnTo>
                    <a:lnTo>
                      <a:pt x="111" y="34"/>
                    </a:lnTo>
                    <a:lnTo>
                      <a:pt x="119" y="34"/>
                    </a:lnTo>
                    <a:lnTo>
                      <a:pt x="121" y="32"/>
                    </a:lnTo>
                    <a:lnTo>
                      <a:pt x="123" y="28"/>
                    </a:lnTo>
                    <a:lnTo>
                      <a:pt x="123" y="20"/>
                    </a:lnTo>
                    <a:lnTo>
                      <a:pt x="143" y="20"/>
                    </a:lnTo>
                    <a:lnTo>
                      <a:pt x="145" y="22"/>
                    </a:lnTo>
                    <a:lnTo>
                      <a:pt x="147" y="24"/>
                    </a:lnTo>
                    <a:lnTo>
                      <a:pt x="151" y="26"/>
                    </a:lnTo>
                    <a:lnTo>
                      <a:pt x="159" y="26"/>
                    </a:lnTo>
                    <a:lnTo>
                      <a:pt x="165" y="24"/>
                    </a:lnTo>
                    <a:lnTo>
                      <a:pt x="167" y="46"/>
                    </a:lnTo>
                    <a:lnTo>
                      <a:pt x="165" y="68"/>
                    </a:lnTo>
                    <a:lnTo>
                      <a:pt x="165" y="72"/>
                    </a:lnTo>
                    <a:lnTo>
                      <a:pt x="169" y="74"/>
                    </a:lnTo>
                    <a:lnTo>
                      <a:pt x="171" y="82"/>
                    </a:lnTo>
                    <a:lnTo>
                      <a:pt x="171" y="86"/>
                    </a:lnTo>
                    <a:lnTo>
                      <a:pt x="169" y="92"/>
                    </a:lnTo>
                    <a:lnTo>
                      <a:pt x="175" y="94"/>
                    </a:lnTo>
                    <a:lnTo>
                      <a:pt x="179" y="94"/>
                    </a:lnTo>
                    <a:lnTo>
                      <a:pt x="183" y="92"/>
                    </a:lnTo>
                    <a:lnTo>
                      <a:pt x="191" y="92"/>
                    </a:lnTo>
                    <a:lnTo>
                      <a:pt x="197" y="92"/>
                    </a:lnTo>
                    <a:lnTo>
                      <a:pt x="197" y="122"/>
                    </a:lnTo>
                    <a:lnTo>
                      <a:pt x="195" y="126"/>
                    </a:lnTo>
                    <a:lnTo>
                      <a:pt x="191" y="128"/>
                    </a:lnTo>
                    <a:lnTo>
                      <a:pt x="189" y="128"/>
                    </a:lnTo>
                    <a:lnTo>
                      <a:pt x="165" y="128"/>
                    </a:lnTo>
                    <a:lnTo>
                      <a:pt x="165" y="192"/>
                    </a:lnTo>
                    <a:lnTo>
                      <a:pt x="181" y="210"/>
                    </a:lnTo>
                    <a:lnTo>
                      <a:pt x="181" y="212"/>
                    </a:lnTo>
                    <a:close/>
                  </a:path>
                </a:pathLst>
              </a:custGeom>
              <a:grpFill/>
              <a:ln w="3175" cmpd="sng">
                <a:solidFill>
                  <a:schemeClr val="accent5"/>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626" name="Freeform 118"/>
              <p:cNvSpPr>
                <a:spLocks/>
              </p:cNvSpPr>
              <p:nvPr/>
            </p:nvSpPr>
            <p:spPr bwMode="gray">
              <a:xfrm>
                <a:off x="2996" y="2464"/>
                <a:ext cx="148" cy="168"/>
              </a:xfrm>
              <a:custGeom>
                <a:avLst/>
                <a:gdLst/>
                <a:ahLst/>
                <a:cxnLst>
                  <a:cxn ang="0">
                    <a:pos x="94" y="8"/>
                  </a:cxn>
                  <a:cxn ang="0">
                    <a:pos x="98" y="14"/>
                  </a:cxn>
                  <a:cxn ang="0">
                    <a:pos x="100" y="18"/>
                  </a:cxn>
                  <a:cxn ang="0">
                    <a:pos x="102" y="20"/>
                  </a:cxn>
                  <a:cxn ang="0">
                    <a:pos x="100" y="22"/>
                  </a:cxn>
                  <a:cxn ang="0">
                    <a:pos x="102" y="26"/>
                  </a:cxn>
                  <a:cxn ang="0">
                    <a:pos x="106" y="32"/>
                  </a:cxn>
                  <a:cxn ang="0">
                    <a:pos x="112" y="36"/>
                  </a:cxn>
                  <a:cxn ang="0">
                    <a:pos x="120" y="42"/>
                  </a:cxn>
                  <a:cxn ang="0">
                    <a:pos x="124" y="46"/>
                  </a:cxn>
                  <a:cxn ang="0">
                    <a:pos x="126" y="52"/>
                  </a:cxn>
                  <a:cxn ang="0">
                    <a:pos x="128" y="62"/>
                  </a:cxn>
                  <a:cxn ang="0">
                    <a:pos x="128" y="68"/>
                  </a:cxn>
                  <a:cxn ang="0">
                    <a:pos x="132" y="70"/>
                  </a:cxn>
                  <a:cxn ang="0">
                    <a:pos x="136" y="72"/>
                  </a:cxn>
                  <a:cxn ang="0">
                    <a:pos x="140" y="74"/>
                  </a:cxn>
                  <a:cxn ang="0">
                    <a:pos x="144" y="74"/>
                  </a:cxn>
                  <a:cxn ang="0">
                    <a:pos x="148" y="80"/>
                  </a:cxn>
                  <a:cxn ang="0">
                    <a:pos x="140" y="84"/>
                  </a:cxn>
                  <a:cxn ang="0">
                    <a:pos x="134" y="88"/>
                  </a:cxn>
                  <a:cxn ang="0">
                    <a:pos x="126" y="100"/>
                  </a:cxn>
                  <a:cxn ang="0">
                    <a:pos x="116" y="112"/>
                  </a:cxn>
                  <a:cxn ang="0">
                    <a:pos x="106" y="122"/>
                  </a:cxn>
                  <a:cxn ang="0">
                    <a:pos x="104" y="124"/>
                  </a:cxn>
                  <a:cxn ang="0">
                    <a:pos x="100" y="126"/>
                  </a:cxn>
                  <a:cxn ang="0">
                    <a:pos x="98" y="128"/>
                  </a:cxn>
                  <a:cxn ang="0">
                    <a:pos x="94" y="132"/>
                  </a:cxn>
                  <a:cxn ang="0">
                    <a:pos x="92" y="138"/>
                  </a:cxn>
                  <a:cxn ang="0">
                    <a:pos x="88" y="142"/>
                  </a:cxn>
                  <a:cxn ang="0">
                    <a:pos x="84" y="146"/>
                  </a:cxn>
                  <a:cxn ang="0">
                    <a:pos x="78" y="148"/>
                  </a:cxn>
                  <a:cxn ang="0">
                    <a:pos x="72" y="146"/>
                  </a:cxn>
                  <a:cxn ang="0">
                    <a:pos x="68" y="142"/>
                  </a:cxn>
                  <a:cxn ang="0">
                    <a:pos x="62" y="140"/>
                  </a:cxn>
                  <a:cxn ang="0">
                    <a:pos x="56" y="138"/>
                  </a:cxn>
                  <a:cxn ang="0">
                    <a:pos x="52" y="142"/>
                  </a:cxn>
                  <a:cxn ang="0">
                    <a:pos x="44" y="150"/>
                  </a:cxn>
                  <a:cxn ang="0">
                    <a:pos x="36" y="162"/>
                  </a:cxn>
                  <a:cxn ang="0">
                    <a:pos x="28" y="168"/>
                  </a:cxn>
                  <a:cxn ang="0">
                    <a:pos x="12" y="168"/>
                  </a:cxn>
                  <a:cxn ang="0">
                    <a:pos x="14" y="160"/>
                  </a:cxn>
                  <a:cxn ang="0">
                    <a:pos x="16" y="152"/>
                  </a:cxn>
                  <a:cxn ang="0">
                    <a:pos x="16" y="146"/>
                  </a:cxn>
                  <a:cxn ang="0">
                    <a:pos x="14" y="142"/>
                  </a:cxn>
                  <a:cxn ang="0">
                    <a:pos x="6" y="134"/>
                  </a:cxn>
                  <a:cxn ang="0">
                    <a:pos x="0" y="132"/>
                  </a:cxn>
                  <a:cxn ang="0">
                    <a:pos x="0" y="78"/>
                  </a:cxn>
                  <a:cxn ang="0">
                    <a:pos x="20" y="78"/>
                  </a:cxn>
                  <a:cxn ang="0">
                    <a:pos x="20" y="10"/>
                  </a:cxn>
                  <a:cxn ang="0">
                    <a:pos x="42" y="8"/>
                  </a:cxn>
                  <a:cxn ang="0">
                    <a:pos x="60" y="6"/>
                  </a:cxn>
                  <a:cxn ang="0">
                    <a:pos x="64" y="12"/>
                  </a:cxn>
                  <a:cxn ang="0">
                    <a:pos x="78" y="6"/>
                  </a:cxn>
                  <a:cxn ang="0">
                    <a:pos x="82" y="2"/>
                  </a:cxn>
                  <a:cxn ang="0">
                    <a:pos x="88" y="0"/>
                  </a:cxn>
                  <a:cxn ang="0">
                    <a:pos x="92" y="0"/>
                  </a:cxn>
                  <a:cxn ang="0">
                    <a:pos x="94" y="2"/>
                  </a:cxn>
                  <a:cxn ang="0">
                    <a:pos x="94" y="8"/>
                  </a:cxn>
                </a:cxnLst>
                <a:rect l="0" t="0" r="r" b="b"/>
                <a:pathLst>
                  <a:path w="148" h="168">
                    <a:moveTo>
                      <a:pt x="94" y="8"/>
                    </a:moveTo>
                    <a:lnTo>
                      <a:pt x="98" y="14"/>
                    </a:lnTo>
                    <a:lnTo>
                      <a:pt x="100" y="18"/>
                    </a:lnTo>
                    <a:lnTo>
                      <a:pt x="102" y="20"/>
                    </a:lnTo>
                    <a:lnTo>
                      <a:pt x="100" y="22"/>
                    </a:lnTo>
                    <a:lnTo>
                      <a:pt x="102" y="26"/>
                    </a:lnTo>
                    <a:lnTo>
                      <a:pt x="106" y="32"/>
                    </a:lnTo>
                    <a:lnTo>
                      <a:pt x="112" y="36"/>
                    </a:lnTo>
                    <a:lnTo>
                      <a:pt x="120" y="42"/>
                    </a:lnTo>
                    <a:lnTo>
                      <a:pt x="124" y="46"/>
                    </a:lnTo>
                    <a:lnTo>
                      <a:pt x="126" y="52"/>
                    </a:lnTo>
                    <a:lnTo>
                      <a:pt x="128" y="62"/>
                    </a:lnTo>
                    <a:lnTo>
                      <a:pt x="128" y="68"/>
                    </a:lnTo>
                    <a:lnTo>
                      <a:pt x="132" y="70"/>
                    </a:lnTo>
                    <a:lnTo>
                      <a:pt x="136" y="72"/>
                    </a:lnTo>
                    <a:lnTo>
                      <a:pt x="140" y="74"/>
                    </a:lnTo>
                    <a:lnTo>
                      <a:pt x="144" y="74"/>
                    </a:lnTo>
                    <a:lnTo>
                      <a:pt x="148" y="80"/>
                    </a:lnTo>
                    <a:lnTo>
                      <a:pt x="140" y="84"/>
                    </a:lnTo>
                    <a:lnTo>
                      <a:pt x="134" y="88"/>
                    </a:lnTo>
                    <a:lnTo>
                      <a:pt x="126" y="100"/>
                    </a:lnTo>
                    <a:lnTo>
                      <a:pt x="116" y="112"/>
                    </a:lnTo>
                    <a:lnTo>
                      <a:pt x="106" y="122"/>
                    </a:lnTo>
                    <a:lnTo>
                      <a:pt x="104" y="124"/>
                    </a:lnTo>
                    <a:lnTo>
                      <a:pt x="100" y="126"/>
                    </a:lnTo>
                    <a:lnTo>
                      <a:pt x="98" y="128"/>
                    </a:lnTo>
                    <a:lnTo>
                      <a:pt x="94" y="132"/>
                    </a:lnTo>
                    <a:lnTo>
                      <a:pt x="92" y="138"/>
                    </a:lnTo>
                    <a:lnTo>
                      <a:pt x="88" y="142"/>
                    </a:lnTo>
                    <a:lnTo>
                      <a:pt x="84" y="146"/>
                    </a:lnTo>
                    <a:lnTo>
                      <a:pt x="78" y="148"/>
                    </a:lnTo>
                    <a:lnTo>
                      <a:pt x="72" y="146"/>
                    </a:lnTo>
                    <a:lnTo>
                      <a:pt x="68" y="142"/>
                    </a:lnTo>
                    <a:lnTo>
                      <a:pt x="62" y="140"/>
                    </a:lnTo>
                    <a:lnTo>
                      <a:pt x="56" y="138"/>
                    </a:lnTo>
                    <a:lnTo>
                      <a:pt x="52" y="142"/>
                    </a:lnTo>
                    <a:lnTo>
                      <a:pt x="44" y="150"/>
                    </a:lnTo>
                    <a:lnTo>
                      <a:pt x="36" y="162"/>
                    </a:lnTo>
                    <a:lnTo>
                      <a:pt x="28" y="168"/>
                    </a:lnTo>
                    <a:lnTo>
                      <a:pt x="12" y="168"/>
                    </a:lnTo>
                    <a:lnTo>
                      <a:pt x="14" y="160"/>
                    </a:lnTo>
                    <a:lnTo>
                      <a:pt x="16" y="152"/>
                    </a:lnTo>
                    <a:lnTo>
                      <a:pt x="16" y="146"/>
                    </a:lnTo>
                    <a:lnTo>
                      <a:pt x="14" y="142"/>
                    </a:lnTo>
                    <a:lnTo>
                      <a:pt x="6" y="134"/>
                    </a:lnTo>
                    <a:lnTo>
                      <a:pt x="0" y="132"/>
                    </a:lnTo>
                    <a:lnTo>
                      <a:pt x="0" y="78"/>
                    </a:lnTo>
                    <a:lnTo>
                      <a:pt x="20" y="78"/>
                    </a:lnTo>
                    <a:lnTo>
                      <a:pt x="20" y="10"/>
                    </a:lnTo>
                    <a:lnTo>
                      <a:pt x="42" y="8"/>
                    </a:lnTo>
                    <a:lnTo>
                      <a:pt x="60" y="6"/>
                    </a:lnTo>
                    <a:lnTo>
                      <a:pt x="64" y="12"/>
                    </a:lnTo>
                    <a:lnTo>
                      <a:pt x="78" y="6"/>
                    </a:lnTo>
                    <a:lnTo>
                      <a:pt x="82" y="2"/>
                    </a:lnTo>
                    <a:lnTo>
                      <a:pt x="88" y="0"/>
                    </a:lnTo>
                    <a:lnTo>
                      <a:pt x="92" y="0"/>
                    </a:lnTo>
                    <a:lnTo>
                      <a:pt x="94" y="2"/>
                    </a:lnTo>
                    <a:lnTo>
                      <a:pt x="94" y="8"/>
                    </a:lnTo>
                    <a:close/>
                  </a:path>
                </a:pathLst>
              </a:custGeom>
              <a:grpFill/>
              <a:ln w="3175" cmpd="sng">
                <a:solidFill>
                  <a:schemeClr val="accent5"/>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627" name="Freeform 119"/>
              <p:cNvSpPr>
                <a:spLocks/>
              </p:cNvSpPr>
              <p:nvPr/>
            </p:nvSpPr>
            <p:spPr bwMode="gray">
              <a:xfrm>
                <a:off x="2421" y="1836"/>
                <a:ext cx="82" cy="82"/>
              </a:xfrm>
              <a:custGeom>
                <a:avLst/>
                <a:gdLst/>
                <a:ahLst/>
                <a:cxnLst>
                  <a:cxn ang="0">
                    <a:pos x="6" y="78"/>
                  </a:cxn>
                  <a:cxn ang="0">
                    <a:pos x="4" y="74"/>
                  </a:cxn>
                  <a:cxn ang="0">
                    <a:pos x="4" y="68"/>
                  </a:cxn>
                  <a:cxn ang="0">
                    <a:pos x="4" y="62"/>
                  </a:cxn>
                  <a:cxn ang="0">
                    <a:pos x="16" y="62"/>
                  </a:cxn>
                  <a:cxn ang="0">
                    <a:pos x="28" y="60"/>
                  </a:cxn>
                  <a:cxn ang="0">
                    <a:pos x="28" y="58"/>
                  </a:cxn>
                  <a:cxn ang="0">
                    <a:pos x="34" y="60"/>
                  </a:cxn>
                  <a:cxn ang="0">
                    <a:pos x="42" y="62"/>
                  </a:cxn>
                  <a:cxn ang="0">
                    <a:pos x="46" y="60"/>
                  </a:cxn>
                  <a:cxn ang="0">
                    <a:pos x="50" y="58"/>
                  </a:cxn>
                  <a:cxn ang="0">
                    <a:pos x="38" y="56"/>
                  </a:cxn>
                  <a:cxn ang="0">
                    <a:pos x="32" y="54"/>
                  </a:cxn>
                  <a:cxn ang="0">
                    <a:pos x="30" y="50"/>
                  </a:cxn>
                  <a:cxn ang="0">
                    <a:pos x="26" y="52"/>
                  </a:cxn>
                  <a:cxn ang="0">
                    <a:pos x="24" y="54"/>
                  </a:cxn>
                  <a:cxn ang="0">
                    <a:pos x="22" y="56"/>
                  </a:cxn>
                  <a:cxn ang="0">
                    <a:pos x="18" y="58"/>
                  </a:cxn>
                  <a:cxn ang="0">
                    <a:pos x="6" y="56"/>
                  </a:cxn>
                  <a:cxn ang="0">
                    <a:pos x="6" y="52"/>
                  </a:cxn>
                  <a:cxn ang="0">
                    <a:pos x="8" y="46"/>
                  </a:cxn>
                  <a:cxn ang="0">
                    <a:pos x="6" y="40"/>
                  </a:cxn>
                  <a:cxn ang="0">
                    <a:pos x="4" y="36"/>
                  </a:cxn>
                  <a:cxn ang="0">
                    <a:pos x="2" y="32"/>
                  </a:cxn>
                  <a:cxn ang="0">
                    <a:pos x="0" y="30"/>
                  </a:cxn>
                  <a:cxn ang="0">
                    <a:pos x="2" y="24"/>
                  </a:cxn>
                  <a:cxn ang="0">
                    <a:pos x="4" y="16"/>
                  </a:cxn>
                  <a:cxn ang="0">
                    <a:pos x="10" y="4"/>
                  </a:cxn>
                  <a:cxn ang="0">
                    <a:pos x="14" y="4"/>
                  </a:cxn>
                  <a:cxn ang="0">
                    <a:pos x="16" y="4"/>
                  </a:cxn>
                  <a:cxn ang="0">
                    <a:pos x="20" y="4"/>
                  </a:cxn>
                  <a:cxn ang="0">
                    <a:pos x="22" y="2"/>
                  </a:cxn>
                  <a:cxn ang="0">
                    <a:pos x="26" y="0"/>
                  </a:cxn>
                  <a:cxn ang="0">
                    <a:pos x="30" y="0"/>
                  </a:cxn>
                  <a:cxn ang="0">
                    <a:pos x="38" y="2"/>
                  </a:cxn>
                  <a:cxn ang="0">
                    <a:pos x="46" y="6"/>
                  </a:cxn>
                  <a:cxn ang="0">
                    <a:pos x="52" y="8"/>
                  </a:cxn>
                  <a:cxn ang="0">
                    <a:pos x="54" y="14"/>
                  </a:cxn>
                  <a:cxn ang="0">
                    <a:pos x="64" y="28"/>
                  </a:cxn>
                  <a:cxn ang="0">
                    <a:pos x="68" y="32"/>
                  </a:cxn>
                  <a:cxn ang="0">
                    <a:pos x="74" y="36"/>
                  </a:cxn>
                  <a:cxn ang="0">
                    <a:pos x="72" y="36"/>
                  </a:cxn>
                  <a:cxn ang="0">
                    <a:pos x="76" y="48"/>
                  </a:cxn>
                  <a:cxn ang="0">
                    <a:pos x="80" y="58"/>
                  </a:cxn>
                  <a:cxn ang="0">
                    <a:pos x="82" y="66"/>
                  </a:cxn>
                  <a:cxn ang="0">
                    <a:pos x="82" y="72"/>
                  </a:cxn>
                  <a:cxn ang="0">
                    <a:pos x="82" y="80"/>
                  </a:cxn>
                  <a:cxn ang="0">
                    <a:pos x="80" y="80"/>
                  </a:cxn>
                  <a:cxn ang="0">
                    <a:pos x="74" y="82"/>
                  </a:cxn>
                  <a:cxn ang="0">
                    <a:pos x="68" y="80"/>
                  </a:cxn>
                  <a:cxn ang="0">
                    <a:pos x="62" y="78"/>
                  </a:cxn>
                  <a:cxn ang="0">
                    <a:pos x="56" y="76"/>
                  </a:cxn>
                  <a:cxn ang="0">
                    <a:pos x="50" y="74"/>
                  </a:cxn>
                  <a:cxn ang="0">
                    <a:pos x="38" y="74"/>
                  </a:cxn>
                  <a:cxn ang="0">
                    <a:pos x="26" y="76"/>
                  </a:cxn>
                  <a:cxn ang="0">
                    <a:pos x="18" y="78"/>
                  </a:cxn>
                  <a:cxn ang="0">
                    <a:pos x="6" y="78"/>
                  </a:cxn>
                </a:cxnLst>
                <a:rect l="0" t="0" r="r" b="b"/>
                <a:pathLst>
                  <a:path w="82" h="82">
                    <a:moveTo>
                      <a:pt x="6" y="78"/>
                    </a:moveTo>
                    <a:lnTo>
                      <a:pt x="4" y="74"/>
                    </a:lnTo>
                    <a:lnTo>
                      <a:pt x="4" y="68"/>
                    </a:lnTo>
                    <a:lnTo>
                      <a:pt x="4" y="62"/>
                    </a:lnTo>
                    <a:lnTo>
                      <a:pt x="16" y="62"/>
                    </a:lnTo>
                    <a:lnTo>
                      <a:pt x="28" y="60"/>
                    </a:lnTo>
                    <a:lnTo>
                      <a:pt x="28" y="58"/>
                    </a:lnTo>
                    <a:lnTo>
                      <a:pt x="34" y="60"/>
                    </a:lnTo>
                    <a:lnTo>
                      <a:pt x="42" y="62"/>
                    </a:lnTo>
                    <a:lnTo>
                      <a:pt x="46" y="60"/>
                    </a:lnTo>
                    <a:lnTo>
                      <a:pt x="50" y="58"/>
                    </a:lnTo>
                    <a:lnTo>
                      <a:pt x="38" y="56"/>
                    </a:lnTo>
                    <a:lnTo>
                      <a:pt x="32" y="54"/>
                    </a:lnTo>
                    <a:lnTo>
                      <a:pt x="30" y="50"/>
                    </a:lnTo>
                    <a:lnTo>
                      <a:pt x="26" y="52"/>
                    </a:lnTo>
                    <a:lnTo>
                      <a:pt x="24" y="54"/>
                    </a:lnTo>
                    <a:lnTo>
                      <a:pt x="22" y="56"/>
                    </a:lnTo>
                    <a:lnTo>
                      <a:pt x="18" y="58"/>
                    </a:lnTo>
                    <a:lnTo>
                      <a:pt x="6" y="56"/>
                    </a:lnTo>
                    <a:lnTo>
                      <a:pt x="6" y="52"/>
                    </a:lnTo>
                    <a:lnTo>
                      <a:pt x="8" y="46"/>
                    </a:lnTo>
                    <a:lnTo>
                      <a:pt x="6" y="40"/>
                    </a:lnTo>
                    <a:lnTo>
                      <a:pt x="4" y="36"/>
                    </a:lnTo>
                    <a:lnTo>
                      <a:pt x="2" y="32"/>
                    </a:lnTo>
                    <a:lnTo>
                      <a:pt x="0" y="30"/>
                    </a:lnTo>
                    <a:lnTo>
                      <a:pt x="2" y="24"/>
                    </a:lnTo>
                    <a:lnTo>
                      <a:pt x="4" y="16"/>
                    </a:lnTo>
                    <a:lnTo>
                      <a:pt x="10" y="4"/>
                    </a:lnTo>
                    <a:lnTo>
                      <a:pt x="14" y="4"/>
                    </a:lnTo>
                    <a:lnTo>
                      <a:pt x="16" y="4"/>
                    </a:lnTo>
                    <a:lnTo>
                      <a:pt x="20" y="4"/>
                    </a:lnTo>
                    <a:lnTo>
                      <a:pt x="22" y="2"/>
                    </a:lnTo>
                    <a:lnTo>
                      <a:pt x="26" y="0"/>
                    </a:lnTo>
                    <a:lnTo>
                      <a:pt x="30" y="0"/>
                    </a:lnTo>
                    <a:lnTo>
                      <a:pt x="38" y="2"/>
                    </a:lnTo>
                    <a:lnTo>
                      <a:pt x="46" y="6"/>
                    </a:lnTo>
                    <a:lnTo>
                      <a:pt x="52" y="8"/>
                    </a:lnTo>
                    <a:lnTo>
                      <a:pt x="54" y="14"/>
                    </a:lnTo>
                    <a:lnTo>
                      <a:pt x="64" y="28"/>
                    </a:lnTo>
                    <a:lnTo>
                      <a:pt x="68" y="32"/>
                    </a:lnTo>
                    <a:lnTo>
                      <a:pt x="74" y="36"/>
                    </a:lnTo>
                    <a:lnTo>
                      <a:pt x="72" y="36"/>
                    </a:lnTo>
                    <a:lnTo>
                      <a:pt x="76" y="48"/>
                    </a:lnTo>
                    <a:lnTo>
                      <a:pt x="80" y="58"/>
                    </a:lnTo>
                    <a:lnTo>
                      <a:pt x="82" y="66"/>
                    </a:lnTo>
                    <a:lnTo>
                      <a:pt x="82" y="72"/>
                    </a:lnTo>
                    <a:lnTo>
                      <a:pt x="82" y="80"/>
                    </a:lnTo>
                    <a:lnTo>
                      <a:pt x="80" y="80"/>
                    </a:lnTo>
                    <a:lnTo>
                      <a:pt x="74" y="82"/>
                    </a:lnTo>
                    <a:lnTo>
                      <a:pt x="68" y="80"/>
                    </a:lnTo>
                    <a:lnTo>
                      <a:pt x="62" y="78"/>
                    </a:lnTo>
                    <a:lnTo>
                      <a:pt x="56" y="76"/>
                    </a:lnTo>
                    <a:lnTo>
                      <a:pt x="50" y="74"/>
                    </a:lnTo>
                    <a:lnTo>
                      <a:pt x="38" y="74"/>
                    </a:lnTo>
                    <a:lnTo>
                      <a:pt x="26" y="76"/>
                    </a:lnTo>
                    <a:lnTo>
                      <a:pt x="18" y="78"/>
                    </a:lnTo>
                    <a:lnTo>
                      <a:pt x="6" y="78"/>
                    </a:lnTo>
                    <a:close/>
                  </a:path>
                </a:pathLst>
              </a:custGeom>
              <a:grpFill/>
              <a:ln w="3175" cmpd="sng">
                <a:solidFill>
                  <a:schemeClr val="accent5"/>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628" name="Freeform 120"/>
              <p:cNvSpPr>
                <a:spLocks/>
              </p:cNvSpPr>
              <p:nvPr/>
            </p:nvSpPr>
            <p:spPr bwMode="gray">
              <a:xfrm>
                <a:off x="2427" y="1910"/>
                <a:ext cx="44" cy="24"/>
              </a:xfrm>
              <a:custGeom>
                <a:avLst/>
                <a:gdLst/>
                <a:ahLst/>
                <a:cxnLst>
                  <a:cxn ang="0">
                    <a:pos x="0" y="4"/>
                  </a:cxn>
                  <a:cxn ang="0">
                    <a:pos x="12" y="4"/>
                  </a:cxn>
                  <a:cxn ang="0">
                    <a:pos x="20" y="2"/>
                  </a:cxn>
                  <a:cxn ang="0">
                    <a:pos x="32" y="0"/>
                  </a:cxn>
                  <a:cxn ang="0">
                    <a:pos x="44" y="0"/>
                  </a:cxn>
                  <a:cxn ang="0">
                    <a:pos x="44" y="4"/>
                  </a:cxn>
                  <a:cxn ang="0">
                    <a:pos x="44" y="8"/>
                  </a:cxn>
                  <a:cxn ang="0">
                    <a:pos x="40" y="8"/>
                  </a:cxn>
                  <a:cxn ang="0">
                    <a:pos x="42" y="12"/>
                  </a:cxn>
                  <a:cxn ang="0">
                    <a:pos x="44" y="12"/>
                  </a:cxn>
                  <a:cxn ang="0">
                    <a:pos x="44" y="16"/>
                  </a:cxn>
                  <a:cxn ang="0">
                    <a:pos x="38" y="18"/>
                  </a:cxn>
                  <a:cxn ang="0">
                    <a:pos x="34" y="20"/>
                  </a:cxn>
                  <a:cxn ang="0">
                    <a:pos x="30" y="22"/>
                  </a:cxn>
                  <a:cxn ang="0">
                    <a:pos x="26" y="24"/>
                  </a:cxn>
                  <a:cxn ang="0">
                    <a:pos x="20" y="16"/>
                  </a:cxn>
                  <a:cxn ang="0">
                    <a:pos x="18" y="14"/>
                  </a:cxn>
                  <a:cxn ang="0">
                    <a:pos x="16" y="12"/>
                  </a:cxn>
                  <a:cxn ang="0">
                    <a:pos x="8" y="8"/>
                  </a:cxn>
                  <a:cxn ang="0">
                    <a:pos x="0" y="4"/>
                  </a:cxn>
                </a:cxnLst>
                <a:rect l="0" t="0" r="r" b="b"/>
                <a:pathLst>
                  <a:path w="44" h="24">
                    <a:moveTo>
                      <a:pt x="0" y="4"/>
                    </a:moveTo>
                    <a:lnTo>
                      <a:pt x="12" y="4"/>
                    </a:lnTo>
                    <a:lnTo>
                      <a:pt x="20" y="2"/>
                    </a:lnTo>
                    <a:lnTo>
                      <a:pt x="32" y="0"/>
                    </a:lnTo>
                    <a:lnTo>
                      <a:pt x="44" y="0"/>
                    </a:lnTo>
                    <a:lnTo>
                      <a:pt x="44" y="4"/>
                    </a:lnTo>
                    <a:lnTo>
                      <a:pt x="44" y="8"/>
                    </a:lnTo>
                    <a:lnTo>
                      <a:pt x="40" y="8"/>
                    </a:lnTo>
                    <a:lnTo>
                      <a:pt x="42" y="12"/>
                    </a:lnTo>
                    <a:lnTo>
                      <a:pt x="44" y="12"/>
                    </a:lnTo>
                    <a:lnTo>
                      <a:pt x="44" y="16"/>
                    </a:lnTo>
                    <a:lnTo>
                      <a:pt x="38" y="18"/>
                    </a:lnTo>
                    <a:lnTo>
                      <a:pt x="34" y="20"/>
                    </a:lnTo>
                    <a:lnTo>
                      <a:pt x="30" y="22"/>
                    </a:lnTo>
                    <a:lnTo>
                      <a:pt x="26" y="24"/>
                    </a:lnTo>
                    <a:lnTo>
                      <a:pt x="20" y="16"/>
                    </a:lnTo>
                    <a:lnTo>
                      <a:pt x="18" y="14"/>
                    </a:lnTo>
                    <a:lnTo>
                      <a:pt x="16" y="12"/>
                    </a:lnTo>
                    <a:lnTo>
                      <a:pt x="8" y="8"/>
                    </a:lnTo>
                    <a:lnTo>
                      <a:pt x="0" y="4"/>
                    </a:lnTo>
                    <a:close/>
                  </a:path>
                </a:pathLst>
              </a:custGeom>
              <a:grpFill/>
              <a:ln w="3175" cmpd="sng">
                <a:solidFill>
                  <a:schemeClr val="accent5"/>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629" name="Freeform 121"/>
              <p:cNvSpPr>
                <a:spLocks/>
              </p:cNvSpPr>
              <p:nvPr/>
            </p:nvSpPr>
            <p:spPr bwMode="gray">
              <a:xfrm>
                <a:off x="2453" y="1910"/>
                <a:ext cx="110" cy="96"/>
              </a:xfrm>
              <a:custGeom>
                <a:avLst/>
                <a:gdLst/>
                <a:ahLst/>
                <a:cxnLst>
                  <a:cxn ang="0">
                    <a:pos x="32" y="60"/>
                  </a:cxn>
                  <a:cxn ang="0">
                    <a:pos x="44" y="48"/>
                  </a:cxn>
                  <a:cxn ang="0">
                    <a:pos x="56" y="48"/>
                  </a:cxn>
                  <a:cxn ang="0">
                    <a:pos x="62" y="54"/>
                  </a:cxn>
                  <a:cxn ang="0">
                    <a:pos x="66" y="68"/>
                  </a:cxn>
                  <a:cxn ang="0">
                    <a:pos x="74" y="76"/>
                  </a:cxn>
                  <a:cxn ang="0">
                    <a:pos x="84" y="78"/>
                  </a:cxn>
                  <a:cxn ang="0">
                    <a:pos x="86" y="96"/>
                  </a:cxn>
                  <a:cxn ang="0">
                    <a:pos x="96" y="96"/>
                  </a:cxn>
                  <a:cxn ang="0">
                    <a:pos x="102" y="96"/>
                  </a:cxn>
                  <a:cxn ang="0">
                    <a:pos x="106" y="84"/>
                  </a:cxn>
                  <a:cxn ang="0">
                    <a:pos x="104" y="80"/>
                  </a:cxn>
                  <a:cxn ang="0">
                    <a:pos x="102" y="76"/>
                  </a:cxn>
                  <a:cxn ang="0">
                    <a:pos x="110" y="72"/>
                  </a:cxn>
                  <a:cxn ang="0">
                    <a:pos x="106" y="64"/>
                  </a:cxn>
                  <a:cxn ang="0">
                    <a:pos x="106" y="46"/>
                  </a:cxn>
                  <a:cxn ang="0">
                    <a:pos x="110" y="44"/>
                  </a:cxn>
                  <a:cxn ang="0">
                    <a:pos x="102" y="40"/>
                  </a:cxn>
                  <a:cxn ang="0">
                    <a:pos x="94" y="14"/>
                  </a:cxn>
                  <a:cxn ang="0">
                    <a:pos x="84" y="6"/>
                  </a:cxn>
                  <a:cxn ang="0">
                    <a:pos x="80" y="10"/>
                  </a:cxn>
                  <a:cxn ang="0">
                    <a:pos x="60" y="8"/>
                  </a:cxn>
                  <a:cxn ang="0">
                    <a:pos x="48" y="6"/>
                  </a:cxn>
                  <a:cxn ang="0">
                    <a:pos x="36" y="6"/>
                  </a:cxn>
                  <a:cxn ang="0">
                    <a:pos x="24" y="2"/>
                  </a:cxn>
                  <a:cxn ang="0">
                    <a:pos x="18" y="4"/>
                  </a:cxn>
                  <a:cxn ang="0">
                    <a:pos x="14" y="8"/>
                  </a:cxn>
                  <a:cxn ang="0">
                    <a:pos x="18" y="12"/>
                  </a:cxn>
                  <a:cxn ang="0">
                    <a:pos x="12" y="18"/>
                  </a:cxn>
                  <a:cxn ang="0">
                    <a:pos x="4" y="22"/>
                  </a:cxn>
                  <a:cxn ang="0">
                    <a:pos x="16" y="42"/>
                  </a:cxn>
                  <a:cxn ang="0">
                    <a:pos x="28" y="66"/>
                  </a:cxn>
                </a:cxnLst>
                <a:rect l="0" t="0" r="r" b="b"/>
                <a:pathLst>
                  <a:path w="110" h="96">
                    <a:moveTo>
                      <a:pt x="28" y="66"/>
                    </a:moveTo>
                    <a:lnTo>
                      <a:pt x="32" y="60"/>
                    </a:lnTo>
                    <a:lnTo>
                      <a:pt x="38" y="54"/>
                    </a:lnTo>
                    <a:lnTo>
                      <a:pt x="44" y="48"/>
                    </a:lnTo>
                    <a:lnTo>
                      <a:pt x="50" y="46"/>
                    </a:lnTo>
                    <a:lnTo>
                      <a:pt x="56" y="48"/>
                    </a:lnTo>
                    <a:lnTo>
                      <a:pt x="60" y="50"/>
                    </a:lnTo>
                    <a:lnTo>
                      <a:pt x="62" y="54"/>
                    </a:lnTo>
                    <a:lnTo>
                      <a:pt x="64" y="60"/>
                    </a:lnTo>
                    <a:lnTo>
                      <a:pt x="66" y="68"/>
                    </a:lnTo>
                    <a:lnTo>
                      <a:pt x="70" y="78"/>
                    </a:lnTo>
                    <a:lnTo>
                      <a:pt x="74" y="76"/>
                    </a:lnTo>
                    <a:lnTo>
                      <a:pt x="76" y="74"/>
                    </a:lnTo>
                    <a:lnTo>
                      <a:pt x="84" y="78"/>
                    </a:lnTo>
                    <a:lnTo>
                      <a:pt x="84" y="90"/>
                    </a:lnTo>
                    <a:lnTo>
                      <a:pt x="86" y="96"/>
                    </a:lnTo>
                    <a:lnTo>
                      <a:pt x="90" y="96"/>
                    </a:lnTo>
                    <a:lnTo>
                      <a:pt x="96" y="96"/>
                    </a:lnTo>
                    <a:lnTo>
                      <a:pt x="100" y="96"/>
                    </a:lnTo>
                    <a:lnTo>
                      <a:pt x="102" y="96"/>
                    </a:lnTo>
                    <a:lnTo>
                      <a:pt x="104" y="92"/>
                    </a:lnTo>
                    <a:lnTo>
                      <a:pt x="106" y="84"/>
                    </a:lnTo>
                    <a:lnTo>
                      <a:pt x="106" y="82"/>
                    </a:lnTo>
                    <a:lnTo>
                      <a:pt x="104" y="80"/>
                    </a:lnTo>
                    <a:lnTo>
                      <a:pt x="102" y="78"/>
                    </a:lnTo>
                    <a:lnTo>
                      <a:pt x="102" y="76"/>
                    </a:lnTo>
                    <a:lnTo>
                      <a:pt x="106" y="74"/>
                    </a:lnTo>
                    <a:lnTo>
                      <a:pt x="110" y="72"/>
                    </a:lnTo>
                    <a:lnTo>
                      <a:pt x="108" y="68"/>
                    </a:lnTo>
                    <a:lnTo>
                      <a:pt x="106" y="64"/>
                    </a:lnTo>
                    <a:lnTo>
                      <a:pt x="104" y="52"/>
                    </a:lnTo>
                    <a:lnTo>
                      <a:pt x="106" y="46"/>
                    </a:lnTo>
                    <a:lnTo>
                      <a:pt x="106" y="44"/>
                    </a:lnTo>
                    <a:lnTo>
                      <a:pt x="110" y="44"/>
                    </a:lnTo>
                    <a:lnTo>
                      <a:pt x="104" y="42"/>
                    </a:lnTo>
                    <a:lnTo>
                      <a:pt x="102" y="40"/>
                    </a:lnTo>
                    <a:lnTo>
                      <a:pt x="98" y="26"/>
                    </a:lnTo>
                    <a:lnTo>
                      <a:pt x="94" y="14"/>
                    </a:lnTo>
                    <a:lnTo>
                      <a:pt x="90" y="8"/>
                    </a:lnTo>
                    <a:lnTo>
                      <a:pt x="84" y="6"/>
                    </a:lnTo>
                    <a:lnTo>
                      <a:pt x="82" y="8"/>
                    </a:lnTo>
                    <a:lnTo>
                      <a:pt x="80" y="10"/>
                    </a:lnTo>
                    <a:lnTo>
                      <a:pt x="74" y="10"/>
                    </a:lnTo>
                    <a:lnTo>
                      <a:pt x="60" y="8"/>
                    </a:lnTo>
                    <a:lnTo>
                      <a:pt x="50" y="6"/>
                    </a:lnTo>
                    <a:lnTo>
                      <a:pt x="48" y="6"/>
                    </a:lnTo>
                    <a:lnTo>
                      <a:pt x="42" y="8"/>
                    </a:lnTo>
                    <a:lnTo>
                      <a:pt x="36" y="6"/>
                    </a:lnTo>
                    <a:lnTo>
                      <a:pt x="30" y="4"/>
                    </a:lnTo>
                    <a:lnTo>
                      <a:pt x="24" y="2"/>
                    </a:lnTo>
                    <a:lnTo>
                      <a:pt x="18" y="0"/>
                    </a:lnTo>
                    <a:lnTo>
                      <a:pt x="18" y="4"/>
                    </a:lnTo>
                    <a:lnTo>
                      <a:pt x="18" y="8"/>
                    </a:lnTo>
                    <a:lnTo>
                      <a:pt x="14" y="8"/>
                    </a:lnTo>
                    <a:lnTo>
                      <a:pt x="16" y="12"/>
                    </a:lnTo>
                    <a:lnTo>
                      <a:pt x="18" y="12"/>
                    </a:lnTo>
                    <a:lnTo>
                      <a:pt x="18" y="16"/>
                    </a:lnTo>
                    <a:lnTo>
                      <a:pt x="12" y="18"/>
                    </a:lnTo>
                    <a:lnTo>
                      <a:pt x="8" y="20"/>
                    </a:lnTo>
                    <a:lnTo>
                      <a:pt x="4" y="22"/>
                    </a:lnTo>
                    <a:lnTo>
                      <a:pt x="0" y="24"/>
                    </a:lnTo>
                    <a:lnTo>
                      <a:pt x="16" y="42"/>
                    </a:lnTo>
                    <a:lnTo>
                      <a:pt x="22" y="52"/>
                    </a:lnTo>
                    <a:lnTo>
                      <a:pt x="28" y="66"/>
                    </a:lnTo>
                    <a:close/>
                  </a:path>
                </a:pathLst>
              </a:custGeom>
              <a:grpFill/>
              <a:ln w="3175" cmpd="sng">
                <a:solidFill>
                  <a:schemeClr val="accent5"/>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630" name="Freeform 122"/>
              <p:cNvSpPr>
                <a:spLocks/>
              </p:cNvSpPr>
              <p:nvPr/>
            </p:nvSpPr>
            <p:spPr bwMode="gray">
              <a:xfrm>
                <a:off x="2481" y="1956"/>
                <a:ext cx="42" cy="56"/>
              </a:xfrm>
              <a:custGeom>
                <a:avLst/>
                <a:gdLst/>
                <a:ahLst/>
                <a:cxnLst>
                  <a:cxn ang="0">
                    <a:pos x="24" y="56"/>
                  </a:cxn>
                  <a:cxn ang="0">
                    <a:pos x="18" y="50"/>
                  </a:cxn>
                  <a:cxn ang="0">
                    <a:pos x="12" y="46"/>
                  </a:cxn>
                  <a:cxn ang="0">
                    <a:pos x="6" y="38"/>
                  </a:cxn>
                  <a:cxn ang="0">
                    <a:pos x="2" y="30"/>
                  </a:cxn>
                  <a:cxn ang="0">
                    <a:pos x="0" y="20"/>
                  </a:cxn>
                  <a:cxn ang="0">
                    <a:pos x="4" y="14"/>
                  </a:cxn>
                  <a:cxn ang="0">
                    <a:pos x="10" y="8"/>
                  </a:cxn>
                  <a:cxn ang="0">
                    <a:pos x="16" y="2"/>
                  </a:cxn>
                  <a:cxn ang="0">
                    <a:pos x="22" y="0"/>
                  </a:cxn>
                  <a:cxn ang="0">
                    <a:pos x="28" y="2"/>
                  </a:cxn>
                  <a:cxn ang="0">
                    <a:pos x="32" y="4"/>
                  </a:cxn>
                  <a:cxn ang="0">
                    <a:pos x="34" y="8"/>
                  </a:cxn>
                  <a:cxn ang="0">
                    <a:pos x="36" y="14"/>
                  </a:cxn>
                  <a:cxn ang="0">
                    <a:pos x="38" y="22"/>
                  </a:cxn>
                  <a:cxn ang="0">
                    <a:pos x="42" y="32"/>
                  </a:cxn>
                  <a:cxn ang="0">
                    <a:pos x="40" y="36"/>
                  </a:cxn>
                  <a:cxn ang="0">
                    <a:pos x="38" y="42"/>
                  </a:cxn>
                  <a:cxn ang="0">
                    <a:pos x="34" y="48"/>
                  </a:cxn>
                  <a:cxn ang="0">
                    <a:pos x="28" y="52"/>
                  </a:cxn>
                  <a:cxn ang="0">
                    <a:pos x="24" y="56"/>
                  </a:cxn>
                </a:cxnLst>
                <a:rect l="0" t="0" r="r" b="b"/>
                <a:pathLst>
                  <a:path w="42" h="56">
                    <a:moveTo>
                      <a:pt x="24" y="56"/>
                    </a:moveTo>
                    <a:lnTo>
                      <a:pt x="18" y="50"/>
                    </a:lnTo>
                    <a:lnTo>
                      <a:pt x="12" y="46"/>
                    </a:lnTo>
                    <a:lnTo>
                      <a:pt x="6" y="38"/>
                    </a:lnTo>
                    <a:lnTo>
                      <a:pt x="2" y="30"/>
                    </a:lnTo>
                    <a:lnTo>
                      <a:pt x="0" y="20"/>
                    </a:lnTo>
                    <a:lnTo>
                      <a:pt x="4" y="14"/>
                    </a:lnTo>
                    <a:lnTo>
                      <a:pt x="10" y="8"/>
                    </a:lnTo>
                    <a:lnTo>
                      <a:pt x="16" y="2"/>
                    </a:lnTo>
                    <a:lnTo>
                      <a:pt x="22" y="0"/>
                    </a:lnTo>
                    <a:lnTo>
                      <a:pt x="28" y="2"/>
                    </a:lnTo>
                    <a:lnTo>
                      <a:pt x="32" y="4"/>
                    </a:lnTo>
                    <a:lnTo>
                      <a:pt x="34" y="8"/>
                    </a:lnTo>
                    <a:lnTo>
                      <a:pt x="36" y="14"/>
                    </a:lnTo>
                    <a:lnTo>
                      <a:pt x="38" y="22"/>
                    </a:lnTo>
                    <a:lnTo>
                      <a:pt x="42" y="32"/>
                    </a:lnTo>
                    <a:lnTo>
                      <a:pt x="40" y="36"/>
                    </a:lnTo>
                    <a:lnTo>
                      <a:pt x="38" y="42"/>
                    </a:lnTo>
                    <a:lnTo>
                      <a:pt x="34" y="48"/>
                    </a:lnTo>
                    <a:lnTo>
                      <a:pt x="28" y="52"/>
                    </a:lnTo>
                    <a:lnTo>
                      <a:pt x="24" y="56"/>
                    </a:lnTo>
                    <a:close/>
                  </a:path>
                </a:pathLst>
              </a:custGeom>
              <a:grpFill/>
              <a:ln w="3175" cmpd="sng">
                <a:solidFill>
                  <a:schemeClr val="accent5"/>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631" name="Freeform 123"/>
              <p:cNvSpPr>
                <a:spLocks/>
              </p:cNvSpPr>
              <p:nvPr/>
            </p:nvSpPr>
            <p:spPr bwMode="gray">
              <a:xfrm>
                <a:off x="2505" y="1984"/>
                <a:ext cx="64" cy="72"/>
              </a:xfrm>
              <a:custGeom>
                <a:avLst/>
                <a:gdLst/>
                <a:ahLst/>
                <a:cxnLst>
                  <a:cxn ang="0">
                    <a:pos x="62" y="72"/>
                  </a:cxn>
                  <a:cxn ang="0">
                    <a:pos x="54" y="70"/>
                  </a:cxn>
                  <a:cxn ang="0">
                    <a:pos x="50" y="66"/>
                  </a:cxn>
                  <a:cxn ang="0">
                    <a:pos x="40" y="56"/>
                  </a:cxn>
                  <a:cxn ang="0">
                    <a:pos x="20" y="44"/>
                  </a:cxn>
                  <a:cxn ang="0">
                    <a:pos x="0" y="28"/>
                  </a:cxn>
                  <a:cxn ang="0">
                    <a:pos x="2" y="26"/>
                  </a:cxn>
                  <a:cxn ang="0">
                    <a:pos x="4" y="24"/>
                  </a:cxn>
                  <a:cxn ang="0">
                    <a:pos x="10" y="20"/>
                  </a:cxn>
                  <a:cxn ang="0">
                    <a:pos x="14" y="14"/>
                  </a:cxn>
                  <a:cxn ang="0">
                    <a:pos x="16" y="8"/>
                  </a:cxn>
                  <a:cxn ang="0">
                    <a:pos x="18" y="4"/>
                  </a:cxn>
                  <a:cxn ang="0">
                    <a:pos x="22" y="2"/>
                  </a:cxn>
                  <a:cxn ang="0">
                    <a:pos x="24" y="0"/>
                  </a:cxn>
                  <a:cxn ang="0">
                    <a:pos x="32" y="4"/>
                  </a:cxn>
                  <a:cxn ang="0">
                    <a:pos x="32" y="16"/>
                  </a:cxn>
                  <a:cxn ang="0">
                    <a:pos x="34" y="22"/>
                  </a:cxn>
                  <a:cxn ang="0">
                    <a:pos x="38" y="22"/>
                  </a:cxn>
                  <a:cxn ang="0">
                    <a:pos x="44" y="22"/>
                  </a:cxn>
                  <a:cxn ang="0">
                    <a:pos x="50" y="22"/>
                  </a:cxn>
                  <a:cxn ang="0">
                    <a:pos x="50" y="24"/>
                  </a:cxn>
                  <a:cxn ang="0">
                    <a:pos x="50" y="28"/>
                  </a:cxn>
                  <a:cxn ang="0">
                    <a:pos x="50" y="34"/>
                  </a:cxn>
                  <a:cxn ang="0">
                    <a:pos x="50" y="38"/>
                  </a:cxn>
                  <a:cxn ang="0">
                    <a:pos x="50" y="42"/>
                  </a:cxn>
                  <a:cxn ang="0">
                    <a:pos x="56" y="46"/>
                  </a:cxn>
                  <a:cxn ang="0">
                    <a:pos x="62" y="48"/>
                  </a:cxn>
                  <a:cxn ang="0">
                    <a:pos x="64" y="52"/>
                  </a:cxn>
                  <a:cxn ang="0">
                    <a:pos x="64" y="54"/>
                  </a:cxn>
                  <a:cxn ang="0">
                    <a:pos x="62" y="70"/>
                  </a:cxn>
                  <a:cxn ang="0">
                    <a:pos x="62" y="72"/>
                  </a:cxn>
                </a:cxnLst>
                <a:rect l="0" t="0" r="r" b="b"/>
                <a:pathLst>
                  <a:path w="64" h="72">
                    <a:moveTo>
                      <a:pt x="62" y="72"/>
                    </a:moveTo>
                    <a:lnTo>
                      <a:pt x="54" y="70"/>
                    </a:lnTo>
                    <a:lnTo>
                      <a:pt x="50" y="66"/>
                    </a:lnTo>
                    <a:lnTo>
                      <a:pt x="40" y="56"/>
                    </a:lnTo>
                    <a:lnTo>
                      <a:pt x="20" y="44"/>
                    </a:lnTo>
                    <a:lnTo>
                      <a:pt x="0" y="28"/>
                    </a:lnTo>
                    <a:lnTo>
                      <a:pt x="2" y="26"/>
                    </a:lnTo>
                    <a:lnTo>
                      <a:pt x="4" y="24"/>
                    </a:lnTo>
                    <a:lnTo>
                      <a:pt x="10" y="20"/>
                    </a:lnTo>
                    <a:lnTo>
                      <a:pt x="14" y="14"/>
                    </a:lnTo>
                    <a:lnTo>
                      <a:pt x="16" y="8"/>
                    </a:lnTo>
                    <a:lnTo>
                      <a:pt x="18" y="4"/>
                    </a:lnTo>
                    <a:lnTo>
                      <a:pt x="22" y="2"/>
                    </a:lnTo>
                    <a:lnTo>
                      <a:pt x="24" y="0"/>
                    </a:lnTo>
                    <a:lnTo>
                      <a:pt x="32" y="4"/>
                    </a:lnTo>
                    <a:lnTo>
                      <a:pt x="32" y="16"/>
                    </a:lnTo>
                    <a:lnTo>
                      <a:pt x="34" y="22"/>
                    </a:lnTo>
                    <a:lnTo>
                      <a:pt x="38" y="22"/>
                    </a:lnTo>
                    <a:lnTo>
                      <a:pt x="44" y="22"/>
                    </a:lnTo>
                    <a:lnTo>
                      <a:pt x="50" y="22"/>
                    </a:lnTo>
                    <a:lnTo>
                      <a:pt x="50" y="24"/>
                    </a:lnTo>
                    <a:lnTo>
                      <a:pt x="50" y="28"/>
                    </a:lnTo>
                    <a:lnTo>
                      <a:pt x="50" y="34"/>
                    </a:lnTo>
                    <a:lnTo>
                      <a:pt x="50" y="38"/>
                    </a:lnTo>
                    <a:lnTo>
                      <a:pt x="50" y="42"/>
                    </a:lnTo>
                    <a:lnTo>
                      <a:pt x="56" y="46"/>
                    </a:lnTo>
                    <a:lnTo>
                      <a:pt x="62" y="48"/>
                    </a:lnTo>
                    <a:lnTo>
                      <a:pt x="64" y="52"/>
                    </a:lnTo>
                    <a:lnTo>
                      <a:pt x="64" y="54"/>
                    </a:lnTo>
                    <a:lnTo>
                      <a:pt x="62" y="70"/>
                    </a:lnTo>
                    <a:lnTo>
                      <a:pt x="62" y="72"/>
                    </a:lnTo>
                    <a:close/>
                  </a:path>
                </a:pathLst>
              </a:custGeom>
              <a:grpFill/>
              <a:ln w="3175" cmpd="sng">
                <a:solidFill>
                  <a:schemeClr val="accent5"/>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632" name="Freeform 124"/>
              <p:cNvSpPr>
                <a:spLocks/>
              </p:cNvSpPr>
              <p:nvPr/>
            </p:nvSpPr>
            <p:spPr bwMode="gray">
              <a:xfrm>
                <a:off x="2597" y="1866"/>
                <a:ext cx="122" cy="98"/>
              </a:xfrm>
              <a:custGeom>
                <a:avLst/>
                <a:gdLst/>
                <a:ahLst/>
                <a:cxnLst>
                  <a:cxn ang="0">
                    <a:pos x="122" y="48"/>
                  </a:cxn>
                  <a:cxn ang="0">
                    <a:pos x="120" y="44"/>
                  </a:cxn>
                  <a:cxn ang="0">
                    <a:pos x="114" y="42"/>
                  </a:cxn>
                  <a:cxn ang="0">
                    <a:pos x="108" y="42"/>
                  </a:cxn>
                  <a:cxn ang="0">
                    <a:pos x="104" y="38"/>
                  </a:cxn>
                  <a:cxn ang="0">
                    <a:pos x="104" y="34"/>
                  </a:cxn>
                  <a:cxn ang="0">
                    <a:pos x="104" y="30"/>
                  </a:cxn>
                  <a:cxn ang="0">
                    <a:pos x="104" y="26"/>
                  </a:cxn>
                  <a:cxn ang="0">
                    <a:pos x="102" y="22"/>
                  </a:cxn>
                  <a:cxn ang="0">
                    <a:pos x="98" y="18"/>
                  </a:cxn>
                  <a:cxn ang="0">
                    <a:pos x="94" y="16"/>
                  </a:cxn>
                  <a:cxn ang="0">
                    <a:pos x="90" y="10"/>
                  </a:cxn>
                  <a:cxn ang="0">
                    <a:pos x="90" y="0"/>
                  </a:cxn>
                  <a:cxn ang="0">
                    <a:pos x="68" y="6"/>
                  </a:cxn>
                  <a:cxn ang="0">
                    <a:pos x="46" y="14"/>
                  </a:cxn>
                  <a:cxn ang="0">
                    <a:pos x="42" y="16"/>
                  </a:cxn>
                  <a:cxn ang="0">
                    <a:pos x="40" y="18"/>
                  </a:cxn>
                  <a:cxn ang="0">
                    <a:pos x="38" y="24"/>
                  </a:cxn>
                  <a:cxn ang="0">
                    <a:pos x="34" y="30"/>
                  </a:cxn>
                  <a:cxn ang="0">
                    <a:pos x="32" y="30"/>
                  </a:cxn>
                  <a:cxn ang="0">
                    <a:pos x="28" y="30"/>
                  </a:cxn>
                  <a:cxn ang="0">
                    <a:pos x="20" y="30"/>
                  </a:cxn>
                  <a:cxn ang="0">
                    <a:pos x="20" y="40"/>
                  </a:cxn>
                  <a:cxn ang="0">
                    <a:pos x="20" y="46"/>
                  </a:cxn>
                  <a:cxn ang="0">
                    <a:pos x="18" y="50"/>
                  </a:cxn>
                  <a:cxn ang="0">
                    <a:pos x="12" y="54"/>
                  </a:cxn>
                  <a:cxn ang="0">
                    <a:pos x="6" y="58"/>
                  </a:cxn>
                  <a:cxn ang="0">
                    <a:pos x="4" y="62"/>
                  </a:cxn>
                  <a:cxn ang="0">
                    <a:pos x="4" y="66"/>
                  </a:cxn>
                  <a:cxn ang="0">
                    <a:pos x="2" y="74"/>
                  </a:cxn>
                  <a:cxn ang="0">
                    <a:pos x="0" y="80"/>
                  </a:cxn>
                  <a:cxn ang="0">
                    <a:pos x="4" y="84"/>
                  </a:cxn>
                  <a:cxn ang="0">
                    <a:pos x="8" y="90"/>
                  </a:cxn>
                  <a:cxn ang="0">
                    <a:pos x="12" y="94"/>
                  </a:cxn>
                  <a:cxn ang="0">
                    <a:pos x="18" y="96"/>
                  </a:cxn>
                  <a:cxn ang="0">
                    <a:pos x="22" y="96"/>
                  </a:cxn>
                  <a:cxn ang="0">
                    <a:pos x="24" y="94"/>
                  </a:cxn>
                  <a:cxn ang="0">
                    <a:pos x="28" y="92"/>
                  </a:cxn>
                  <a:cxn ang="0">
                    <a:pos x="32" y="92"/>
                  </a:cxn>
                  <a:cxn ang="0">
                    <a:pos x="36" y="92"/>
                  </a:cxn>
                  <a:cxn ang="0">
                    <a:pos x="38" y="94"/>
                  </a:cxn>
                  <a:cxn ang="0">
                    <a:pos x="40" y="98"/>
                  </a:cxn>
                  <a:cxn ang="0">
                    <a:pos x="42" y="98"/>
                  </a:cxn>
                  <a:cxn ang="0">
                    <a:pos x="42" y="86"/>
                  </a:cxn>
                  <a:cxn ang="0">
                    <a:pos x="42" y="72"/>
                  </a:cxn>
                  <a:cxn ang="0">
                    <a:pos x="50" y="72"/>
                  </a:cxn>
                  <a:cxn ang="0">
                    <a:pos x="58" y="72"/>
                  </a:cxn>
                  <a:cxn ang="0">
                    <a:pos x="76" y="72"/>
                  </a:cxn>
                  <a:cxn ang="0">
                    <a:pos x="106" y="72"/>
                  </a:cxn>
                  <a:cxn ang="0">
                    <a:pos x="106" y="68"/>
                  </a:cxn>
                  <a:cxn ang="0">
                    <a:pos x="108" y="66"/>
                  </a:cxn>
                  <a:cxn ang="0">
                    <a:pos x="114" y="64"/>
                  </a:cxn>
                  <a:cxn ang="0">
                    <a:pos x="122" y="60"/>
                  </a:cxn>
                  <a:cxn ang="0">
                    <a:pos x="122" y="58"/>
                  </a:cxn>
                  <a:cxn ang="0">
                    <a:pos x="122" y="56"/>
                  </a:cxn>
                  <a:cxn ang="0">
                    <a:pos x="122" y="50"/>
                  </a:cxn>
                  <a:cxn ang="0">
                    <a:pos x="122" y="48"/>
                  </a:cxn>
                </a:cxnLst>
                <a:rect l="0" t="0" r="r" b="b"/>
                <a:pathLst>
                  <a:path w="122" h="98">
                    <a:moveTo>
                      <a:pt x="122" y="48"/>
                    </a:moveTo>
                    <a:lnTo>
                      <a:pt x="120" y="44"/>
                    </a:lnTo>
                    <a:lnTo>
                      <a:pt x="114" y="42"/>
                    </a:lnTo>
                    <a:lnTo>
                      <a:pt x="108" y="42"/>
                    </a:lnTo>
                    <a:lnTo>
                      <a:pt x="104" y="38"/>
                    </a:lnTo>
                    <a:lnTo>
                      <a:pt x="104" y="34"/>
                    </a:lnTo>
                    <a:lnTo>
                      <a:pt x="104" y="30"/>
                    </a:lnTo>
                    <a:lnTo>
                      <a:pt x="104" y="26"/>
                    </a:lnTo>
                    <a:lnTo>
                      <a:pt x="102" y="22"/>
                    </a:lnTo>
                    <a:lnTo>
                      <a:pt x="98" y="18"/>
                    </a:lnTo>
                    <a:lnTo>
                      <a:pt x="94" y="16"/>
                    </a:lnTo>
                    <a:lnTo>
                      <a:pt x="90" y="10"/>
                    </a:lnTo>
                    <a:lnTo>
                      <a:pt x="90" y="0"/>
                    </a:lnTo>
                    <a:lnTo>
                      <a:pt x="68" y="6"/>
                    </a:lnTo>
                    <a:lnTo>
                      <a:pt x="46" y="14"/>
                    </a:lnTo>
                    <a:lnTo>
                      <a:pt x="42" y="16"/>
                    </a:lnTo>
                    <a:lnTo>
                      <a:pt x="40" y="18"/>
                    </a:lnTo>
                    <a:lnTo>
                      <a:pt x="38" y="24"/>
                    </a:lnTo>
                    <a:lnTo>
                      <a:pt x="34" y="30"/>
                    </a:lnTo>
                    <a:lnTo>
                      <a:pt x="32" y="30"/>
                    </a:lnTo>
                    <a:lnTo>
                      <a:pt x="28" y="30"/>
                    </a:lnTo>
                    <a:lnTo>
                      <a:pt x="20" y="30"/>
                    </a:lnTo>
                    <a:lnTo>
                      <a:pt x="20" y="40"/>
                    </a:lnTo>
                    <a:lnTo>
                      <a:pt x="20" y="46"/>
                    </a:lnTo>
                    <a:lnTo>
                      <a:pt x="18" y="50"/>
                    </a:lnTo>
                    <a:lnTo>
                      <a:pt x="12" y="54"/>
                    </a:lnTo>
                    <a:lnTo>
                      <a:pt x="6" y="58"/>
                    </a:lnTo>
                    <a:lnTo>
                      <a:pt x="4" y="62"/>
                    </a:lnTo>
                    <a:lnTo>
                      <a:pt x="4" y="66"/>
                    </a:lnTo>
                    <a:lnTo>
                      <a:pt x="2" y="74"/>
                    </a:lnTo>
                    <a:lnTo>
                      <a:pt x="0" y="80"/>
                    </a:lnTo>
                    <a:lnTo>
                      <a:pt x="4" y="84"/>
                    </a:lnTo>
                    <a:lnTo>
                      <a:pt x="8" y="90"/>
                    </a:lnTo>
                    <a:lnTo>
                      <a:pt x="12" y="94"/>
                    </a:lnTo>
                    <a:lnTo>
                      <a:pt x="18" y="96"/>
                    </a:lnTo>
                    <a:lnTo>
                      <a:pt x="22" y="96"/>
                    </a:lnTo>
                    <a:lnTo>
                      <a:pt x="24" y="94"/>
                    </a:lnTo>
                    <a:lnTo>
                      <a:pt x="28" y="92"/>
                    </a:lnTo>
                    <a:lnTo>
                      <a:pt x="32" y="92"/>
                    </a:lnTo>
                    <a:lnTo>
                      <a:pt x="36" y="92"/>
                    </a:lnTo>
                    <a:lnTo>
                      <a:pt x="38" y="94"/>
                    </a:lnTo>
                    <a:lnTo>
                      <a:pt x="40" y="98"/>
                    </a:lnTo>
                    <a:lnTo>
                      <a:pt x="42" y="98"/>
                    </a:lnTo>
                    <a:lnTo>
                      <a:pt x="42" y="86"/>
                    </a:lnTo>
                    <a:lnTo>
                      <a:pt x="42" y="72"/>
                    </a:lnTo>
                    <a:lnTo>
                      <a:pt x="50" y="72"/>
                    </a:lnTo>
                    <a:lnTo>
                      <a:pt x="58" y="72"/>
                    </a:lnTo>
                    <a:lnTo>
                      <a:pt x="76" y="72"/>
                    </a:lnTo>
                    <a:lnTo>
                      <a:pt x="106" y="72"/>
                    </a:lnTo>
                    <a:lnTo>
                      <a:pt x="106" y="68"/>
                    </a:lnTo>
                    <a:lnTo>
                      <a:pt x="108" y="66"/>
                    </a:lnTo>
                    <a:lnTo>
                      <a:pt x="114" y="64"/>
                    </a:lnTo>
                    <a:lnTo>
                      <a:pt x="122" y="60"/>
                    </a:lnTo>
                    <a:lnTo>
                      <a:pt x="122" y="58"/>
                    </a:lnTo>
                    <a:lnTo>
                      <a:pt x="122" y="56"/>
                    </a:lnTo>
                    <a:lnTo>
                      <a:pt x="122" y="50"/>
                    </a:lnTo>
                    <a:lnTo>
                      <a:pt x="122" y="48"/>
                    </a:lnTo>
                    <a:close/>
                  </a:path>
                </a:pathLst>
              </a:custGeom>
              <a:grpFill/>
              <a:ln w="3175" cmpd="sng">
                <a:solidFill>
                  <a:schemeClr val="accent5"/>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633" name="Freeform 125"/>
              <p:cNvSpPr>
                <a:spLocks/>
              </p:cNvSpPr>
              <p:nvPr/>
            </p:nvSpPr>
            <p:spPr bwMode="gray">
              <a:xfrm>
                <a:off x="2555" y="1946"/>
                <a:ext cx="90" cy="110"/>
              </a:xfrm>
              <a:custGeom>
                <a:avLst/>
                <a:gdLst/>
                <a:ahLst/>
                <a:cxnLst>
                  <a:cxn ang="0">
                    <a:pos x="4" y="48"/>
                  </a:cxn>
                  <a:cxn ang="0">
                    <a:pos x="2" y="44"/>
                  </a:cxn>
                  <a:cxn ang="0">
                    <a:pos x="0" y="40"/>
                  </a:cxn>
                  <a:cxn ang="0">
                    <a:pos x="8" y="36"/>
                  </a:cxn>
                  <a:cxn ang="0">
                    <a:pos x="4" y="28"/>
                  </a:cxn>
                  <a:cxn ang="0">
                    <a:pos x="4" y="10"/>
                  </a:cxn>
                  <a:cxn ang="0">
                    <a:pos x="8" y="8"/>
                  </a:cxn>
                  <a:cxn ang="0">
                    <a:pos x="20" y="4"/>
                  </a:cxn>
                  <a:cxn ang="0">
                    <a:pos x="32" y="8"/>
                  </a:cxn>
                  <a:cxn ang="0">
                    <a:pos x="42" y="0"/>
                  </a:cxn>
                  <a:cxn ang="0">
                    <a:pos x="50" y="10"/>
                  </a:cxn>
                  <a:cxn ang="0">
                    <a:pos x="60" y="16"/>
                  </a:cxn>
                  <a:cxn ang="0">
                    <a:pos x="66" y="14"/>
                  </a:cxn>
                  <a:cxn ang="0">
                    <a:pos x="74" y="12"/>
                  </a:cxn>
                  <a:cxn ang="0">
                    <a:pos x="80" y="14"/>
                  </a:cxn>
                  <a:cxn ang="0">
                    <a:pos x="84" y="18"/>
                  </a:cxn>
                  <a:cxn ang="0">
                    <a:pos x="90" y="32"/>
                  </a:cxn>
                  <a:cxn ang="0">
                    <a:pos x="88" y="46"/>
                  </a:cxn>
                  <a:cxn ang="0">
                    <a:pos x="82" y="60"/>
                  </a:cxn>
                  <a:cxn ang="0">
                    <a:pos x="82" y="86"/>
                  </a:cxn>
                  <a:cxn ang="0">
                    <a:pos x="88" y="98"/>
                  </a:cxn>
                  <a:cxn ang="0">
                    <a:pos x="78" y="98"/>
                  </a:cxn>
                  <a:cxn ang="0">
                    <a:pos x="62" y="96"/>
                  </a:cxn>
                  <a:cxn ang="0">
                    <a:pos x="48" y="98"/>
                  </a:cxn>
                  <a:cxn ang="0">
                    <a:pos x="26" y="108"/>
                  </a:cxn>
                  <a:cxn ang="0">
                    <a:pos x="12" y="110"/>
                  </a:cxn>
                  <a:cxn ang="0">
                    <a:pos x="14" y="90"/>
                  </a:cxn>
                  <a:cxn ang="0">
                    <a:pos x="6" y="84"/>
                  </a:cxn>
                  <a:cxn ang="0">
                    <a:pos x="0" y="76"/>
                  </a:cxn>
                  <a:cxn ang="0">
                    <a:pos x="0" y="66"/>
                  </a:cxn>
                  <a:cxn ang="0">
                    <a:pos x="0" y="60"/>
                  </a:cxn>
                  <a:cxn ang="0">
                    <a:pos x="2" y="56"/>
                  </a:cxn>
                </a:cxnLst>
                <a:rect l="0" t="0" r="r" b="b"/>
                <a:pathLst>
                  <a:path w="90" h="110">
                    <a:moveTo>
                      <a:pt x="2" y="56"/>
                    </a:moveTo>
                    <a:lnTo>
                      <a:pt x="4" y="48"/>
                    </a:lnTo>
                    <a:lnTo>
                      <a:pt x="4" y="46"/>
                    </a:lnTo>
                    <a:lnTo>
                      <a:pt x="2" y="44"/>
                    </a:lnTo>
                    <a:lnTo>
                      <a:pt x="0" y="42"/>
                    </a:lnTo>
                    <a:lnTo>
                      <a:pt x="0" y="40"/>
                    </a:lnTo>
                    <a:lnTo>
                      <a:pt x="4" y="38"/>
                    </a:lnTo>
                    <a:lnTo>
                      <a:pt x="8" y="36"/>
                    </a:lnTo>
                    <a:lnTo>
                      <a:pt x="6" y="32"/>
                    </a:lnTo>
                    <a:lnTo>
                      <a:pt x="4" y="28"/>
                    </a:lnTo>
                    <a:lnTo>
                      <a:pt x="2" y="16"/>
                    </a:lnTo>
                    <a:lnTo>
                      <a:pt x="4" y="10"/>
                    </a:lnTo>
                    <a:lnTo>
                      <a:pt x="4" y="8"/>
                    </a:lnTo>
                    <a:lnTo>
                      <a:pt x="8" y="8"/>
                    </a:lnTo>
                    <a:lnTo>
                      <a:pt x="14" y="6"/>
                    </a:lnTo>
                    <a:lnTo>
                      <a:pt x="20" y="4"/>
                    </a:lnTo>
                    <a:lnTo>
                      <a:pt x="28" y="2"/>
                    </a:lnTo>
                    <a:lnTo>
                      <a:pt x="32" y="8"/>
                    </a:lnTo>
                    <a:lnTo>
                      <a:pt x="38" y="4"/>
                    </a:lnTo>
                    <a:lnTo>
                      <a:pt x="42" y="0"/>
                    </a:lnTo>
                    <a:lnTo>
                      <a:pt x="46" y="4"/>
                    </a:lnTo>
                    <a:lnTo>
                      <a:pt x="50" y="10"/>
                    </a:lnTo>
                    <a:lnTo>
                      <a:pt x="54" y="14"/>
                    </a:lnTo>
                    <a:lnTo>
                      <a:pt x="60" y="16"/>
                    </a:lnTo>
                    <a:lnTo>
                      <a:pt x="64" y="16"/>
                    </a:lnTo>
                    <a:lnTo>
                      <a:pt x="66" y="14"/>
                    </a:lnTo>
                    <a:lnTo>
                      <a:pt x="70" y="12"/>
                    </a:lnTo>
                    <a:lnTo>
                      <a:pt x="74" y="12"/>
                    </a:lnTo>
                    <a:lnTo>
                      <a:pt x="78" y="12"/>
                    </a:lnTo>
                    <a:lnTo>
                      <a:pt x="80" y="14"/>
                    </a:lnTo>
                    <a:lnTo>
                      <a:pt x="82" y="18"/>
                    </a:lnTo>
                    <a:lnTo>
                      <a:pt x="84" y="18"/>
                    </a:lnTo>
                    <a:lnTo>
                      <a:pt x="88" y="28"/>
                    </a:lnTo>
                    <a:lnTo>
                      <a:pt x="90" y="32"/>
                    </a:lnTo>
                    <a:lnTo>
                      <a:pt x="90" y="36"/>
                    </a:lnTo>
                    <a:lnTo>
                      <a:pt x="88" y="46"/>
                    </a:lnTo>
                    <a:lnTo>
                      <a:pt x="84" y="54"/>
                    </a:lnTo>
                    <a:lnTo>
                      <a:pt x="82" y="60"/>
                    </a:lnTo>
                    <a:lnTo>
                      <a:pt x="80" y="70"/>
                    </a:lnTo>
                    <a:lnTo>
                      <a:pt x="82" y="86"/>
                    </a:lnTo>
                    <a:lnTo>
                      <a:pt x="84" y="92"/>
                    </a:lnTo>
                    <a:lnTo>
                      <a:pt x="88" y="98"/>
                    </a:lnTo>
                    <a:lnTo>
                      <a:pt x="88" y="104"/>
                    </a:lnTo>
                    <a:lnTo>
                      <a:pt x="78" y="98"/>
                    </a:lnTo>
                    <a:lnTo>
                      <a:pt x="70" y="96"/>
                    </a:lnTo>
                    <a:lnTo>
                      <a:pt x="62" y="96"/>
                    </a:lnTo>
                    <a:lnTo>
                      <a:pt x="54" y="96"/>
                    </a:lnTo>
                    <a:lnTo>
                      <a:pt x="48" y="98"/>
                    </a:lnTo>
                    <a:lnTo>
                      <a:pt x="36" y="102"/>
                    </a:lnTo>
                    <a:lnTo>
                      <a:pt x="26" y="108"/>
                    </a:lnTo>
                    <a:lnTo>
                      <a:pt x="20" y="110"/>
                    </a:lnTo>
                    <a:lnTo>
                      <a:pt x="12" y="110"/>
                    </a:lnTo>
                    <a:lnTo>
                      <a:pt x="14" y="92"/>
                    </a:lnTo>
                    <a:lnTo>
                      <a:pt x="14" y="90"/>
                    </a:lnTo>
                    <a:lnTo>
                      <a:pt x="12" y="86"/>
                    </a:lnTo>
                    <a:lnTo>
                      <a:pt x="6" y="84"/>
                    </a:lnTo>
                    <a:lnTo>
                      <a:pt x="0" y="80"/>
                    </a:lnTo>
                    <a:lnTo>
                      <a:pt x="0" y="76"/>
                    </a:lnTo>
                    <a:lnTo>
                      <a:pt x="0" y="72"/>
                    </a:lnTo>
                    <a:lnTo>
                      <a:pt x="0" y="66"/>
                    </a:lnTo>
                    <a:lnTo>
                      <a:pt x="0" y="62"/>
                    </a:lnTo>
                    <a:lnTo>
                      <a:pt x="0" y="60"/>
                    </a:lnTo>
                    <a:lnTo>
                      <a:pt x="0" y="58"/>
                    </a:lnTo>
                    <a:lnTo>
                      <a:pt x="2" y="56"/>
                    </a:lnTo>
                    <a:close/>
                  </a:path>
                </a:pathLst>
              </a:custGeom>
              <a:grpFill/>
              <a:ln w="3175" cmpd="sng">
                <a:solidFill>
                  <a:schemeClr val="accent5"/>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634" name="Freeform 126"/>
              <p:cNvSpPr>
                <a:spLocks/>
              </p:cNvSpPr>
              <p:nvPr/>
            </p:nvSpPr>
            <p:spPr bwMode="gray">
              <a:xfrm>
                <a:off x="2635" y="1938"/>
                <a:ext cx="70" cy="112"/>
              </a:xfrm>
              <a:custGeom>
                <a:avLst/>
                <a:gdLst/>
                <a:ahLst/>
                <a:cxnLst>
                  <a:cxn ang="0">
                    <a:pos x="68" y="92"/>
                  </a:cxn>
                  <a:cxn ang="0">
                    <a:pos x="60" y="94"/>
                  </a:cxn>
                  <a:cxn ang="0">
                    <a:pos x="50" y="98"/>
                  </a:cxn>
                  <a:cxn ang="0">
                    <a:pos x="34" y="108"/>
                  </a:cxn>
                  <a:cxn ang="0">
                    <a:pos x="28" y="110"/>
                  </a:cxn>
                  <a:cxn ang="0">
                    <a:pos x="16" y="112"/>
                  </a:cxn>
                  <a:cxn ang="0">
                    <a:pos x="8" y="112"/>
                  </a:cxn>
                  <a:cxn ang="0">
                    <a:pos x="2" y="94"/>
                  </a:cxn>
                  <a:cxn ang="0">
                    <a:pos x="0" y="78"/>
                  </a:cxn>
                  <a:cxn ang="0">
                    <a:pos x="2" y="68"/>
                  </a:cxn>
                  <a:cxn ang="0">
                    <a:pos x="4" y="62"/>
                  </a:cxn>
                  <a:cxn ang="0">
                    <a:pos x="8" y="54"/>
                  </a:cxn>
                  <a:cxn ang="0">
                    <a:pos x="10" y="44"/>
                  </a:cxn>
                  <a:cxn ang="0">
                    <a:pos x="10" y="40"/>
                  </a:cxn>
                  <a:cxn ang="0">
                    <a:pos x="8" y="36"/>
                  </a:cxn>
                  <a:cxn ang="0">
                    <a:pos x="4" y="26"/>
                  </a:cxn>
                  <a:cxn ang="0">
                    <a:pos x="4" y="14"/>
                  </a:cxn>
                  <a:cxn ang="0">
                    <a:pos x="4" y="0"/>
                  </a:cxn>
                  <a:cxn ang="0">
                    <a:pos x="12" y="0"/>
                  </a:cxn>
                  <a:cxn ang="0">
                    <a:pos x="20" y="0"/>
                  </a:cxn>
                  <a:cxn ang="0">
                    <a:pos x="38" y="0"/>
                  </a:cxn>
                  <a:cxn ang="0">
                    <a:pos x="50" y="0"/>
                  </a:cxn>
                  <a:cxn ang="0">
                    <a:pos x="52" y="6"/>
                  </a:cxn>
                  <a:cxn ang="0">
                    <a:pos x="54" y="12"/>
                  </a:cxn>
                  <a:cxn ang="0">
                    <a:pos x="56" y="14"/>
                  </a:cxn>
                  <a:cxn ang="0">
                    <a:pos x="56" y="20"/>
                  </a:cxn>
                  <a:cxn ang="0">
                    <a:pos x="56" y="26"/>
                  </a:cxn>
                  <a:cxn ang="0">
                    <a:pos x="56" y="28"/>
                  </a:cxn>
                  <a:cxn ang="0">
                    <a:pos x="56" y="30"/>
                  </a:cxn>
                  <a:cxn ang="0">
                    <a:pos x="58" y="36"/>
                  </a:cxn>
                  <a:cxn ang="0">
                    <a:pos x="58" y="40"/>
                  </a:cxn>
                  <a:cxn ang="0">
                    <a:pos x="58" y="44"/>
                  </a:cxn>
                  <a:cxn ang="0">
                    <a:pos x="60" y="50"/>
                  </a:cxn>
                  <a:cxn ang="0">
                    <a:pos x="60" y="74"/>
                  </a:cxn>
                  <a:cxn ang="0">
                    <a:pos x="56" y="76"/>
                  </a:cxn>
                  <a:cxn ang="0">
                    <a:pos x="62" y="84"/>
                  </a:cxn>
                  <a:cxn ang="0">
                    <a:pos x="70" y="92"/>
                  </a:cxn>
                  <a:cxn ang="0">
                    <a:pos x="68" y="92"/>
                  </a:cxn>
                </a:cxnLst>
                <a:rect l="0" t="0" r="r" b="b"/>
                <a:pathLst>
                  <a:path w="70" h="112">
                    <a:moveTo>
                      <a:pt x="68" y="92"/>
                    </a:moveTo>
                    <a:lnTo>
                      <a:pt x="60" y="94"/>
                    </a:lnTo>
                    <a:lnTo>
                      <a:pt x="50" y="98"/>
                    </a:lnTo>
                    <a:lnTo>
                      <a:pt x="34" y="108"/>
                    </a:lnTo>
                    <a:lnTo>
                      <a:pt x="28" y="110"/>
                    </a:lnTo>
                    <a:lnTo>
                      <a:pt x="16" y="112"/>
                    </a:lnTo>
                    <a:lnTo>
                      <a:pt x="8" y="112"/>
                    </a:lnTo>
                    <a:lnTo>
                      <a:pt x="2" y="94"/>
                    </a:lnTo>
                    <a:lnTo>
                      <a:pt x="0" y="78"/>
                    </a:lnTo>
                    <a:lnTo>
                      <a:pt x="2" y="68"/>
                    </a:lnTo>
                    <a:lnTo>
                      <a:pt x="4" y="62"/>
                    </a:lnTo>
                    <a:lnTo>
                      <a:pt x="8" y="54"/>
                    </a:lnTo>
                    <a:lnTo>
                      <a:pt x="10" y="44"/>
                    </a:lnTo>
                    <a:lnTo>
                      <a:pt x="10" y="40"/>
                    </a:lnTo>
                    <a:lnTo>
                      <a:pt x="8" y="36"/>
                    </a:lnTo>
                    <a:lnTo>
                      <a:pt x="4" y="26"/>
                    </a:lnTo>
                    <a:lnTo>
                      <a:pt x="4" y="14"/>
                    </a:lnTo>
                    <a:lnTo>
                      <a:pt x="4" y="0"/>
                    </a:lnTo>
                    <a:lnTo>
                      <a:pt x="12" y="0"/>
                    </a:lnTo>
                    <a:lnTo>
                      <a:pt x="20" y="0"/>
                    </a:lnTo>
                    <a:lnTo>
                      <a:pt x="38" y="0"/>
                    </a:lnTo>
                    <a:lnTo>
                      <a:pt x="50" y="0"/>
                    </a:lnTo>
                    <a:lnTo>
                      <a:pt x="52" y="6"/>
                    </a:lnTo>
                    <a:lnTo>
                      <a:pt x="54" y="12"/>
                    </a:lnTo>
                    <a:lnTo>
                      <a:pt x="56" y="14"/>
                    </a:lnTo>
                    <a:lnTo>
                      <a:pt x="56" y="20"/>
                    </a:lnTo>
                    <a:lnTo>
                      <a:pt x="56" y="26"/>
                    </a:lnTo>
                    <a:lnTo>
                      <a:pt x="56" y="28"/>
                    </a:lnTo>
                    <a:lnTo>
                      <a:pt x="56" y="30"/>
                    </a:lnTo>
                    <a:lnTo>
                      <a:pt x="58" y="36"/>
                    </a:lnTo>
                    <a:lnTo>
                      <a:pt x="58" y="40"/>
                    </a:lnTo>
                    <a:lnTo>
                      <a:pt x="58" y="44"/>
                    </a:lnTo>
                    <a:lnTo>
                      <a:pt x="60" y="50"/>
                    </a:lnTo>
                    <a:lnTo>
                      <a:pt x="60" y="74"/>
                    </a:lnTo>
                    <a:lnTo>
                      <a:pt x="56" y="76"/>
                    </a:lnTo>
                    <a:lnTo>
                      <a:pt x="62" y="84"/>
                    </a:lnTo>
                    <a:lnTo>
                      <a:pt x="70" y="92"/>
                    </a:lnTo>
                    <a:lnTo>
                      <a:pt x="68" y="92"/>
                    </a:lnTo>
                    <a:close/>
                  </a:path>
                </a:pathLst>
              </a:custGeom>
              <a:grpFill/>
              <a:ln w="3175" cmpd="sng">
                <a:solidFill>
                  <a:schemeClr val="accent5"/>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635" name="Freeform 127"/>
              <p:cNvSpPr>
                <a:spLocks/>
              </p:cNvSpPr>
              <p:nvPr/>
            </p:nvSpPr>
            <p:spPr bwMode="gray">
              <a:xfrm>
                <a:off x="2685" y="1938"/>
                <a:ext cx="30" cy="92"/>
              </a:xfrm>
              <a:custGeom>
                <a:avLst/>
                <a:gdLst/>
                <a:ahLst/>
                <a:cxnLst>
                  <a:cxn ang="0">
                    <a:pos x="20" y="92"/>
                  </a:cxn>
                  <a:cxn ang="0">
                    <a:pos x="12" y="84"/>
                  </a:cxn>
                  <a:cxn ang="0">
                    <a:pos x="6" y="76"/>
                  </a:cxn>
                  <a:cxn ang="0">
                    <a:pos x="10" y="74"/>
                  </a:cxn>
                  <a:cxn ang="0">
                    <a:pos x="10" y="50"/>
                  </a:cxn>
                  <a:cxn ang="0">
                    <a:pos x="8" y="44"/>
                  </a:cxn>
                  <a:cxn ang="0">
                    <a:pos x="8" y="40"/>
                  </a:cxn>
                  <a:cxn ang="0">
                    <a:pos x="8" y="36"/>
                  </a:cxn>
                  <a:cxn ang="0">
                    <a:pos x="6" y="30"/>
                  </a:cxn>
                  <a:cxn ang="0">
                    <a:pos x="6" y="28"/>
                  </a:cxn>
                  <a:cxn ang="0">
                    <a:pos x="6" y="26"/>
                  </a:cxn>
                  <a:cxn ang="0">
                    <a:pos x="6" y="20"/>
                  </a:cxn>
                  <a:cxn ang="0">
                    <a:pos x="6" y="14"/>
                  </a:cxn>
                  <a:cxn ang="0">
                    <a:pos x="4" y="12"/>
                  </a:cxn>
                  <a:cxn ang="0">
                    <a:pos x="2" y="6"/>
                  </a:cxn>
                  <a:cxn ang="0">
                    <a:pos x="0" y="0"/>
                  </a:cxn>
                  <a:cxn ang="0">
                    <a:pos x="18" y="0"/>
                  </a:cxn>
                  <a:cxn ang="0">
                    <a:pos x="14" y="4"/>
                  </a:cxn>
                  <a:cxn ang="0">
                    <a:pos x="14" y="10"/>
                  </a:cxn>
                  <a:cxn ang="0">
                    <a:pos x="14" y="12"/>
                  </a:cxn>
                  <a:cxn ang="0">
                    <a:pos x="16" y="16"/>
                  </a:cxn>
                  <a:cxn ang="0">
                    <a:pos x="24" y="22"/>
                  </a:cxn>
                  <a:cxn ang="0">
                    <a:pos x="24" y="26"/>
                  </a:cxn>
                  <a:cxn ang="0">
                    <a:pos x="24" y="40"/>
                  </a:cxn>
                  <a:cxn ang="0">
                    <a:pos x="26" y="52"/>
                  </a:cxn>
                  <a:cxn ang="0">
                    <a:pos x="26" y="64"/>
                  </a:cxn>
                  <a:cxn ang="0">
                    <a:pos x="28" y="84"/>
                  </a:cxn>
                  <a:cxn ang="0">
                    <a:pos x="28" y="86"/>
                  </a:cxn>
                  <a:cxn ang="0">
                    <a:pos x="30" y="88"/>
                  </a:cxn>
                  <a:cxn ang="0">
                    <a:pos x="20" y="92"/>
                  </a:cxn>
                </a:cxnLst>
                <a:rect l="0" t="0" r="r" b="b"/>
                <a:pathLst>
                  <a:path w="30" h="92">
                    <a:moveTo>
                      <a:pt x="20" y="92"/>
                    </a:moveTo>
                    <a:lnTo>
                      <a:pt x="12" y="84"/>
                    </a:lnTo>
                    <a:lnTo>
                      <a:pt x="6" y="76"/>
                    </a:lnTo>
                    <a:lnTo>
                      <a:pt x="10" y="74"/>
                    </a:lnTo>
                    <a:lnTo>
                      <a:pt x="10" y="50"/>
                    </a:lnTo>
                    <a:lnTo>
                      <a:pt x="8" y="44"/>
                    </a:lnTo>
                    <a:lnTo>
                      <a:pt x="8" y="40"/>
                    </a:lnTo>
                    <a:lnTo>
                      <a:pt x="8" y="36"/>
                    </a:lnTo>
                    <a:lnTo>
                      <a:pt x="6" y="30"/>
                    </a:lnTo>
                    <a:lnTo>
                      <a:pt x="6" y="28"/>
                    </a:lnTo>
                    <a:lnTo>
                      <a:pt x="6" y="26"/>
                    </a:lnTo>
                    <a:lnTo>
                      <a:pt x="6" y="20"/>
                    </a:lnTo>
                    <a:lnTo>
                      <a:pt x="6" y="14"/>
                    </a:lnTo>
                    <a:lnTo>
                      <a:pt x="4" y="12"/>
                    </a:lnTo>
                    <a:lnTo>
                      <a:pt x="2" y="6"/>
                    </a:lnTo>
                    <a:lnTo>
                      <a:pt x="0" y="0"/>
                    </a:lnTo>
                    <a:lnTo>
                      <a:pt x="18" y="0"/>
                    </a:lnTo>
                    <a:lnTo>
                      <a:pt x="14" y="4"/>
                    </a:lnTo>
                    <a:lnTo>
                      <a:pt x="14" y="10"/>
                    </a:lnTo>
                    <a:lnTo>
                      <a:pt x="14" y="12"/>
                    </a:lnTo>
                    <a:lnTo>
                      <a:pt x="16" y="16"/>
                    </a:lnTo>
                    <a:lnTo>
                      <a:pt x="24" y="22"/>
                    </a:lnTo>
                    <a:lnTo>
                      <a:pt x="24" y="26"/>
                    </a:lnTo>
                    <a:lnTo>
                      <a:pt x="24" y="40"/>
                    </a:lnTo>
                    <a:lnTo>
                      <a:pt x="26" y="52"/>
                    </a:lnTo>
                    <a:lnTo>
                      <a:pt x="26" y="64"/>
                    </a:lnTo>
                    <a:lnTo>
                      <a:pt x="28" y="84"/>
                    </a:lnTo>
                    <a:lnTo>
                      <a:pt x="28" y="86"/>
                    </a:lnTo>
                    <a:lnTo>
                      <a:pt x="30" y="88"/>
                    </a:lnTo>
                    <a:lnTo>
                      <a:pt x="20" y="92"/>
                    </a:lnTo>
                    <a:close/>
                  </a:path>
                </a:pathLst>
              </a:custGeom>
              <a:grpFill/>
              <a:ln w="3175" cmpd="sng">
                <a:solidFill>
                  <a:schemeClr val="accent5"/>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636" name="Freeform 128"/>
              <p:cNvSpPr>
                <a:spLocks/>
              </p:cNvSpPr>
              <p:nvPr/>
            </p:nvSpPr>
            <p:spPr bwMode="gray">
              <a:xfrm>
                <a:off x="2699" y="1916"/>
                <a:ext cx="46" cy="110"/>
              </a:xfrm>
              <a:custGeom>
                <a:avLst/>
                <a:gdLst/>
                <a:ahLst/>
                <a:cxnLst>
                  <a:cxn ang="0">
                    <a:pos x="16" y="110"/>
                  </a:cxn>
                  <a:cxn ang="0">
                    <a:pos x="30" y="104"/>
                  </a:cxn>
                  <a:cxn ang="0">
                    <a:pos x="30" y="60"/>
                  </a:cxn>
                  <a:cxn ang="0">
                    <a:pos x="40" y="46"/>
                  </a:cxn>
                  <a:cxn ang="0">
                    <a:pos x="44" y="36"/>
                  </a:cxn>
                  <a:cxn ang="0">
                    <a:pos x="46" y="30"/>
                  </a:cxn>
                  <a:cxn ang="0">
                    <a:pos x="44" y="18"/>
                  </a:cxn>
                  <a:cxn ang="0">
                    <a:pos x="40" y="10"/>
                  </a:cxn>
                  <a:cxn ang="0">
                    <a:pos x="34" y="6"/>
                  </a:cxn>
                  <a:cxn ang="0">
                    <a:pos x="30" y="0"/>
                  </a:cxn>
                  <a:cxn ang="0">
                    <a:pos x="20" y="2"/>
                  </a:cxn>
                  <a:cxn ang="0">
                    <a:pos x="20" y="0"/>
                  </a:cxn>
                  <a:cxn ang="0">
                    <a:pos x="20" y="6"/>
                  </a:cxn>
                  <a:cxn ang="0">
                    <a:pos x="20" y="8"/>
                  </a:cxn>
                  <a:cxn ang="0">
                    <a:pos x="20" y="10"/>
                  </a:cxn>
                  <a:cxn ang="0">
                    <a:pos x="12" y="14"/>
                  </a:cxn>
                  <a:cxn ang="0">
                    <a:pos x="6" y="16"/>
                  </a:cxn>
                  <a:cxn ang="0">
                    <a:pos x="4" y="18"/>
                  </a:cxn>
                  <a:cxn ang="0">
                    <a:pos x="4" y="22"/>
                  </a:cxn>
                  <a:cxn ang="0">
                    <a:pos x="0" y="26"/>
                  </a:cxn>
                  <a:cxn ang="0">
                    <a:pos x="0" y="32"/>
                  </a:cxn>
                  <a:cxn ang="0">
                    <a:pos x="0" y="34"/>
                  </a:cxn>
                  <a:cxn ang="0">
                    <a:pos x="2" y="38"/>
                  </a:cxn>
                  <a:cxn ang="0">
                    <a:pos x="10" y="44"/>
                  </a:cxn>
                  <a:cxn ang="0">
                    <a:pos x="10" y="48"/>
                  </a:cxn>
                  <a:cxn ang="0">
                    <a:pos x="10" y="62"/>
                  </a:cxn>
                  <a:cxn ang="0">
                    <a:pos x="12" y="74"/>
                  </a:cxn>
                  <a:cxn ang="0">
                    <a:pos x="12" y="86"/>
                  </a:cxn>
                  <a:cxn ang="0">
                    <a:pos x="14" y="106"/>
                  </a:cxn>
                  <a:cxn ang="0">
                    <a:pos x="16" y="110"/>
                  </a:cxn>
                </a:cxnLst>
                <a:rect l="0" t="0" r="r" b="b"/>
                <a:pathLst>
                  <a:path w="46" h="110">
                    <a:moveTo>
                      <a:pt x="16" y="110"/>
                    </a:moveTo>
                    <a:lnTo>
                      <a:pt x="30" y="104"/>
                    </a:lnTo>
                    <a:lnTo>
                      <a:pt x="30" y="60"/>
                    </a:lnTo>
                    <a:lnTo>
                      <a:pt x="40" y="46"/>
                    </a:lnTo>
                    <a:lnTo>
                      <a:pt x="44" y="36"/>
                    </a:lnTo>
                    <a:lnTo>
                      <a:pt x="46" y="30"/>
                    </a:lnTo>
                    <a:lnTo>
                      <a:pt x="44" y="18"/>
                    </a:lnTo>
                    <a:lnTo>
                      <a:pt x="40" y="10"/>
                    </a:lnTo>
                    <a:lnTo>
                      <a:pt x="34" y="6"/>
                    </a:lnTo>
                    <a:lnTo>
                      <a:pt x="30" y="0"/>
                    </a:lnTo>
                    <a:lnTo>
                      <a:pt x="20" y="2"/>
                    </a:lnTo>
                    <a:lnTo>
                      <a:pt x="20" y="0"/>
                    </a:lnTo>
                    <a:lnTo>
                      <a:pt x="20" y="6"/>
                    </a:lnTo>
                    <a:lnTo>
                      <a:pt x="20" y="8"/>
                    </a:lnTo>
                    <a:lnTo>
                      <a:pt x="20" y="10"/>
                    </a:lnTo>
                    <a:lnTo>
                      <a:pt x="12" y="14"/>
                    </a:lnTo>
                    <a:lnTo>
                      <a:pt x="6" y="16"/>
                    </a:lnTo>
                    <a:lnTo>
                      <a:pt x="4" y="18"/>
                    </a:lnTo>
                    <a:lnTo>
                      <a:pt x="4" y="22"/>
                    </a:lnTo>
                    <a:lnTo>
                      <a:pt x="0" y="26"/>
                    </a:lnTo>
                    <a:lnTo>
                      <a:pt x="0" y="32"/>
                    </a:lnTo>
                    <a:lnTo>
                      <a:pt x="0" y="34"/>
                    </a:lnTo>
                    <a:lnTo>
                      <a:pt x="2" y="38"/>
                    </a:lnTo>
                    <a:lnTo>
                      <a:pt x="10" y="44"/>
                    </a:lnTo>
                    <a:lnTo>
                      <a:pt x="10" y="48"/>
                    </a:lnTo>
                    <a:lnTo>
                      <a:pt x="10" y="62"/>
                    </a:lnTo>
                    <a:lnTo>
                      <a:pt x="12" y="74"/>
                    </a:lnTo>
                    <a:lnTo>
                      <a:pt x="12" y="86"/>
                    </a:lnTo>
                    <a:lnTo>
                      <a:pt x="14" y="106"/>
                    </a:lnTo>
                    <a:lnTo>
                      <a:pt x="16" y="110"/>
                    </a:lnTo>
                    <a:close/>
                  </a:path>
                </a:pathLst>
              </a:custGeom>
              <a:grpFill/>
              <a:ln w="3175" cmpd="sng">
                <a:solidFill>
                  <a:schemeClr val="accent5"/>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637" name="Freeform 129"/>
              <p:cNvSpPr>
                <a:spLocks/>
              </p:cNvSpPr>
              <p:nvPr/>
            </p:nvSpPr>
            <p:spPr bwMode="gray">
              <a:xfrm>
                <a:off x="2729" y="1886"/>
                <a:ext cx="189" cy="174"/>
              </a:xfrm>
              <a:custGeom>
                <a:avLst/>
                <a:gdLst/>
                <a:ahLst/>
                <a:cxnLst>
                  <a:cxn ang="0">
                    <a:pos x="74" y="170"/>
                  </a:cxn>
                  <a:cxn ang="0">
                    <a:pos x="52" y="172"/>
                  </a:cxn>
                  <a:cxn ang="0">
                    <a:pos x="40" y="152"/>
                  </a:cxn>
                  <a:cxn ang="0">
                    <a:pos x="32" y="138"/>
                  </a:cxn>
                  <a:cxn ang="0">
                    <a:pos x="18" y="132"/>
                  </a:cxn>
                  <a:cxn ang="0">
                    <a:pos x="0" y="90"/>
                  </a:cxn>
                  <a:cxn ang="0">
                    <a:pos x="14" y="66"/>
                  </a:cxn>
                  <a:cxn ang="0">
                    <a:pos x="14" y="48"/>
                  </a:cxn>
                  <a:cxn ang="0">
                    <a:pos x="14" y="26"/>
                  </a:cxn>
                  <a:cxn ang="0">
                    <a:pos x="22" y="8"/>
                  </a:cxn>
                  <a:cxn ang="0">
                    <a:pos x="34" y="0"/>
                  </a:cxn>
                  <a:cxn ang="0">
                    <a:pos x="46" y="0"/>
                  </a:cxn>
                  <a:cxn ang="0">
                    <a:pos x="56" y="8"/>
                  </a:cxn>
                  <a:cxn ang="0">
                    <a:pos x="64" y="14"/>
                  </a:cxn>
                  <a:cxn ang="0">
                    <a:pos x="72" y="14"/>
                  </a:cxn>
                  <a:cxn ang="0">
                    <a:pos x="74" y="10"/>
                  </a:cxn>
                  <a:cxn ang="0">
                    <a:pos x="86" y="10"/>
                  </a:cxn>
                  <a:cxn ang="0">
                    <a:pos x="94" y="16"/>
                  </a:cxn>
                  <a:cxn ang="0">
                    <a:pos x="108" y="16"/>
                  </a:cxn>
                  <a:cxn ang="0">
                    <a:pos x="120" y="10"/>
                  </a:cxn>
                  <a:cxn ang="0">
                    <a:pos x="134" y="8"/>
                  </a:cxn>
                  <a:cxn ang="0">
                    <a:pos x="142" y="10"/>
                  </a:cxn>
                  <a:cxn ang="0">
                    <a:pos x="155" y="10"/>
                  </a:cxn>
                  <a:cxn ang="0">
                    <a:pos x="171" y="0"/>
                  </a:cxn>
                  <a:cxn ang="0">
                    <a:pos x="179" y="10"/>
                  </a:cxn>
                  <a:cxn ang="0">
                    <a:pos x="185" y="26"/>
                  </a:cxn>
                  <a:cxn ang="0">
                    <a:pos x="187" y="46"/>
                  </a:cxn>
                  <a:cxn ang="0">
                    <a:pos x="179" y="46"/>
                  </a:cxn>
                  <a:cxn ang="0">
                    <a:pos x="171" y="70"/>
                  </a:cxn>
                  <a:cxn ang="0">
                    <a:pos x="161" y="92"/>
                  </a:cxn>
                  <a:cxn ang="0">
                    <a:pos x="157" y="96"/>
                  </a:cxn>
                  <a:cxn ang="0">
                    <a:pos x="153" y="98"/>
                  </a:cxn>
                  <a:cxn ang="0">
                    <a:pos x="146" y="120"/>
                  </a:cxn>
                  <a:cxn ang="0">
                    <a:pos x="138" y="134"/>
                  </a:cxn>
                  <a:cxn ang="0">
                    <a:pos x="132" y="134"/>
                  </a:cxn>
                  <a:cxn ang="0">
                    <a:pos x="128" y="124"/>
                  </a:cxn>
                  <a:cxn ang="0">
                    <a:pos x="116" y="130"/>
                  </a:cxn>
                  <a:cxn ang="0">
                    <a:pos x="104" y="138"/>
                  </a:cxn>
                  <a:cxn ang="0">
                    <a:pos x="98" y="150"/>
                  </a:cxn>
                  <a:cxn ang="0">
                    <a:pos x="96" y="168"/>
                  </a:cxn>
                  <a:cxn ang="0">
                    <a:pos x="90" y="168"/>
                  </a:cxn>
                </a:cxnLst>
                <a:rect l="0" t="0" r="r" b="b"/>
                <a:pathLst>
                  <a:path w="189" h="174">
                    <a:moveTo>
                      <a:pt x="90" y="168"/>
                    </a:moveTo>
                    <a:lnTo>
                      <a:pt x="74" y="170"/>
                    </a:lnTo>
                    <a:lnTo>
                      <a:pt x="58" y="174"/>
                    </a:lnTo>
                    <a:lnTo>
                      <a:pt x="52" y="172"/>
                    </a:lnTo>
                    <a:lnTo>
                      <a:pt x="46" y="166"/>
                    </a:lnTo>
                    <a:lnTo>
                      <a:pt x="40" y="152"/>
                    </a:lnTo>
                    <a:lnTo>
                      <a:pt x="36" y="146"/>
                    </a:lnTo>
                    <a:lnTo>
                      <a:pt x="32" y="138"/>
                    </a:lnTo>
                    <a:lnTo>
                      <a:pt x="24" y="134"/>
                    </a:lnTo>
                    <a:lnTo>
                      <a:pt x="18" y="132"/>
                    </a:lnTo>
                    <a:lnTo>
                      <a:pt x="0" y="134"/>
                    </a:lnTo>
                    <a:lnTo>
                      <a:pt x="0" y="90"/>
                    </a:lnTo>
                    <a:lnTo>
                      <a:pt x="10" y="76"/>
                    </a:lnTo>
                    <a:lnTo>
                      <a:pt x="14" y="66"/>
                    </a:lnTo>
                    <a:lnTo>
                      <a:pt x="16" y="60"/>
                    </a:lnTo>
                    <a:lnTo>
                      <a:pt x="14" y="48"/>
                    </a:lnTo>
                    <a:lnTo>
                      <a:pt x="10" y="40"/>
                    </a:lnTo>
                    <a:lnTo>
                      <a:pt x="14" y="26"/>
                    </a:lnTo>
                    <a:lnTo>
                      <a:pt x="18" y="12"/>
                    </a:lnTo>
                    <a:lnTo>
                      <a:pt x="22" y="8"/>
                    </a:lnTo>
                    <a:lnTo>
                      <a:pt x="28" y="4"/>
                    </a:lnTo>
                    <a:lnTo>
                      <a:pt x="34" y="0"/>
                    </a:lnTo>
                    <a:lnTo>
                      <a:pt x="44" y="0"/>
                    </a:lnTo>
                    <a:lnTo>
                      <a:pt x="46" y="0"/>
                    </a:lnTo>
                    <a:lnTo>
                      <a:pt x="50" y="2"/>
                    </a:lnTo>
                    <a:lnTo>
                      <a:pt x="56" y="8"/>
                    </a:lnTo>
                    <a:lnTo>
                      <a:pt x="62" y="12"/>
                    </a:lnTo>
                    <a:lnTo>
                      <a:pt x="64" y="14"/>
                    </a:lnTo>
                    <a:lnTo>
                      <a:pt x="68" y="16"/>
                    </a:lnTo>
                    <a:lnTo>
                      <a:pt x="72" y="14"/>
                    </a:lnTo>
                    <a:lnTo>
                      <a:pt x="72" y="12"/>
                    </a:lnTo>
                    <a:lnTo>
                      <a:pt x="74" y="10"/>
                    </a:lnTo>
                    <a:lnTo>
                      <a:pt x="78" y="10"/>
                    </a:lnTo>
                    <a:lnTo>
                      <a:pt x="86" y="10"/>
                    </a:lnTo>
                    <a:lnTo>
                      <a:pt x="90" y="14"/>
                    </a:lnTo>
                    <a:lnTo>
                      <a:pt x="94" y="16"/>
                    </a:lnTo>
                    <a:lnTo>
                      <a:pt x="100" y="18"/>
                    </a:lnTo>
                    <a:lnTo>
                      <a:pt x="108" y="16"/>
                    </a:lnTo>
                    <a:lnTo>
                      <a:pt x="114" y="12"/>
                    </a:lnTo>
                    <a:lnTo>
                      <a:pt x="120" y="10"/>
                    </a:lnTo>
                    <a:lnTo>
                      <a:pt x="128" y="8"/>
                    </a:lnTo>
                    <a:lnTo>
                      <a:pt x="134" y="8"/>
                    </a:lnTo>
                    <a:lnTo>
                      <a:pt x="138" y="10"/>
                    </a:lnTo>
                    <a:lnTo>
                      <a:pt x="142" y="10"/>
                    </a:lnTo>
                    <a:lnTo>
                      <a:pt x="151" y="12"/>
                    </a:lnTo>
                    <a:lnTo>
                      <a:pt x="155" y="10"/>
                    </a:lnTo>
                    <a:lnTo>
                      <a:pt x="161" y="8"/>
                    </a:lnTo>
                    <a:lnTo>
                      <a:pt x="171" y="0"/>
                    </a:lnTo>
                    <a:lnTo>
                      <a:pt x="175" y="6"/>
                    </a:lnTo>
                    <a:lnTo>
                      <a:pt x="179" y="10"/>
                    </a:lnTo>
                    <a:lnTo>
                      <a:pt x="183" y="22"/>
                    </a:lnTo>
                    <a:lnTo>
                      <a:pt x="185" y="26"/>
                    </a:lnTo>
                    <a:lnTo>
                      <a:pt x="189" y="30"/>
                    </a:lnTo>
                    <a:lnTo>
                      <a:pt x="187" y="46"/>
                    </a:lnTo>
                    <a:lnTo>
                      <a:pt x="183" y="46"/>
                    </a:lnTo>
                    <a:lnTo>
                      <a:pt x="179" y="46"/>
                    </a:lnTo>
                    <a:lnTo>
                      <a:pt x="175" y="60"/>
                    </a:lnTo>
                    <a:lnTo>
                      <a:pt x="171" y="70"/>
                    </a:lnTo>
                    <a:lnTo>
                      <a:pt x="165" y="82"/>
                    </a:lnTo>
                    <a:lnTo>
                      <a:pt x="161" y="92"/>
                    </a:lnTo>
                    <a:lnTo>
                      <a:pt x="159" y="94"/>
                    </a:lnTo>
                    <a:lnTo>
                      <a:pt x="157" y="96"/>
                    </a:lnTo>
                    <a:lnTo>
                      <a:pt x="155" y="98"/>
                    </a:lnTo>
                    <a:lnTo>
                      <a:pt x="153" y="98"/>
                    </a:lnTo>
                    <a:lnTo>
                      <a:pt x="151" y="108"/>
                    </a:lnTo>
                    <a:lnTo>
                      <a:pt x="146" y="120"/>
                    </a:lnTo>
                    <a:lnTo>
                      <a:pt x="142" y="130"/>
                    </a:lnTo>
                    <a:lnTo>
                      <a:pt x="138" y="134"/>
                    </a:lnTo>
                    <a:lnTo>
                      <a:pt x="134" y="136"/>
                    </a:lnTo>
                    <a:lnTo>
                      <a:pt x="132" y="134"/>
                    </a:lnTo>
                    <a:lnTo>
                      <a:pt x="130" y="132"/>
                    </a:lnTo>
                    <a:lnTo>
                      <a:pt x="128" y="124"/>
                    </a:lnTo>
                    <a:lnTo>
                      <a:pt x="122" y="126"/>
                    </a:lnTo>
                    <a:lnTo>
                      <a:pt x="116" y="130"/>
                    </a:lnTo>
                    <a:lnTo>
                      <a:pt x="110" y="134"/>
                    </a:lnTo>
                    <a:lnTo>
                      <a:pt x="104" y="138"/>
                    </a:lnTo>
                    <a:lnTo>
                      <a:pt x="100" y="146"/>
                    </a:lnTo>
                    <a:lnTo>
                      <a:pt x="98" y="150"/>
                    </a:lnTo>
                    <a:lnTo>
                      <a:pt x="96" y="158"/>
                    </a:lnTo>
                    <a:lnTo>
                      <a:pt x="96" y="168"/>
                    </a:lnTo>
                    <a:lnTo>
                      <a:pt x="94" y="168"/>
                    </a:lnTo>
                    <a:lnTo>
                      <a:pt x="90" y="168"/>
                    </a:lnTo>
                    <a:close/>
                  </a:path>
                </a:pathLst>
              </a:custGeom>
              <a:grpFill/>
              <a:ln w="3175" cmpd="sng">
                <a:solidFill>
                  <a:schemeClr val="accent5"/>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638" name="Freeform 130"/>
              <p:cNvSpPr>
                <a:spLocks/>
              </p:cNvSpPr>
              <p:nvPr/>
            </p:nvSpPr>
            <p:spPr bwMode="gray">
              <a:xfrm>
                <a:off x="2819" y="1896"/>
                <a:ext cx="127" cy="208"/>
              </a:xfrm>
              <a:custGeom>
                <a:avLst/>
                <a:gdLst/>
                <a:ahLst/>
                <a:cxnLst>
                  <a:cxn ang="0">
                    <a:pos x="6" y="148"/>
                  </a:cxn>
                  <a:cxn ang="0">
                    <a:pos x="10" y="136"/>
                  </a:cxn>
                  <a:cxn ang="0">
                    <a:pos x="20" y="124"/>
                  </a:cxn>
                  <a:cxn ang="0">
                    <a:pos x="32" y="116"/>
                  </a:cxn>
                  <a:cxn ang="0">
                    <a:pos x="40" y="122"/>
                  </a:cxn>
                  <a:cxn ang="0">
                    <a:pos x="44" y="126"/>
                  </a:cxn>
                  <a:cxn ang="0">
                    <a:pos x="52" y="120"/>
                  </a:cxn>
                  <a:cxn ang="0">
                    <a:pos x="61" y="98"/>
                  </a:cxn>
                  <a:cxn ang="0">
                    <a:pos x="65" y="88"/>
                  </a:cxn>
                  <a:cxn ang="0">
                    <a:pos x="69" y="84"/>
                  </a:cxn>
                  <a:cxn ang="0">
                    <a:pos x="75" y="72"/>
                  </a:cxn>
                  <a:cxn ang="0">
                    <a:pos x="85" y="50"/>
                  </a:cxn>
                  <a:cxn ang="0">
                    <a:pos x="93" y="36"/>
                  </a:cxn>
                  <a:cxn ang="0">
                    <a:pos x="99" y="20"/>
                  </a:cxn>
                  <a:cxn ang="0">
                    <a:pos x="93" y="12"/>
                  </a:cxn>
                  <a:cxn ang="0">
                    <a:pos x="91" y="2"/>
                  </a:cxn>
                  <a:cxn ang="0">
                    <a:pos x="97" y="6"/>
                  </a:cxn>
                  <a:cxn ang="0">
                    <a:pos x="107" y="20"/>
                  </a:cxn>
                  <a:cxn ang="0">
                    <a:pos x="107" y="44"/>
                  </a:cxn>
                  <a:cxn ang="0">
                    <a:pos x="109" y="54"/>
                  </a:cxn>
                  <a:cxn ang="0">
                    <a:pos x="99" y="60"/>
                  </a:cxn>
                  <a:cxn ang="0">
                    <a:pos x="91" y="64"/>
                  </a:cxn>
                  <a:cxn ang="0">
                    <a:pos x="93" y="70"/>
                  </a:cxn>
                  <a:cxn ang="0">
                    <a:pos x="111" y="88"/>
                  </a:cxn>
                  <a:cxn ang="0">
                    <a:pos x="117" y="106"/>
                  </a:cxn>
                  <a:cxn ang="0">
                    <a:pos x="107" y="116"/>
                  </a:cxn>
                  <a:cxn ang="0">
                    <a:pos x="99" y="136"/>
                  </a:cxn>
                  <a:cxn ang="0">
                    <a:pos x="101" y="154"/>
                  </a:cxn>
                  <a:cxn ang="0">
                    <a:pos x="119" y="182"/>
                  </a:cxn>
                  <a:cxn ang="0">
                    <a:pos x="127" y="208"/>
                  </a:cxn>
                  <a:cxn ang="0">
                    <a:pos x="111" y="208"/>
                  </a:cxn>
                  <a:cxn ang="0">
                    <a:pos x="103" y="204"/>
                  </a:cxn>
                  <a:cxn ang="0">
                    <a:pos x="81" y="202"/>
                  </a:cxn>
                  <a:cxn ang="0">
                    <a:pos x="46" y="204"/>
                  </a:cxn>
                  <a:cxn ang="0">
                    <a:pos x="24" y="198"/>
                  </a:cxn>
                  <a:cxn ang="0">
                    <a:pos x="22" y="182"/>
                  </a:cxn>
                  <a:cxn ang="0">
                    <a:pos x="24" y="168"/>
                  </a:cxn>
                  <a:cxn ang="0">
                    <a:pos x="10" y="164"/>
                  </a:cxn>
                  <a:cxn ang="0">
                    <a:pos x="0" y="158"/>
                  </a:cxn>
                </a:cxnLst>
                <a:rect l="0" t="0" r="r" b="b"/>
                <a:pathLst>
                  <a:path w="127" h="208">
                    <a:moveTo>
                      <a:pt x="6" y="158"/>
                    </a:moveTo>
                    <a:lnTo>
                      <a:pt x="6" y="148"/>
                    </a:lnTo>
                    <a:lnTo>
                      <a:pt x="8" y="140"/>
                    </a:lnTo>
                    <a:lnTo>
                      <a:pt x="10" y="136"/>
                    </a:lnTo>
                    <a:lnTo>
                      <a:pt x="14" y="128"/>
                    </a:lnTo>
                    <a:lnTo>
                      <a:pt x="20" y="124"/>
                    </a:lnTo>
                    <a:lnTo>
                      <a:pt x="26" y="120"/>
                    </a:lnTo>
                    <a:lnTo>
                      <a:pt x="32" y="116"/>
                    </a:lnTo>
                    <a:lnTo>
                      <a:pt x="38" y="114"/>
                    </a:lnTo>
                    <a:lnTo>
                      <a:pt x="40" y="122"/>
                    </a:lnTo>
                    <a:lnTo>
                      <a:pt x="42" y="124"/>
                    </a:lnTo>
                    <a:lnTo>
                      <a:pt x="44" y="126"/>
                    </a:lnTo>
                    <a:lnTo>
                      <a:pt x="48" y="124"/>
                    </a:lnTo>
                    <a:lnTo>
                      <a:pt x="52" y="120"/>
                    </a:lnTo>
                    <a:lnTo>
                      <a:pt x="56" y="110"/>
                    </a:lnTo>
                    <a:lnTo>
                      <a:pt x="61" y="98"/>
                    </a:lnTo>
                    <a:lnTo>
                      <a:pt x="63" y="88"/>
                    </a:lnTo>
                    <a:lnTo>
                      <a:pt x="65" y="88"/>
                    </a:lnTo>
                    <a:lnTo>
                      <a:pt x="67" y="86"/>
                    </a:lnTo>
                    <a:lnTo>
                      <a:pt x="69" y="84"/>
                    </a:lnTo>
                    <a:lnTo>
                      <a:pt x="71" y="82"/>
                    </a:lnTo>
                    <a:lnTo>
                      <a:pt x="75" y="72"/>
                    </a:lnTo>
                    <a:lnTo>
                      <a:pt x="81" y="60"/>
                    </a:lnTo>
                    <a:lnTo>
                      <a:pt x="85" y="50"/>
                    </a:lnTo>
                    <a:lnTo>
                      <a:pt x="89" y="36"/>
                    </a:lnTo>
                    <a:lnTo>
                      <a:pt x="93" y="36"/>
                    </a:lnTo>
                    <a:lnTo>
                      <a:pt x="97" y="36"/>
                    </a:lnTo>
                    <a:lnTo>
                      <a:pt x="99" y="20"/>
                    </a:lnTo>
                    <a:lnTo>
                      <a:pt x="95" y="16"/>
                    </a:lnTo>
                    <a:lnTo>
                      <a:pt x="93" y="12"/>
                    </a:lnTo>
                    <a:lnTo>
                      <a:pt x="89" y="0"/>
                    </a:lnTo>
                    <a:lnTo>
                      <a:pt x="91" y="2"/>
                    </a:lnTo>
                    <a:lnTo>
                      <a:pt x="93" y="0"/>
                    </a:lnTo>
                    <a:lnTo>
                      <a:pt x="97" y="6"/>
                    </a:lnTo>
                    <a:lnTo>
                      <a:pt x="103" y="14"/>
                    </a:lnTo>
                    <a:lnTo>
                      <a:pt x="107" y="20"/>
                    </a:lnTo>
                    <a:lnTo>
                      <a:pt x="109" y="26"/>
                    </a:lnTo>
                    <a:lnTo>
                      <a:pt x="107" y="44"/>
                    </a:lnTo>
                    <a:lnTo>
                      <a:pt x="109" y="50"/>
                    </a:lnTo>
                    <a:lnTo>
                      <a:pt x="109" y="54"/>
                    </a:lnTo>
                    <a:lnTo>
                      <a:pt x="117" y="60"/>
                    </a:lnTo>
                    <a:lnTo>
                      <a:pt x="99" y="60"/>
                    </a:lnTo>
                    <a:lnTo>
                      <a:pt x="93" y="62"/>
                    </a:lnTo>
                    <a:lnTo>
                      <a:pt x="91" y="64"/>
                    </a:lnTo>
                    <a:lnTo>
                      <a:pt x="89" y="66"/>
                    </a:lnTo>
                    <a:lnTo>
                      <a:pt x="93" y="70"/>
                    </a:lnTo>
                    <a:lnTo>
                      <a:pt x="101" y="78"/>
                    </a:lnTo>
                    <a:lnTo>
                      <a:pt x="111" y="88"/>
                    </a:lnTo>
                    <a:lnTo>
                      <a:pt x="115" y="96"/>
                    </a:lnTo>
                    <a:lnTo>
                      <a:pt x="117" y="106"/>
                    </a:lnTo>
                    <a:lnTo>
                      <a:pt x="113" y="110"/>
                    </a:lnTo>
                    <a:lnTo>
                      <a:pt x="107" y="116"/>
                    </a:lnTo>
                    <a:lnTo>
                      <a:pt x="101" y="126"/>
                    </a:lnTo>
                    <a:lnTo>
                      <a:pt x="99" y="136"/>
                    </a:lnTo>
                    <a:lnTo>
                      <a:pt x="99" y="144"/>
                    </a:lnTo>
                    <a:lnTo>
                      <a:pt x="101" y="154"/>
                    </a:lnTo>
                    <a:lnTo>
                      <a:pt x="109" y="168"/>
                    </a:lnTo>
                    <a:lnTo>
                      <a:pt x="119" y="182"/>
                    </a:lnTo>
                    <a:lnTo>
                      <a:pt x="127" y="194"/>
                    </a:lnTo>
                    <a:lnTo>
                      <a:pt x="127" y="208"/>
                    </a:lnTo>
                    <a:lnTo>
                      <a:pt x="121" y="208"/>
                    </a:lnTo>
                    <a:lnTo>
                      <a:pt x="111" y="208"/>
                    </a:lnTo>
                    <a:lnTo>
                      <a:pt x="107" y="206"/>
                    </a:lnTo>
                    <a:lnTo>
                      <a:pt x="103" y="204"/>
                    </a:lnTo>
                    <a:lnTo>
                      <a:pt x="81" y="204"/>
                    </a:lnTo>
                    <a:lnTo>
                      <a:pt x="81" y="202"/>
                    </a:lnTo>
                    <a:lnTo>
                      <a:pt x="46" y="200"/>
                    </a:lnTo>
                    <a:lnTo>
                      <a:pt x="46" y="204"/>
                    </a:lnTo>
                    <a:lnTo>
                      <a:pt x="22" y="202"/>
                    </a:lnTo>
                    <a:lnTo>
                      <a:pt x="24" y="198"/>
                    </a:lnTo>
                    <a:lnTo>
                      <a:pt x="24" y="188"/>
                    </a:lnTo>
                    <a:lnTo>
                      <a:pt x="22" y="182"/>
                    </a:lnTo>
                    <a:lnTo>
                      <a:pt x="22" y="174"/>
                    </a:lnTo>
                    <a:lnTo>
                      <a:pt x="24" y="168"/>
                    </a:lnTo>
                    <a:lnTo>
                      <a:pt x="14" y="166"/>
                    </a:lnTo>
                    <a:lnTo>
                      <a:pt x="10" y="164"/>
                    </a:lnTo>
                    <a:lnTo>
                      <a:pt x="6" y="160"/>
                    </a:lnTo>
                    <a:lnTo>
                      <a:pt x="0" y="158"/>
                    </a:lnTo>
                    <a:lnTo>
                      <a:pt x="6" y="158"/>
                    </a:lnTo>
                    <a:close/>
                  </a:path>
                </a:pathLst>
              </a:custGeom>
              <a:grpFill/>
              <a:ln w="3175" cmpd="sng">
                <a:solidFill>
                  <a:schemeClr val="accent5"/>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639" name="Freeform 131"/>
              <p:cNvSpPr>
                <a:spLocks/>
              </p:cNvSpPr>
              <p:nvPr/>
            </p:nvSpPr>
            <p:spPr bwMode="gray">
              <a:xfrm>
                <a:off x="2829" y="2096"/>
                <a:ext cx="89" cy="110"/>
              </a:xfrm>
              <a:custGeom>
                <a:avLst/>
                <a:gdLst/>
                <a:ahLst/>
                <a:cxnLst>
                  <a:cxn ang="0">
                    <a:pos x="36" y="24"/>
                  </a:cxn>
                  <a:cxn ang="0">
                    <a:pos x="26" y="24"/>
                  </a:cxn>
                  <a:cxn ang="0">
                    <a:pos x="20" y="24"/>
                  </a:cxn>
                  <a:cxn ang="0">
                    <a:pos x="8" y="22"/>
                  </a:cxn>
                  <a:cxn ang="0">
                    <a:pos x="2" y="44"/>
                  </a:cxn>
                  <a:cxn ang="0">
                    <a:pos x="2" y="50"/>
                  </a:cxn>
                  <a:cxn ang="0">
                    <a:pos x="0" y="58"/>
                  </a:cxn>
                  <a:cxn ang="0">
                    <a:pos x="0" y="70"/>
                  </a:cxn>
                  <a:cxn ang="0">
                    <a:pos x="4" y="76"/>
                  </a:cxn>
                  <a:cxn ang="0">
                    <a:pos x="8" y="82"/>
                  </a:cxn>
                  <a:cxn ang="0">
                    <a:pos x="14" y="88"/>
                  </a:cxn>
                  <a:cxn ang="0">
                    <a:pos x="30" y="100"/>
                  </a:cxn>
                  <a:cxn ang="0">
                    <a:pos x="34" y="104"/>
                  </a:cxn>
                  <a:cxn ang="0">
                    <a:pos x="38" y="110"/>
                  </a:cxn>
                  <a:cxn ang="0">
                    <a:pos x="42" y="108"/>
                  </a:cxn>
                  <a:cxn ang="0">
                    <a:pos x="44" y="106"/>
                  </a:cxn>
                  <a:cxn ang="0">
                    <a:pos x="46" y="104"/>
                  </a:cxn>
                  <a:cxn ang="0">
                    <a:pos x="44" y="100"/>
                  </a:cxn>
                  <a:cxn ang="0">
                    <a:pos x="42" y="98"/>
                  </a:cxn>
                  <a:cxn ang="0">
                    <a:pos x="42" y="96"/>
                  </a:cxn>
                  <a:cxn ang="0">
                    <a:pos x="44" y="90"/>
                  </a:cxn>
                  <a:cxn ang="0">
                    <a:pos x="46" y="88"/>
                  </a:cxn>
                  <a:cxn ang="0">
                    <a:pos x="55" y="84"/>
                  </a:cxn>
                  <a:cxn ang="0">
                    <a:pos x="55" y="80"/>
                  </a:cxn>
                  <a:cxn ang="0">
                    <a:pos x="59" y="76"/>
                  </a:cxn>
                  <a:cxn ang="0">
                    <a:pos x="63" y="78"/>
                  </a:cxn>
                  <a:cxn ang="0">
                    <a:pos x="65" y="82"/>
                  </a:cxn>
                  <a:cxn ang="0">
                    <a:pos x="67" y="86"/>
                  </a:cxn>
                  <a:cxn ang="0">
                    <a:pos x="71" y="88"/>
                  </a:cxn>
                  <a:cxn ang="0">
                    <a:pos x="75" y="86"/>
                  </a:cxn>
                  <a:cxn ang="0">
                    <a:pos x="79" y="84"/>
                  </a:cxn>
                  <a:cxn ang="0">
                    <a:pos x="81" y="86"/>
                  </a:cxn>
                  <a:cxn ang="0">
                    <a:pos x="83" y="86"/>
                  </a:cxn>
                  <a:cxn ang="0">
                    <a:pos x="85" y="84"/>
                  </a:cxn>
                  <a:cxn ang="0">
                    <a:pos x="85" y="80"/>
                  </a:cxn>
                  <a:cxn ang="0">
                    <a:pos x="87" y="74"/>
                  </a:cxn>
                  <a:cxn ang="0">
                    <a:pos x="87" y="52"/>
                  </a:cxn>
                  <a:cxn ang="0">
                    <a:pos x="83" y="50"/>
                  </a:cxn>
                  <a:cxn ang="0">
                    <a:pos x="83" y="46"/>
                  </a:cxn>
                  <a:cxn ang="0">
                    <a:pos x="81" y="44"/>
                  </a:cxn>
                  <a:cxn ang="0">
                    <a:pos x="81" y="40"/>
                  </a:cxn>
                  <a:cxn ang="0">
                    <a:pos x="83" y="36"/>
                  </a:cxn>
                  <a:cxn ang="0">
                    <a:pos x="83" y="32"/>
                  </a:cxn>
                  <a:cxn ang="0">
                    <a:pos x="87" y="30"/>
                  </a:cxn>
                  <a:cxn ang="0">
                    <a:pos x="89" y="26"/>
                  </a:cxn>
                  <a:cxn ang="0">
                    <a:pos x="87" y="20"/>
                  </a:cxn>
                  <a:cxn ang="0">
                    <a:pos x="83" y="18"/>
                  </a:cxn>
                  <a:cxn ang="0">
                    <a:pos x="77" y="18"/>
                  </a:cxn>
                  <a:cxn ang="0">
                    <a:pos x="69" y="18"/>
                  </a:cxn>
                  <a:cxn ang="0">
                    <a:pos x="71" y="2"/>
                  </a:cxn>
                  <a:cxn ang="0">
                    <a:pos x="36" y="0"/>
                  </a:cxn>
                  <a:cxn ang="0">
                    <a:pos x="36" y="24"/>
                  </a:cxn>
                </a:cxnLst>
                <a:rect l="0" t="0" r="r" b="b"/>
                <a:pathLst>
                  <a:path w="89" h="110">
                    <a:moveTo>
                      <a:pt x="36" y="24"/>
                    </a:moveTo>
                    <a:lnTo>
                      <a:pt x="26" y="24"/>
                    </a:lnTo>
                    <a:lnTo>
                      <a:pt x="20" y="24"/>
                    </a:lnTo>
                    <a:lnTo>
                      <a:pt x="8" y="22"/>
                    </a:lnTo>
                    <a:lnTo>
                      <a:pt x="2" y="44"/>
                    </a:lnTo>
                    <a:lnTo>
                      <a:pt x="2" y="50"/>
                    </a:lnTo>
                    <a:lnTo>
                      <a:pt x="0" y="58"/>
                    </a:lnTo>
                    <a:lnTo>
                      <a:pt x="0" y="70"/>
                    </a:lnTo>
                    <a:lnTo>
                      <a:pt x="4" y="76"/>
                    </a:lnTo>
                    <a:lnTo>
                      <a:pt x="8" y="82"/>
                    </a:lnTo>
                    <a:lnTo>
                      <a:pt x="14" y="88"/>
                    </a:lnTo>
                    <a:lnTo>
                      <a:pt x="30" y="100"/>
                    </a:lnTo>
                    <a:lnTo>
                      <a:pt x="34" y="104"/>
                    </a:lnTo>
                    <a:lnTo>
                      <a:pt x="38" y="110"/>
                    </a:lnTo>
                    <a:lnTo>
                      <a:pt x="42" y="108"/>
                    </a:lnTo>
                    <a:lnTo>
                      <a:pt x="44" y="106"/>
                    </a:lnTo>
                    <a:lnTo>
                      <a:pt x="46" y="104"/>
                    </a:lnTo>
                    <a:lnTo>
                      <a:pt x="44" y="100"/>
                    </a:lnTo>
                    <a:lnTo>
                      <a:pt x="42" y="98"/>
                    </a:lnTo>
                    <a:lnTo>
                      <a:pt x="42" y="96"/>
                    </a:lnTo>
                    <a:lnTo>
                      <a:pt x="44" y="90"/>
                    </a:lnTo>
                    <a:lnTo>
                      <a:pt x="46" y="88"/>
                    </a:lnTo>
                    <a:lnTo>
                      <a:pt x="55" y="84"/>
                    </a:lnTo>
                    <a:lnTo>
                      <a:pt x="55" y="80"/>
                    </a:lnTo>
                    <a:lnTo>
                      <a:pt x="59" y="76"/>
                    </a:lnTo>
                    <a:lnTo>
                      <a:pt x="63" y="78"/>
                    </a:lnTo>
                    <a:lnTo>
                      <a:pt x="65" y="82"/>
                    </a:lnTo>
                    <a:lnTo>
                      <a:pt x="67" y="86"/>
                    </a:lnTo>
                    <a:lnTo>
                      <a:pt x="71" y="88"/>
                    </a:lnTo>
                    <a:lnTo>
                      <a:pt x="75" y="86"/>
                    </a:lnTo>
                    <a:lnTo>
                      <a:pt x="79" y="84"/>
                    </a:lnTo>
                    <a:lnTo>
                      <a:pt x="81" y="86"/>
                    </a:lnTo>
                    <a:lnTo>
                      <a:pt x="83" y="86"/>
                    </a:lnTo>
                    <a:lnTo>
                      <a:pt x="85" y="84"/>
                    </a:lnTo>
                    <a:lnTo>
                      <a:pt x="85" y="80"/>
                    </a:lnTo>
                    <a:lnTo>
                      <a:pt x="87" y="74"/>
                    </a:lnTo>
                    <a:lnTo>
                      <a:pt x="87" y="52"/>
                    </a:lnTo>
                    <a:lnTo>
                      <a:pt x="83" y="50"/>
                    </a:lnTo>
                    <a:lnTo>
                      <a:pt x="83" y="46"/>
                    </a:lnTo>
                    <a:lnTo>
                      <a:pt x="81" y="44"/>
                    </a:lnTo>
                    <a:lnTo>
                      <a:pt x="81" y="40"/>
                    </a:lnTo>
                    <a:lnTo>
                      <a:pt x="83" y="36"/>
                    </a:lnTo>
                    <a:lnTo>
                      <a:pt x="83" y="32"/>
                    </a:lnTo>
                    <a:lnTo>
                      <a:pt x="87" y="30"/>
                    </a:lnTo>
                    <a:lnTo>
                      <a:pt x="89" y="26"/>
                    </a:lnTo>
                    <a:lnTo>
                      <a:pt x="87" y="20"/>
                    </a:lnTo>
                    <a:lnTo>
                      <a:pt x="83" y="18"/>
                    </a:lnTo>
                    <a:lnTo>
                      <a:pt x="77" y="18"/>
                    </a:lnTo>
                    <a:lnTo>
                      <a:pt x="69" y="18"/>
                    </a:lnTo>
                    <a:lnTo>
                      <a:pt x="71" y="2"/>
                    </a:lnTo>
                    <a:lnTo>
                      <a:pt x="36" y="0"/>
                    </a:lnTo>
                    <a:lnTo>
                      <a:pt x="36" y="24"/>
                    </a:lnTo>
                    <a:close/>
                  </a:path>
                </a:pathLst>
              </a:custGeom>
              <a:grpFill/>
              <a:ln w="3175" cmpd="sng">
                <a:solidFill>
                  <a:schemeClr val="accent5"/>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640" name="Freeform 132"/>
              <p:cNvSpPr>
                <a:spLocks/>
              </p:cNvSpPr>
              <p:nvPr/>
            </p:nvSpPr>
            <p:spPr bwMode="gray">
              <a:xfrm>
                <a:off x="2867" y="2074"/>
                <a:ext cx="117" cy="154"/>
              </a:xfrm>
              <a:custGeom>
                <a:avLst/>
                <a:gdLst/>
                <a:ahLst/>
                <a:cxnLst>
                  <a:cxn ang="0">
                    <a:pos x="27" y="148"/>
                  </a:cxn>
                  <a:cxn ang="0">
                    <a:pos x="21" y="148"/>
                  </a:cxn>
                  <a:cxn ang="0">
                    <a:pos x="13" y="154"/>
                  </a:cxn>
                  <a:cxn ang="0">
                    <a:pos x="0" y="132"/>
                  </a:cxn>
                  <a:cxn ang="0">
                    <a:pos x="6" y="128"/>
                  </a:cxn>
                  <a:cxn ang="0">
                    <a:pos x="6" y="122"/>
                  </a:cxn>
                  <a:cxn ang="0">
                    <a:pos x="4" y="118"/>
                  </a:cxn>
                  <a:cxn ang="0">
                    <a:pos x="8" y="110"/>
                  </a:cxn>
                  <a:cxn ang="0">
                    <a:pos x="17" y="102"/>
                  </a:cxn>
                  <a:cxn ang="0">
                    <a:pos x="25" y="100"/>
                  </a:cxn>
                  <a:cxn ang="0">
                    <a:pos x="29" y="108"/>
                  </a:cxn>
                  <a:cxn ang="0">
                    <a:pos x="37" y="108"/>
                  </a:cxn>
                  <a:cxn ang="0">
                    <a:pos x="43" y="108"/>
                  </a:cxn>
                  <a:cxn ang="0">
                    <a:pos x="47" y="106"/>
                  </a:cxn>
                  <a:cxn ang="0">
                    <a:pos x="49" y="96"/>
                  </a:cxn>
                  <a:cxn ang="0">
                    <a:pos x="45" y="72"/>
                  </a:cxn>
                  <a:cxn ang="0">
                    <a:pos x="43" y="66"/>
                  </a:cxn>
                  <a:cxn ang="0">
                    <a:pos x="45" y="58"/>
                  </a:cxn>
                  <a:cxn ang="0">
                    <a:pos x="49" y="52"/>
                  </a:cxn>
                  <a:cxn ang="0">
                    <a:pos x="49" y="42"/>
                  </a:cxn>
                  <a:cxn ang="0">
                    <a:pos x="39" y="40"/>
                  </a:cxn>
                  <a:cxn ang="0">
                    <a:pos x="33" y="26"/>
                  </a:cxn>
                  <a:cxn ang="0">
                    <a:pos x="59" y="28"/>
                  </a:cxn>
                  <a:cxn ang="0">
                    <a:pos x="73" y="30"/>
                  </a:cxn>
                  <a:cxn ang="0">
                    <a:pos x="79" y="16"/>
                  </a:cxn>
                  <a:cxn ang="0">
                    <a:pos x="87" y="4"/>
                  </a:cxn>
                  <a:cxn ang="0">
                    <a:pos x="103" y="0"/>
                  </a:cxn>
                  <a:cxn ang="0">
                    <a:pos x="113" y="2"/>
                  </a:cxn>
                  <a:cxn ang="0">
                    <a:pos x="115" y="6"/>
                  </a:cxn>
                  <a:cxn ang="0">
                    <a:pos x="115" y="20"/>
                  </a:cxn>
                  <a:cxn ang="0">
                    <a:pos x="99" y="64"/>
                  </a:cxn>
                  <a:cxn ang="0">
                    <a:pos x="99" y="70"/>
                  </a:cxn>
                  <a:cxn ang="0">
                    <a:pos x="99" y="78"/>
                  </a:cxn>
                  <a:cxn ang="0">
                    <a:pos x="93" y="84"/>
                  </a:cxn>
                  <a:cxn ang="0">
                    <a:pos x="85" y="92"/>
                  </a:cxn>
                  <a:cxn ang="0">
                    <a:pos x="79" y="106"/>
                  </a:cxn>
                  <a:cxn ang="0">
                    <a:pos x="75" y="122"/>
                  </a:cxn>
                  <a:cxn ang="0">
                    <a:pos x="69" y="142"/>
                  </a:cxn>
                  <a:cxn ang="0">
                    <a:pos x="61" y="150"/>
                  </a:cxn>
                  <a:cxn ang="0">
                    <a:pos x="51" y="150"/>
                  </a:cxn>
                  <a:cxn ang="0">
                    <a:pos x="49" y="146"/>
                  </a:cxn>
                  <a:cxn ang="0">
                    <a:pos x="43" y="146"/>
                  </a:cxn>
                  <a:cxn ang="0">
                    <a:pos x="39" y="150"/>
                  </a:cxn>
                  <a:cxn ang="0">
                    <a:pos x="33" y="150"/>
                  </a:cxn>
                </a:cxnLst>
                <a:rect l="0" t="0" r="r" b="b"/>
                <a:pathLst>
                  <a:path w="117" h="154">
                    <a:moveTo>
                      <a:pt x="27" y="150"/>
                    </a:moveTo>
                    <a:lnTo>
                      <a:pt x="27" y="148"/>
                    </a:lnTo>
                    <a:lnTo>
                      <a:pt x="25" y="146"/>
                    </a:lnTo>
                    <a:lnTo>
                      <a:pt x="21" y="148"/>
                    </a:lnTo>
                    <a:lnTo>
                      <a:pt x="17" y="150"/>
                    </a:lnTo>
                    <a:lnTo>
                      <a:pt x="13" y="154"/>
                    </a:lnTo>
                    <a:lnTo>
                      <a:pt x="4" y="136"/>
                    </a:lnTo>
                    <a:lnTo>
                      <a:pt x="0" y="132"/>
                    </a:lnTo>
                    <a:lnTo>
                      <a:pt x="4" y="130"/>
                    </a:lnTo>
                    <a:lnTo>
                      <a:pt x="6" y="128"/>
                    </a:lnTo>
                    <a:lnTo>
                      <a:pt x="8" y="126"/>
                    </a:lnTo>
                    <a:lnTo>
                      <a:pt x="6" y="122"/>
                    </a:lnTo>
                    <a:lnTo>
                      <a:pt x="4" y="120"/>
                    </a:lnTo>
                    <a:lnTo>
                      <a:pt x="4" y="118"/>
                    </a:lnTo>
                    <a:lnTo>
                      <a:pt x="6" y="112"/>
                    </a:lnTo>
                    <a:lnTo>
                      <a:pt x="8" y="110"/>
                    </a:lnTo>
                    <a:lnTo>
                      <a:pt x="17" y="106"/>
                    </a:lnTo>
                    <a:lnTo>
                      <a:pt x="17" y="102"/>
                    </a:lnTo>
                    <a:lnTo>
                      <a:pt x="21" y="98"/>
                    </a:lnTo>
                    <a:lnTo>
                      <a:pt x="25" y="100"/>
                    </a:lnTo>
                    <a:lnTo>
                      <a:pt x="27" y="104"/>
                    </a:lnTo>
                    <a:lnTo>
                      <a:pt x="29" y="108"/>
                    </a:lnTo>
                    <a:lnTo>
                      <a:pt x="33" y="110"/>
                    </a:lnTo>
                    <a:lnTo>
                      <a:pt x="37" y="108"/>
                    </a:lnTo>
                    <a:lnTo>
                      <a:pt x="41" y="106"/>
                    </a:lnTo>
                    <a:lnTo>
                      <a:pt x="43" y="108"/>
                    </a:lnTo>
                    <a:lnTo>
                      <a:pt x="45" y="108"/>
                    </a:lnTo>
                    <a:lnTo>
                      <a:pt x="47" y="106"/>
                    </a:lnTo>
                    <a:lnTo>
                      <a:pt x="47" y="102"/>
                    </a:lnTo>
                    <a:lnTo>
                      <a:pt x="49" y="96"/>
                    </a:lnTo>
                    <a:lnTo>
                      <a:pt x="49" y="74"/>
                    </a:lnTo>
                    <a:lnTo>
                      <a:pt x="45" y="72"/>
                    </a:lnTo>
                    <a:lnTo>
                      <a:pt x="45" y="68"/>
                    </a:lnTo>
                    <a:lnTo>
                      <a:pt x="43" y="66"/>
                    </a:lnTo>
                    <a:lnTo>
                      <a:pt x="43" y="62"/>
                    </a:lnTo>
                    <a:lnTo>
                      <a:pt x="45" y="58"/>
                    </a:lnTo>
                    <a:lnTo>
                      <a:pt x="45" y="54"/>
                    </a:lnTo>
                    <a:lnTo>
                      <a:pt x="49" y="52"/>
                    </a:lnTo>
                    <a:lnTo>
                      <a:pt x="51" y="48"/>
                    </a:lnTo>
                    <a:lnTo>
                      <a:pt x="49" y="42"/>
                    </a:lnTo>
                    <a:lnTo>
                      <a:pt x="45" y="40"/>
                    </a:lnTo>
                    <a:lnTo>
                      <a:pt x="39" y="40"/>
                    </a:lnTo>
                    <a:lnTo>
                      <a:pt x="31" y="40"/>
                    </a:lnTo>
                    <a:lnTo>
                      <a:pt x="33" y="26"/>
                    </a:lnTo>
                    <a:lnTo>
                      <a:pt x="55" y="26"/>
                    </a:lnTo>
                    <a:lnTo>
                      <a:pt x="59" y="28"/>
                    </a:lnTo>
                    <a:lnTo>
                      <a:pt x="63" y="30"/>
                    </a:lnTo>
                    <a:lnTo>
                      <a:pt x="73" y="30"/>
                    </a:lnTo>
                    <a:lnTo>
                      <a:pt x="79" y="30"/>
                    </a:lnTo>
                    <a:lnTo>
                      <a:pt x="79" y="16"/>
                    </a:lnTo>
                    <a:lnTo>
                      <a:pt x="83" y="10"/>
                    </a:lnTo>
                    <a:lnTo>
                      <a:pt x="87" y="4"/>
                    </a:lnTo>
                    <a:lnTo>
                      <a:pt x="93" y="0"/>
                    </a:lnTo>
                    <a:lnTo>
                      <a:pt x="103" y="0"/>
                    </a:lnTo>
                    <a:lnTo>
                      <a:pt x="113" y="0"/>
                    </a:lnTo>
                    <a:lnTo>
                      <a:pt x="113" y="2"/>
                    </a:lnTo>
                    <a:lnTo>
                      <a:pt x="115" y="4"/>
                    </a:lnTo>
                    <a:lnTo>
                      <a:pt x="115" y="6"/>
                    </a:lnTo>
                    <a:lnTo>
                      <a:pt x="117" y="10"/>
                    </a:lnTo>
                    <a:lnTo>
                      <a:pt x="115" y="20"/>
                    </a:lnTo>
                    <a:lnTo>
                      <a:pt x="111" y="34"/>
                    </a:lnTo>
                    <a:lnTo>
                      <a:pt x="99" y="64"/>
                    </a:lnTo>
                    <a:lnTo>
                      <a:pt x="99" y="68"/>
                    </a:lnTo>
                    <a:lnTo>
                      <a:pt x="99" y="70"/>
                    </a:lnTo>
                    <a:lnTo>
                      <a:pt x="101" y="74"/>
                    </a:lnTo>
                    <a:lnTo>
                      <a:pt x="99" y="78"/>
                    </a:lnTo>
                    <a:lnTo>
                      <a:pt x="97" y="82"/>
                    </a:lnTo>
                    <a:lnTo>
                      <a:pt x="93" y="84"/>
                    </a:lnTo>
                    <a:lnTo>
                      <a:pt x="89" y="88"/>
                    </a:lnTo>
                    <a:lnTo>
                      <a:pt x="85" y="92"/>
                    </a:lnTo>
                    <a:lnTo>
                      <a:pt x="83" y="102"/>
                    </a:lnTo>
                    <a:lnTo>
                      <a:pt x="79" y="106"/>
                    </a:lnTo>
                    <a:lnTo>
                      <a:pt x="75" y="108"/>
                    </a:lnTo>
                    <a:lnTo>
                      <a:pt x="75" y="122"/>
                    </a:lnTo>
                    <a:lnTo>
                      <a:pt x="71" y="134"/>
                    </a:lnTo>
                    <a:lnTo>
                      <a:pt x="69" y="142"/>
                    </a:lnTo>
                    <a:lnTo>
                      <a:pt x="65" y="148"/>
                    </a:lnTo>
                    <a:lnTo>
                      <a:pt x="61" y="150"/>
                    </a:lnTo>
                    <a:lnTo>
                      <a:pt x="55" y="150"/>
                    </a:lnTo>
                    <a:lnTo>
                      <a:pt x="51" y="150"/>
                    </a:lnTo>
                    <a:lnTo>
                      <a:pt x="49" y="150"/>
                    </a:lnTo>
                    <a:lnTo>
                      <a:pt x="49" y="146"/>
                    </a:lnTo>
                    <a:lnTo>
                      <a:pt x="45" y="146"/>
                    </a:lnTo>
                    <a:lnTo>
                      <a:pt x="43" y="146"/>
                    </a:lnTo>
                    <a:lnTo>
                      <a:pt x="41" y="148"/>
                    </a:lnTo>
                    <a:lnTo>
                      <a:pt x="39" y="150"/>
                    </a:lnTo>
                    <a:lnTo>
                      <a:pt x="35" y="150"/>
                    </a:lnTo>
                    <a:lnTo>
                      <a:pt x="33" y="150"/>
                    </a:lnTo>
                    <a:lnTo>
                      <a:pt x="27" y="150"/>
                    </a:lnTo>
                    <a:close/>
                  </a:path>
                </a:pathLst>
              </a:custGeom>
              <a:grpFill/>
              <a:ln w="3175" cmpd="sng">
                <a:solidFill>
                  <a:schemeClr val="accent5"/>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641" name="Freeform 133"/>
              <p:cNvSpPr>
                <a:spLocks/>
              </p:cNvSpPr>
              <p:nvPr/>
            </p:nvSpPr>
            <p:spPr bwMode="gray">
              <a:xfrm>
                <a:off x="2873" y="2452"/>
                <a:ext cx="211" cy="216"/>
              </a:xfrm>
              <a:custGeom>
                <a:avLst/>
                <a:gdLst/>
                <a:ahLst/>
                <a:cxnLst>
                  <a:cxn ang="0">
                    <a:pos x="181" y="8"/>
                  </a:cxn>
                  <a:cxn ang="0">
                    <a:pos x="159" y="16"/>
                  </a:cxn>
                  <a:cxn ang="0">
                    <a:pos x="117" y="16"/>
                  </a:cxn>
                  <a:cxn ang="0">
                    <a:pos x="107" y="12"/>
                  </a:cxn>
                  <a:cxn ang="0">
                    <a:pos x="105" y="10"/>
                  </a:cxn>
                  <a:cxn ang="0">
                    <a:pos x="101" y="6"/>
                  </a:cxn>
                  <a:cxn ang="0">
                    <a:pos x="33" y="6"/>
                  </a:cxn>
                  <a:cxn ang="0">
                    <a:pos x="27" y="2"/>
                  </a:cxn>
                  <a:cxn ang="0">
                    <a:pos x="25" y="0"/>
                  </a:cxn>
                  <a:cxn ang="0">
                    <a:pos x="21" y="0"/>
                  </a:cxn>
                  <a:cxn ang="0">
                    <a:pos x="11" y="2"/>
                  </a:cxn>
                  <a:cxn ang="0">
                    <a:pos x="4" y="2"/>
                  </a:cxn>
                  <a:cxn ang="0">
                    <a:pos x="0" y="0"/>
                  </a:cxn>
                  <a:cxn ang="0">
                    <a:pos x="2" y="16"/>
                  </a:cxn>
                  <a:cxn ang="0">
                    <a:pos x="7" y="30"/>
                  </a:cxn>
                  <a:cxn ang="0">
                    <a:pos x="13" y="42"/>
                  </a:cxn>
                  <a:cxn ang="0">
                    <a:pos x="21" y="54"/>
                  </a:cxn>
                  <a:cxn ang="0">
                    <a:pos x="29" y="66"/>
                  </a:cxn>
                  <a:cxn ang="0">
                    <a:pos x="37" y="76"/>
                  </a:cxn>
                  <a:cxn ang="0">
                    <a:pos x="39" y="90"/>
                  </a:cxn>
                  <a:cxn ang="0">
                    <a:pos x="41" y="104"/>
                  </a:cxn>
                  <a:cxn ang="0">
                    <a:pos x="41" y="126"/>
                  </a:cxn>
                  <a:cxn ang="0">
                    <a:pos x="43" y="152"/>
                  </a:cxn>
                  <a:cxn ang="0">
                    <a:pos x="45" y="174"/>
                  </a:cxn>
                  <a:cxn ang="0">
                    <a:pos x="49" y="184"/>
                  </a:cxn>
                  <a:cxn ang="0">
                    <a:pos x="53" y="194"/>
                  </a:cxn>
                  <a:cxn ang="0">
                    <a:pos x="61" y="204"/>
                  </a:cxn>
                  <a:cxn ang="0">
                    <a:pos x="69" y="212"/>
                  </a:cxn>
                  <a:cxn ang="0">
                    <a:pos x="73" y="208"/>
                  </a:cxn>
                  <a:cxn ang="0">
                    <a:pos x="75" y="204"/>
                  </a:cxn>
                  <a:cxn ang="0">
                    <a:pos x="79" y="204"/>
                  </a:cxn>
                  <a:cxn ang="0">
                    <a:pos x="83" y="210"/>
                  </a:cxn>
                  <a:cxn ang="0">
                    <a:pos x="89" y="214"/>
                  </a:cxn>
                  <a:cxn ang="0">
                    <a:pos x="93" y="216"/>
                  </a:cxn>
                  <a:cxn ang="0">
                    <a:pos x="101" y="216"/>
                  </a:cxn>
                  <a:cxn ang="0">
                    <a:pos x="111" y="216"/>
                  </a:cxn>
                  <a:cxn ang="0">
                    <a:pos x="117" y="212"/>
                  </a:cxn>
                  <a:cxn ang="0">
                    <a:pos x="121" y="208"/>
                  </a:cxn>
                  <a:cxn ang="0">
                    <a:pos x="125" y="206"/>
                  </a:cxn>
                  <a:cxn ang="0">
                    <a:pos x="123" y="144"/>
                  </a:cxn>
                  <a:cxn ang="0">
                    <a:pos x="123" y="90"/>
                  </a:cxn>
                  <a:cxn ang="0">
                    <a:pos x="143" y="90"/>
                  </a:cxn>
                  <a:cxn ang="0">
                    <a:pos x="143" y="22"/>
                  </a:cxn>
                  <a:cxn ang="0">
                    <a:pos x="165" y="20"/>
                  </a:cxn>
                  <a:cxn ang="0">
                    <a:pos x="183" y="18"/>
                  </a:cxn>
                  <a:cxn ang="0">
                    <a:pos x="187" y="24"/>
                  </a:cxn>
                  <a:cxn ang="0">
                    <a:pos x="201" y="18"/>
                  </a:cxn>
                  <a:cxn ang="0">
                    <a:pos x="205" y="14"/>
                  </a:cxn>
                  <a:cxn ang="0">
                    <a:pos x="211" y="12"/>
                  </a:cxn>
                  <a:cxn ang="0">
                    <a:pos x="205" y="8"/>
                  </a:cxn>
                  <a:cxn ang="0">
                    <a:pos x="201" y="6"/>
                  </a:cxn>
                  <a:cxn ang="0">
                    <a:pos x="193" y="8"/>
                  </a:cxn>
                  <a:cxn ang="0">
                    <a:pos x="187" y="10"/>
                  </a:cxn>
                  <a:cxn ang="0">
                    <a:pos x="183" y="8"/>
                  </a:cxn>
                  <a:cxn ang="0">
                    <a:pos x="181" y="6"/>
                  </a:cxn>
                  <a:cxn ang="0">
                    <a:pos x="181" y="8"/>
                  </a:cxn>
                </a:cxnLst>
                <a:rect l="0" t="0" r="r" b="b"/>
                <a:pathLst>
                  <a:path w="211" h="216">
                    <a:moveTo>
                      <a:pt x="181" y="8"/>
                    </a:moveTo>
                    <a:lnTo>
                      <a:pt x="159" y="16"/>
                    </a:lnTo>
                    <a:lnTo>
                      <a:pt x="117" y="16"/>
                    </a:lnTo>
                    <a:lnTo>
                      <a:pt x="107" y="12"/>
                    </a:lnTo>
                    <a:lnTo>
                      <a:pt x="105" y="10"/>
                    </a:lnTo>
                    <a:lnTo>
                      <a:pt x="101" y="6"/>
                    </a:lnTo>
                    <a:lnTo>
                      <a:pt x="33" y="6"/>
                    </a:lnTo>
                    <a:lnTo>
                      <a:pt x="27" y="2"/>
                    </a:lnTo>
                    <a:lnTo>
                      <a:pt x="25" y="0"/>
                    </a:lnTo>
                    <a:lnTo>
                      <a:pt x="21" y="0"/>
                    </a:lnTo>
                    <a:lnTo>
                      <a:pt x="11" y="2"/>
                    </a:lnTo>
                    <a:lnTo>
                      <a:pt x="4" y="2"/>
                    </a:lnTo>
                    <a:lnTo>
                      <a:pt x="0" y="0"/>
                    </a:lnTo>
                    <a:lnTo>
                      <a:pt x="2" y="16"/>
                    </a:lnTo>
                    <a:lnTo>
                      <a:pt x="7" y="30"/>
                    </a:lnTo>
                    <a:lnTo>
                      <a:pt x="13" y="42"/>
                    </a:lnTo>
                    <a:lnTo>
                      <a:pt x="21" y="54"/>
                    </a:lnTo>
                    <a:lnTo>
                      <a:pt x="29" y="66"/>
                    </a:lnTo>
                    <a:lnTo>
                      <a:pt x="37" y="76"/>
                    </a:lnTo>
                    <a:lnTo>
                      <a:pt x="39" y="90"/>
                    </a:lnTo>
                    <a:lnTo>
                      <a:pt x="41" y="104"/>
                    </a:lnTo>
                    <a:lnTo>
                      <a:pt x="41" y="126"/>
                    </a:lnTo>
                    <a:lnTo>
                      <a:pt x="43" y="152"/>
                    </a:lnTo>
                    <a:lnTo>
                      <a:pt x="45" y="174"/>
                    </a:lnTo>
                    <a:lnTo>
                      <a:pt x="49" y="184"/>
                    </a:lnTo>
                    <a:lnTo>
                      <a:pt x="53" y="194"/>
                    </a:lnTo>
                    <a:lnTo>
                      <a:pt x="61" y="204"/>
                    </a:lnTo>
                    <a:lnTo>
                      <a:pt x="69" y="212"/>
                    </a:lnTo>
                    <a:lnTo>
                      <a:pt x="73" y="208"/>
                    </a:lnTo>
                    <a:lnTo>
                      <a:pt x="75" y="204"/>
                    </a:lnTo>
                    <a:lnTo>
                      <a:pt x="79" y="204"/>
                    </a:lnTo>
                    <a:lnTo>
                      <a:pt x="83" y="210"/>
                    </a:lnTo>
                    <a:lnTo>
                      <a:pt x="89" y="214"/>
                    </a:lnTo>
                    <a:lnTo>
                      <a:pt x="93" y="216"/>
                    </a:lnTo>
                    <a:lnTo>
                      <a:pt x="101" y="216"/>
                    </a:lnTo>
                    <a:lnTo>
                      <a:pt x="111" y="216"/>
                    </a:lnTo>
                    <a:lnTo>
                      <a:pt x="117" y="212"/>
                    </a:lnTo>
                    <a:lnTo>
                      <a:pt x="121" y="208"/>
                    </a:lnTo>
                    <a:lnTo>
                      <a:pt x="125" y="206"/>
                    </a:lnTo>
                    <a:lnTo>
                      <a:pt x="123" y="144"/>
                    </a:lnTo>
                    <a:lnTo>
                      <a:pt x="123" y="90"/>
                    </a:lnTo>
                    <a:lnTo>
                      <a:pt x="143" y="90"/>
                    </a:lnTo>
                    <a:lnTo>
                      <a:pt x="143" y="22"/>
                    </a:lnTo>
                    <a:lnTo>
                      <a:pt x="165" y="20"/>
                    </a:lnTo>
                    <a:lnTo>
                      <a:pt x="183" y="18"/>
                    </a:lnTo>
                    <a:lnTo>
                      <a:pt x="187" y="24"/>
                    </a:lnTo>
                    <a:lnTo>
                      <a:pt x="201" y="18"/>
                    </a:lnTo>
                    <a:lnTo>
                      <a:pt x="205" y="14"/>
                    </a:lnTo>
                    <a:lnTo>
                      <a:pt x="211" y="12"/>
                    </a:lnTo>
                    <a:lnTo>
                      <a:pt x="205" y="8"/>
                    </a:lnTo>
                    <a:lnTo>
                      <a:pt x="201" y="6"/>
                    </a:lnTo>
                    <a:lnTo>
                      <a:pt x="193" y="8"/>
                    </a:lnTo>
                    <a:lnTo>
                      <a:pt x="187" y="10"/>
                    </a:lnTo>
                    <a:lnTo>
                      <a:pt x="183" y="8"/>
                    </a:lnTo>
                    <a:lnTo>
                      <a:pt x="181" y="6"/>
                    </a:lnTo>
                    <a:lnTo>
                      <a:pt x="181" y="8"/>
                    </a:lnTo>
                    <a:close/>
                  </a:path>
                </a:pathLst>
              </a:custGeom>
              <a:grpFill/>
              <a:ln w="3175" cmpd="sng">
                <a:solidFill>
                  <a:schemeClr val="accent5"/>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642" name="Freeform 134"/>
              <p:cNvSpPr>
                <a:spLocks/>
              </p:cNvSpPr>
              <p:nvPr/>
            </p:nvSpPr>
            <p:spPr bwMode="gray">
              <a:xfrm>
                <a:off x="3266" y="1810"/>
                <a:ext cx="106" cy="98"/>
              </a:xfrm>
              <a:custGeom>
                <a:avLst/>
                <a:gdLst/>
                <a:ahLst/>
                <a:cxnLst>
                  <a:cxn ang="0">
                    <a:pos x="32" y="0"/>
                  </a:cxn>
                  <a:cxn ang="0">
                    <a:pos x="28" y="4"/>
                  </a:cxn>
                  <a:cxn ang="0">
                    <a:pos x="22" y="10"/>
                  </a:cxn>
                  <a:cxn ang="0">
                    <a:pos x="14" y="14"/>
                  </a:cxn>
                  <a:cxn ang="0">
                    <a:pos x="6" y="16"/>
                  </a:cxn>
                  <a:cxn ang="0">
                    <a:pos x="6" y="26"/>
                  </a:cxn>
                  <a:cxn ang="0">
                    <a:pos x="4" y="34"/>
                  </a:cxn>
                  <a:cxn ang="0">
                    <a:pos x="0" y="46"/>
                  </a:cxn>
                  <a:cxn ang="0">
                    <a:pos x="0" y="62"/>
                  </a:cxn>
                  <a:cxn ang="0">
                    <a:pos x="18" y="62"/>
                  </a:cxn>
                  <a:cxn ang="0">
                    <a:pos x="24" y="64"/>
                  </a:cxn>
                  <a:cxn ang="0">
                    <a:pos x="28" y="54"/>
                  </a:cxn>
                  <a:cxn ang="0">
                    <a:pos x="38" y="58"/>
                  </a:cxn>
                  <a:cxn ang="0">
                    <a:pos x="54" y="58"/>
                  </a:cxn>
                  <a:cxn ang="0">
                    <a:pos x="68" y="62"/>
                  </a:cxn>
                  <a:cxn ang="0">
                    <a:pos x="82" y="76"/>
                  </a:cxn>
                  <a:cxn ang="0">
                    <a:pos x="96" y="92"/>
                  </a:cxn>
                  <a:cxn ang="0">
                    <a:pos x="102" y="98"/>
                  </a:cxn>
                  <a:cxn ang="0">
                    <a:pos x="106" y="94"/>
                  </a:cxn>
                  <a:cxn ang="0">
                    <a:pos x="96" y="80"/>
                  </a:cxn>
                  <a:cxn ang="0">
                    <a:pos x="86" y="68"/>
                  </a:cxn>
                  <a:cxn ang="0">
                    <a:pos x="74" y="56"/>
                  </a:cxn>
                  <a:cxn ang="0">
                    <a:pos x="62" y="48"/>
                  </a:cxn>
                  <a:cxn ang="0">
                    <a:pos x="52" y="42"/>
                  </a:cxn>
                  <a:cxn ang="0">
                    <a:pos x="46" y="30"/>
                  </a:cxn>
                  <a:cxn ang="0">
                    <a:pos x="40" y="14"/>
                  </a:cxn>
                  <a:cxn ang="0">
                    <a:pos x="32" y="0"/>
                  </a:cxn>
                </a:cxnLst>
                <a:rect l="0" t="0" r="r" b="b"/>
                <a:pathLst>
                  <a:path w="106" h="98">
                    <a:moveTo>
                      <a:pt x="32" y="0"/>
                    </a:moveTo>
                    <a:lnTo>
                      <a:pt x="28" y="4"/>
                    </a:lnTo>
                    <a:lnTo>
                      <a:pt x="22" y="10"/>
                    </a:lnTo>
                    <a:lnTo>
                      <a:pt x="14" y="14"/>
                    </a:lnTo>
                    <a:lnTo>
                      <a:pt x="6" y="16"/>
                    </a:lnTo>
                    <a:lnTo>
                      <a:pt x="6" y="26"/>
                    </a:lnTo>
                    <a:lnTo>
                      <a:pt x="4" y="34"/>
                    </a:lnTo>
                    <a:lnTo>
                      <a:pt x="0" y="46"/>
                    </a:lnTo>
                    <a:lnTo>
                      <a:pt x="0" y="62"/>
                    </a:lnTo>
                    <a:lnTo>
                      <a:pt x="18" y="62"/>
                    </a:lnTo>
                    <a:lnTo>
                      <a:pt x="24" y="64"/>
                    </a:lnTo>
                    <a:lnTo>
                      <a:pt x="28" y="54"/>
                    </a:lnTo>
                    <a:lnTo>
                      <a:pt x="38" y="58"/>
                    </a:lnTo>
                    <a:lnTo>
                      <a:pt x="54" y="58"/>
                    </a:lnTo>
                    <a:lnTo>
                      <a:pt x="68" y="62"/>
                    </a:lnTo>
                    <a:lnTo>
                      <a:pt x="82" y="76"/>
                    </a:lnTo>
                    <a:lnTo>
                      <a:pt x="96" y="92"/>
                    </a:lnTo>
                    <a:lnTo>
                      <a:pt x="102" y="98"/>
                    </a:lnTo>
                    <a:lnTo>
                      <a:pt x="106" y="94"/>
                    </a:lnTo>
                    <a:lnTo>
                      <a:pt x="96" y="80"/>
                    </a:lnTo>
                    <a:lnTo>
                      <a:pt x="86" y="68"/>
                    </a:lnTo>
                    <a:lnTo>
                      <a:pt x="74" y="56"/>
                    </a:lnTo>
                    <a:lnTo>
                      <a:pt x="62" y="48"/>
                    </a:lnTo>
                    <a:lnTo>
                      <a:pt x="52" y="42"/>
                    </a:lnTo>
                    <a:lnTo>
                      <a:pt x="46" y="30"/>
                    </a:lnTo>
                    <a:lnTo>
                      <a:pt x="40" y="14"/>
                    </a:lnTo>
                    <a:lnTo>
                      <a:pt x="32" y="0"/>
                    </a:lnTo>
                    <a:close/>
                  </a:path>
                </a:pathLst>
              </a:custGeom>
              <a:grpFill/>
              <a:ln w="3175" cmpd="sng">
                <a:solidFill>
                  <a:schemeClr val="accent5"/>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643" name="Freeform 135"/>
              <p:cNvSpPr>
                <a:spLocks/>
              </p:cNvSpPr>
              <p:nvPr/>
            </p:nvSpPr>
            <p:spPr bwMode="gray">
              <a:xfrm>
                <a:off x="2425" y="1886"/>
                <a:ext cx="46" cy="12"/>
              </a:xfrm>
              <a:custGeom>
                <a:avLst/>
                <a:gdLst/>
                <a:ahLst/>
                <a:cxnLst>
                  <a:cxn ang="0">
                    <a:pos x="4" y="6"/>
                  </a:cxn>
                  <a:cxn ang="0">
                    <a:pos x="14" y="8"/>
                  </a:cxn>
                  <a:cxn ang="0">
                    <a:pos x="18" y="6"/>
                  </a:cxn>
                  <a:cxn ang="0">
                    <a:pos x="20" y="4"/>
                  </a:cxn>
                  <a:cxn ang="0">
                    <a:pos x="22" y="2"/>
                  </a:cxn>
                  <a:cxn ang="0">
                    <a:pos x="26" y="0"/>
                  </a:cxn>
                  <a:cxn ang="0">
                    <a:pos x="28" y="4"/>
                  </a:cxn>
                  <a:cxn ang="0">
                    <a:pos x="34" y="6"/>
                  </a:cxn>
                  <a:cxn ang="0">
                    <a:pos x="46" y="8"/>
                  </a:cxn>
                  <a:cxn ang="0">
                    <a:pos x="42" y="10"/>
                  </a:cxn>
                  <a:cxn ang="0">
                    <a:pos x="38" y="12"/>
                  </a:cxn>
                  <a:cxn ang="0">
                    <a:pos x="30" y="10"/>
                  </a:cxn>
                  <a:cxn ang="0">
                    <a:pos x="24" y="8"/>
                  </a:cxn>
                  <a:cxn ang="0">
                    <a:pos x="24" y="10"/>
                  </a:cxn>
                  <a:cxn ang="0">
                    <a:pos x="12" y="12"/>
                  </a:cxn>
                  <a:cxn ang="0">
                    <a:pos x="0" y="12"/>
                  </a:cxn>
                  <a:cxn ang="0">
                    <a:pos x="2" y="8"/>
                  </a:cxn>
                  <a:cxn ang="0">
                    <a:pos x="2" y="6"/>
                  </a:cxn>
                  <a:cxn ang="0">
                    <a:pos x="4" y="6"/>
                  </a:cxn>
                </a:cxnLst>
                <a:rect l="0" t="0" r="r" b="b"/>
                <a:pathLst>
                  <a:path w="46" h="12">
                    <a:moveTo>
                      <a:pt x="4" y="6"/>
                    </a:moveTo>
                    <a:lnTo>
                      <a:pt x="14" y="8"/>
                    </a:lnTo>
                    <a:lnTo>
                      <a:pt x="18" y="6"/>
                    </a:lnTo>
                    <a:lnTo>
                      <a:pt x="20" y="4"/>
                    </a:lnTo>
                    <a:lnTo>
                      <a:pt x="22" y="2"/>
                    </a:lnTo>
                    <a:lnTo>
                      <a:pt x="26" y="0"/>
                    </a:lnTo>
                    <a:lnTo>
                      <a:pt x="28" y="4"/>
                    </a:lnTo>
                    <a:lnTo>
                      <a:pt x="34" y="6"/>
                    </a:lnTo>
                    <a:lnTo>
                      <a:pt x="46" y="8"/>
                    </a:lnTo>
                    <a:lnTo>
                      <a:pt x="42" y="10"/>
                    </a:lnTo>
                    <a:lnTo>
                      <a:pt x="38" y="12"/>
                    </a:lnTo>
                    <a:lnTo>
                      <a:pt x="30" y="10"/>
                    </a:lnTo>
                    <a:lnTo>
                      <a:pt x="24" y="8"/>
                    </a:lnTo>
                    <a:lnTo>
                      <a:pt x="24" y="10"/>
                    </a:lnTo>
                    <a:lnTo>
                      <a:pt x="12" y="12"/>
                    </a:lnTo>
                    <a:lnTo>
                      <a:pt x="0" y="12"/>
                    </a:lnTo>
                    <a:lnTo>
                      <a:pt x="2" y="8"/>
                    </a:lnTo>
                    <a:lnTo>
                      <a:pt x="2" y="6"/>
                    </a:lnTo>
                    <a:lnTo>
                      <a:pt x="4" y="6"/>
                    </a:lnTo>
                    <a:close/>
                  </a:path>
                </a:pathLst>
              </a:custGeom>
              <a:grpFill/>
              <a:ln w="3175" cmpd="sng">
                <a:solidFill>
                  <a:schemeClr val="accent5"/>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644" name="Freeform 136"/>
              <p:cNvSpPr>
                <a:spLocks/>
              </p:cNvSpPr>
              <p:nvPr/>
            </p:nvSpPr>
            <p:spPr bwMode="gray">
              <a:xfrm>
                <a:off x="2880" y="2220"/>
                <a:ext cx="14" cy="22"/>
              </a:xfrm>
              <a:custGeom>
                <a:avLst/>
                <a:gdLst/>
                <a:ahLst/>
                <a:cxnLst>
                  <a:cxn ang="0">
                    <a:pos x="6" y="22"/>
                  </a:cxn>
                  <a:cxn ang="0">
                    <a:pos x="0" y="8"/>
                  </a:cxn>
                  <a:cxn ang="0">
                    <a:pos x="4" y="4"/>
                  </a:cxn>
                  <a:cxn ang="0">
                    <a:pos x="8" y="2"/>
                  </a:cxn>
                  <a:cxn ang="0">
                    <a:pos x="12" y="0"/>
                  </a:cxn>
                  <a:cxn ang="0">
                    <a:pos x="14" y="2"/>
                  </a:cxn>
                  <a:cxn ang="0">
                    <a:pos x="14" y="4"/>
                  </a:cxn>
                  <a:cxn ang="0">
                    <a:pos x="10" y="6"/>
                  </a:cxn>
                  <a:cxn ang="0">
                    <a:pos x="8" y="10"/>
                  </a:cxn>
                  <a:cxn ang="0">
                    <a:pos x="8" y="20"/>
                  </a:cxn>
                  <a:cxn ang="0">
                    <a:pos x="6" y="22"/>
                  </a:cxn>
                </a:cxnLst>
                <a:rect l="0" t="0" r="r" b="b"/>
                <a:pathLst>
                  <a:path w="14" h="22">
                    <a:moveTo>
                      <a:pt x="6" y="22"/>
                    </a:moveTo>
                    <a:lnTo>
                      <a:pt x="0" y="8"/>
                    </a:lnTo>
                    <a:lnTo>
                      <a:pt x="4" y="4"/>
                    </a:lnTo>
                    <a:lnTo>
                      <a:pt x="8" y="2"/>
                    </a:lnTo>
                    <a:lnTo>
                      <a:pt x="12" y="0"/>
                    </a:lnTo>
                    <a:lnTo>
                      <a:pt x="14" y="2"/>
                    </a:lnTo>
                    <a:lnTo>
                      <a:pt x="14" y="4"/>
                    </a:lnTo>
                    <a:lnTo>
                      <a:pt x="10" y="6"/>
                    </a:lnTo>
                    <a:lnTo>
                      <a:pt x="8" y="10"/>
                    </a:lnTo>
                    <a:lnTo>
                      <a:pt x="8" y="20"/>
                    </a:lnTo>
                    <a:lnTo>
                      <a:pt x="6" y="22"/>
                    </a:lnTo>
                    <a:close/>
                  </a:path>
                </a:pathLst>
              </a:custGeom>
              <a:grpFill/>
              <a:ln w="3175" cmpd="sng">
                <a:solidFill>
                  <a:schemeClr val="accent5"/>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422" name="Greenland and Iceland"/>
            <p:cNvGrpSpPr/>
            <p:nvPr/>
          </p:nvGrpSpPr>
          <p:grpSpPr bwMode="gray">
            <a:xfrm>
              <a:off x="3550444" y="2059200"/>
              <a:ext cx="996950" cy="576673"/>
              <a:chOff x="3301746" y="2133580"/>
              <a:chExt cx="996950" cy="546100"/>
            </a:xfrm>
            <a:grpFill/>
          </p:grpSpPr>
          <p:sp>
            <p:nvSpPr>
              <p:cNvPr id="593" name="Freeform 137"/>
              <p:cNvSpPr>
                <a:spLocks/>
              </p:cNvSpPr>
              <p:nvPr/>
            </p:nvSpPr>
            <p:spPr bwMode="gray">
              <a:xfrm>
                <a:off x="3301746" y="2133580"/>
                <a:ext cx="996950" cy="546100"/>
              </a:xfrm>
              <a:custGeom>
                <a:avLst/>
                <a:gdLst/>
                <a:ahLst/>
                <a:cxnLst>
                  <a:cxn ang="0">
                    <a:pos x="390" y="210"/>
                  </a:cxn>
                  <a:cxn ang="0">
                    <a:pos x="360" y="212"/>
                  </a:cxn>
                  <a:cxn ang="0">
                    <a:pos x="324" y="240"/>
                  </a:cxn>
                  <a:cxn ang="0">
                    <a:pos x="292" y="250"/>
                  </a:cxn>
                  <a:cxn ang="0">
                    <a:pos x="252" y="258"/>
                  </a:cxn>
                  <a:cxn ang="0">
                    <a:pos x="248" y="266"/>
                  </a:cxn>
                  <a:cxn ang="0">
                    <a:pos x="222" y="298"/>
                  </a:cxn>
                  <a:cxn ang="0">
                    <a:pos x="206" y="316"/>
                  </a:cxn>
                  <a:cxn ang="0">
                    <a:pos x="190" y="344"/>
                  </a:cxn>
                  <a:cxn ang="0">
                    <a:pos x="162" y="338"/>
                  </a:cxn>
                  <a:cxn ang="0">
                    <a:pos x="136" y="326"/>
                  </a:cxn>
                  <a:cxn ang="0">
                    <a:pos x="124" y="304"/>
                  </a:cxn>
                  <a:cxn ang="0">
                    <a:pos x="112" y="278"/>
                  </a:cxn>
                  <a:cxn ang="0">
                    <a:pos x="108" y="266"/>
                  </a:cxn>
                  <a:cxn ang="0">
                    <a:pos x="122" y="252"/>
                  </a:cxn>
                  <a:cxn ang="0">
                    <a:pos x="124" y="236"/>
                  </a:cxn>
                  <a:cxn ang="0">
                    <a:pos x="114" y="222"/>
                  </a:cxn>
                  <a:cxn ang="0">
                    <a:pos x="152" y="198"/>
                  </a:cxn>
                  <a:cxn ang="0">
                    <a:pos x="132" y="180"/>
                  </a:cxn>
                  <a:cxn ang="0">
                    <a:pos x="126" y="192"/>
                  </a:cxn>
                  <a:cxn ang="0">
                    <a:pos x="114" y="180"/>
                  </a:cxn>
                  <a:cxn ang="0">
                    <a:pos x="156" y="170"/>
                  </a:cxn>
                  <a:cxn ang="0">
                    <a:pos x="134" y="156"/>
                  </a:cxn>
                  <a:cxn ang="0">
                    <a:pos x="134" y="126"/>
                  </a:cxn>
                  <a:cxn ang="0">
                    <a:pos x="126" y="110"/>
                  </a:cxn>
                  <a:cxn ang="0">
                    <a:pos x="98" y="96"/>
                  </a:cxn>
                  <a:cxn ang="0">
                    <a:pos x="38" y="96"/>
                  </a:cxn>
                  <a:cxn ang="0">
                    <a:pos x="18" y="88"/>
                  </a:cxn>
                  <a:cxn ang="0">
                    <a:pos x="12" y="76"/>
                  </a:cxn>
                  <a:cxn ang="0">
                    <a:pos x="54" y="70"/>
                  </a:cxn>
                  <a:cxn ang="0">
                    <a:pos x="0" y="68"/>
                  </a:cxn>
                  <a:cxn ang="0">
                    <a:pos x="24" y="56"/>
                  </a:cxn>
                  <a:cxn ang="0">
                    <a:pos x="104" y="44"/>
                  </a:cxn>
                  <a:cxn ang="0">
                    <a:pos x="138" y="34"/>
                  </a:cxn>
                  <a:cxn ang="0">
                    <a:pos x="184" y="20"/>
                  </a:cxn>
                  <a:cxn ang="0">
                    <a:pos x="256" y="20"/>
                  </a:cxn>
                  <a:cxn ang="0">
                    <a:pos x="308" y="6"/>
                  </a:cxn>
                  <a:cxn ang="0">
                    <a:pos x="392" y="4"/>
                  </a:cxn>
                  <a:cxn ang="0">
                    <a:pos x="438" y="6"/>
                  </a:cxn>
                  <a:cxn ang="0">
                    <a:pos x="500" y="6"/>
                  </a:cxn>
                  <a:cxn ang="0">
                    <a:pos x="492" y="18"/>
                  </a:cxn>
                  <a:cxn ang="0">
                    <a:pos x="524" y="22"/>
                  </a:cxn>
                  <a:cxn ang="0">
                    <a:pos x="618" y="30"/>
                  </a:cxn>
                  <a:cxn ang="0">
                    <a:pos x="556" y="40"/>
                  </a:cxn>
                  <a:cxn ang="0">
                    <a:pos x="534" y="54"/>
                  </a:cxn>
                  <a:cxn ang="0">
                    <a:pos x="546" y="68"/>
                  </a:cxn>
                  <a:cxn ang="0">
                    <a:pos x="552" y="80"/>
                  </a:cxn>
                  <a:cxn ang="0">
                    <a:pos x="514" y="88"/>
                  </a:cxn>
                  <a:cxn ang="0">
                    <a:pos x="544" y="100"/>
                  </a:cxn>
                  <a:cxn ang="0">
                    <a:pos x="522" y="106"/>
                  </a:cxn>
                  <a:cxn ang="0">
                    <a:pos x="504" y="116"/>
                  </a:cxn>
                  <a:cxn ang="0">
                    <a:pos x="480" y="128"/>
                  </a:cxn>
                  <a:cxn ang="0">
                    <a:pos x="502" y="144"/>
                  </a:cxn>
                  <a:cxn ang="0">
                    <a:pos x="474" y="138"/>
                  </a:cxn>
                  <a:cxn ang="0">
                    <a:pos x="498" y="154"/>
                  </a:cxn>
                  <a:cxn ang="0">
                    <a:pos x="492" y="174"/>
                  </a:cxn>
                  <a:cxn ang="0">
                    <a:pos x="466" y="160"/>
                  </a:cxn>
                  <a:cxn ang="0">
                    <a:pos x="450" y="166"/>
                  </a:cxn>
                  <a:cxn ang="0">
                    <a:pos x="474" y="180"/>
                  </a:cxn>
                </a:cxnLst>
                <a:rect l="0" t="0" r="r" b="b"/>
                <a:pathLst>
                  <a:path w="628" h="344">
                    <a:moveTo>
                      <a:pt x="488" y="180"/>
                    </a:moveTo>
                    <a:lnTo>
                      <a:pt x="464" y="192"/>
                    </a:lnTo>
                    <a:lnTo>
                      <a:pt x="436" y="202"/>
                    </a:lnTo>
                    <a:lnTo>
                      <a:pt x="406" y="208"/>
                    </a:lnTo>
                    <a:lnTo>
                      <a:pt x="390" y="210"/>
                    </a:lnTo>
                    <a:lnTo>
                      <a:pt x="376" y="210"/>
                    </a:lnTo>
                    <a:lnTo>
                      <a:pt x="372" y="210"/>
                    </a:lnTo>
                    <a:lnTo>
                      <a:pt x="370" y="208"/>
                    </a:lnTo>
                    <a:lnTo>
                      <a:pt x="364" y="206"/>
                    </a:lnTo>
                    <a:lnTo>
                      <a:pt x="360" y="212"/>
                    </a:lnTo>
                    <a:lnTo>
                      <a:pt x="356" y="220"/>
                    </a:lnTo>
                    <a:lnTo>
                      <a:pt x="350" y="226"/>
                    </a:lnTo>
                    <a:lnTo>
                      <a:pt x="340" y="232"/>
                    </a:lnTo>
                    <a:lnTo>
                      <a:pt x="334" y="236"/>
                    </a:lnTo>
                    <a:lnTo>
                      <a:pt x="324" y="240"/>
                    </a:lnTo>
                    <a:lnTo>
                      <a:pt x="314" y="242"/>
                    </a:lnTo>
                    <a:lnTo>
                      <a:pt x="306" y="244"/>
                    </a:lnTo>
                    <a:lnTo>
                      <a:pt x="300" y="244"/>
                    </a:lnTo>
                    <a:lnTo>
                      <a:pt x="296" y="246"/>
                    </a:lnTo>
                    <a:lnTo>
                      <a:pt x="292" y="250"/>
                    </a:lnTo>
                    <a:lnTo>
                      <a:pt x="286" y="250"/>
                    </a:lnTo>
                    <a:lnTo>
                      <a:pt x="274" y="250"/>
                    </a:lnTo>
                    <a:lnTo>
                      <a:pt x="260" y="252"/>
                    </a:lnTo>
                    <a:lnTo>
                      <a:pt x="252" y="256"/>
                    </a:lnTo>
                    <a:lnTo>
                      <a:pt x="252" y="258"/>
                    </a:lnTo>
                    <a:lnTo>
                      <a:pt x="252" y="260"/>
                    </a:lnTo>
                    <a:lnTo>
                      <a:pt x="252" y="262"/>
                    </a:lnTo>
                    <a:lnTo>
                      <a:pt x="256" y="266"/>
                    </a:lnTo>
                    <a:lnTo>
                      <a:pt x="252" y="270"/>
                    </a:lnTo>
                    <a:lnTo>
                      <a:pt x="248" y="266"/>
                    </a:lnTo>
                    <a:lnTo>
                      <a:pt x="248" y="278"/>
                    </a:lnTo>
                    <a:lnTo>
                      <a:pt x="244" y="282"/>
                    </a:lnTo>
                    <a:lnTo>
                      <a:pt x="240" y="286"/>
                    </a:lnTo>
                    <a:lnTo>
                      <a:pt x="230" y="290"/>
                    </a:lnTo>
                    <a:lnTo>
                      <a:pt x="222" y="298"/>
                    </a:lnTo>
                    <a:lnTo>
                      <a:pt x="218" y="302"/>
                    </a:lnTo>
                    <a:lnTo>
                      <a:pt x="214" y="308"/>
                    </a:lnTo>
                    <a:lnTo>
                      <a:pt x="212" y="312"/>
                    </a:lnTo>
                    <a:lnTo>
                      <a:pt x="208" y="316"/>
                    </a:lnTo>
                    <a:lnTo>
                      <a:pt x="206" y="316"/>
                    </a:lnTo>
                    <a:lnTo>
                      <a:pt x="202" y="318"/>
                    </a:lnTo>
                    <a:lnTo>
                      <a:pt x="198" y="326"/>
                    </a:lnTo>
                    <a:lnTo>
                      <a:pt x="196" y="336"/>
                    </a:lnTo>
                    <a:lnTo>
                      <a:pt x="194" y="340"/>
                    </a:lnTo>
                    <a:lnTo>
                      <a:pt x="190" y="344"/>
                    </a:lnTo>
                    <a:lnTo>
                      <a:pt x="184" y="344"/>
                    </a:lnTo>
                    <a:lnTo>
                      <a:pt x="178" y="344"/>
                    </a:lnTo>
                    <a:lnTo>
                      <a:pt x="172" y="344"/>
                    </a:lnTo>
                    <a:lnTo>
                      <a:pt x="170" y="344"/>
                    </a:lnTo>
                    <a:lnTo>
                      <a:pt x="162" y="338"/>
                    </a:lnTo>
                    <a:lnTo>
                      <a:pt x="156" y="332"/>
                    </a:lnTo>
                    <a:lnTo>
                      <a:pt x="152" y="330"/>
                    </a:lnTo>
                    <a:lnTo>
                      <a:pt x="144" y="330"/>
                    </a:lnTo>
                    <a:lnTo>
                      <a:pt x="140" y="328"/>
                    </a:lnTo>
                    <a:lnTo>
                      <a:pt x="136" y="326"/>
                    </a:lnTo>
                    <a:lnTo>
                      <a:pt x="132" y="320"/>
                    </a:lnTo>
                    <a:lnTo>
                      <a:pt x="132" y="318"/>
                    </a:lnTo>
                    <a:lnTo>
                      <a:pt x="130" y="314"/>
                    </a:lnTo>
                    <a:lnTo>
                      <a:pt x="126" y="310"/>
                    </a:lnTo>
                    <a:lnTo>
                      <a:pt x="124" y="304"/>
                    </a:lnTo>
                    <a:lnTo>
                      <a:pt x="122" y="298"/>
                    </a:lnTo>
                    <a:lnTo>
                      <a:pt x="116" y="296"/>
                    </a:lnTo>
                    <a:lnTo>
                      <a:pt x="114" y="290"/>
                    </a:lnTo>
                    <a:lnTo>
                      <a:pt x="112" y="284"/>
                    </a:lnTo>
                    <a:lnTo>
                      <a:pt x="112" y="278"/>
                    </a:lnTo>
                    <a:lnTo>
                      <a:pt x="118" y="276"/>
                    </a:lnTo>
                    <a:lnTo>
                      <a:pt x="124" y="272"/>
                    </a:lnTo>
                    <a:lnTo>
                      <a:pt x="114" y="272"/>
                    </a:lnTo>
                    <a:lnTo>
                      <a:pt x="110" y="270"/>
                    </a:lnTo>
                    <a:lnTo>
                      <a:pt x="108" y="266"/>
                    </a:lnTo>
                    <a:lnTo>
                      <a:pt x="110" y="262"/>
                    </a:lnTo>
                    <a:lnTo>
                      <a:pt x="110" y="260"/>
                    </a:lnTo>
                    <a:lnTo>
                      <a:pt x="108" y="256"/>
                    </a:lnTo>
                    <a:lnTo>
                      <a:pt x="116" y="256"/>
                    </a:lnTo>
                    <a:lnTo>
                      <a:pt x="122" y="252"/>
                    </a:lnTo>
                    <a:lnTo>
                      <a:pt x="116" y="250"/>
                    </a:lnTo>
                    <a:lnTo>
                      <a:pt x="112" y="248"/>
                    </a:lnTo>
                    <a:lnTo>
                      <a:pt x="100" y="244"/>
                    </a:lnTo>
                    <a:lnTo>
                      <a:pt x="114" y="240"/>
                    </a:lnTo>
                    <a:lnTo>
                      <a:pt x="124" y="236"/>
                    </a:lnTo>
                    <a:lnTo>
                      <a:pt x="114" y="236"/>
                    </a:lnTo>
                    <a:lnTo>
                      <a:pt x="106" y="236"/>
                    </a:lnTo>
                    <a:lnTo>
                      <a:pt x="108" y="230"/>
                    </a:lnTo>
                    <a:lnTo>
                      <a:pt x="110" y="226"/>
                    </a:lnTo>
                    <a:lnTo>
                      <a:pt x="114" y="222"/>
                    </a:lnTo>
                    <a:lnTo>
                      <a:pt x="120" y="218"/>
                    </a:lnTo>
                    <a:lnTo>
                      <a:pt x="132" y="212"/>
                    </a:lnTo>
                    <a:lnTo>
                      <a:pt x="142" y="208"/>
                    </a:lnTo>
                    <a:lnTo>
                      <a:pt x="146" y="204"/>
                    </a:lnTo>
                    <a:lnTo>
                      <a:pt x="152" y="198"/>
                    </a:lnTo>
                    <a:lnTo>
                      <a:pt x="158" y="182"/>
                    </a:lnTo>
                    <a:lnTo>
                      <a:pt x="152" y="180"/>
                    </a:lnTo>
                    <a:lnTo>
                      <a:pt x="142" y="180"/>
                    </a:lnTo>
                    <a:lnTo>
                      <a:pt x="138" y="180"/>
                    </a:lnTo>
                    <a:lnTo>
                      <a:pt x="132" y="180"/>
                    </a:lnTo>
                    <a:lnTo>
                      <a:pt x="142" y="182"/>
                    </a:lnTo>
                    <a:lnTo>
                      <a:pt x="140" y="188"/>
                    </a:lnTo>
                    <a:lnTo>
                      <a:pt x="136" y="190"/>
                    </a:lnTo>
                    <a:lnTo>
                      <a:pt x="132" y="192"/>
                    </a:lnTo>
                    <a:lnTo>
                      <a:pt x="126" y="192"/>
                    </a:lnTo>
                    <a:lnTo>
                      <a:pt x="120" y="192"/>
                    </a:lnTo>
                    <a:lnTo>
                      <a:pt x="116" y="190"/>
                    </a:lnTo>
                    <a:lnTo>
                      <a:pt x="114" y="188"/>
                    </a:lnTo>
                    <a:lnTo>
                      <a:pt x="114" y="182"/>
                    </a:lnTo>
                    <a:lnTo>
                      <a:pt x="114" y="180"/>
                    </a:lnTo>
                    <a:lnTo>
                      <a:pt x="118" y="176"/>
                    </a:lnTo>
                    <a:lnTo>
                      <a:pt x="124" y="174"/>
                    </a:lnTo>
                    <a:lnTo>
                      <a:pt x="132" y="172"/>
                    </a:lnTo>
                    <a:lnTo>
                      <a:pt x="146" y="172"/>
                    </a:lnTo>
                    <a:lnTo>
                      <a:pt x="156" y="170"/>
                    </a:lnTo>
                    <a:lnTo>
                      <a:pt x="148" y="162"/>
                    </a:lnTo>
                    <a:lnTo>
                      <a:pt x="144" y="156"/>
                    </a:lnTo>
                    <a:lnTo>
                      <a:pt x="142" y="154"/>
                    </a:lnTo>
                    <a:lnTo>
                      <a:pt x="136" y="154"/>
                    </a:lnTo>
                    <a:lnTo>
                      <a:pt x="134" y="156"/>
                    </a:lnTo>
                    <a:lnTo>
                      <a:pt x="130" y="160"/>
                    </a:lnTo>
                    <a:lnTo>
                      <a:pt x="126" y="160"/>
                    </a:lnTo>
                    <a:lnTo>
                      <a:pt x="120" y="158"/>
                    </a:lnTo>
                    <a:lnTo>
                      <a:pt x="118" y="154"/>
                    </a:lnTo>
                    <a:lnTo>
                      <a:pt x="134" y="126"/>
                    </a:lnTo>
                    <a:lnTo>
                      <a:pt x="130" y="126"/>
                    </a:lnTo>
                    <a:lnTo>
                      <a:pt x="128" y="120"/>
                    </a:lnTo>
                    <a:lnTo>
                      <a:pt x="130" y="114"/>
                    </a:lnTo>
                    <a:lnTo>
                      <a:pt x="132" y="110"/>
                    </a:lnTo>
                    <a:lnTo>
                      <a:pt x="126" y="110"/>
                    </a:lnTo>
                    <a:lnTo>
                      <a:pt x="122" y="108"/>
                    </a:lnTo>
                    <a:lnTo>
                      <a:pt x="118" y="104"/>
                    </a:lnTo>
                    <a:lnTo>
                      <a:pt x="116" y="98"/>
                    </a:lnTo>
                    <a:lnTo>
                      <a:pt x="108" y="98"/>
                    </a:lnTo>
                    <a:lnTo>
                      <a:pt x="98" y="96"/>
                    </a:lnTo>
                    <a:lnTo>
                      <a:pt x="88" y="92"/>
                    </a:lnTo>
                    <a:lnTo>
                      <a:pt x="78" y="90"/>
                    </a:lnTo>
                    <a:lnTo>
                      <a:pt x="62" y="92"/>
                    </a:lnTo>
                    <a:lnTo>
                      <a:pt x="50" y="94"/>
                    </a:lnTo>
                    <a:lnTo>
                      <a:pt x="38" y="96"/>
                    </a:lnTo>
                    <a:lnTo>
                      <a:pt x="28" y="96"/>
                    </a:lnTo>
                    <a:lnTo>
                      <a:pt x="24" y="96"/>
                    </a:lnTo>
                    <a:lnTo>
                      <a:pt x="22" y="92"/>
                    </a:lnTo>
                    <a:lnTo>
                      <a:pt x="16" y="88"/>
                    </a:lnTo>
                    <a:lnTo>
                      <a:pt x="18" y="88"/>
                    </a:lnTo>
                    <a:lnTo>
                      <a:pt x="10" y="86"/>
                    </a:lnTo>
                    <a:lnTo>
                      <a:pt x="8" y="84"/>
                    </a:lnTo>
                    <a:lnTo>
                      <a:pt x="6" y="80"/>
                    </a:lnTo>
                    <a:lnTo>
                      <a:pt x="8" y="78"/>
                    </a:lnTo>
                    <a:lnTo>
                      <a:pt x="12" y="76"/>
                    </a:lnTo>
                    <a:lnTo>
                      <a:pt x="18" y="74"/>
                    </a:lnTo>
                    <a:lnTo>
                      <a:pt x="36" y="76"/>
                    </a:lnTo>
                    <a:lnTo>
                      <a:pt x="46" y="74"/>
                    </a:lnTo>
                    <a:lnTo>
                      <a:pt x="50" y="72"/>
                    </a:lnTo>
                    <a:lnTo>
                      <a:pt x="54" y="70"/>
                    </a:lnTo>
                    <a:lnTo>
                      <a:pt x="22" y="70"/>
                    </a:lnTo>
                    <a:lnTo>
                      <a:pt x="8" y="72"/>
                    </a:lnTo>
                    <a:lnTo>
                      <a:pt x="6" y="72"/>
                    </a:lnTo>
                    <a:lnTo>
                      <a:pt x="2" y="72"/>
                    </a:lnTo>
                    <a:lnTo>
                      <a:pt x="0" y="68"/>
                    </a:lnTo>
                    <a:lnTo>
                      <a:pt x="0" y="62"/>
                    </a:lnTo>
                    <a:lnTo>
                      <a:pt x="0" y="60"/>
                    </a:lnTo>
                    <a:lnTo>
                      <a:pt x="4" y="58"/>
                    </a:lnTo>
                    <a:lnTo>
                      <a:pt x="10" y="56"/>
                    </a:lnTo>
                    <a:lnTo>
                      <a:pt x="24" y="56"/>
                    </a:lnTo>
                    <a:lnTo>
                      <a:pt x="42" y="56"/>
                    </a:lnTo>
                    <a:lnTo>
                      <a:pt x="66" y="54"/>
                    </a:lnTo>
                    <a:lnTo>
                      <a:pt x="88" y="50"/>
                    </a:lnTo>
                    <a:lnTo>
                      <a:pt x="98" y="48"/>
                    </a:lnTo>
                    <a:lnTo>
                      <a:pt x="104" y="44"/>
                    </a:lnTo>
                    <a:lnTo>
                      <a:pt x="92" y="42"/>
                    </a:lnTo>
                    <a:lnTo>
                      <a:pt x="100" y="38"/>
                    </a:lnTo>
                    <a:lnTo>
                      <a:pt x="110" y="36"/>
                    </a:lnTo>
                    <a:lnTo>
                      <a:pt x="130" y="34"/>
                    </a:lnTo>
                    <a:lnTo>
                      <a:pt x="138" y="34"/>
                    </a:lnTo>
                    <a:lnTo>
                      <a:pt x="144" y="32"/>
                    </a:lnTo>
                    <a:lnTo>
                      <a:pt x="158" y="28"/>
                    </a:lnTo>
                    <a:lnTo>
                      <a:pt x="170" y="22"/>
                    </a:lnTo>
                    <a:lnTo>
                      <a:pt x="176" y="20"/>
                    </a:lnTo>
                    <a:lnTo>
                      <a:pt x="184" y="20"/>
                    </a:lnTo>
                    <a:lnTo>
                      <a:pt x="208" y="16"/>
                    </a:lnTo>
                    <a:lnTo>
                      <a:pt x="234" y="16"/>
                    </a:lnTo>
                    <a:lnTo>
                      <a:pt x="232" y="22"/>
                    </a:lnTo>
                    <a:lnTo>
                      <a:pt x="244" y="22"/>
                    </a:lnTo>
                    <a:lnTo>
                      <a:pt x="256" y="20"/>
                    </a:lnTo>
                    <a:lnTo>
                      <a:pt x="270" y="16"/>
                    </a:lnTo>
                    <a:lnTo>
                      <a:pt x="282" y="16"/>
                    </a:lnTo>
                    <a:lnTo>
                      <a:pt x="288" y="16"/>
                    </a:lnTo>
                    <a:lnTo>
                      <a:pt x="294" y="14"/>
                    </a:lnTo>
                    <a:lnTo>
                      <a:pt x="308" y="6"/>
                    </a:lnTo>
                    <a:lnTo>
                      <a:pt x="360" y="6"/>
                    </a:lnTo>
                    <a:lnTo>
                      <a:pt x="364" y="8"/>
                    </a:lnTo>
                    <a:lnTo>
                      <a:pt x="368" y="10"/>
                    </a:lnTo>
                    <a:lnTo>
                      <a:pt x="380" y="8"/>
                    </a:lnTo>
                    <a:lnTo>
                      <a:pt x="392" y="4"/>
                    </a:lnTo>
                    <a:lnTo>
                      <a:pt x="408" y="2"/>
                    </a:lnTo>
                    <a:lnTo>
                      <a:pt x="420" y="0"/>
                    </a:lnTo>
                    <a:lnTo>
                      <a:pt x="426" y="0"/>
                    </a:lnTo>
                    <a:lnTo>
                      <a:pt x="432" y="2"/>
                    </a:lnTo>
                    <a:lnTo>
                      <a:pt x="438" y="6"/>
                    </a:lnTo>
                    <a:lnTo>
                      <a:pt x="440" y="12"/>
                    </a:lnTo>
                    <a:lnTo>
                      <a:pt x="482" y="12"/>
                    </a:lnTo>
                    <a:lnTo>
                      <a:pt x="486" y="8"/>
                    </a:lnTo>
                    <a:lnTo>
                      <a:pt x="492" y="6"/>
                    </a:lnTo>
                    <a:lnTo>
                      <a:pt x="500" y="6"/>
                    </a:lnTo>
                    <a:lnTo>
                      <a:pt x="520" y="8"/>
                    </a:lnTo>
                    <a:lnTo>
                      <a:pt x="538" y="12"/>
                    </a:lnTo>
                    <a:lnTo>
                      <a:pt x="538" y="16"/>
                    </a:lnTo>
                    <a:lnTo>
                      <a:pt x="492" y="16"/>
                    </a:lnTo>
                    <a:lnTo>
                      <a:pt x="492" y="18"/>
                    </a:lnTo>
                    <a:lnTo>
                      <a:pt x="524" y="18"/>
                    </a:lnTo>
                    <a:lnTo>
                      <a:pt x="524" y="16"/>
                    </a:lnTo>
                    <a:lnTo>
                      <a:pt x="532" y="16"/>
                    </a:lnTo>
                    <a:lnTo>
                      <a:pt x="528" y="20"/>
                    </a:lnTo>
                    <a:lnTo>
                      <a:pt x="524" y="22"/>
                    </a:lnTo>
                    <a:lnTo>
                      <a:pt x="628" y="22"/>
                    </a:lnTo>
                    <a:lnTo>
                      <a:pt x="626" y="26"/>
                    </a:lnTo>
                    <a:lnTo>
                      <a:pt x="624" y="28"/>
                    </a:lnTo>
                    <a:lnTo>
                      <a:pt x="622" y="30"/>
                    </a:lnTo>
                    <a:lnTo>
                      <a:pt x="618" y="30"/>
                    </a:lnTo>
                    <a:lnTo>
                      <a:pt x="602" y="32"/>
                    </a:lnTo>
                    <a:lnTo>
                      <a:pt x="590" y="32"/>
                    </a:lnTo>
                    <a:lnTo>
                      <a:pt x="580" y="34"/>
                    </a:lnTo>
                    <a:lnTo>
                      <a:pt x="570" y="36"/>
                    </a:lnTo>
                    <a:lnTo>
                      <a:pt x="556" y="40"/>
                    </a:lnTo>
                    <a:lnTo>
                      <a:pt x="564" y="40"/>
                    </a:lnTo>
                    <a:lnTo>
                      <a:pt x="554" y="42"/>
                    </a:lnTo>
                    <a:lnTo>
                      <a:pt x="550" y="44"/>
                    </a:lnTo>
                    <a:lnTo>
                      <a:pt x="552" y="46"/>
                    </a:lnTo>
                    <a:lnTo>
                      <a:pt x="534" y="54"/>
                    </a:lnTo>
                    <a:lnTo>
                      <a:pt x="526" y="60"/>
                    </a:lnTo>
                    <a:lnTo>
                      <a:pt x="522" y="68"/>
                    </a:lnTo>
                    <a:lnTo>
                      <a:pt x="532" y="66"/>
                    </a:lnTo>
                    <a:lnTo>
                      <a:pt x="544" y="64"/>
                    </a:lnTo>
                    <a:lnTo>
                      <a:pt x="546" y="68"/>
                    </a:lnTo>
                    <a:lnTo>
                      <a:pt x="546" y="72"/>
                    </a:lnTo>
                    <a:lnTo>
                      <a:pt x="552" y="72"/>
                    </a:lnTo>
                    <a:lnTo>
                      <a:pt x="554" y="74"/>
                    </a:lnTo>
                    <a:lnTo>
                      <a:pt x="558" y="76"/>
                    </a:lnTo>
                    <a:lnTo>
                      <a:pt x="552" y="80"/>
                    </a:lnTo>
                    <a:lnTo>
                      <a:pt x="548" y="80"/>
                    </a:lnTo>
                    <a:lnTo>
                      <a:pt x="532" y="82"/>
                    </a:lnTo>
                    <a:lnTo>
                      <a:pt x="520" y="82"/>
                    </a:lnTo>
                    <a:lnTo>
                      <a:pt x="516" y="84"/>
                    </a:lnTo>
                    <a:lnTo>
                      <a:pt x="514" y="88"/>
                    </a:lnTo>
                    <a:lnTo>
                      <a:pt x="524" y="90"/>
                    </a:lnTo>
                    <a:lnTo>
                      <a:pt x="534" y="90"/>
                    </a:lnTo>
                    <a:lnTo>
                      <a:pt x="536" y="96"/>
                    </a:lnTo>
                    <a:lnTo>
                      <a:pt x="540" y="98"/>
                    </a:lnTo>
                    <a:lnTo>
                      <a:pt x="544" y="100"/>
                    </a:lnTo>
                    <a:lnTo>
                      <a:pt x="550" y="102"/>
                    </a:lnTo>
                    <a:lnTo>
                      <a:pt x="542" y="106"/>
                    </a:lnTo>
                    <a:lnTo>
                      <a:pt x="536" y="108"/>
                    </a:lnTo>
                    <a:lnTo>
                      <a:pt x="532" y="106"/>
                    </a:lnTo>
                    <a:lnTo>
                      <a:pt x="522" y="106"/>
                    </a:lnTo>
                    <a:lnTo>
                      <a:pt x="526" y="108"/>
                    </a:lnTo>
                    <a:lnTo>
                      <a:pt x="530" y="110"/>
                    </a:lnTo>
                    <a:lnTo>
                      <a:pt x="524" y="114"/>
                    </a:lnTo>
                    <a:lnTo>
                      <a:pt x="520" y="116"/>
                    </a:lnTo>
                    <a:lnTo>
                      <a:pt x="504" y="116"/>
                    </a:lnTo>
                    <a:lnTo>
                      <a:pt x="514" y="120"/>
                    </a:lnTo>
                    <a:lnTo>
                      <a:pt x="516" y="124"/>
                    </a:lnTo>
                    <a:lnTo>
                      <a:pt x="520" y="126"/>
                    </a:lnTo>
                    <a:lnTo>
                      <a:pt x="476" y="126"/>
                    </a:lnTo>
                    <a:lnTo>
                      <a:pt x="480" y="128"/>
                    </a:lnTo>
                    <a:lnTo>
                      <a:pt x="484" y="130"/>
                    </a:lnTo>
                    <a:lnTo>
                      <a:pt x="492" y="134"/>
                    </a:lnTo>
                    <a:lnTo>
                      <a:pt x="498" y="138"/>
                    </a:lnTo>
                    <a:lnTo>
                      <a:pt x="500" y="140"/>
                    </a:lnTo>
                    <a:lnTo>
                      <a:pt x="502" y="144"/>
                    </a:lnTo>
                    <a:lnTo>
                      <a:pt x="500" y="148"/>
                    </a:lnTo>
                    <a:lnTo>
                      <a:pt x="498" y="150"/>
                    </a:lnTo>
                    <a:lnTo>
                      <a:pt x="490" y="148"/>
                    </a:lnTo>
                    <a:lnTo>
                      <a:pt x="482" y="144"/>
                    </a:lnTo>
                    <a:lnTo>
                      <a:pt x="474" y="138"/>
                    </a:lnTo>
                    <a:lnTo>
                      <a:pt x="470" y="138"/>
                    </a:lnTo>
                    <a:lnTo>
                      <a:pt x="466" y="138"/>
                    </a:lnTo>
                    <a:lnTo>
                      <a:pt x="472" y="142"/>
                    </a:lnTo>
                    <a:lnTo>
                      <a:pt x="486" y="148"/>
                    </a:lnTo>
                    <a:lnTo>
                      <a:pt x="498" y="154"/>
                    </a:lnTo>
                    <a:lnTo>
                      <a:pt x="500" y="156"/>
                    </a:lnTo>
                    <a:lnTo>
                      <a:pt x="502" y="160"/>
                    </a:lnTo>
                    <a:lnTo>
                      <a:pt x="500" y="168"/>
                    </a:lnTo>
                    <a:lnTo>
                      <a:pt x="498" y="172"/>
                    </a:lnTo>
                    <a:lnTo>
                      <a:pt x="492" y="174"/>
                    </a:lnTo>
                    <a:lnTo>
                      <a:pt x="484" y="176"/>
                    </a:lnTo>
                    <a:lnTo>
                      <a:pt x="476" y="174"/>
                    </a:lnTo>
                    <a:lnTo>
                      <a:pt x="470" y="172"/>
                    </a:lnTo>
                    <a:lnTo>
                      <a:pt x="468" y="168"/>
                    </a:lnTo>
                    <a:lnTo>
                      <a:pt x="466" y="160"/>
                    </a:lnTo>
                    <a:lnTo>
                      <a:pt x="448" y="158"/>
                    </a:lnTo>
                    <a:lnTo>
                      <a:pt x="434" y="154"/>
                    </a:lnTo>
                    <a:lnTo>
                      <a:pt x="444" y="158"/>
                    </a:lnTo>
                    <a:lnTo>
                      <a:pt x="454" y="162"/>
                    </a:lnTo>
                    <a:lnTo>
                      <a:pt x="450" y="166"/>
                    </a:lnTo>
                    <a:lnTo>
                      <a:pt x="444" y="170"/>
                    </a:lnTo>
                    <a:lnTo>
                      <a:pt x="446" y="174"/>
                    </a:lnTo>
                    <a:lnTo>
                      <a:pt x="450" y="178"/>
                    </a:lnTo>
                    <a:lnTo>
                      <a:pt x="462" y="180"/>
                    </a:lnTo>
                    <a:lnTo>
                      <a:pt x="474" y="180"/>
                    </a:lnTo>
                    <a:lnTo>
                      <a:pt x="490" y="180"/>
                    </a:lnTo>
                    <a:lnTo>
                      <a:pt x="488" y="180"/>
                    </a:lnTo>
                    <a:close/>
                  </a:path>
                </a:pathLst>
              </a:custGeom>
              <a:grpFill/>
              <a:ln w="3175" cmpd="sng">
                <a:solidFill>
                  <a:schemeClr val="accent5"/>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94" name="Freeform 138"/>
              <p:cNvSpPr>
                <a:spLocks/>
              </p:cNvSpPr>
              <p:nvPr/>
            </p:nvSpPr>
            <p:spPr bwMode="gray">
              <a:xfrm>
                <a:off x="4028821" y="2514580"/>
                <a:ext cx="200025" cy="85725"/>
              </a:xfrm>
              <a:custGeom>
                <a:avLst/>
                <a:gdLst/>
                <a:ahLst/>
                <a:cxnLst>
                  <a:cxn ang="0">
                    <a:pos x="0" y="16"/>
                  </a:cxn>
                  <a:cxn ang="0">
                    <a:pos x="6" y="12"/>
                  </a:cxn>
                  <a:cxn ang="0">
                    <a:pos x="10" y="8"/>
                  </a:cxn>
                  <a:cxn ang="0">
                    <a:pos x="12" y="4"/>
                  </a:cxn>
                  <a:cxn ang="0">
                    <a:pos x="18" y="2"/>
                  </a:cxn>
                  <a:cxn ang="0">
                    <a:pos x="22" y="2"/>
                  </a:cxn>
                  <a:cxn ang="0">
                    <a:pos x="26" y="4"/>
                  </a:cxn>
                  <a:cxn ang="0">
                    <a:pos x="30" y="6"/>
                  </a:cxn>
                  <a:cxn ang="0">
                    <a:pos x="34" y="8"/>
                  </a:cxn>
                  <a:cxn ang="0">
                    <a:pos x="32" y="14"/>
                  </a:cxn>
                  <a:cxn ang="0">
                    <a:pos x="30" y="18"/>
                  </a:cxn>
                  <a:cxn ang="0">
                    <a:pos x="36" y="18"/>
                  </a:cxn>
                  <a:cxn ang="0">
                    <a:pos x="40" y="14"/>
                  </a:cxn>
                  <a:cxn ang="0">
                    <a:pos x="48" y="6"/>
                  </a:cxn>
                  <a:cxn ang="0">
                    <a:pos x="52" y="12"/>
                  </a:cxn>
                  <a:cxn ang="0">
                    <a:pos x="64" y="10"/>
                  </a:cxn>
                  <a:cxn ang="0">
                    <a:pos x="76" y="6"/>
                  </a:cxn>
                  <a:cxn ang="0">
                    <a:pos x="90" y="2"/>
                  </a:cxn>
                  <a:cxn ang="0">
                    <a:pos x="96" y="0"/>
                  </a:cxn>
                  <a:cxn ang="0">
                    <a:pos x="106" y="2"/>
                  </a:cxn>
                  <a:cxn ang="0">
                    <a:pos x="114" y="8"/>
                  </a:cxn>
                  <a:cxn ang="0">
                    <a:pos x="126" y="22"/>
                  </a:cxn>
                  <a:cxn ang="0">
                    <a:pos x="126" y="26"/>
                  </a:cxn>
                  <a:cxn ang="0">
                    <a:pos x="120" y="28"/>
                  </a:cxn>
                  <a:cxn ang="0">
                    <a:pos x="112" y="30"/>
                  </a:cxn>
                  <a:cxn ang="0">
                    <a:pos x="102" y="36"/>
                  </a:cxn>
                  <a:cxn ang="0">
                    <a:pos x="92" y="44"/>
                  </a:cxn>
                  <a:cxn ang="0">
                    <a:pos x="86" y="46"/>
                  </a:cxn>
                  <a:cxn ang="0">
                    <a:pos x="78" y="46"/>
                  </a:cxn>
                  <a:cxn ang="0">
                    <a:pos x="72" y="46"/>
                  </a:cxn>
                  <a:cxn ang="0">
                    <a:pos x="66" y="44"/>
                  </a:cxn>
                  <a:cxn ang="0">
                    <a:pos x="74" y="50"/>
                  </a:cxn>
                  <a:cxn ang="0">
                    <a:pos x="66" y="52"/>
                  </a:cxn>
                  <a:cxn ang="0">
                    <a:pos x="62" y="54"/>
                  </a:cxn>
                  <a:cxn ang="0">
                    <a:pos x="52" y="54"/>
                  </a:cxn>
                  <a:cxn ang="0">
                    <a:pos x="44" y="54"/>
                  </a:cxn>
                  <a:cxn ang="0">
                    <a:pos x="26" y="50"/>
                  </a:cxn>
                  <a:cxn ang="0">
                    <a:pos x="10" y="48"/>
                  </a:cxn>
                  <a:cxn ang="0">
                    <a:pos x="16" y="44"/>
                  </a:cxn>
                  <a:cxn ang="0">
                    <a:pos x="24" y="40"/>
                  </a:cxn>
                  <a:cxn ang="0">
                    <a:pos x="16" y="36"/>
                  </a:cxn>
                  <a:cxn ang="0">
                    <a:pos x="12" y="34"/>
                  </a:cxn>
                  <a:cxn ang="0">
                    <a:pos x="0" y="28"/>
                  </a:cxn>
                  <a:cxn ang="0">
                    <a:pos x="8" y="24"/>
                  </a:cxn>
                  <a:cxn ang="0">
                    <a:pos x="12" y="22"/>
                  </a:cxn>
                  <a:cxn ang="0">
                    <a:pos x="6" y="20"/>
                  </a:cxn>
                  <a:cxn ang="0">
                    <a:pos x="0" y="16"/>
                  </a:cxn>
                </a:cxnLst>
                <a:rect l="0" t="0" r="r" b="b"/>
                <a:pathLst>
                  <a:path w="126" h="54">
                    <a:moveTo>
                      <a:pt x="0" y="16"/>
                    </a:moveTo>
                    <a:lnTo>
                      <a:pt x="6" y="12"/>
                    </a:lnTo>
                    <a:lnTo>
                      <a:pt x="10" y="8"/>
                    </a:lnTo>
                    <a:lnTo>
                      <a:pt x="12" y="4"/>
                    </a:lnTo>
                    <a:lnTo>
                      <a:pt x="18" y="2"/>
                    </a:lnTo>
                    <a:lnTo>
                      <a:pt x="22" y="2"/>
                    </a:lnTo>
                    <a:lnTo>
                      <a:pt x="26" y="4"/>
                    </a:lnTo>
                    <a:lnTo>
                      <a:pt x="30" y="6"/>
                    </a:lnTo>
                    <a:lnTo>
                      <a:pt x="34" y="8"/>
                    </a:lnTo>
                    <a:lnTo>
                      <a:pt x="32" y="14"/>
                    </a:lnTo>
                    <a:lnTo>
                      <a:pt x="30" y="18"/>
                    </a:lnTo>
                    <a:lnTo>
                      <a:pt x="36" y="18"/>
                    </a:lnTo>
                    <a:lnTo>
                      <a:pt x="40" y="14"/>
                    </a:lnTo>
                    <a:lnTo>
                      <a:pt x="48" y="6"/>
                    </a:lnTo>
                    <a:lnTo>
                      <a:pt x="52" y="12"/>
                    </a:lnTo>
                    <a:lnTo>
                      <a:pt x="64" y="10"/>
                    </a:lnTo>
                    <a:lnTo>
                      <a:pt x="76" y="6"/>
                    </a:lnTo>
                    <a:lnTo>
                      <a:pt x="90" y="2"/>
                    </a:lnTo>
                    <a:lnTo>
                      <a:pt x="96" y="0"/>
                    </a:lnTo>
                    <a:lnTo>
                      <a:pt x="106" y="2"/>
                    </a:lnTo>
                    <a:lnTo>
                      <a:pt x="114" y="8"/>
                    </a:lnTo>
                    <a:lnTo>
                      <a:pt x="126" y="22"/>
                    </a:lnTo>
                    <a:lnTo>
                      <a:pt x="126" y="26"/>
                    </a:lnTo>
                    <a:lnTo>
                      <a:pt x="120" y="28"/>
                    </a:lnTo>
                    <a:lnTo>
                      <a:pt x="112" y="30"/>
                    </a:lnTo>
                    <a:lnTo>
                      <a:pt x="102" y="36"/>
                    </a:lnTo>
                    <a:lnTo>
                      <a:pt x="92" y="44"/>
                    </a:lnTo>
                    <a:lnTo>
                      <a:pt x="86" y="46"/>
                    </a:lnTo>
                    <a:lnTo>
                      <a:pt x="78" y="46"/>
                    </a:lnTo>
                    <a:lnTo>
                      <a:pt x="72" y="46"/>
                    </a:lnTo>
                    <a:lnTo>
                      <a:pt x="66" y="44"/>
                    </a:lnTo>
                    <a:lnTo>
                      <a:pt x="74" y="50"/>
                    </a:lnTo>
                    <a:lnTo>
                      <a:pt x="66" y="52"/>
                    </a:lnTo>
                    <a:lnTo>
                      <a:pt x="62" y="54"/>
                    </a:lnTo>
                    <a:lnTo>
                      <a:pt x="52" y="54"/>
                    </a:lnTo>
                    <a:lnTo>
                      <a:pt x="44" y="54"/>
                    </a:lnTo>
                    <a:lnTo>
                      <a:pt x="26" y="50"/>
                    </a:lnTo>
                    <a:lnTo>
                      <a:pt x="10" y="48"/>
                    </a:lnTo>
                    <a:lnTo>
                      <a:pt x="16" y="44"/>
                    </a:lnTo>
                    <a:lnTo>
                      <a:pt x="24" y="40"/>
                    </a:lnTo>
                    <a:lnTo>
                      <a:pt x="16" y="36"/>
                    </a:lnTo>
                    <a:lnTo>
                      <a:pt x="12" y="34"/>
                    </a:lnTo>
                    <a:lnTo>
                      <a:pt x="0" y="28"/>
                    </a:lnTo>
                    <a:lnTo>
                      <a:pt x="8" y="24"/>
                    </a:lnTo>
                    <a:lnTo>
                      <a:pt x="12" y="22"/>
                    </a:lnTo>
                    <a:lnTo>
                      <a:pt x="6" y="20"/>
                    </a:lnTo>
                    <a:lnTo>
                      <a:pt x="0" y="16"/>
                    </a:lnTo>
                    <a:close/>
                  </a:path>
                </a:pathLst>
              </a:custGeom>
              <a:grpFill/>
              <a:ln w="3175" cmpd="sng">
                <a:solidFill>
                  <a:schemeClr val="accent5"/>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423" name="Europe"/>
            <p:cNvGrpSpPr/>
            <p:nvPr/>
          </p:nvGrpSpPr>
          <p:grpSpPr bwMode="gray">
            <a:xfrm>
              <a:off x="4502944" y="2116197"/>
              <a:ext cx="1122362" cy="1270691"/>
              <a:chOff x="4254246" y="2187555"/>
              <a:chExt cx="1122362" cy="1203325"/>
            </a:xfrm>
            <a:grpFill/>
          </p:grpSpPr>
          <p:sp>
            <p:nvSpPr>
              <p:cNvPr id="547" name="Freeform 139"/>
              <p:cNvSpPr>
                <a:spLocks/>
              </p:cNvSpPr>
              <p:nvPr/>
            </p:nvSpPr>
            <p:spPr bwMode="gray">
              <a:xfrm>
                <a:off x="4644771" y="2200255"/>
                <a:ext cx="227012" cy="79375"/>
              </a:xfrm>
              <a:custGeom>
                <a:avLst/>
                <a:gdLst/>
                <a:ahLst/>
                <a:cxnLst>
                  <a:cxn ang="0">
                    <a:pos x="8" y="20"/>
                  </a:cxn>
                  <a:cxn ang="0">
                    <a:pos x="6" y="20"/>
                  </a:cxn>
                  <a:cxn ang="0">
                    <a:pos x="2" y="16"/>
                  </a:cxn>
                  <a:cxn ang="0">
                    <a:pos x="0" y="8"/>
                  </a:cxn>
                  <a:cxn ang="0">
                    <a:pos x="0" y="2"/>
                  </a:cxn>
                  <a:cxn ang="0">
                    <a:pos x="4" y="2"/>
                  </a:cxn>
                  <a:cxn ang="0">
                    <a:pos x="12" y="2"/>
                  </a:cxn>
                  <a:cxn ang="0">
                    <a:pos x="26" y="2"/>
                  </a:cxn>
                  <a:cxn ang="0">
                    <a:pos x="36" y="4"/>
                  </a:cxn>
                  <a:cxn ang="0">
                    <a:pos x="54" y="10"/>
                  </a:cxn>
                  <a:cxn ang="0">
                    <a:pos x="50" y="4"/>
                  </a:cxn>
                  <a:cxn ang="0">
                    <a:pos x="54" y="2"/>
                  </a:cxn>
                  <a:cxn ang="0">
                    <a:pos x="60" y="0"/>
                  </a:cxn>
                  <a:cxn ang="0">
                    <a:pos x="62" y="0"/>
                  </a:cxn>
                  <a:cxn ang="0">
                    <a:pos x="66" y="2"/>
                  </a:cxn>
                  <a:cxn ang="0">
                    <a:pos x="70" y="2"/>
                  </a:cxn>
                  <a:cxn ang="0">
                    <a:pos x="74" y="2"/>
                  </a:cxn>
                  <a:cxn ang="0">
                    <a:pos x="78" y="10"/>
                  </a:cxn>
                  <a:cxn ang="0">
                    <a:pos x="82" y="12"/>
                  </a:cxn>
                  <a:cxn ang="0">
                    <a:pos x="93" y="12"/>
                  </a:cxn>
                  <a:cxn ang="0">
                    <a:pos x="119" y="20"/>
                  </a:cxn>
                  <a:cxn ang="0">
                    <a:pos x="133" y="26"/>
                  </a:cxn>
                  <a:cxn ang="0">
                    <a:pos x="143" y="30"/>
                  </a:cxn>
                  <a:cxn ang="0">
                    <a:pos x="135" y="36"/>
                  </a:cxn>
                  <a:cxn ang="0">
                    <a:pos x="127" y="38"/>
                  </a:cxn>
                  <a:cxn ang="0">
                    <a:pos x="119" y="38"/>
                  </a:cxn>
                  <a:cxn ang="0">
                    <a:pos x="115" y="34"/>
                  </a:cxn>
                  <a:cxn ang="0">
                    <a:pos x="107" y="28"/>
                  </a:cxn>
                  <a:cxn ang="0">
                    <a:pos x="97" y="20"/>
                  </a:cxn>
                  <a:cxn ang="0">
                    <a:pos x="93" y="18"/>
                  </a:cxn>
                  <a:cxn ang="0">
                    <a:pos x="89" y="16"/>
                  </a:cxn>
                  <a:cxn ang="0">
                    <a:pos x="82" y="18"/>
                  </a:cxn>
                  <a:cxn ang="0">
                    <a:pos x="80" y="22"/>
                  </a:cxn>
                  <a:cxn ang="0">
                    <a:pos x="80" y="34"/>
                  </a:cxn>
                  <a:cxn ang="0">
                    <a:pos x="76" y="34"/>
                  </a:cxn>
                  <a:cxn ang="0">
                    <a:pos x="74" y="36"/>
                  </a:cxn>
                  <a:cxn ang="0">
                    <a:pos x="70" y="42"/>
                  </a:cxn>
                  <a:cxn ang="0">
                    <a:pos x="68" y="48"/>
                  </a:cxn>
                  <a:cxn ang="0">
                    <a:pos x="66" y="50"/>
                  </a:cxn>
                  <a:cxn ang="0">
                    <a:pos x="62" y="50"/>
                  </a:cxn>
                  <a:cxn ang="0">
                    <a:pos x="56" y="48"/>
                  </a:cxn>
                  <a:cxn ang="0">
                    <a:pos x="48" y="46"/>
                  </a:cxn>
                  <a:cxn ang="0">
                    <a:pos x="34" y="34"/>
                  </a:cxn>
                  <a:cxn ang="0">
                    <a:pos x="24" y="26"/>
                  </a:cxn>
                  <a:cxn ang="0">
                    <a:pos x="16" y="22"/>
                  </a:cxn>
                  <a:cxn ang="0">
                    <a:pos x="8" y="20"/>
                  </a:cxn>
                </a:cxnLst>
                <a:rect l="0" t="0" r="r" b="b"/>
                <a:pathLst>
                  <a:path w="143" h="50">
                    <a:moveTo>
                      <a:pt x="8" y="20"/>
                    </a:moveTo>
                    <a:lnTo>
                      <a:pt x="6" y="20"/>
                    </a:lnTo>
                    <a:lnTo>
                      <a:pt x="2" y="16"/>
                    </a:lnTo>
                    <a:lnTo>
                      <a:pt x="0" y="8"/>
                    </a:lnTo>
                    <a:lnTo>
                      <a:pt x="0" y="2"/>
                    </a:lnTo>
                    <a:lnTo>
                      <a:pt x="4" y="2"/>
                    </a:lnTo>
                    <a:lnTo>
                      <a:pt x="12" y="2"/>
                    </a:lnTo>
                    <a:lnTo>
                      <a:pt x="26" y="2"/>
                    </a:lnTo>
                    <a:lnTo>
                      <a:pt x="36" y="4"/>
                    </a:lnTo>
                    <a:lnTo>
                      <a:pt x="54" y="10"/>
                    </a:lnTo>
                    <a:lnTo>
                      <a:pt x="50" y="4"/>
                    </a:lnTo>
                    <a:lnTo>
                      <a:pt x="54" y="2"/>
                    </a:lnTo>
                    <a:lnTo>
                      <a:pt x="60" y="0"/>
                    </a:lnTo>
                    <a:lnTo>
                      <a:pt x="62" y="0"/>
                    </a:lnTo>
                    <a:lnTo>
                      <a:pt x="66" y="2"/>
                    </a:lnTo>
                    <a:lnTo>
                      <a:pt x="70" y="2"/>
                    </a:lnTo>
                    <a:lnTo>
                      <a:pt x="74" y="2"/>
                    </a:lnTo>
                    <a:lnTo>
                      <a:pt x="78" y="10"/>
                    </a:lnTo>
                    <a:lnTo>
                      <a:pt x="82" y="12"/>
                    </a:lnTo>
                    <a:lnTo>
                      <a:pt x="93" y="12"/>
                    </a:lnTo>
                    <a:lnTo>
                      <a:pt x="119" y="20"/>
                    </a:lnTo>
                    <a:lnTo>
                      <a:pt x="133" y="26"/>
                    </a:lnTo>
                    <a:lnTo>
                      <a:pt x="143" y="30"/>
                    </a:lnTo>
                    <a:lnTo>
                      <a:pt x="135" y="36"/>
                    </a:lnTo>
                    <a:lnTo>
                      <a:pt x="127" y="38"/>
                    </a:lnTo>
                    <a:lnTo>
                      <a:pt x="119" y="38"/>
                    </a:lnTo>
                    <a:lnTo>
                      <a:pt x="115" y="34"/>
                    </a:lnTo>
                    <a:lnTo>
                      <a:pt x="107" y="28"/>
                    </a:lnTo>
                    <a:lnTo>
                      <a:pt x="97" y="20"/>
                    </a:lnTo>
                    <a:lnTo>
                      <a:pt x="93" y="18"/>
                    </a:lnTo>
                    <a:lnTo>
                      <a:pt x="89" y="16"/>
                    </a:lnTo>
                    <a:lnTo>
                      <a:pt x="82" y="18"/>
                    </a:lnTo>
                    <a:lnTo>
                      <a:pt x="80" y="22"/>
                    </a:lnTo>
                    <a:lnTo>
                      <a:pt x="80" y="34"/>
                    </a:lnTo>
                    <a:lnTo>
                      <a:pt x="76" y="34"/>
                    </a:lnTo>
                    <a:lnTo>
                      <a:pt x="74" y="36"/>
                    </a:lnTo>
                    <a:lnTo>
                      <a:pt x="70" y="42"/>
                    </a:lnTo>
                    <a:lnTo>
                      <a:pt x="68" y="48"/>
                    </a:lnTo>
                    <a:lnTo>
                      <a:pt x="66" y="50"/>
                    </a:lnTo>
                    <a:lnTo>
                      <a:pt x="62" y="50"/>
                    </a:lnTo>
                    <a:lnTo>
                      <a:pt x="56" y="48"/>
                    </a:lnTo>
                    <a:lnTo>
                      <a:pt x="48" y="46"/>
                    </a:lnTo>
                    <a:lnTo>
                      <a:pt x="34" y="34"/>
                    </a:lnTo>
                    <a:lnTo>
                      <a:pt x="24" y="26"/>
                    </a:lnTo>
                    <a:lnTo>
                      <a:pt x="16" y="22"/>
                    </a:lnTo>
                    <a:lnTo>
                      <a:pt x="8" y="20"/>
                    </a:lnTo>
                    <a:close/>
                  </a:path>
                </a:pathLst>
              </a:custGeom>
              <a:grpFill/>
              <a:ln w="3175" cmpd="sng">
                <a:solidFill>
                  <a:schemeClr val="accent5"/>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48" name="Freeform 140"/>
              <p:cNvSpPr>
                <a:spLocks/>
              </p:cNvSpPr>
              <p:nvPr/>
            </p:nvSpPr>
            <p:spPr bwMode="gray">
              <a:xfrm>
                <a:off x="4765421" y="2187555"/>
                <a:ext cx="134937" cy="28575"/>
              </a:xfrm>
              <a:custGeom>
                <a:avLst/>
                <a:gdLst/>
                <a:ahLst/>
                <a:cxnLst>
                  <a:cxn ang="0">
                    <a:pos x="31" y="18"/>
                  </a:cxn>
                  <a:cxn ang="0">
                    <a:pos x="23" y="16"/>
                  </a:cxn>
                  <a:cxn ang="0">
                    <a:pos x="15" y="14"/>
                  </a:cxn>
                  <a:cxn ang="0">
                    <a:pos x="6" y="10"/>
                  </a:cxn>
                  <a:cxn ang="0">
                    <a:pos x="0" y="6"/>
                  </a:cxn>
                  <a:cxn ang="0">
                    <a:pos x="6" y="4"/>
                  </a:cxn>
                  <a:cxn ang="0">
                    <a:pos x="13" y="2"/>
                  </a:cxn>
                  <a:cxn ang="0">
                    <a:pos x="21" y="0"/>
                  </a:cxn>
                  <a:cxn ang="0">
                    <a:pos x="27" y="2"/>
                  </a:cxn>
                  <a:cxn ang="0">
                    <a:pos x="41" y="4"/>
                  </a:cxn>
                  <a:cxn ang="0">
                    <a:pos x="55" y="4"/>
                  </a:cxn>
                  <a:cxn ang="0">
                    <a:pos x="71" y="6"/>
                  </a:cxn>
                  <a:cxn ang="0">
                    <a:pos x="85" y="8"/>
                  </a:cxn>
                  <a:cxn ang="0">
                    <a:pos x="79" y="12"/>
                  </a:cxn>
                  <a:cxn ang="0">
                    <a:pos x="73" y="14"/>
                  </a:cxn>
                  <a:cxn ang="0">
                    <a:pos x="67" y="18"/>
                  </a:cxn>
                  <a:cxn ang="0">
                    <a:pos x="63" y="18"/>
                  </a:cxn>
                  <a:cxn ang="0">
                    <a:pos x="47" y="18"/>
                  </a:cxn>
                  <a:cxn ang="0">
                    <a:pos x="31" y="18"/>
                  </a:cxn>
                </a:cxnLst>
                <a:rect l="0" t="0" r="r" b="b"/>
                <a:pathLst>
                  <a:path w="85" h="18">
                    <a:moveTo>
                      <a:pt x="31" y="18"/>
                    </a:moveTo>
                    <a:lnTo>
                      <a:pt x="23" y="16"/>
                    </a:lnTo>
                    <a:lnTo>
                      <a:pt x="15" y="14"/>
                    </a:lnTo>
                    <a:lnTo>
                      <a:pt x="6" y="10"/>
                    </a:lnTo>
                    <a:lnTo>
                      <a:pt x="0" y="6"/>
                    </a:lnTo>
                    <a:lnTo>
                      <a:pt x="6" y="4"/>
                    </a:lnTo>
                    <a:lnTo>
                      <a:pt x="13" y="2"/>
                    </a:lnTo>
                    <a:lnTo>
                      <a:pt x="21" y="0"/>
                    </a:lnTo>
                    <a:lnTo>
                      <a:pt x="27" y="2"/>
                    </a:lnTo>
                    <a:lnTo>
                      <a:pt x="41" y="4"/>
                    </a:lnTo>
                    <a:lnTo>
                      <a:pt x="55" y="4"/>
                    </a:lnTo>
                    <a:lnTo>
                      <a:pt x="71" y="6"/>
                    </a:lnTo>
                    <a:lnTo>
                      <a:pt x="85" y="8"/>
                    </a:lnTo>
                    <a:lnTo>
                      <a:pt x="79" y="12"/>
                    </a:lnTo>
                    <a:lnTo>
                      <a:pt x="73" y="14"/>
                    </a:lnTo>
                    <a:lnTo>
                      <a:pt x="67" y="18"/>
                    </a:lnTo>
                    <a:lnTo>
                      <a:pt x="63" y="18"/>
                    </a:lnTo>
                    <a:lnTo>
                      <a:pt x="47" y="18"/>
                    </a:lnTo>
                    <a:lnTo>
                      <a:pt x="31" y="18"/>
                    </a:lnTo>
                    <a:close/>
                  </a:path>
                </a:pathLst>
              </a:custGeom>
              <a:grpFill/>
              <a:ln w="3175" cmpd="sng">
                <a:solidFill>
                  <a:schemeClr val="accent5"/>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49" name="Freeform 142"/>
              <p:cNvSpPr>
                <a:spLocks/>
              </p:cNvSpPr>
              <p:nvPr/>
            </p:nvSpPr>
            <p:spPr bwMode="gray">
              <a:xfrm>
                <a:off x="4827333" y="3101955"/>
                <a:ext cx="85725" cy="60325"/>
              </a:xfrm>
              <a:custGeom>
                <a:avLst/>
                <a:gdLst/>
                <a:ahLst/>
                <a:cxnLst>
                  <a:cxn ang="0">
                    <a:pos x="46" y="6"/>
                  </a:cxn>
                  <a:cxn ang="0">
                    <a:pos x="48" y="16"/>
                  </a:cxn>
                  <a:cxn ang="0">
                    <a:pos x="54" y="22"/>
                  </a:cxn>
                  <a:cxn ang="0">
                    <a:pos x="52" y="28"/>
                  </a:cxn>
                  <a:cxn ang="0">
                    <a:pos x="44" y="30"/>
                  </a:cxn>
                  <a:cxn ang="0">
                    <a:pos x="40" y="38"/>
                  </a:cxn>
                  <a:cxn ang="0">
                    <a:pos x="30" y="32"/>
                  </a:cxn>
                  <a:cxn ang="0">
                    <a:pos x="28" y="30"/>
                  </a:cxn>
                  <a:cxn ang="0">
                    <a:pos x="16" y="26"/>
                  </a:cxn>
                  <a:cxn ang="0">
                    <a:pos x="10" y="20"/>
                  </a:cxn>
                  <a:cxn ang="0">
                    <a:pos x="6" y="14"/>
                  </a:cxn>
                  <a:cxn ang="0">
                    <a:pos x="0" y="6"/>
                  </a:cxn>
                  <a:cxn ang="0">
                    <a:pos x="0" y="2"/>
                  </a:cxn>
                  <a:cxn ang="0">
                    <a:pos x="6" y="2"/>
                  </a:cxn>
                  <a:cxn ang="0">
                    <a:pos x="12" y="0"/>
                  </a:cxn>
                  <a:cxn ang="0">
                    <a:pos x="20" y="0"/>
                  </a:cxn>
                  <a:cxn ang="0">
                    <a:pos x="36" y="0"/>
                  </a:cxn>
                  <a:cxn ang="0">
                    <a:pos x="40" y="6"/>
                  </a:cxn>
                  <a:cxn ang="0">
                    <a:pos x="46" y="6"/>
                  </a:cxn>
                </a:cxnLst>
                <a:rect l="0" t="0" r="r" b="b"/>
                <a:pathLst>
                  <a:path w="54" h="38">
                    <a:moveTo>
                      <a:pt x="46" y="6"/>
                    </a:moveTo>
                    <a:lnTo>
                      <a:pt x="48" y="16"/>
                    </a:lnTo>
                    <a:lnTo>
                      <a:pt x="54" y="22"/>
                    </a:lnTo>
                    <a:lnTo>
                      <a:pt x="52" y="28"/>
                    </a:lnTo>
                    <a:lnTo>
                      <a:pt x="44" y="30"/>
                    </a:lnTo>
                    <a:lnTo>
                      <a:pt x="40" y="38"/>
                    </a:lnTo>
                    <a:lnTo>
                      <a:pt x="30" y="32"/>
                    </a:lnTo>
                    <a:lnTo>
                      <a:pt x="28" y="30"/>
                    </a:lnTo>
                    <a:lnTo>
                      <a:pt x="16" y="26"/>
                    </a:lnTo>
                    <a:lnTo>
                      <a:pt x="10" y="20"/>
                    </a:lnTo>
                    <a:lnTo>
                      <a:pt x="6" y="14"/>
                    </a:lnTo>
                    <a:lnTo>
                      <a:pt x="0" y="6"/>
                    </a:lnTo>
                    <a:lnTo>
                      <a:pt x="0" y="2"/>
                    </a:lnTo>
                    <a:lnTo>
                      <a:pt x="6" y="2"/>
                    </a:lnTo>
                    <a:lnTo>
                      <a:pt x="12" y="0"/>
                    </a:lnTo>
                    <a:lnTo>
                      <a:pt x="20" y="0"/>
                    </a:lnTo>
                    <a:lnTo>
                      <a:pt x="36" y="0"/>
                    </a:lnTo>
                    <a:lnTo>
                      <a:pt x="40" y="6"/>
                    </a:lnTo>
                    <a:lnTo>
                      <a:pt x="46" y="6"/>
                    </a:lnTo>
                    <a:close/>
                  </a:path>
                </a:pathLst>
              </a:custGeom>
              <a:grpFill/>
              <a:ln w="3175" cmpd="sng">
                <a:solidFill>
                  <a:schemeClr val="accent5"/>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50" name="Freeform 143"/>
              <p:cNvSpPr>
                <a:spLocks/>
              </p:cNvSpPr>
              <p:nvPr/>
            </p:nvSpPr>
            <p:spPr bwMode="gray">
              <a:xfrm>
                <a:off x="4801933" y="3063855"/>
                <a:ext cx="101600" cy="82550"/>
              </a:xfrm>
              <a:custGeom>
                <a:avLst/>
                <a:gdLst/>
                <a:ahLst/>
                <a:cxnLst>
                  <a:cxn ang="0">
                    <a:pos x="28" y="0"/>
                  </a:cxn>
                  <a:cxn ang="0">
                    <a:pos x="38" y="10"/>
                  </a:cxn>
                  <a:cxn ang="0">
                    <a:pos x="44" y="12"/>
                  </a:cxn>
                  <a:cxn ang="0">
                    <a:pos x="48" y="12"/>
                  </a:cxn>
                  <a:cxn ang="0">
                    <a:pos x="58" y="10"/>
                  </a:cxn>
                  <a:cxn ang="0">
                    <a:pos x="64" y="24"/>
                  </a:cxn>
                  <a:cxn ang="0">
                    <a:pos x="62" y="30"/>
                  </a:cxn>
                  <a:cxn ang="0">
                    <a:pos x="56" y="30"/>
                  </a:cxn>
                  <a:cxn ang="0">
                    <a:pos x="52" y="24"/>
                  </a:cxn>
                  <a:cxn ang="0">
                    <a:pos x="36" y="24"/>
                  </a:cxn>
                  <a:cxn ang="0">
                    <a:pos x="28" y="24"/>
                  </a:cxn>
                  <a:cxn ang="0">
                    <a:pos x="22" y="26"/>
                  </a:cxn>
                  <a:cxn ang="0">
                    <a:pos x="16" y="26"/>
                  </a:cxn>
                  <a:cxn ang="0">
                    <a:pos x="16" y="30"/>
                  </a:cxn>
                  <a:cxn ang="0">
                    <a:pos x="22" y="38"/>
                  </a:cxn>
                  <a:cxn ang="0">
                    <a:pos x="26" y="44"/>
                  </a:cxn>
                  <a:cxn ang="0">
                    <a:pos x="32" y="50"/>
                  </a:cxn>
                  <a:cxn ang="0">
                    <a:pos x="18" y="52"/>
                  </a:cxn>
                  <a:cxn ang="0">
                    <a:pos x="8" y="36"/>
                  </a:cxn>
                  <a:cxn ang="0">
                    <a:pos x="0" y="18"/>
                  </a:cxn>
                  <a:cxn ang="0">
                    <a:pos x="8" y="18"/>
                  </a:cxn>
                  <a:cxn ang="0">
                    <a:pos x="12" y="10"/>
                  </a:cxn>
                  <a:cxn ang="0">
                    <a:pos x="14" y="4"/>
                  </a:cxn>
                  <a:cxn ang="0">
                    <a:pos x="28" y="0"/>
                  </a:cxn>
                </a:cxnLst>
                <a:rect l="0" t="0" r="r" b="b"/>
                <a:pathLst>
                  <a:path w="64" h="52">
                    <a:moveTo>
                      <a:pt x="28" y="0"/>
                    </a:moveTo>
                    <a:lnTo>
                      <a:pt x="38" y="10"/>
                    </a:lnTo>
                    <a:lnTo>
                      <a:pt x="44" y="12"/>
                    </a:lnTo>
                    <a:lnTo>
                      <a:pt x="48" y="12"/>
                    </a:lnTo>
                    <a:lnTo>
                      <a:pt x="58" y="10"/>
                    </a:lnTo>
                    <a:lnTo>
                      <a:pt x="64" y="24"/>
                    </a:lnTo>
                    <a:lnTo>
                      <a:pt x="62" y="30"/>
                    </a:lnTo>
                    <a:lnTo>
                      <a:pt x="56" y="30"/>
                    </a:lnTo>
                    <a:lnTo>
                      <a:pt x="52" y="24"/>
                    </a:lnTo>
                    <a:lnTo>
                      <a:pt x="36" y="24"/>
                    </a:lnTo>
                    <a:lnTo>
                      <a:pt x="28" y="24"/>
                    </a:lnTo>
                    <a:lnTo>
                      <a:pt x="22" y="26"/>
                    </a:lnTo>
                    <a:lnTo>
                      <a:pt x="16" y="26"/>
                    </a:lnTo>
                    <a:lnTo>
                      <a:pt x="16" y="30"/>
                    </a:lnTo>
                    <a:lnTo>
                      <a:pt x="22" y="38"/>
                    </a:lnTo>
                    <a:lnTo>
                      <a:pt x="26" y="44"/>
                    </a:lnTo>
                    <a:lnTo>
                      <a:pt x="32" y="50"/>
                    </a:lnTo>
                    <a:lnTo>
                      <a:pt x="18" y="52"/>
                    </a:lnTo>
                    <a:lnTo>
                      <a:pt x="8" y="36"/>
                    </a:lnTo>
                    <a:lnTo>
                      <a:pt x="0" y="18"/>
                    </a:lnTo>
                    <a:lnTo>
                      <a:pt x="8" y="18"/>
                    </a:lnTo>
                    <a:lnTo>
                      <a:pt x="12" y="10"/>
                    </a:lnTo>
                    <a:lnTo>
                      <a:pt x="14" y="4"/>
                    </a:lnTo>
                    <a:lnTo>
                      <a:pt x="28" y="0"/>
                    </a:lnTo>
                    <a:close/>
                  </a:path>
                </a:pathLst>
              </a:custGeom>
              <a:grpFill/>
              <a:ln w="3175" cmpd="sng">
                <a:solidFill>
                  <a:schemeClr val="accent5"/>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51" name="Freeform 144"/>
              <p:cNvSpPr>
                <a:spLocks/>
              </p:cNvSpPr>
              <p:nvPr/>
            </p:nvSpPr>
            <p:spPr bwMode="gray">
              <a:xfrm>
                <a:off x="4859083" y="2422505"/>
                <a:ext cx="231775" cy="266700"/>
              </a:xfrm>
              <a:custGeom>
                <a:avLst/>
                <a:gdLst/>
                <a:ahLst/>
                <a:cxnLst>
                  <a:cxn ang="0">
                    <a:pos x="92" y="20"/>
                  </a:cxn>
                  <a:cxn ang="0">
                    <a:pos x="90" y="26"/>
                  </a:cxn>
                  <a:cxn ang="0">
                    <a:pos x="92" y="32"/>
                  </a:cxn>
                  <a:cxn ang="0">
                    <a:pos x="108" y="36"/>
                  </a:cxn>
                  <a:cxn ang="0">
                    <a:pos x="110" y="40"/>
                  </a:cxn>
                  <a:cxn ang="0">
                    <a:pos x="108" y="48"/>
                  </a:cxn>
                  <a:cxn ang="0">
                    <a:pos x="104" y="54"/>
                  </a:cxn>
                  <a:cxn ang="0">
                    <a:pos x="108" y="54"/>
                  </a:cxn>
                  <a:cxn ang="0">
                    <a:pos x="114" y="64"/>
                  </a:cxn>
                  <a:cxn ang="0">
                    <a:pos x="120" y="82"/>
                  </a:cxn>
                  <a:cxn ang="0">
                    <a:pos x="126" y="88"/>
                  </a:cxn>
                  <a:cxn ang="0">
                    <a:pos x="128" y="98"/>
                  </a:cxn>
                  <a:cxn ang="0">
                    <a:pos x="130" y="108"/>
                  </a:cxn>
                  <a:cxn ang="0">
                    <a:pos x="146" y="118"/>
                  </a:cxn>
                  <a:cxn ang="0">
                    <a:pos x="136" y="132"/>
                  </a:cxn>
                  <a:cxn ang="0">
                    <a:pos x="122" y="144"/>
                  </a:cxn>
                  <a:cxn ang="0">
                    <a:pos x="112" y="154"/>
                  </a:cxn>
                  <a:cxn ang="0">
                    <a:pos x="96" y="158"/>
                  </a:cxn>
                  <a:cxn ang="0">
                    <a:pos x="88" y="162"/>
                  </a:cxn>
                  <a:cxn ang="0">
                    <a:pos x="78" y="162"/>
                  </a:cxn>
                  <a:cxn ang="0">
                    <a:pos x="64" y="164"/>
                  </a:cxn>
                  <a:cxn ang="0">
                    <a:pos x="44" y="166"/>
                  </a:cxn>
                  <a:cxn ang="0">
                    <a:pos x="36" y="160"/>
                  </a:cxn>
                  <a:cxn ang="0">
                    <a:pos x="32" y="156"/>
                  </a:cxn>
                  <a:cxn ang="0">
                    <a:pos x="24" y="138"/>
                  </a:cxn>
                  <a:cxn ang="0">
                    <a:pos x="22" y="108"/>
                  </a:cxn>
                  <a:cxn ang="0">
                    <a:pos x="34" y="100"/>
                  </a:cxn>
                  <a:cxn ang="0">
                    <a:pos x="50" y="90"/>
                  </a:cxn>
                  <a:cxn ang="0">
                    <a:pos x="62" y="80"/>
                  </a:cxn>
                  <a:cxn ang="0">
                    <a:pos x="54" y="74"/>
                  </a:cxn>
                  <a:cxn ang="0">
                    <a:pos x="40" y="62"/>
                  </a:cxn>
                  <a:cxn ang="0">
                    <a:pos x="36" y="46"/>
                  </a:cxn>
                  <a:cxn ang="0">
                    <a:pos x="26" y="28"/>
                  </a:cxn>
                  <a:cxn ang="0">
                    <a:pos x="8" y="22"/>
                  </a:cxn>
                  <a:cxn ang="0">
                    <a:pos x="4" y="16"/>
                  </a:cxn>
                  <a:cxn ang="0">
                    <a:pos x="8" y="16"/>
                  </a:cxn>
                  <a:cxn ang="0">
                    <a:pos x="26" y="20"/>
                  </a:cxn>
                  <a:cxn ang="0">
                    <a:pos x="46" y="26"/>
                  </a:cxn>
                  <a:cxn ang="0">
                    <a:pos x="56" y="22"/>
                  </a:cxn>
                  <a:cxn ang="0">
                    <a:pos x="60" y="14"/>
                  </a:cxn>
                  <a:cxn ang="0">
                    <a:pos x="62" y="4"/>
                  </a:cxn>
                  <a:cxn ang="0">
                    <a:pos x="70" y="0"/>
                  </a:cxn>
                  <a:cxn ang="0">
                    <a:pos x="90" y="6"/>
                  </a:cxn>
                  <a:cxn ang="0">
                    <a:pos x="104" y="14"/>
                  </a:cxn>
                </a:cxnLst>
                <a:rect l="0" t="0" r="r" b="b"/>
                <a:pathLst>
                  <a:path w="146" h="168">
                    <a:moveTo>
                      <a:pt x="98" y="16"/>
                    </a:moveTo>
                    <a:lnTo>
                      <a:pt x="92" y="20"/>
                    </a:lnTo>
                    <a:lnTo>
                      <a:pt x="90" y="24"/>
                    </a:lnTo>
                    <a:lnTo>
                      <a:pt x="90" y="26"/>
                    </a:lnTo>
                    <a:lnTo>
                      <a:pt x="90" y="30"/>
                    </a:lnTo>
                    <a:lnTo>
                      <a:pt x="92" y="32"/>
                    </a:lnTo>
                    <a:lnTo>
                      <a:pt x="100" y="34"/>
                    </a:lnTo>
                    <a:lnTo>
                      <a:pt x="108" y="36"/>
                    </a:lnTo>
                    <a:lnTo>
                      <a:pt x="110" y="38"/>
                    </a:lnTo>
                    <a:lnTo>
                      <a:pt x="110" y="40"/>
                    </a:lnTo>
                    <a:lnTo>
                      <a:pt x="110" y="44"/>
                    </a:lnTo>
                    <a:lnTo>
                      <a:pt x="108" y="48"/>
                    </a:lnTo>
                    <a:lnTo>
                      <a:pt x="104" y="50"/>
                    </a:lnTo>
                    <a:lnTo>
                      <a:pt x="104" y="54"/>
                    </a:lnTo>
                    <a:lnTo>
                      <a:pt x="106" y="56"/>
                    </a:lnTo>
                    <a:lnTo>
                      <a:pt x="108" y="54"/>
                    </a:lnTo>
                    <a:lnTo>
                      <a:pt x="114" y="54"/>
                    </a:lnTo>
                    <a:lnTo>
                      <a:pt x="114" y="64"/>
                    </a:lnTo>
                    <a:lnTo>
                      <a:pt x="118" y="76"/>
                    </a:lnTo>
                    <a:lnTo>
                      <a:pt x="120" y="82"/>
                    </a:lnTo>
                    <a:lnTo>
                      <a:pt x="122" y="86"/>
                    </a:lnTo>
                    <a:lnTo>
                      <a:pt x="126" y="88"/>
                    </a:lnTo>
                    <a:lnTo>
                      <a:pt x="126" y="92"/>
                    </a:lnTo>
                    <a:lnTo>
                      <a:pt x="128" y="98"/>
                    </a:lnTo>
                    <a:lnTo>
                      <a:pt x="130" y="102"/>
                    </a:lnTo>
                    <a:lnTo>
                      <a:pt x="130" y="108"/>
                    </a:lnTo>
                    <a:lnTo>
                      <a:pt x="140" y="112"/>
                    </a:lnTo>
                    <a:lnTo>
                      <a:pt x="146" y="118"/>
                    </a:lnTo>
                    <a:lnTo>
                      <a:pt x="146" y="130"/>
                    </a:lnTo>
                    <a:lnTo>
                      <a:pt x="136" y="132"/>
                    </a:lnTo>
                    <a:lnTo>
                      <a:pt x="128" y="138"/>
                    </a:lnTo>
                    <a:lnTo>
                      <a:pt x="122" y="144"/>
                    </a:lnTo>
                    <a:lnTo>
                      <a:pt x="118" y="150"/>
                    </a:lnTo>
                    <a:lnTo>
                      <a:pt x="112" y="154"/>
                    </a:lnTo>
                    <a:lnTo>
                      <a:pt x="106" y="158"/>
                    </a:lnTo>
                    <a:lnTo>
                      <a:pt x="96" y="158"/>
                    </a:lnTo>
                    <a:lnTo>
                      <a:pt x="90" y="160"/>
                    </a:lnTo>
                    <a:lnTo>
                      <a:pt x="88" y="162"/>
                    </a:lnTo>
                    <a:lnTo>
                      <a:pt x="86" y="162"/>
                    </a:lnTo>
                    <a:lnTo>
                      <a:pt x="78" y="162"/>
                    </a:lnTo>
                    <a:lnTo>
                      <a:pt x="70" y="164"/>
                    </a:lnTo>
                    <a:lnTo>
                      <a:pt x="64" y="164"/>
                    </a:lnTo>
                    <a:lnTo>
                      <a:pt x="50" y="168"/>
                    </a:lnTo>
                    <a:lnTo>
                      <a:pt x="44" y="166"/>
                    </a:lnTo>
                    <a:lnTo>
                      <a:pt x="40" y="162"/>
                    </a:lnTo>
                    <a:lnTo>
                      <a:pt x="36" y="160"/>
                    </a:lnTo>
                    <a:lnTo>
                      <a:pt x="34" y="158"/>
                    </a:lnTo>
                    <a:lnTo>
                      <a:pt x="32" y="156"/>
                    </a:lnTo>
                    <a:lnTo>
                      <a:pt x="28" y="152"/>
                    </a:lnTo>
                    <a:lnTo>
                      <a:pt x="24" y="138"/>
                    </a:lnTo>
                    <a:lnTo>
                      <a:pt x="20" y="118"/>
                    </a:lnTo>
                    <a:lnTo>
                      <a:pt x="22" y="108"/>
                    </a:lnTo>
                    <a:lnTo>
                      <a:pt x="26" y="104"/>
                    </a:lnTo>
                    <a:lnTo>
                      <a:pt x="34" y="100"/>
                    </a:lnTo>
                    <a:lnTo>
                      <a:pt x="40" y="94"/>
                    </a:lnTo>
                    <a:lnTo>
                      <a:pt x="50" y="90"/>
                    </a:lnTo>
                    <a:lnTo>
                      <a:pt x="58" y="86"/>
                    </a:lnTo>
                    <a:lnTo>
                      <a:pt x="62" y="80"/>
                    </a:lnTo>
                    <a:lnTo>
                      <a:pt x="64" y="74"/>
                    </a:lnTo>
                    <a:lnTo>
                      <a:pt x="54" y="74"/>
                    </a:lnTo>
                    <a:lnTo>
                      <a:pt x="44" y="74"/>
                    </a:lnTo>
                    <a:lnTo>
                      <a:pt x="40" y="62"/>
                    </a:lnTo>
                    <a:lnTo>
                      <a:pt x="38" y="54"/>
                    </a:lnTo>
                    <a:lnTo>
                      <a:pt x="36" y="46"/>
                    </a:lnTo>
                    <a:lnTo>
                      <a:pt x="32" y="34"/>
                    </a:lnTo>
                    <a:lnTo>
                      <a:pt x="26" y="28"/>
                    </a:lnTo>
                    <a:lnTo>
                      <a:pt x="16" y="26"/>
                    </a:lnTo>
                    <a:lnTo>
                      <a:pt x="8" y="22"/>
                    </a:lnTo>
                    <a:lnTo>
                      <a:pt x="0" y="18"/>
                    </a:lnTo>
                    <a:lnTo>
                      <a:pt x="4" y="16"/>
                    </a:lnTo>
                    <a:lnTo>
                      <a:pt x="6" y="16"/>
                    </a:lnTo>
                    <a:lnTo>
                      <a:pt x="8" y="16"/>
                    </a:lnTo>
                    <a:lnTo>
                      <a:pt x="16" y="18"/>
                    </a:lnTo>
                    <a:lnTo>
                      <a:pt x="26" y="20"/>
                    </a:lnTo>
                    <a:lnTo>
                      <a:pt x="36" y="24"/>
                    </a:lnTo>
                    <a:lnTo>
                      <a:pt x="46" y="26"/>
                    </a:lnTo>
                    <a:lnTo>
                      <a:pt x="52" y="26"/>
                    </a:lnTo>
                    <a:lnTo>
                      <a:pt x="56" y="22"/>
                    </a:lnTo>
                    <a:lnTo>
                      <a:pt x="58" y="18"/>
                    </a:lnTo>
                    <a:lnTo>
                      <a:pt x="60" y="14"/>
                    </a:lnTo>
                    <a:lnTo>
                      <a:pt x="60" y="8"/>
                    </a:lnTo>
                    <a:lnTo>
                      <a:pt x="62" y="4"/>
                    </a:lnTo>
                    <a:lnTo>
                      <a:pt x="64" y="2"/>
                    </a:lnTo>
                    <a:lnTo>
                      <a:pt x="70" y="0"/>
                    </a:lnTo>
                    <a:lnTo>
                      <a:pt x="82" y="2"/>
                    </a:lnTo>
                    <a:lnTo>
                      <a:pt x="90" y="6"/>
                    </a:lnTo>
                    <a:lnTo>
                      <a:pt x="96" y="10"/>
                    </a:lnTo>
                    <a:lnTo>
                      <a:pt x="104" y="14"/>
                    </a:lnTo>
                    <a:lnTo>
                      <a:pt x="98" y="16"/>
                    </a:lnTo>
                    <a:close/>
                  </a:path>
                </a:pathLst>
              </a:custGeom>
              <a:grpFill/>
              <a:ln w="3175" cmpd="sng">
                <a:solidFill>
                  <a:schemeClr val="accent5"/>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52" name="Freeform 145"/>
              <p:cNvSpPr>
                <a:spLocks/>
              </p:cNvSpPr>
              <p:nvPr/>
            </p:nvSpPr>
            <p:spPr bwMode="gray">
              <a:xfrm>
                <a:off x="5033708" y="3378180"/>
                <a:ext cx="66675" cy="12700"/>
              </a:xfrm>
              <a:custGeom>
                <a:avLst/>
                <a:gdLst/>
                <a:ahLst/>
                <a:cxnLst>
                  <a:cxn ang="0">
                    <a:pos x="20" y="2"/>
                  </a:cxn>
                  <a:cxn ang="0">
                    <a:pos x="8" y="2"/>
                  </a:cxn>
                  <a:cxn ang="0">
                    <a:pos x="0" y="0"/>
                  </a:cxn>
                  <a:cxn ang="0">
                    <a:pos x="4" y="2"/>
                  </a:cxn>
                  <a:cxn ang="0">
                    <a:pos x="8" y="6"/>
                  </a:cxn>
                  <a:cxn ang="0">
                    <a:pos x="22" y="8"/>
                  </a:cxn>
                  <a:cxn ang="0">
                    <a:pos x="34" y="8"/>
                  </a:cxn>
                  <a:cxn ang="0">
                    <a:pos x="42" y="6"/>
                  </a:cxn>
                  <a:cxn ang="0">
                    <a:pos x="36" y="2"/>
                  </a:cxn>
                  <a:cxn ang="0">
                    <a:pos x="32" y="0"/>
                  </a:cxn>
                  <a:cxn ang="0">
                    <a:pos x="20" y="2"/>
                  </a:cxn>
                </a:cxnLst>
                <a:rect l="0" t="0" r="r" b="b"/>
                <a:pathLst>
                  <a:path w="42" h="8">
                    <a:moveTo>
                      <a:pt x="20" y="2"/>
                    </a:moveTo>
                    <a:lnTo>
                      <a:pt x="8" y="2"/>
                    </a:lnTo>
                    <a:lnTo>
                      <a:pt x="0" y="0"/>
                    </a:lnTo>
                    <a:lnTo>
                      <a:pt x="4" y="2"/>
                    </a:lnTo>
                    <a:lnTo>
                      <a:pt x="8" y="6"/>
                    </a:lnTo>
                    <a:lnTo>
                      <a:pt x="22" y="8"/>
                    </a:lnTo>
                    <a:lnTo>
                      <a:pt x="34" y="8"/>
                    </a:lnTo>
                    <a:lnTo>
                      <a:pt x="42" y="6"/>
                    </a:lnTo>
                    <a:lnTo>
                      <a:pt x="36" y="2"/>
                    </a:lnTo>
                    <a:lnTo>
                      <a:pt x="32" y="0"/>
                    </a:lnTo>
                    <a:lnTo>
                      <a:pt x="20" y="2"/>
                    </a:lnTo>
                    <a:close/>
                  </a:path>
                </a:pathLst>
              </a:custGeom>
              <a:grpFill/>
              <a:ln w="3175" cmpd="sng">
                <a:solidFill>
                  <a:schemeClr val="accent5"/>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53" name="Freeform 146"/>
              <p:cNvSpPr>
                <a:spLocks/>
              </p:cNvSpPr>
              <p:nvPr/>
            </p:nvSpPr>
            <p:spPr bwMode="gray">
              <a:xfrm>
                <a:off x="4524121" y="3248005"/>
                <a:ext cx="25400" cy="15875"/>
              </a:xfrm>
              <a:custGeom>
                <a:avLst/>
                <a:gdLst/>
                <a:ahLst/>
                <a:cxnLst>
                  <a:cxn ang="0">
                    <a:pos x="16" y="6"/>
                  </a:cxn>
                  <a:cxn ang="0">
                    <a:pos x="12" y="0"/>
                  </a:cxn>
                  <a:cxn ang="0">
                    <a:pos x="6" y="0"/>
                  </a:cxn>
                  <a:cxn ang="0">
                    <a:pos x="4" y="0"/>
                  </a:cxn>
                  <a:cxn ang="0">
                    <a:pos x="2" y="2"/>
                  </a:cxn>
                  <a:cxn ang="0">
                    <a:pos x="0" y="10"/>
                  </a:cxn>
                  <a:cxn ang="0">
                    <a:pos x="16" y="10"/>
                  </a:cxn>
                  <a:cxn ang="0">
                    <a:pos x="14" y="4"/>
                  </a:cxn>
                  <a:cxn ang="0">
                    <a:pos x="16" y="6"/>
                  </a:cxn>
                </a:cxnLst>
                <a:rect l="0" t="0" r="r" b="b"/>
                <a:pathLst>
                  <a:path w="16" h="10">
                    <a:moveTo>
                      <a:pt x="16" y="6"/>
                    </a:moveTo>
                    <a:lnTo>
                      <a:pt x="12" y="0"/>
                    </a:lnTo>
                    <a:lnTo>
                      <a:pt x="6" y="0"/>
                    </a:lnTo>
                    <a:lnTo>
                      <a:pt x="4" y="0"/>
                    </a:lnTo>
                    <a:lnTo>
                      <a:pt x="2" y="2"/>
                    </a:lnTo>
                    <a:lnTo>
                      <a:pt x="0" y="10"/>
                    </a:lnTo>
                    <a:lnTo>
                      <a:pt x="16" y="10"/>
                    </a:lnTo>
                    <a:lnTo>
                      <a:pt x="14" y="4"/>
                    </a:lnTo>
                    <a:lnTo>
                      <a:pt x="16" y="6"/>
                    </a:lnTo>
                    <a:close/>
                  </a:path>
                </a:pathLst>
              </a:custGeom>
              <a:grpFill/>
              <a:ln w="3175" cmpd="sng">
                <a:solidFill>
                  <a:schemeClr val="accent5"/>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54" name="Freeform 147"/>
              <p:cNvSpPr>
                <a:spLocks/>
              </p:cNvSpPr>
              <p:nvPr/>
            </p:nvSpPr>
            <p:spPr bwMode="gray">
              <a:xfrm>
                <a:off x="4330446" y="2711430"/>
                <a:ext cx="174625" cy="244475"/>
              </a:xfrm>
              <a:custGeom>
                <a:avLst/>
                <a:gdLst/>
                <a:ahLst/>
                <a:cxnLst>
                  <a:cxn ang="0">
                    <a:pos x="82" y="86"/>
                  </a:cxn>
                  <a:cxn ang="0">
                    <a:pos x="90" y="94"/>
                  </a:cxn>
                  <a:cxn ang="0">
                    <a:pos x="90" y="104"/>
                  </a:cxn>
                  <a:cxn ang="0">
                    <a:pos x="94" y="106"/>
                  </a:cxn>
                  <a:cxn ang="0">
                    <a:pos x="108" y="110"/>
                  </a:cxn>
                  <a:cxn ang="0">
                    <a:pos x="108" y="118"/>
                  </a:cxn>
                  <a:cxn ang="0">
                    <a:pos x="94" y="128"/>
                  </a:cxn>
                  <a:cxn ang="0">
                    <a:pos x="98" y="132"/>
                  </a:cxn>
                  <a:cxn ang="0">
                    <a:pos x="102" y="138"/>
                  </a:cxn>
                  <a:cxn ang="0">
                    <a:pos x="92" y="144"/>
                  </a:cxn>
                  <a:cxn ang="0">
                    <a:pos x="66" y="144"/>
                  </a:cxn>
                  <a:cxn ang="0">
                    <a:pos x="40" y="144"/>
                  </a:cxn>
                  <a:cxn ang="0">
                    <a:pos x="40" y="152"/>
                  </a:cxn>
                  <a:cxn ang="0">
                    <a:pos x="26" y="154"/>
                  </a:cxn>
                  <a:cxn ang="0">
                    <a:pos x="12" y="154"/>
                  </a:cxn>
                  <a:cxn ang="0">
                    <a:pos x="18" y="144"/>
                  </a:cxn>
                  <a:cxn ang="0">
                    <a:pos x="30" y="140"/>
                  </a:cxn>
                  <a:cxn ang="0">
                    <a:pos x="46" y="132"/>
                  </a:cxn>
                  <a:cxn ang="0">
                    <a:pos x="32" y="126"/>
                  </a:cxn>
                  <a:cxn ang="0">
                    <a:pos x="18" y="122"/>
                  </a:cxn>
                  <a:cxn ang="0">
                    <a:pos x="36" y="108"/>
                  </a:cxn>
                  <a:cxn ang="0">
                    <a:pos x="36" y="100"/>
                  </a:cxn>
                  <a:cxn ang="0">
                    <a:pos x="40" y="94"/>
                  </a:cxn>
                  <a:cxn ang="0">
                    <a:pos x="42" y="84"/>
                  </a:cxn>
                  <a:cxn ang="0">
                    <a:pos x="40" y="76"/>
                  </a:cxn>
                  <a:cxn ang="0">
                    <a:pos x="42" y="68"/>
                  </a:cxn>
                  <a:cxn ang="0">
                    <a:pos x="38" y="58"/>
                  </a:cxn>
                  <a:cxn ang="0">
                    <a:pos x="12" y="56"/>
                  </a:cxn>
                  <a:cxn ang="0">
                    <a:pos x="10" y="48"/>
                  </a:cxn>
                  <a:cxn ang="0">
                    <a:pos x="12" y="36"/>
                  </a:cxn>
                  <a:cxn ang="0">
                    <a:pos x="0" y="28"/>
                  </a:cxn>
                  <a:cxn ang="0">
                    <a:pos x="22" y="10"/>
                  </a:cxn>
                  <a:cxn ang="0">
                    <a:pos x="50" y="0"/>
                  </a:cxn>
                  <a:cxn ang="0">
                    <a:pos x="46" y="12"/>
                  </a:cxn>
                  <a:cxn ang="0">
                    <a:pos x="38" y="20"/>
                  </a:cxn>
                  <a:cxn ang="0">
                    <a:pos x="54" y="22"/>
                  </a:cxn>
                  <a:cxn ang="0">
                    <a:pos x="66" y="26"/>
                  </a:cxn>
                  <a:cxn ang="0">
                    <a:pos x="54" y="40"/>
                  </a:cxn>
                  <a:cxn ang="0">
                    <a:pos x="56" y="56"/>
                  </a:cxn>
                  <a:cxn ang="0">
                    <a:pos x="74" y="82"/>
                  </a:cxn>
                </a:cxnLst>
                <a:rect l="0" t="0" r="r" b="b"/>
                <a:pathLst>
                  <a:path w="110" h="154">
                    <a:moveTo>
                      <a:pt x="76" y="82"/>
                    </a:moveTo>
                    <a:lnTo>
                      <a:pt x="82" y="86"/>
                    </a:lnTo>
                    <a:lnTo>
                      <a:pt x="88" y="90"/>
                    </a:lnTo>
                    <a:lnTo>
                      <a:pt x="90" y="94"/>
                    </a:lnTo>
                    <a:lnTo>
                      <a:pt x="90" y="100"/>
                    </a:lnTo>
                    <a:lnTo>
                      <a:pt x="90" y="104"/>
                    </a:lnTo>
                    <a:lnTo>
                      <a:pt x="90" y="108"/>
                    </a:lnTo>
                    <a:lnTo>
                      <a:pt x="94" y="106"/>
                    </a:lnTo>
                    <a:lnTo>
                      <a:pt x="104" y="104"/>
                    </a:lnTo>
                    <a:lnTo>
                      <a:pt x="108" y="110"/>
                    </a:lnTo>
                    <a:lnTo>
                      <a:pt x="110" y="114"/>
                    </a:lnTo>
                    <a:lnTo>
                      <a:pt x="108" y="118"/>
                    </a:lnTo>
                    <a:lnTo>
                      <a:pt x="104" y="122"/>
                    </a:lnTo>
                    <a:lnTo>
                      <a:pt x="94" y="128"/>
                    </a:lnTo>
                    <a:lnTo>
                      <a:pt x="94" y="130"/>
                    </a:lnTo>
                    <a:lnTo>
                      <a:pt x="98" y="132"/>
                    </a:lnTo>
                    <a:lnTo>
                      <a:pt x="104" y="134"/>
                    </a:lnTo>
                    <a:lnTo>
                      <a:pt x="102" y="138"/>
                    </a:lnTo>
                    <a:lnTo>
                      <a:pt x="98" y="142"/>
                    </a:lnTo>
                    <a:lnTo>
                      <a:pt x="92" y="144"/>
                    </a:lnTo>
                    <a:lnTo>
                      <a:pt x="82" y="144"/>
                    </a:lnTo>
                    <a:lnTo>
                      <a:pt x="66" y="144"/>
                    </a:lnTo>
                    <a:lnTo>
                      <a:pt x="50" y="144"/>
                    </a:lnTo>
                    <a:lnTo>
                      <a:pt x="40" y="144"/>
                    </a:lnTo>
                    <a:lnTo>
                      <a:pt x="40" y="148"/>
                    </a:lnTo>
                    <a:lnTo>
                      <a:pt x="40" y="152"/>
                    </a:lnTo>
                    <a:lnTo>
                      <a:pt x="34" y="152"/>
                    </a:lnTo>
                    <a:lnTo>
                      <a:pt x="26" y="154"/>
                    </a:lnTo>
                    <a:lnTo>
                      <a:pt x="18" y="154"/>
                    </a:lnTo>
                    <a:lnTo>
                      <a:pt x="12" y="154"/>
                    </a:lnTo>
                    <a:lnTo>
                      <a:pt x="14" y="148"/>
                    </a:lnTo>
                    <a:lnTo>
                      <a:pt x="18" y="144"/>
                    </a:lnTo>
                    <a:lnTo>
                      <a:pt x="24" y="142"/>
                    </a:lnTo>
                    <a:lnTo>
                      <a:pt x="30" y="140"/>
                    </a:lnTo>
                    <a:lnTo>
                      <a:pt x="42" y="136"/>
                    </a:lnTo>
                    <a:lnTo>
                      <a:pt x="46" y="132"/>
                    </a:lnTo>
                    <a:lnTo>
                      <a:pt x="50" y="128"/>
                    </a:lnTo>
                    <a:lnTo>
                      <a:pt x="32" y="126"/>
                    </a:lnTo>
                    <a:lnTo>
                      <a:pt x="24" y="124"/>
                    </a:lnTo>
                    <a:lnTo>
                      <a:pt x="18" y="122"/>
                    </a:lnTo>
                    <a:lnTo>
                      <a:pt x="26" y="114"/>
                    </a:lnTo>
                    <a:lnTo>
                      <a:pt x="36" y="108"/>
                    </a:lnTo>
                    <a:lnTo>
                      <a:pt x="36" y="104"/>
                    </a:lnTo>
                    <a:lnTo>
                      <a:pt x="36" y="100"/>
                    </a:lnTo>
                    <a:lnTo>
                      <a:pt x="38" y="98"/>
                    </a:lnTo>
                    <a:lnTo>
                      <a:pt x="40" y="94"/>
                    </a:lnTo>
                    <a:lnTo>
                      <a:pt x="48" y="90"/>
                    </a:lnTo>
                    <a:lnTo>
                      <a:pt x="42" y="84"/>
                    </a:lnTo>
                    <a:lnTo>
                      <a:pt x="40" y="80"/>
                    </a:lnTo>
                    <a:lnTo>
                      <a:pt x="40" y="76"/>
                    </a:lnTo>
                    <a:lnTo>
                      <a:pt x="40" y="70"/>
                    </a:lnTo>
                    <a:lnTo>
                      <a:pt x="42" y="68"/>
                    </a:lnTo>
                    <a:lnTo>
                      <a:pt x="40" y="62"/>
                    </a:lnTo>
                    <a:lnTo>
                      <a:pt x="38" y="58"/>
                    </a:lnTo>
                    <a:lnTo>
                      <a:pt x="14" y="58"/>
                    </a:lnTo>
                    <a:lnTo>
                      <a:pt x="12" y="56"/>
                    </a:lnTo>
                    <a:lnTo>
                      <a:pt x="12" y="50"/>
                    </a:lnTo>
                    <a:lnTo>
                      <a:pt x="10" y="48"/>
                    </a:lnTo>
                    <a:lnTo>
                      <a:pt x="6" y="46"/>
                    </a:lnTo>
                    <a:lnTo>
                      <a:pt x="12" y="36"/>
                    </a:lnTo>
                    <a:lnTo>
                      <a:pt x="6" y="32"/>
                    </a:lnTo>
                    <a:lnTo>
                      <a:pt x="0" y="28"/>
                    </a:lnTo>
                    <a:lnTo>
                      <a:pt x="10" y="20"/>
                    </a:lnTo>
                    <a:lnTo>
                      <a:pt x="22" y="10"/>
                    </a:lnTo>
                    <a:lnTo>
                      <a:pt x="38" y="4"/>
                    </a:lnTo>
                    <a:lnTo>
                      <a:pt x="50" y="0"/>
                    </a:lnTo>
                    <a:lnTo>
                      <a:pt x="48" y="8"/>
                    </a:lnTo>
                    <a:lnTo>
                      <a:pt x="46" y="12"/>
                    </a:lnTo>
                    <a:lnTo>
                      <a:pt x="42" y="16"/>
                    </a:lnTo>
                    <a:lnTo>
                      <a:pt x="38" y="20"/>
                    </a:lnTo>
                    <a:lnTo>
                      <a:pt x="46" y="22"/>
                    </a:lnTo>
                    <a:lnTo>
                      <a:pt x="54" y="22"/>
                    </a:lnTo>
                    <a:lnTo>
                      <a:pt x="60" y="24"/>
                    </a:lnTo>
                    <a:lnTo>
                      <a:pt x="66" y="26"/>
                    </a:lnTo>
                    <a:lnTo>
                      <a:pt x="58" y="36"/>
                    </a:lnTo>
                    <a:lnTo>
                      <a:pt x="54" y="40"/>
                    </a:lnTo>
                    <a:lnTo>
                      <a:pt x="54" y="46"/>
                    </a:lnTo>
                    <a:lnTo>
                      <a:pt x="56" y="56"/>
                    </a:lnTo>
                    <a:lnTo>
                      <a:pt x="62" y="64"/>
                    </a:lnTo>
                    <a:lnTo>
                      <a:pt x="74" y="82"/>
                    </a:lnTo>
                    <a:lnTo>
                      <a:pt x="76" y="82"/>
                    </a:lnTo>
                    <a:close/>
                  </a:path>
                </a:pathLst>
              </a:custGeom>
              <a:grpFill/>
              <a:ln w="3175" cmpd="sng">
                <a:solidFill>
                  <a:schemeClr val="accent5"/>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55" name="Freeform 148"/>
              <p:cNvSpPr>
                <a:spLocks/>
              </p:cNvSpPr>
              <p:nvPr/>
            </p:nvSpPr>
            <p:spPr bwMode="gray">
              <a:xfrm>
                <a:off x="4254246" y="2816205"/>
                <a:ext cx="95250" cy="101600"/>
              </a:xfrm>
              <a:custGeom>
                <a:avLst/>
                <a:gdLst/>
                <a:ahLst/>
                <a:cxnLst>
                  <a:cxn ang="0">
                    <a:pos x="32" y="20"/>
                  </a:cxn>
                  <a:cxn ang="0">
                    <a:pos x="32" y="4"/>
                  </a:cxn>
                  <a:cxn ang="0">
                    <a:pos x="32" y="2"/>
                  </a:cxn>
                  <a:cxn ang="0">
                    <a:pos x="34" y="0"/>
                  </a:cxn>
                  <a:cxn ang="0">
                    <a:pos x="44" y="0"/>
                  </a:cxn>
                  <a:cxn ang="0">
                    <a:pos x="56" y="0"/>
                  </a:cxn>
                  <a:cxn ang="0">
                    <a:pos x="60" y="2"/>
                  </a:cxn>
                  <a:cxn ang="0">
                    <a:pos x="60" y="6"/>
                  </a:cxn>
                  <a:cxn ang="0">
                    <a:pos x="58" y="14"/>
                  </a:cxn>
                  <a:cxn ang="0">
                    <a:pos x="54" y="18"/>
                  </a:cxn>
                  <a:cxn ang="0">
                    <a:pos x="50" y="20"/>
                  </a:cxn>
                  <a:cxn ang="0">
                    <a:pos x="48" y="24"/>
                  </a:cxn>
                  <a:cxn ang="0">
                    <a:pos x="50" y="26"/>
                  </a:cxn>
                  <a:cxn ang="0">
                    <a:pos x="52" y="30"/>
                  </a:cxn>
                  <a:cxn ang="0">
                    <a:pos x="54" y="32"/>
                  </a:cxn>
                  <a:cxn ang="0">
                    <a:pos x="56" y="36"/>
                  </a:cxn>
                  <a:cxn ang="0">
                    <a:pos x="54" y="42"/>
                  </a:cxn>
                  <a:cxn ang="0">
                    <a:pos x="50" y="46"/>
                  </a:cxn>
                  <a:cxn ang="0">
                    <a:pos x="38" y="54"/>
                  </a:cxn>
                  <a:cxn ang="0">
                    <a:pos x="24" y="62"/>
                  </a:cxn>
                  <a:cxn ang="0">
                    <a:pos x="16" y="64"/>
                  </a:cxn>
                  <a:cxn ang="0">
                    <a:pos x="10" y="64"/>
                  </a:cxn>
                  <a:cxn ang="0">
                    <a:pos x="6" y="64"/>
                  </a:cxn>
                  <a:cxn ang="0">
                    <a:pos x="4" y="62"/>
                  </a:cxn>
                  <a:cxn ang="0">
                    <a:pos x="0" y="56"/>
                  </a:cxn>
                  <a:cxn ang="0">
                    <a:pos x="2" y="52"/>
                  </a:cxn>
                  <a:cxn ang="0">
                    <a:pos x="6" y="48"/>
                  </a:cxn>
                  <a:cxn ang="0">
                    <a:pos x="14" y="40"/>
                  </a:cxn>
                  <a:cxn ang="0">
                    <a:pos x="6" y="34"/>
                  </a:cxn>
                  <a:cxn ang="0">
                    <a:pos x="2" y="30"/>
                  </a:cxn>
                  <a:cxn ang="0">
                    <a:pos x="6" y="26"/>
                  </a:cxn>
                  <a:cxn ang="0">
                    <a:pos x="4" y="20"/>
                  </a:cxn>
                  <a:cxn ang="0">
                    <a:pos x="10" y="18"/>
                  </a:cxn>
                  <a:cxn ang="0">
                    <a:pos x="20" y="16"/>
                  </a:cxn>
                  <a:cxn ang="0">
                    <a:pos x="26" y="18"/>
                  </a:cxn>
                  <a:cxn ang="0">
                    <a:pos x="32" y="20"/>
                  </a:cxn>
                </a:cxnLst>
                <a:rect l="0" t="0" r="r" b="b"/>
                <a:pathLst>
                  <a:path w="60" h="64">
                    <a:moveTo>
                      <a:pt x="32" y="20"/>
                    </a:moveTo>
                    <a:lnTo>
                      <a:pt x="32" y="4"/>
                    </a:lnTo>
                    <a:lnTo>
                      <a:pt x="32" y="2"/>
                    </a:lnTo>
                    <a:lnTo>
                      <a:pt x="34" y="0"/>
                    </a:lnTo>
                    <a:lnTo>
                      <a:pt x="44" y="0"/>
                    </a:lnTo>
                    <a:lnTo>
                      <a:pt x="56" y="0"/>
                    </a:lnTo>
                    <a:lnTo>
                      <a:pt x="60" y="2"/>
                    </a:lnTo>
                    <a:lnTo>
                      <a:pt x="60" y="6"/>
                    </a:lnTo>
                    <a:lnTo>
                      <a:pt x="58" y="14"/>
                    </a:lnTo>
                    <a:lnTo>
                      <a:pt x="54" y="18"/>
                    </a:lnTo>
                    <a:lnTo>
                      <a:pt x="50" y="20"/>
                    </a:lnTo>
                    <a:lnTo>
                      <a:pt x="48" y="24"/>
                    </a:lnTo>
                    <a:lnTo>
                      <a:pt x="50" y="26"/>
                    </a:lnTo>
                    <a:lnTo>
                      <a:pt x="52" y="30"/>
                    </a:lnTo>
                    <a:lnTo>
                      <a:pt x="54" y="32"/>
                    </a:lnTo>
                    <a:lnTo>
                      <a:pt x="56" y="36"/>
                    </a:lnTo>
                    <a:lnTo>
                      <a:pt x="54" y="42"/>
                    </a:lnTo>
                    <a:lnTo>
                      <a:pt x="50" y="46"/>
                    </a:lnTo>
                    <a:lnTo>
                      <a:pt x="38" y="54"/>
                    </a:lnTo>
                    <a:lnTo>
                      <a:pt x="24" y="62"/>
                    </a:lnTo>
                    <a:lnTo>
                      <a:pt x="16" y="64"/>
                    </a:lnTo>
                    <a:lnTo>
                      <a:pt x="10" y="64"/>
                    </a:lnTo>
                    <a:lnTo>
                      <a:pt x="6" y="64"/>
                    </a:lnTo>
                    <a:lnTo>
                      <a:pt x="4" y="62"/>
                    </a:lnTo>
                    <a:lnTo>
                      <a:pt x="0" y="56"/>
                    </a:lnTo>
                    <a:lnTo>
                      <a:pt x="2" y="52"/>
                    </a:lnTo>
                    <a:lnTo>
                      <a:pt x="6" y="48"/>
                    </a:lnTo>
                    <a:lnTo>
                      <a:pt x="14" y="40"/>
                    </a:lnTo>
                    <a:lnTo>
                      <a:pt x="6" y="34"/>
                    </a:lnTo>
                    <a:lnTo>
                      <a:pt x="2" y="30"/>
                    </a:lnTo>
                    <a:lnTo>
                      <a:pt x="6" y="26"/>
                    </a:lnTo>
                    <a:lnTo>
                      <a:pt x="4" y="20"/>
                    </a:lnTo>
                    <a:lnTo>
                      <a:pt x="10" y="18"/>
                    </a:lnTo>
                    <a:lnTo>
                      <a:pt x="20" y="16"/>
                    </a:lnTo>
                    <a:lnTo>
                      <a:pt x="26" y="18"/>
                    </a:lnTo>
                    <a:lnTo>
                      <a:pt x="32" y="20"/>
                    </a:lnTo>
                    <a:close/>
                  </a:path>
                </a:pathLst>
              </a:custGeom>
              <a:grpFill/>
              <a:ln w="3175" cmpd="sng">
                <a:solidFill>
                  <a:schemeClr val="accent5"/>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56" name="Freeform 149"/>
              <p:cNvSpPr>
                <a:spLocks/>
              </p:cNvSpPr>
              <p:nvPr/>
            </p:nvSpPr>
            <p:spPr bwMode="gray">
              <a:xfrm>
                <a:off x="4676521" y="3162280"/>
                <a:ext cx="15875" cy="44450"/>
              </a:xfrm>
              <a:custGeom>
                <a:avLst/>
                <a:gdLst/>
                <a:ahLst/>
                <a:cxnLst>
                  <a:cxn ang="0">
                    <a:pos x="0" y="28"/>
                  </a:cxn>
                  <a:cxn ang="0">
                    <a:pos x="0" y="12"/>
                  </a:cxn>
                  <a:cxn ang="0">
                    <a:pos x="2" y="6"/>
                  </a:cxn>
                  <a:cxn ang="0">
                    <a:pos x="6" y="0"/>
                  </a:cxn>
                  <a:cxn ang="0">
                    <a:pos x="8" y="6"/>
                  </a:cxn>
                  <a:cxn ang="0">
                    <a:pos x="10" y="10"/>
                  </a:cxn>
                  <a:cxn ang="0">
                    <a:pos x="10" y="28"/>
                  </a:cxn>
                  <a:cxn ang="0">
                    <a:pos x="0" y="28"/>
                  </a:cxn>
                </a:cxnLst>
                <a:rect l="0" t="0" r="r" b="b"/>
                <a:pathLst>
                  <a:path w="10" h="28">
                    <a:moveTo>
                      <a:pt x="0" y="28"/>
                    </a:moveTo>
                    <a:lnTo>
                      <a:pt x="0" y="12"/>
                    </a:lnTo>
                    <a:lnTo>
                      <a:pt x="2" y="6"/>
                    </a:lnTo>
                    <a:lnTo>
                      <a:pt x="6" y="0"/>
                    </a:lnTo>
                    <a:lnTo>
                      <a:pt x="8" y="6"/>
                    </a:lnTo>
                    <a:lnTo>
                      <a:pt x="10" y="10"/>
                    </a:lnTo>
                    <a:lnTo>
                      <a:pt x="10" y="28"/>
                    </a:lnTo>
                    <a:lnTo>
                      <a:pt x="0" y="28"/>
                    </a:lnTo>
                    <a:close/>
                  </a:path>
                </a:pathLst>
              </a:custGeom>
              <a:grpFill/>
              <a:ln w="3175" cmpd="sng">
                <a:solidFill>
                  <a:schemeClr val="accent5"/>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57" name="Freeform 150"/>
              <p:cNvSpPr>
                <a:spLocks/>
              </p:cNvSpPr>
              <p:nvPr/>
            </p:nvSpPr>
            <p:spPr bwMode="gray">
              <a:xfrm>
                <a:off x="4654296" y="3213080"/>
                <a:ext cx="44450" cy="63500"/>
              </a:xfrm>
              <a:custGeom>
                <a:avLst/>
                <a:gdLst/>
                <a:ahLst/>
                <a:cxnLst>
                  <a:cxn ang="0">
                    <a:pos x="12" y="8"/>
                  </a:cxn>
                  <a:cxn ang="0">
                    <a:pos x="16" y="4"/>
                  </a:cxn>
                  <a:cxn ang="0">
                    <a:pos x="20" y="0"/>
                  </a:cxn>
                  <a:cxn ang="0">
                    <a:pos x="24" y="4"/>
                  </a:cxn>
                  <a:cxn ang="0">
                    <a:pos x="28" y="8"/>
                  </a:cxn>
                  <a:cxn ang="0">
                    <a:pos x="28" y="34"/>
                  </a:cxn>
                  <a:cxn ang="0">
                    <a:pos x="24" y="36"/>
                  </a:cxn>
                  <a:cxn ang="0">
                    <a:pos x="20" y="38"/>
                  </a:cxn>
                  <a:cxn ang="0">
                    <a:pos x="14" y="40"/>
                  </a:cxn>
                  <a:cxn ang="0">
                    <a:pos x="10" y="36"/>
                  </a:cxn>
                  <a:cxn ang="0">
                    <a:pos x="10" y="34"/>
                  </a:cxn>
                  <a:cxn ang="0">
                    <a:pos x="10" y="30"/>
                  </a:cxn>
                  <a:cxn ang="0">
                    <a:pos x="10" y="14"/>
                  </a:cxn>
                  <a:cxn ang="0">
                    <a:pos x="4" y="12"/>
                  </a:cxn>
                  <a:cxn ang="0">
                    <a:pos x="0" y="8"/>
                  </a:cxn>
                  <a:cxn ang="0">
                    <a:pos x="4" y="6"/>
                  </a:cxn>
                  <a:cxn ang="0">
                    <a:pos x="8" y="6"/>
                  </a:cxn>
                  <a:cxn ang="0">
                    <a:pos x="12" y="8"/>
                  </a:cxn>
                </a:cxnLst>
                <a:rect l="0" t="0" r="r" b="b"/>
                <a:pathLst>
                  <a:path w="28" h="40">
                    <a:moveTo>
                      <a:pt x="12" y="8"/>
                    </a:moveTo>
                    <a:lnTo>
                      <a:pt x="16" y="4"/>
                    </a:lnTo>
                    <a:lnTo>
                      <a:pt x="20" y="0"/>
                    </a:lnTo>
                    <a:lnTo>
                      <a:pt x="24" y="4"/>
                    </a:lnTo>
                    <a:lnTo>
                      <a:pt x="28" y="8"/>
                    </a:lnTo>
                    <a:lnTo>
                      <a:pt x="28" y="34"/>
                    </a:lnTo>
                    <a:lnTo>
                      <a:pt x="24" y="36"/>
                    </a:lnTo>
                    <a:lnTo>
                      <a:pt x="20" y="38"/>
                    </a:lnTo>
                    <a:lnTo>
                      <a:pt x="14" y="40"/>
                    </a:lnTo>
                    <a:lnTo>
                      <a:pt x="10" y="36"/>
                    </a:lnTo>
                    <a:lnTo>
                      <a:pt x="10" y="34"/>
                    </a:lnTo>
                    <a:lnTo>
                      <a:pt x="10" y="30"/>
                    </a:lnTo>
                    <a:lnTo>
                      <a:pt x="10" y="14"/>
                    </a:lnTo>
                    <a:lnTo>
                      <a:pt x="4" y="12"/>
                    </a:lnTo>
                    <a:lnTo>
                      <a:pt x="0" y="8"/>
                    </a:lnTo>
                    <a:lnTo>
                      <a:pt x="4" y="6"/>
                    </a:lnTo>
                    <a:lnTo>
                      <a:pt x="8" y="6"/>
                    </a:lnTo>
                    <a:lnTo>
                      <a:pt x="12" y="8"/>
                    </a:lnTo>
                    <a:close/>
                  </a:path>
                </a:pathLst>
              </a:custGeom>
              <a:grpFill/>
              <a:ln w="3175" cmpd="sng">
                <a:solidFill>
                  <a:schemeClr val="accent5"/>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58" name="Freeform 151"/>
              <p:cNvSpPr>
                <a:spLocks/>
              </p:cNvSpPr>
              <p:nvPr/>
            </p:nvSpPr>
            <p:spPr bwMode="gray">
              <a:xfrm>
                <a:off x="4768596" y="3301980"/>
                <a:ext cx="65087" cy="38100"/>
              </a:xfrm>
              <a:custGeom>
                <a:avLst/>
                <a:gdLst/>
                <a:ahLst/>
                <a:cxnLst>
                  <a:cxn ang="0">
                    <a:pos x="41" y="12"/>
                  </a:cxn>
                  <a:cxn ang="0">
                    <a:pos x="39" y="16"/>
                  </a:cxn>
                  <a:cxn ang="0">
                    <a:pos x="39" y="18"/>
                  </a:cxn>
                  <a:cxn ang="0">
                    <a:pos x="39" y="22"/>
                  </a:cxn>
                  <a:cxn ang="0">
                    <a:pos x="39" y="24"/>
                  </a:cxn>
                  <a:cxn ang="0">
                    <a:pos x="31" y="22"/>
                  </a:cxn>
                  <a:cxn ang="0">
                    <a:pos x="17" y="16"/>
                  </a:cxn>
                  <a:cxn ang="0">
                    <a:pos x="4" y="10"/>
                  </a:cxn>
                  <a:cxn ang="0">
                    <a:pos x="0" y="6"/>
                  </a:cxn>
                  <a:cxn ang="0">
                    <a:pos x="0" y="2"/>
                  </a:cxn>
                  <a:cxn ang="0">
                    <a:pos x="2" y="0"/>
                  </a:cxn>
                  <a:cxn ang="0">
                    <a:pos x="9" y="0"/>
                  </a:cxn>
                  <a:cxn ang="0">
                    <a:pos x="19" y="2"/>
                  </a:cxn>
                  <a:cxn ang="0">
                    <a:pos x="27" y="4"/>
                  </a:cxn>
                  <a:cxn ang="0">
                    <a:pos x="33" y="2"/>
                  </a:cxn>
                  <a:cxn ang="0">
                    <a:pos x="41" y="0"/>
                  </a:cxn>
                  <a:cxn ang="0">
                    <a:pos x="41" y="4"/>
                  </a:cxn>
                  <a:cxn ang="0">
                    <a:pos x="41" y="12"/>
                  </a:cxn>
                </a:cxnLst>
                <a:rect l="0" t="0" r="r" b="b"/>
                <a:pathLst>
                  <a:path w="41" h="24">
                    <a:moveTo>
                      <a:pt x="41" y="12"/>
                    </a:moveTo>
                    <a:lnTo>
                      <a:pt x="39" y="16"/>
                    </a:lnTo>
                    <a:lnTo>
                      <a:pt x="39" y="18"/>
                    </a:lnTo>
                    <a:lnTo>
                      <a:pt x="39" y="22"/>
                    </a:lnTo>
                    <a:lnTo>
                      <a:pt x="39" y="24"/>
                    </a:lnTo>
                    <a:lnTo>
                      <a:pt x="31" y="22"/>
                    </a:lnTo>
                    <a:lnTo>
                      <a:pt x="17" y="16"/>
                    </a:lnTo>
                    <a:lnTo>
                      <a:pt x="4" y="10"/>
                    </a:lnTo>
                    <a:lnTo>
                      <a:pt x="0" y="6"/>
                    </a:lnTo>
                    <a:lnTo>
                      <a:pt x="0" y="2"/>
                    </a:lnTo>
                    <a:lnTo>
                      <a:pt x="2" y="0"/>
                    </a:lnTo>
                    <a:lnTo>
                      <a:pt x="9" y="0"/>
                    </a:lnTo>
                    <a:lnTo>
                      <a:pt x="19" y="2"/>
                    </a:lnTo>
                    <a:lnTo>
                      <a:pt x="27" y="4"/>
                    </a:lnTo>
                    <a:lnTo>
                      <a:pt x="33" y="2"/>
                    </a:lnTo>
                    <a:lnTo>
                      <a:pt x="41" y="0"/>
                    </a:lnTo>
                    <a:lnTo>
                      <a:pt x="41" y="4"/>
                    </a:lnTo>
                    <a:lnTo>
                      <a:pt x="41" y="12"/>
                    </a:lnTo>
                    <a:close/>
                  </a:path>
                </a:pathLst>
              </a:custGeom>
              <a:grpFill/>
              <a:ln w="3175" cmpd="sng">
                <a:solidFill>
                  <a:schemeClr val="accent5"/>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59" name="Freeform 152"/>
              <p:cNvSpPr>
                <a:spLocks/>
              </p:cNvSpPr>
              <p:nvPr/>
            </p:nvSpPr>
            <p:spPr bwMode="gray">
              <a:xfrm>
                <a:off x="4692396" y="2784455"/>
                <a:ext cx="38100" cy="47625"/>
              </a:xfrm>
              <a:custGeom>
                <a:avLst/>
                <a:gdLst/>
                <a:ahLst/>
                <a:cxnLst>
                  <a:cxn ang="0">
                    <a:pos x="12" y="4"/>
                  </a:cxn>
                  <a:cxn ang="0">
                    <a:pos x="12" y="12"/>
                  </a:cxn>
                  <a:cxn ang="0">
                    <a:pos x="18" y="8"/>
                  </a:cxn>
                  <a:cxn ang="0">
                    <a:pos x="24" y="4"/>
                  </a:cxn>
                  <a:cxn ang="0">
                    <a:pos x="24" y="16"/>
                  </a:cxn>
                  <a:cxn ang="0">
                    <a:pos x="22" y="20"/>
                  </a:cxn>
                  <a:cxn ang="0">
                    <a:pos x="18" y="26"/>
                  </a:cxn>
                  <a:cxn ang="0">
                    <a:pos x="16" y="30"/>
                  </a:cxn>
                  <a:cxn ang="0">
                    <a:pos x="14" y="30"/>
                  </a:cxn>
                  <a:cxn ang="0">
                    <a:pos x="14" y="28"/>
                  </a:cxn>
                  <a:cxn ang="0">
                    <a:pos x="12" y="24"/>
                  </a:cxn>
                  <a:cxn ang="0">
                    <a:pos x="10" y="20"/>
                  </a:cxn>
                  <a:cxn ang="0">
                    <a:pos x="6" y="14"/>
                  </a:cxn>
                  <a:cxn ang="0">
                    <a:pos x="2" y="10"/>
                  </a:cxn>
                  <a:cxn ang="0">
                    <a:pos x="0" y="6"/>
                  </a:cxn>
                  <a:cxn ang="0">
                    <a:pos x="0" y="4"/>
                  </a:cxn>
                  <a:cxn ang="0">
                    <a:pos x="2" y="2"/>
                  </a:cxn>
                  <a:cxn ang="0">
                    <a:pos x="4" y="0"/>
                  </a:cxn>
                  <a:cxn ang="0">
                    <a:pos x="6" y="0"/>
                  </a:cxn>
                  <a:cxn ang="0">
                    <a:pos x="8" y="0"/>
                  </a:cxn>
                  <a:cxn ang="0">
                    <a:pos x="12" y="4"/>
                  </a:cxn>
                </a:cxnLst>
                <a:rect l="0" t="0" r="r" b="b"/>
                <a:pathLst>
                  <a:path w="24" h="30">
                    <a:moveTo>
                      <a:pt x="12" y="4"/>
                    </a:moveTo>
                    <a:lnTo>
                      <a:pt x="12" y="12"/>
                    </a:lnTo>
                    <a:lnTo>
                      <a:pt x="18" y="8"/>
                    </a:lnTo>
                    <a:lnTo>
                      <a:pt x="24" y="4"/>
                    </a:lnTo>
                    <a:lnTo>
                      <a:pt x="24" y="16"/>
                    </a:lnTo>
                    <a:lnTo>
                      <a:pt x="22" y="20"/>
                    </a:lnTo>
                    <a:lnTo>
                      <a:pt x="18" y="26"/>
                    </a:lnTo>
                    <a:lnTo>
                      <a:pt x="16" y="30"/>
                    </a:lnTo>
                    <a:lnTo>
                      <a:pt x="14" y="30"/>
                    </a:lnTo>
                    <a:lnTo>
                      <a:pt x="14" y="28"/>
                    </a:lnTo>
                    <a:lnTo>
                      <a:pt x="12" y="24"/>
                    </a:lnTo>
                    <a:lnTo>
                      <a:pt x="10" y="20"/>
                    </a:lnTo>
                    <a:lnTo>
                      <a:pt x="6" y="14"/>
                    </a:lnTo>
                    <a:lnTo>
                      <a:pt x="2" y="10"/>
                    </a:lnTo>
                    <a:lnTo>
                      <a:pt x="0" y="6"/>
                    </a:lnTo>
                    <a:lnTo>
                      <a:pt x="0" y="4"/>
                    </a:lnTo>
                    <a:lnTo>
                      <a:pt x="2" y="2"/>
                    </a:lnTo>
                    <a:lnTo>
                      <a:pt x="4" y="0"/>
                    </a:lnTo>
                    <a:lnTo>
                      <a:pt x="6" y="0"/>
                    </a:lnTo>
                    <a:lnTo>
                      <a:pt x="8" y="0"/>
                    </a:lnTo>
                    <a:lnTo>
                      <a:pt x="12" y="4"/>
                    </a:lnTo>
                    <a:close/>
                  </a:path>
                </a:pathLst>
              </a:custGeom>
              <a:grpFill/>
              <a:ln w="3175" cmpd="sng">
                <a:solidFill>
                  <a:schemeClr val="accent5"/>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60" name="Freeform 153"/>
              <p:cNvSpPr>
                <a:spLocks/>
              </p:cNvSpPr>
              <p:nvPr/>
            </p:nvSpPr>
            <p:spPr bwMode="gray">
              <a:xfrm>
                <a:off x="4692396" y="2451080"/>
                <a:ext cx="236537" cy="355600"/>
              </a:xfrm>
              <a:custGeom>
                <a:avLst/>
                <a:gdLst/>
                <a:ahLst/>
                <a:cxnLst>
                  <a:cxn ang="0">
                    <a:pos x="145" y="44"/>
                  </a:cxn>
                  <a:cxn ang="0">
                    <a:pos x="141" y="28"/>
                  </a:cxn>
                  <a:cxn ang="0">
                    <a:pos x="131" y="10"/>
                  </a:cxn>
                  <a:cxn ang="0">
                    <a:pos x="113" y="4"/>
                  </a:cxn>
                  <a:cxn ang="0">
                    <a:pos x="97" y="4"/>
                  </a:cxn>
                  <a:cxn ang="0">
                    <a:pos x="77" y="6"/>
                  </a:cxn>
                  <a:cxn ang="0">
                    <a:pos x="59" y="12"/>
                  </a:cxn>
                  <a:cxn ang="0">
                    <a:pos x="42" y="32"/>
                  </a:cxn>
                  <a:cxn ang="0">
                    <a:pos x="32" y="54"/>
                  </a:cxn>
                  <a:cxn ang="0">
                    <a:pos x="30" y="76"/>
                  </a:cxn>
                  <a:cxn ang="0">
                    <a:pos x="12" y="76"/>
                  </a:cxn>
                  <a:cxn ang="0">
                    <a:pos x="6" y="82"/>
                  </a:cxn>
                  <a:cxn ang="0">
                    <a:pos x="4" y="90"/>
                  </a:cxn>
                  <a:cxn ang="0">
                    <a:pos x="8" y="108"/>
                  </a:cxn>
                  <a:cxn ang="0">
                    <a:pos x="12" y="130"/>
                  </a:cxn>
                  <a:cxn ang="0">
                    <a:pos x="14" y="134"/>
                  </a:cxn>
                  <a:cxn ang="0">
                    <a:pos x="0" y="168"/>
                  </a:cxn>
                  <a:cxn ang="0">
                    <a:pos x="14" y="182"/>
                  </a:cxn>
                  <a:cxn ang="0">
                    <a:pos x="30" y="204"/>
                  </a:cxn>
                  <a:cxn ang="0">
                    <a:pos x="28" y="216"/>
                  </a:cxn>
                  <a:cxn ang="0">
                    <a:pos x="30" y="222"/>
                  </a:cxn>
                  <a:cxn ang="0">
                    <a:pos x="38" y="224"/>
                  </a:cxn>
                  <a:cxn ang="0">
                    <a:pos x="52" y="216"/>
                  </a:cxn>
                  <a:cxn ang="0">
                    <a:pos x="63" y="212"/>
                  </a:cxn>
                  <a:cxn ang="0">
                    <a:pos x="73" y="208"/>
                  </a:cxn>
                  <a:cxn ang="0">
                    <a:pos x="81" y="204"/>
                  </a:cxn>
                  <a:cxn ang="0">
                    <a:pos x="83" y="200"/>
                  </a:cxn>
                  <a:cxn ang="0">
                    <a:pos x="79" y="170"/>
                  </a:cxn>
                  <a:cxn ang="0">
                    <a:pos x="89" y="164"/>
                  </a:cxn>
                  <a:cxn ang="0">
                    <a:pos x="99" y="156"/>
                  </a:cxn>
                  <a:cxn ang="0">
                    <a:pos x="95" y="154"/>
                  </a:cxn>
                  <a:cxn ang="0">
                    <a:pos x="105" y="150"/>
                  </a:cxn>
                  <a:cxn ang="0">
                    <a:pos x="87" y="140"/>
                  </a:cxn>
                  <a:cxn ang="0">
                    <a:pos x="79" y="130"/>
                  </a:cxn>
                  <a:cxn ang="0">
                    <a:pos x="79" y="114"/>
                  </a:cxn>
                  <a:cxn ang="0">
                    <a:pos x="91" y="98"/>
                  </a:cxn>
                  <a:cxn ang="0">
                    <a:pos x="113" y="84"/>
                  </a:cxn>
                  <a:cxn ang="0">
                    <a:pos x="121" y="72"/>
                  </a:cxn>
                  <a:cxn ang="0">
                    <a:pos x="121" y="62"/>
                  </a:cxn>
                  <a:cxn ang="0">
                    <a:pos x="129" y="58"/>
                  </a:cxn>
                  <a:cxn ang="0">
                    <a:pos x="141" y="56"/>
                  </a:cxn>
                </a:cxnLst>
                <a:rect l="0" t="0" r="r" b="b"/>
                <a:pathLst>
                  <a:path w="149" h="224">
                    <a:moveTo>
                      <a:pt x="149" y="56"/>
                    </a:moveTo>
                    <a:lnTo>
                      <a:pt x="145" y="44"/>
                    </a:lnTo>
                    <a:lnTo>
                      <a:pt x="143" y="36"/>
                    </a:lnTo>
                    <a:lnTo>
                      <a:pt x="141" y="28"/>
                    </a:lnTo>
                    <a:lnTo>
                      <a:pt x="137" y="16"/>
                    </a:lnTo>
                    <a:lnTo>
                      <a:pt x="131" y="10"/>
                    </a:lnTo>
                    <a:lnTo>
                      <a:pt x="121" y="8"/>
                    </a:lnTo>
                    <a:lnTo>
                      <a:pt x="113" y="4"/>
                    </a:lnTo>
                    <a:lnTo>
                      <a:pt x="105" y="0"/>
                    </a:lnTo>
                    <a:lnTo>
                      <a:pt x="97" y="4"/>
                    </a:lnTo>
                    <a:lnTo>
                      <a:pt x="89" y="6"/>
                    </a:lnTo>
                    <a:lnTo>
                      <a:pt x="77" y="6"/>
                    </a:lnTo>
                    <a:lnTo>
                      <a:pt x="65" y="8"/>
                    </a:lnTo>
                    <a:lnTo>
                      <a:pt x="59" y="12"/>
                    </a:lnTo>
                    <a:lnTo>
                      <a:pt x="50" y="22"/>
                    </a:lnTo>
                    <a:lnTo>
                      <a:pt x="42" y="32"/>
                    </a:lnTo>
                    <a:lnTo>
                      <a:pt x="36" y="42"/>
                    </a:lnTo>
                    <a:lnTo>
                      <a:pt x="32" y="54"/>
                    </a:lnTo>
                    <a:lnTo>
                      <a:pt x="30" y="64"/>
                    </a:lnTo>
                    <a:lnTo>
                      <a:pt x="30" y="76"/>
                    </a:lnTo>
                    <a:lnTo>
                      <a:pt x="22" y="76"/>
                    </a:lnTo>
                    <a:lnTo>
                      <a:pt x="12" y="76"/>
                    </a:lnTo>
                    <a:lnTo>
                      <a:pt x="8" y="78"/>
                    </a:lnTo>
                    <a:lnTo>
                      <a:pt x="6" y="82"/>
                    </a:lnTo>
                    <a:lnTo>
                      <a:pt x="4" y="86"/>
                    </a:lnTo>
                    <a:lnTo>
                      <a:pt x="4" y="90"/>
                    </a:lnTo>
                    <a:lnTo>
                      <a:pt x="4" y="98"/>
                    </a:lnTo>
                    <a:lnTo>
                      <a:pt x="8" y="108"/>
                    </a:lnTo>
                    <a:lnTo>
                      <a:pt x="12" y="122"/>
                    </a:lnTo>
                    <a:lnTo>
                      <a:pt x="12" y="130"/>
                    </a:lnTo>
                    <a:lnTo>
                      <a:pt x="12" y="132"/>
                    </a:lnTo>
                    <a:lnTo>
                      <a:pt x="14" y="134"/>
                    </a:lnTo>
                    <a:lnTo>
                      <a:pt x="20" y="138"/>
                    </a:lnTo>
                    <a:lnTo>
                      <a:pt x="0" y="168"/>
                    </a:lnTo>
                    <a:lnTo>
                      <a:pt x="4" y="172"/>
                    </a:lnTo>
                    <a:lnTo>
                      <a:pt x="14" y="182"/>
                    </a:lnTo>
                    <a:lnTo>
                      <a:pt x="28" y="202"/>
                    </a:lnTo>
                    <a:lnTo>
                      <a:pt x="30" y="204"/>
                    </a:lnTo>
                    <a:lnTo>
                      <a:pt x="30" y="208"/>
                    </a:lnTo>
                    <a:lnTo>
                      <a:pt x="28" y="216"/>
                    </a:lnTo>
                    <a:lnTo>
                      <a:pt x="30" y="218"/>
                    </a:lnTo>
                    <a:lnTo>
                      <a:pt x="30" y="222"/>
                    </a:lnTo>
                    <a:lnTo>
                      <a:pt x="32" y="224"/>
                    </a:lnTo>
                    <a:lnTo>
                      <a:pt x="38" y="224"/>
                    </a:lnTo>
                    <a:lnTo>
                      <a:pt x="50" y="224"/>
                    </a:lnTo>
                    <a:lnTo>
                      <a:pt x="52" y="216"/>
                    </a:lnTo>
                    <a:lnTo>
                      <a:pt x="57" y="214"/>
                    </a:lnTo>
                    <a:lnTo>
                      <a:pt x="63" y="212"/>
                    </a:lnTo>
                    <a:lnTo>
                      <a:pt x="73" y="212"/>
                    </a:lnTo>
                    <a:lnTo>
                      <a:pt x="73" y="208"/>
                    </a:lnTo>
                    <a:lnTo>
                      <a:pt x="79" y="208"/>
                    </a:lnTo>
                    <a:lnTo>
                      <a:pt x="81" y="204"/>
                    </a:lnTo>
                    <a:lnTo>
                      <a:pt x="81" y="200"/>
                    </a:lnTo>
                    <a:lnTo>
                      <a:pt x="83" y="200"/>
                    </a:lnTo>
                    <a:lnTo>
                      <a:pt x="79" y="196"/>
                    </a:lnTo>
                    <a:lnTo>
                      <a:pt x="79" y="170"/>
                    </a:lnTo>
                    <a:lnTo>
                      <a:pt x="85" y="166"/>
                    </a:lnTo>
                    <a:lnTo>
                      <a:pt x="89" y="164"/>
                    </a:lnTo>
                    <a:lnTo>
                      <a:pt x="95" y="160"/>
                    </a:lnTo>
                    <a:lnTo>
                      <a:pt x="99" y="156"/>
                    </a:lnTo>
                    <a:lnTo>
                      <a:pt x="79" y="156"/>
                    </a:lnTo>
                    <a:lnTo>
                      <a:pt x="95" y="154"/>
                    </a:lnTo>
                    <a:lnTo>
                      <a:pt x="101" y="152"/>
                    </a:lnTo>
                    <a:lnTo>
                      <a:pt x="105" y="150"/>
                    </a:lnTo>
                    <a:lnTo>
                      <a:pt x="105" y="146"/>
                    </a:lnTo>
                    <a:lnTo>
                      <a:pt x="87" y="140"/>
                    </a:lnTo>
                    <a:lnTo>
                      <a:pt x="81" y="134"/>
                    </a:lnTo>
                    <a:lnTo>
                      <a:pt x="79" y="130"/>
                    </a:lnTo>
                    <a:lnTo>
                      <a:pt x="77" y="124"/>
                    </a:lnTo>
                    <a:lnTo>
                      <a:pt x="79" y="114"/>
                    </a:lnTo>
                    <a:lnTo>
                      <a:pt x="85" y="104"/>
                    </a:lnTo>
                    <a:lnTo>
                      <a:pt x="91" y="98"/>
                    </a:lnTo>
                    <a:lnTo>
                      <a:pt x="99" y="92"/>
                    </a:lnTo>
                    <a:lnTo>
                      <a:pt x="113" y="84"/>
                    </a:lnTo>
                    <a:lnTo>
                      <a:pt x="119" y="78"/>
                    </a:lnTo>
                    <a:lnTo>
                      <a:pt x="121" y="72"/>
                    </a:lnTo>
                    <a:lnTo>
                      <a:pt x="121" y="66"/>
                    </a:lnTo>
                    <a:lnTo>
                      <a:pt x="121" y="62"/>
                    </a:lnTo>
                    <a:lnTo>
                      <a:pt x="123" y="60"/>
                    </a:lnTo>
                    <a:lnTo>
                      <a:pt x="129" y="58"/>
                    </a:lnTo>
                    <a:lnTo>
                      <a:pt x="137" y="56"/>
                    </a:lnTo>
                    <a:lnTo>
                      <a:pt x="141" y="56"/>
                    </a:lnTo>
                    <a:lnTo>
                      <a:pt x="149" y="56"/>
                    </a:lnTo>
                    <a:close/>
                  </a:path>
                </a:pathLst>
              </a:custGeom>
              <a:grpFill/>
              <a:ln w="3175" cmpd="sng">
                <a:solidFill>
                  <a:schemeClr val="accent5"/>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61" name="Freeform 154"/>
              <p:cNvSpPr>
                <a:spLocks/>
              </p:cNvSpPr>
              <p:nvPr/>
            </p:nvSpPr>
            <p:spPr bwMode="gray">
              <a:xfrm>
                <a:off x="4571746" y="2400280"/>
                <a:ext cx="468312" cy="339725"/>
              </a:xfrm>
              <a:custGeom>
                <a:avLst/>
                <a:gdLst/>
                <a:ahLst/>
                <a:cxnLst>
                  <a:cxn ang="0">
                    <a:pos x="271" y="20"/>
                  </a:cxn>
                  <a:cxn ang="0">
                    <a:pos x="245" y="16"/>
                  </a:cxn>
                  <a:cxn ang="0">
                    <a:pos x="241" y="28"/>
                  </a:cxn>
                  <a:cxn ang="0">
                    <a:pos x="233" y="40"/>
                  </a:cxn>
                  <a:cxn ang="0">
                    <a:pos x="207" y="34"/>
                  </a:cxn>
                  <a:cxn ang="0">
                    <a:pos x="187" y="30"/>
                  </a:cxn>
                  <a:cxn ang="0">
                    <a:pos x="173" y="36"/>
                  </a:cxn>
                  <a:cxn ang="0">
                    <a:pos x="141" y="40"/>
                  </a:cxn>
                  <a:cxn ang="0">
                    <a:pos x="118" y="64"/>
                  </a:cxn>
                  <a:cxn ang="0">
                    <a:pos x="106" y="96"/>
                  </a:cxn>
                  <a:cxn ang="0">
                    <a:pos x="88" y="108"/>
                  </a:cxn>
                  <a:cxn ang="0">
                    <a:pos x="80" y="118"/>
                  </a:cxn>
                  <a:cxn ang="0">
                    <a:pos x="84" y="140"/>
                  </a:cxn>
                  <a:cxn ang="0">
                    <a:pos x="88" y="164"/>
                  </a:cxn>
                  <a:cxn ang="0">
                    <a:pos x="76" y="200"/>
                  </a:cxn>
                  <a:cxn ang="0">
                    <a:pos x="64" y="188"/>
                  </a:cxn>
                  <a:cxn ang="0">
                    <a:pos x="50" y="206"/>
                  </a:cxn>
                  <a:cxn ang="0">
                    <a:pos x="26" y="212"/>
                  </a:cxn>
                  <a:cxn ang="0">
                    <a:pos x="8" y="202"/>
                  </a:cxn>
                  <a:cxn ang="0">
                    <a:pos x="12" y="194"/>
                  </a:cxn>
                  <a:cxn ang="0">
                    <a:pos x="2" y="188"/>
                  </a:cxn>
                  <a:cxn ang="0">
                    <a:pos x="8" y="174"/>
                  </a:cxn>
                  <a:cxn ang="0">
                    <a:pos x="0" y="144"/>
                  </a:cxn>
                  <a:cxn ang="0">
                    <a:pos x="22" y="136"/>
                  </a:cxn>
                  <a:cxn ang="0">
                    <a:pos x="38" y="124"/>
                  </a:cxn>
                  <a:cxn ang="0">
                    <a:pos x="54" y="120"/>
                  </a:cxn>
                  <a:cxn ang="0">
                    <a:pos x="64" y="118"/>
                  </a:cxn>
                  <a:cxn ang="0">
                    <a:pos x="62" y="116"/>
                  </a:cxn>
                  <a:cxn ang="0">
                    <a:pos x="60" y="106"/>
                  </a:cxn>
                  <a:cxn ang="0">
                    <a:pos x="80" y="94"/>
                  </a:cxn>
                  <a:cxn ang="0">
                    <a:pos x="94" y="68"/>
                  </a:cxn>
                  <a:cxn ang="0">
                    <a:pos x="106" y="60"/>
                  </a:cxn>
                  <a:cxn ang="0">
                    <a:pos x="112" y="50"/>
                  </a:cxn>
                  <a:cxn ang="0">
                    <a:pos x="106" y="44"/>
                  </a:cxn>
                  <a:cxn ang="0">
                    <a:pos x="106" y="42"/>
                  </a:cxn>
                  <a:cxn ang="0">
                    <a:pos x="114" y="34"/>
                  </a:cxn>
                  <a:cxn ang="0">
                    <a:pos x="135" y="36"/>
                  </a:cxn>
                  <a:cxn ang="0">
                    <a:pos x="139" y="26"/>
                  </a:cxn>
                  <a:cxn ang="0">
                    <a:pos x="161" y="16"/>
                  </a:cxn>
                  <a:cxn ang="0">
                    <a:pos x="169" y="16"/>
                  </a:cxn>
                  <a:cxn ang="0">
                    <a:pos x="185" y="12"/>
                  </a:cxn>
                  <a:cxn ang="0">
                    <a:pos x="227" y="0"/>
                  </a:cxn>
                  <a:cxn ang="0">
                    <a:pos x="243" y="8"/>
                  </a:cxn>
                  <a:cxn ang="0">
                    <a:pos x="251" y="2"/>
                  </a:cxn>
                  <a:cxn ang="0">
                    <a:pos x="271" y="4"/>
                  </a:cxn>
                  <a:cxn ang="0">
                    <a:pos x="289" y="14"/>
                  </a:cxn>
                  <a:cxn ang="0">
                    <a:pos x="287" y="18"/>
                  </a:cxn>
                  <a:cxn ang="0">
                    <a:pos x="295" y="26"/>
                  </a:cxn>
                </a:cxnLst>
                <a:rect l="0" t="0" r="r" b="b"/>
                <a:pathLst>
                  <a:path w="295" h="214">
                    <a:moveTo>
                      <a:pt x="285" y="28"/>
                    </a:moveTo>
                    <a:lnTo>
                      <a:pt x="277" y="24"/>
                    </a:lnTo>
                    <a:lnTo>
                      <a:pt x="271" y="20"/>
                    </a:lnTo>
                    <a:lnTo>
                      <a:pt x="263" y="16"/>
                    </a:lnTo>
                    <a:lnTo>
                      <a:pt x="251" y="14"/>
                    </a:lnTo>
                    <a:lnTo>
                      <a:pt x="245" y="16"/>
                    </a:lnTo>
                    <a:lnTo>
                      <a:pt x="243" y="18"/>
                    </a:lnTo>
                    <a:lnTo>
                      <a:pt x="241" y="22"/>
                    </a:lnTo>
                    <a:lnTo>
                      <a:pt x="241" y="28"/>
                    </a:lnTo>
                    <a:lnTo>
                      <a:pt x="239" y="32"/>
                    </a:lnTo>
                    <a:lnTo>
                      <a:pt x="237" y="36"/>
                    </a:lnTo>
                    <a:lnTo>
                      <a:pt x="233" y="40"/>
                    </a:lnTo>
                    <a:lnTo>
                      <a:pt x="227" y="40"/>
                    </a:lnTo>
                    <a:lnTo>
                      <a:pt x="217" y="38"/>
                    </a:lnTo>
                    <a:lnTo>
                      <a:pt x="207" y="34"/>
                    </a:lnTo>
                    <a:lnTo>
                      <a:pt x="197" y="32"/>
                    </a:lnTo>
                    <a:lnTo>
                      <a:pt x="189" y="30"/>
                    </a:lnTo>
                    <a:lnTo>
                      <a:pt x="187" y="30"/>
                    </a:lnTo>
                    <a:lnTo>
                      <a:pt x="185" y="30"/>
                    </a:lnTo>
                    <a:lnTo>
                      <a:pt x="181" y="32"/>
                    </a:lnTo>
                    <a:lnTo>
                      <a:pt x="173" y="36"/>
                    </a:lnTo>
                    <a:lnTo>
                      <a:pt x="165" y="38"/>
                    </a:lnTo>
                    <a:lnTo>
                      <a:pt x="153" y="38"/>
                    </a:lnTo>
                    <a:lnTo>
                      <a:pt x="141" y="40"/>
                    </a:lnTo>
                    <a:lnTo>
                      <a:pt x="135" y="44"/>
                    </a:lnTo>
                    <a:lnTo>
                      <a:pt x="126" y="54"/>
                    </a:lnTo>
                    <a:lnTo>
                      <a:pt x="118" y="64"/>
                    </a:lnTo>
                    <a:lnTo>
                      <a:pt x="112" y="74"/>
                    </a:lnTo>
                    <a:lnTo>
                      <a:pt x="108" y="86"/>
                    </a:lnTo>
                    <a:lnTo>
                      <a:pt x="106" y="96"/>
                    </a:lnTo>
                    <a:lnTo>
                      <a:pt x="106" y="108"/>
                    </a:lnTo>
                    <a:lnTo>
                      <a:pt x="98" y="108"/>
                    </a:lnTo>
                    <a:lnTo>
                      <a:pt x="88" y="108"/>
                    </a:lnTo>
                    <a:lnTo>
                      <a:pt x="84" y="110"/>
                    </a:lnTo>
                    <a:lnTo>
                      <a:pt x="82" y="114"/>
                    </a:lnTo>
                    <a:lnTo>
                      <a:pt x="80" y="118"/>
                    </a:lnTo>
                    <a:lnTo>
                      <a:pt x="80" y="122"/>
                    </a:lnTo>
                    <a:lnTo>
                      <a:pt x="80" y="130"/>
                    </a:lnTo>
                    <a:lnTo>
                      <a:pt x="84" y="140"/>
                    </a:lnTo>
                    <a:lnTo>
                      <a:pt x="88" y="154"/>
                    </a:lnTo>
                    <a:lnTo>
                      <a:pt x="88" y="162"/>
                    </a:lnTo>
                    <a:lnTo>
                      <a:pt x="88" y="164"/>
                    </a:lnTo>
                    <a:lnTo>
                      <a:pt x="90" y="166"/>
                    </a:lnTo>
                    <a:lnTo>
                      <a:pt x="96" y="170"/>
                    </a:lnTo>
                    <a:lnTo>
                      <a:pt x="76" y="200"/>
                    </a:lnTo>
                    <a:lnTo>
                      <a:pt x="70" y="198"/>
                    </a:lnTo>
                    <a:lnTo>
                      <a:pt x="68" y="196"/>
                    </a:lnTo>
                    <a:lnTo>
                      <a:pt x="64" y="188"/>
                    </a:lnTo>
                    <a:lnTo>
                      <a:pt x="62" y="192"/>
                    </a:lnTo>
                    <a:lnTo>
                      <a:pt x="62" y="196"/>
                    </a:lnTo>
                    <a:lnTo>
                      <a:pt x="50" y="206"/>
                    </a:lnTo>
                    <a:lnTo>
                      <a:pt x="42" y="210"/>
                    </a:lnTo>
                    <a:lnTo>
                      <a:pt x="36" y="214"/>
                    </a:lnTo>
                    <a:lnTo>
                      <a:pt x="26" y="212"/>
                    </a:lnTo>
                    <a:lnTo>
                      <a:pt x="18" y="208"/>
                    </a:lnTo>
                    <a:lnTo>
                      <a:pt x="10" y="204"/>
                    </a:lnTo>
                    <a:lnTo>
                      <a:pt x="8" y="202"/>
                    </a:lnTo>
                    <a:lnTo>
                      <a:pt x="8" y="200"/>
                    </a:lnTo>
                    <a:lnTo>
                      <a:pt x="10" y="196"/>
                    </a:lnTo>
                    <a:lnTo>
                      <a:pt x="12" y="194"/>
                    </a:lnTo>
                    <a:lnTo>
                      <a:pt x="6" y="192"/>
                    </a:lnTo>
                    <a:lnTo>
                      <a:pt x="2" y="190"/>
                    </a:lnTo>
                    <a:lnTo>
                      <a:pt x="2" y="188"/>
                    </a:lnTo>
                    <a:lnTo>
                      <a:pt x="2" y="184"/>
                    </a:lnTo>
                    <a:lnTo>
                      <a:pt x="4" y="178"/>
                    </a:lnTo>
                    <a:lnTo>
                      <a:pt x="8" y="174"/>
                    </a:lnTo>
                    <a:lnTo>
                      <a:pt x="4" y="168"/>
                    </a:lnTo>
                    <a:lnTo>
                      <a:pt x="2" y="160"/>
                    </a:lnTo>
                    <a:lnTo>
                      <a:pt x="0" y="144"/>
                    </a:lnTo>
                    <a:lnTo>
                      <a:pt x="10" y="144"/>
                    </a:lnTo>
                    <a:lnTo>
                      <a:pt x="16" y="140"/>
                    </a:lnTo>
                    <a:lnTo>
                      <a:pt x="22" y="136"/>
                    </a:lnTo>
                    <a:lnTo>
                      <a:pt x="24" y="128"/>
                    </a:lnTo>
                    <a:lnTo>
                      <a:pt x="32" y="128"/>
                    </a:lnTo>
                    <a:lnTo>
                      <a:pt x="38" y="124"/>
                    </a:lnTo>
                    <a:lnTo>
                      <a:pt x="44" y="122"/>
                    </a:lnTo>
                    <a:lnTo>
                      <a:pt x="52" y="122"/>
                    </a:lnTo>
                    <a:lnTo>
                      <a:pt x="54" y="120"/>
                    </a:lnTo>
                    <a:lnTo>
                      <a:pt x="58" y="116"/>
                    </a:lnTo>
                    <a:lnTo>
                      <a:pt x="60" y="118"/>
                    </a:lnTo>
                    <a:lnTo>
                      <a:pt x="64" y="118"/>
                    </a:lnTo>
                    <a:lnTo>
                      <a:pt x="70" y="118"/>
                    </a:lnTo>
                    <a:lnTo>
                      <a:pt x="72" y="116"/>
                    </a:lnTo>
                    <a:lnTo>
                      <a:pt x="62" y="116"/>
                    </a:lnTo>
                    <a:lnTo>
                      <a:pt x="60" y="114"/>
                    </a:lnTo>
                    <a:lnTo>
                      <a:pt x="58" y="110"/>
                    </a:lnTo>
                    <a:lnTo>
                      <a:pt x="60" y="106"/>
                    </a:lnTo>
                    <a:lnTo>
                      <a:pt x="66" y="102"/>
                    </a:lnTo>
                    <a:lnTo>
                      <a:pt x="76" y="98"/>
                    </a:lnTo>
                    <a:lnTo>
                      <a:pt x="80" y="94"/>
                    </a:lnTo>
                    <a:lnTo>
                      <a:pt x="86" y="86"/>
                    </a:lnTo>
                    <a:lnTo>
                      <a:pt x="92" y="70"/>
                    </a:lnTo>
                    <a:lnTo>
                      <a:pt x="94" y="68"/>
                    </a:lnTo>
                    <a:lnTo>
                      <a:pt x="96" y="68"/>
                    </a:lnTo>
                    <a:lnTo>
                      <a:pt x="102" y="64"/>
                    </a:lnTo>
                    <a:lnTo>
                      <a:pt x="106" y="60"/>
                    </a:lnTo>
                    <a:lnTo>
                      <a:pt x="108" y="56"/>
                    </a:lnTo>
                    <a:lnTo>
                      <a:pt x="108" y="52"/>
                    </a:lnTo>
                    <a:lnTo>
                      <a:pt x="112" y="50"/>
                    </a:lnTo>
                    <a:lnTo>
                      <a:pt x="116" y="48"/>
                    </a:lnTo>
                    <a:lnTo>
                      <a:pt x="116" y="40"/>
                    </a:lnTo>
                    <a:lnTo>
                      <a:pt x="106" y="44"/>
                    </a:lnTo>
                    <a:lnTo>
                      <a:pt x="104" y="44"/>
                    </a:lnTo>
                    <a:lnTo>
                      <a:pt x="100" y="42"/>
                    </a:lnTo>
                    <a:lnTo>
                      <a:pt x="106" y="42"/>
                    </a:lnTo>
                    <a:lnTo>
                      <a:pt x="106" y="40"/>
                    </a:lnTo>
                    <a:lnTo>
                      <a:pt x="112" y="38"/>
                    </a:lnTo>
                    <a:lnTo>
                      <a:pt x="114" y="34"/>
                    </a:lnTo>
                    <a:lnTo>
                      <a:pt x="116" y="34"/>
                    </a:lnTo>
                    <a:lnTo>
                      <a:pt x="120" y="36"/>
                    </a:lnTo>
                    <a:lnTo>
                      <a:pt x="135" y="36"/>
                    </a:lnTo>
                    <a:lnTo>
                      <a:pt x="135" y="28"/>
                    </a:lnTo>
                    <a:lnTo>
                      <a:pt x="135" y="26"/>
                    </a:lnTo>
                    <a:lnTo>
                      <a:pt x="139" y="26"/>
                    </a:lnTo>
                    <a:lnTo>
                      <a:pt x="145" y="28"/>
                    </a:lnTo>
                    <a:lnTo>
                      <a:pt x="155" y="22"/>
                    </a:lnTo>
                    <a:lnTo>
                      <a:pt x="161" y="16"/>
                    </a:lnTo>
                    <a:lnTo>
                      <a:pt x="165" y="12"/>
                    </a:lnTo>
                    <a:lnTo>
                      <a:pt x="167" y="14"/>
                    </a:lnTo>
                    <a:lnTo>
                      <a:pt x="169" y="16"/>
                    </a:lnTo>
                    <a:lnTo>
                      <a:pt x="175" y="18"/>
                    </a:lnTo>
                    <a:lnTo>
                      <a:pt x="181" y="16"/>
                    </a:lnTo>
                    <a:lnTo>
                      <a:pt x="185" y="12"/>
                    </a:lnTo>
                    <a:lnTo>
                      <a:pt x="189" y="8"/>
                    </a:lnTo>
                    <a:lnTo>
                      <a:pt x="209" y="4"/>
                    </a:lnTo>
                    <a:lnTo>
                      <a:pt x="227" y="0"/>
                    </a:lnTo>
                    <a:lnTo>
                      <a:pt x="233" y="2"/>
                    </a:lnTo>
                    <a:lnTo>
                      <a:pt x="239" y="4"/>
                    </a:lnTo>
                    <a:lnTo>
                      <a:pt x="243" y="8"/>
                    </a:lnTo>
                    <a:lnTo>
                      <a:pt x="245" y="12"/>
                    </a:lnTo>
                    <a:lnTo>
                      <a:pt x="249" y="6"/>
                    </a:lnTo>
                    <a:lnTo>
                      <a:pt x="251" y="2"/>
                    </a:lnTo>
                    <a:lnTo>
                      <a:pt x="257" y="2"/>
                    </a:lnTo>
                    <a:lnTo>
                      <a:pt x="265" y="2"/>
                    </a:lnTo>
                    <a:lnTo>
                      <a:pt x="271" y="4"/>
                    </a:lnTo>
                    <a:lnTo>
                      <a:pt x="279" y="6"/>
                    </a:lnTo>
                    <a:lnTo>
                      <a:pt x="289" y="6"/>
                    </a:lnTo>
                    <a:lnTo>
                      <a:pt x="289" y="14"/>
                    </a:lnTo>
                    <a:lnTo>
                      <a:pt x="277" y="14"/>
                    </a:lnTo>
                    <a:lnTo>
                      <a:pt x="281" y="16"/>
                    </a:lnTo>
                    <a:lnTo>
                      <a:pt x="287" y="18"/>
                    </a:lnTo>
                    <a:lnTo>
                      <a:pt x="291" y="18"/>
                    </a:lnTo>
                    <a:lnTo>
                      <a:pt x="295" y="14"/>
                    </a:lnTo>
                    <a:lnTo>
                      <a:pt x="295" y="26"/>
                    </a:lnTo>
                    <a:lnTo>
                      <a:pt x="279" y="30"/>
                    </a:lnTo>
                    <a:lnTo>
                      <a:pt x="285" y="28"/>
                    </a:lnTo>
                    <a:close/>
                  </a:path>
                </a:pathLst>
              </a:custGeom>
              <a:grpFill/>
              <a:ln w="3175" cmpd="sng">
                <a:solidFill>
                  <a:schemeClr val="accent5"/>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62" name="Freeform 155"/>
              <p:cNvSpPr>
                <a:spLocks/>
              </p:cNvSpPr>
              <p:nvPr/>
            </p:nvSpPr>
            <p:spPr bwMode="gray">
              <a:xfrm>
                <a:off x="4947983" y="2692380"/>
                <a:ext cx="92075" cy="53975"/>
              </a:xfrm>
              <a:custGeom>
                <a:avLst/>
                <a:gdLst/>
                <a:ahLst/>
                <a:cxnLst>
                  <a:cxn ang="0">
                    <a:pos x="58" y="34"/>
                  </a:cxn>
                  <a:cxn ang="0">
                    <a:pos x="52" y="24"/>
                  </a:cxn>
                  <a:cxn ang="0">
                    <a:pos x="48" y="16"/>
                  </a:cxn>
                  <a:cxn ang="0">
                    <a:pos x="52" y="16"/>
                  </a:cxn>
                  <a:cxn ang="0">
                    <a:pos x="54" y="14"/>
                  </a:cxn>
                  <a:cxn ang="0">
                    <a:pos x="54" y="4"/>
                  </a:cxn>
                  <a:cxn ang="0">
                    <a:pos x="48" y="6"/>
                  </a:cxn>
                  <a:cxn ang="0">
                    <a:pos x="44" y="6"/>
                  </a:cxn>
                  <a:cxn ang="0">
                    <a:pos x="40" y="4"/>
                  </a:cxn>
                  <a:cxn ang="0">
                    <a:pos x="32" y="0"/>
                  </a:cxn>
                  <a:cxn ang="0">
                    <a:pos x="24" y="0"/>
                  </a:cxn>
                  <a:cxn ang="0">
                    <a:pos x="14" y="2"/>
                  </a:cxn>
                  <a:cxn ang="0">
                    <a:pos x="6" y="6"/>
                  </a:cxn>
                  <a:cxn ang="0">
                    <a:pos x="2" y="8"/>
                  </a:cxn>
                  <a:cxn ang="0">
                    <a:pos x="0" y="10"/>
                  </a:cxn>
                  <a:cxn ang="0">
                    <a:pos x="2" y="16"/>
                  </a:cxn>
                  <a:cxn ang="0">
                    <a:pos x="6" y="20"/>
                  </a:cxn>
                  <a:cxn ang="0">
                    <a:pos x="10" y="22"/>
                  </a:cxn>
                  <a:cxn ang="0">
                    <a:pos x="18" y="24"/>
                  </a:cxn>
                  <a:cxn ang="0">
                    <a:pos x="26" y="22"/>
                  </a:cxn>
                  <a:cxn ang="0">
                    <a:pos x="30" y="22"/>
                  </a:cxn>
                  <a:cxn ang="0">
                    <a:pos x="34" y="24"/>
                  </a:cxn>
                  <a:cxn ang="0">
                    <a:pos x="36" y="28"/>
                  </a:cxn>
                  <a:cxn ang="0">
                    <a:pos x="38" y="32"/>
                  </a:cxn>
                  <a:cxn ang="0">
                    <a:pos x="42" y="34"/>
                  </a:cxn>
                  <a:cxn ang="0">
                    <a:pos x="44" y="34"/>
                  </a:cxn>
                  <a:cxn ang="0">
                    <a:pos x="46" y="30"/>
                  </a:cxn>
                  <a:cxn ang="0">
                    <a:pos x="50" y="30"/>
                  </a:cxn>
                  <a:cxn ang="0">
                    <a:pos x="54" y="32"/>
                  </a:cxn>
                  <a:cxn ang="0">
                    <a:pos x="58" y="34"/>
                  </a:cxn>
                </a:cxnLst>
                <a:rect l="0" t="0" r="r" b="b"/>
                <a:pathLst>
                  <a:path w="58" h="34">
                    <a:moveTo>
                      <a:pt x="58" y="34"/>
                    </a:moveTo>
                    <a:lnTo>
                      <a:pt x="52" y="24"/>
                    </a:lnTo>
                    <a:lnTo>
                      <a:pt x="48" y="16"/>
                    </a:lnTo>
                    <a:lnTo>
                      <a:pt x="52" y="16"/>
                    </a:lnTo>
                    <a:lnTo>
                      <a:pt x="54" y="14"/>
                    </a:lnTo>
                    <a:lnTo>
                      <a:pt x="54" y="4"/>
                    </a:lnTo>
                    <a:lnTo>
                      <a:pt x="48" y="6"/>
                    </a:lnTo>
                    <a:lnTo>
                      <a:pt x="44" y="6"/>
                    </a:lnTo>
                    <a:lnTo>
                      <a:pt x="40" y="4"/>
                    </a:lnTo>
                    <a:lnTo>
                      <a:pt x="32" y="0"/>
                    </a:lnTo>
                    <a:lnTo>
                      <a:pt x="24" y="0"/>
                    </a:lnTo>
                    <a:lnTo>
                      <a:pt x="14" y="2"/>
                    </a:lnTo>
                    <a:lnTo>
                      <a:pt x="6" y="6"/>
                    </a:lnTo>
                    <a:lnTo>
                      <a:pt x="2" y="8"/>
                    </a:lnTo>
                    <a:lnTo>
                      <a:pt x="0" y="10"/>
                    </a:lnTo>
                    <a:lnTo>
                      <a:pt x="2" y="16"/>
                    </a:lnTo>
                    <a:lnTo>
                      <a:pt x="6" y="20"/>
                    </a:lnTo>
                    <a:lnTo>
                      <a:pt x="10" y="22"/>
                    </a:lnTo>
                    <a:lnTo>
                      <a:pt x="18" y="24"/>
                    </a:lnTo>
                    <a:lnTo>
                      <a:pt x="26" y="22"/>
                    </a:lnTo>
                    <a:lnTo>
                      <a:pt x="30" y="22"/>
                    </a:lnTo>
                    <a:lnTo>
                      <a:pt x="34" y="24"/>
                    </a:lnTo>
                    <a:lnTo>
                      <a:pt x="36" y="28"/>
                    </a:lnTo>
                    <a:lnTo>
                      <a:pt x="38" y="32"/>
                    </a:lnTo>
                    <a:lnTo>
                      <a:pt x="42" y="34"/>
                    </a:lnTo>
                    <a:lnTo>
                      <a:pt x="44" y="34"/>
                    </a:lnTo>
                    <a:lnTo>
                      <a:pt x="46" y="30"/>
                    </a:lnTo>
                    <a:lnTo>
                      <a:pt x="50" y="30"/>
                    </a:lnTo>
                    <a:lnTo>
                      <a:pt x="54" y="32"/>
                    </a:lnTo>
                    <a:lnTo>
                      <a:pt x="58" y="34"/>
                    </a:lnTo>
                    <a:close/>
                  </a:path>
                </a:pathLst>
              </a:custGeom>
              <a:grpFill/>
              <a:ln w="3175" cmpd="sng">
                <a:solidFill>
                  <a:schemeClr val="accent5"/>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63" name="Freeform 156"/>
              <p:cNvSpPr>
                <a:spLocks/>
              </p:cNvSpPr>
              <p:nvPr/>
            </p:nvSpPr>
            <p:spPr bwMode="gray">
              <a:xfrm>
                <a:off x="4913058" y="2727305"/>
                <a:ext cx="136525" cy="79375"/>
              </a:xfrm>
              <a:custGeom>
                <a:avLst/>
                <a:gdLst/>
                <a:ahLst/>
                <a:cxnLst>
                  <a:cxn ang="0">
                    <a:pos x="68" y="50"/>
                  </a:cxn>
                  <a:cxn ang="0">
                    <a:pos x="74" y="50"/>
                  </a:cxn>
                  <a:cxn ang="0">
                    <a:pos x="80" y="48"/>
                  </a:cxn>
                  <a:cxn ang="0">
                    <a:pos x="84" y="46"/>
                  </a:cxn>
                  <a:cxn ang="0">
                    <a:pos x="86" y="42"/>
                  </a:cxn>
                  <a:cxn ang="0">
                    <a:pos x="86" y="38"/>
                  </a:cxn>
                  <a:cxn ang="0">
                    <a:pos x="84" y="30"/>
                  </a:cxn>
                  <a:cxn ang="0">
                    <a:pos x="84" y="26"/>
                  </a:cxn>
                  <a:cxn ang="0">
                    <a:pos x="80" y="12"/>
                  </a:cxn>
                  <a:cxn ang="0">
                    <a:pos x="76" y="10"/>
                  </a:cxn>
                  <a:cxn ang="0">
                    <a:pos x="72" y="8"/>
                  </a:cxn>
                  <a:cxn ang="0">
                    <a:pos x="68" y="8"/>
                  </a:cxn>
                  <a:cxn ang="0">
                    <a:pos x="66" y="12"/>
                  </a:cxn>
                  <a:cxn ang="0">
                    <a:pos x="64" y="12"/>
                  </a:cxn>
                  <a:cxn ang="0">
                    <a:pos x="60" y="10"/>
                  </a:cxn>
                  <a:cxn ang="0">
                    <a:pos x="58" y="6"/>
                  </a:cxn>
                  <a:cxn ang="0">
                    <a:pos x="56" y="2"/>
                  </a:cxn>
                  <a:cxn ang="0">
                    <a:pos x="52" y="0"/>
                  </a:cxn>
                  <a:cxn ang="0">
                    <a:pos x="48" y="0"/>
                  </a:cxn>
                  <a:cxn ang="0">
                    <a:pos x="40" y="2"/>
                  </a:cxn>
                  <a:cxn ang="0">
                    <a:pos x="42" y="4"/>
                  </a:cxn>
                  <a:cxn ang="0">
                    <a:pos x="44" y="12"/>
                  </a:cxn>
                  <a:cxn ang="0">
                    <a:pos x="42" y="16"/>
                  </a:cxn>
                  <a:cxn ang="0">
                    <a:pos x="42" y="18"/>
                  </a:cxn>
                  <a:cxn ang="0">
                    <a:pos x="38" y="22"/>
                  </a:cxn>
                  <a:cxn ang="0">
                    <a:pos x="32" y="24"/>
                  </a:cxn>
                  <a:cxn ang="0">
                    <a:pos x="30" y="24"/>
                  </a:cxn>
                  <a:cxn ang="0">
                    <a:pos x="28" y="22"/>
                  </a:cxn>
                  <a:cxn ang="0">
                    <a:pos x="24" y="18"/>
                  </a:cxn>
                  <a:cxn ang="0">
                    <a:pos x="18" y="12"/>
                  </a:cxn>
                  <a:cxn ang="0">
                    <a:pos x="16" y="10"/>
                  </a:cxn>
                  <a:cxn ang="0">
                    <a:pos x="12" y="10"/>
                  </a:cxn>
                  <a:cxn ang="0">
                    <a:pos x="8" y="10"/>
                  </a:cxn>
                  <a:cxn ang="0">
                    <a:pos x="6" y="12"/>
                  </a:cxn>
                  <a:cxn ang="0">
                    <a:pos x="2" y="20"/>
                  </a:cxn>
                  <a:cxn ang="0">
                    <a:pos x="2" y="26"/>
                  </a:cxn>
                  <a:cxn ang="0">
                    <a:pos x="0" y="30"/>
                  </a:cxn>
                  <a:cxn ang="0">
                    <a:pos x="2" y="38"/>
                  </a:cxn>
                  <a:cxn ang="0">
                    <a:pos x="2" y="36"/>
                  </a:cxn>
                  <a:cxn ang="0">
                    <a:pos x="4" y="34"/>
                  </a:cxn>
                  <a:cxn ang="0">
                    <a:pos x="12" y="34"/>
                  </a:cxn>
                  <a:cxn ang="0">
                    <a:pos x="24" y="34"/>
                  </a:cxn>
                  <a:cxn ang="0">
                    <a:pos x="28" y="36"/>
                  </a:cxn>
                  <a:cxn ang="0">
                    <a:pos x="34" y="38"/>
                  </a:cxn>
                  <a:cxn ang="0">
                    <a:pos x="42" y="36"/>
                  </a:cxn>
                  <a:cxn ang="0">
                    <a:pos x="50" y="32"/>
                  </a:cxn>
                  <a:cxn ang="0">
                    <a:pos x="54" y="38"/>
                  </a:cxn>
                  <a:cxn ang="0">
                    <a:pos x="58" y="40"/>
                  </a:cxn>
                  <a:cxn ang="0">
                    <a:pos x="58" y="44"/>
                  </a:cxn>
                  <a:cxn ang="0">
                    <a:pos x="60" y="48"/>
                  </a:cxn>
                  <a:cxn ang="0">
                    <a:pos x="66" y="50"/>
                  </a:cxn>
                  <a:cxn ang="0">
                    <a:pos x="68" y="50"/>
                  </a:cxn>
                </a:cxnLst>
                <a:rect l="0" t="0" r="r" b="b"/>
                <a:pathLst>
                  <a:path w="86" h="50">
                    <a:moveTo>
                      <a:pt x="68" y="50"/>
                    </a:moveTo>
                    <a:lnTo>
                      <a:pt x="74" y="50"/>
                    </a:lnTo>
                    <a:lnTo>
                      <a:pt x="80" y="48"/>
                    </a:lnTo>
                    <a:lnTo>
                      <a:pt x="84" y="46"/>
                    </a:lnTo>
                    <a:lnTo>
                      <a:pt x="86" y="42"/>
                    </a:lnTo>
                    <a:lnTo>
                      <a:pt x="86" y="38"/>
                    </a:lnTo>
                    <a:lnTo>
                      <a:pt x="84" y="30"/>
                    </a:lnTo>
                    <a:lnTo>
                      <a:pt x="84" y="26"/>
                    </a:lnTo>
                    <a:lnTo>
                      <a:pt x="80" y="12"/>
                    </a:lnTo>
                    <a:lnTo>
                      <a:pt x="76" y="10"/>
                    </a:lnTo>
                    <a:lnTo>
                      <a:pt x="72" y="8"/>
                    </a:lnTo>
                    <a:lnTo>
                      <a:pt x="68" y="8"/>
                    </a:lnTo>
                    <a:lnTo>
                      <a:pt x="66" y="12"/>
                    </a:lnTo>
                    <a:lnTo>
                      <a:pt x="64" y="12"/>
                    </a:lnTo>
                    <a:lnTo>
                      <a:pt x="60" y="10"/>
                    </a:lnTo>
                    <a:lnTo>
                      <a:pt x="58" y="6"/>
                    </a:lnTo>
                    <a:lnTo>
                      <a:pt x="56" y="2"/>
                    </a:lnTo>
                    <a:lnTo>
                      <a:pt x="52" y="0"/>
                    </a:lnTo>
                    <a:lnTo>
                      <a:pt x="48" y="0"/>
                    </a:lnTo>
                    <a:lnTo>
                      <a:pt x="40" y="2"/>
                    </a:lnTo>
                    <a:lnTo>
                      <a:pt x="42" y="4"/>
                    </a:lnTo>
                    <a:lnTo>
                      <a:pt x="44" y="12"/>
                    </a:lnTo>
                    <a:lnTo>
                      <a:pt x="42" y="16"/>
                    </a:lnTo>
                    <a:lnTo>
                      <a:pt x="42" y="18"/>
                    </a:lnTo>
                    <a:lnTo>
                      <a:pt x="38" y="22"/>
                    </a:lnTo>
                    <a:lnTo>
                      <a:pt x="32" y="24"/>
                    </a:lnTo>
                    <a:lnTo>
                      <a:pt x="30" y="24"/>
                    </a:lnTo>
                    <a:lnTo>
                      <a:pt x="28" y="22"/>
                    </a:lnTo>
                    <a:lnTo>
                      <a:pt x="24" y="18"/>
                    </a:lnTo>
                    <a:lnTo>
                      <a:pt x="18" y="12"/>
                    </a:lnTo>
                    <a:lnTo>
                      <a:pt x="16" y="10"/>
                    </a:lnTo>
                    <a:lnTo>
                      <a:pt x="12" y="10"/>
                    </a:lnTo>
                    <a:lnTo>
                      <a:pt x="8" y="10"/>
                    </a:lnTo>
                    <a:lnTo>
                      <a:pt x="6" y="12"/>
                    </a:lnTo>
                    <a:lnTo>
                      <a:pt x="2" y="20"/>
                    </a:lnTo>
                    <a:lnTo>
                      <a:pt x="2" y="26"/>
                    </a:lnTo>
                    <a:lnTo>
                      <a:pt x="0" y="30"/>
                    </a:lnTo>
                    <a:lnTo>
                      <a:pt x="2" y="38"/>
                    </a:lnTo>
                    <a:lnTo>
                      <a:pt x="2" y="36"/>
                    </a:lnTo>
                    <a:lnTo>
                      <a:pt x="4" y="34"/>
                    </a:lnTo>
                    <a:lnTo>
                      <a:pt x="12" y="34"/>
                    </a:lnTo>
                    <a:lnTo>
                      <a:pt x="24" y="34"/>
                    </a:lnTo>
                    <a:lnTo>
                      <a:pt x="28" y="36"/>
                    </a:lnTo>
                    <a:lnTo>
                      <a:pt x="34" y="38"/>
                    </a:lnTo>
                    <a:lnTo>
                      <a:pt x="42" y="36"/>
                    </a:lnTo>
                    <a:lnTo>
                      <a:pt x="50" y="32"/>
                    </a:lnTo>
                    <a:lnTo>
                      <a:pt x="54" y="38"/>
                    </a:lnTo>
                    <a:lnTo>
                      <a:pt x="58" y="40"/>
                    </a:lnTo>
                    <a:lnTo>
                      <a:pt x="58" y="44"/>
                    </a:lnTo>
                    <a:lnTo>
                      <a:pt x="60" y="48"/>
                    </a:lnTo>
                    <a:lnTo>
                      <a:pt x="66" y="50"/>
                    </a:lnTo>
                    <a:lnTo>
                      <a:pt x="68" y="50"/>
                    </a:lnTo>
                    <a:close/>
                  </a:path>
                </a:pathLst>
              </a:custGeom>
              <a:grpFill/>
              <a:ln w="3175" cmpd="sng">
                <a:solidFill>
                  <a:schemeClr val="accent5"/>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64" name="Freeform 157"/>
              <p:cNvSpPr>
                <a:spLocks/>
              </p:cNvSpPr>
              <p:nvPr/>
            </p:nvSpPr>
            <p:spPr bwMode="gray">
              <a:xfrm>
                <a:off x="4913058" y="2778105"/>
                <a:ext cx="101600" cy="76200"/>
              </a:xfrm>
              <a:custGeom>
                <a:avLst/>
                <a:gdLst/>
                <a:ahLst/>
                <a:cxnLst>
                  <a:cxn ang="0">
                    <a:pos x="64" y="18"/>
                  </a:cxn>
                  <a:cxn ang="0">
                    <a:pos x="60" y="16"/>
                  </a:cxn>
                  <a:cxn ang="0">
                    <a:pos x="58" y="12"/>
                  </a:cxn>
                  <a:cxn ang="0">
                    <a:pos x="58" y="8"/>
                  </a:cxn>
                  <a:cxn ang="0">
                    <a:pos x="54" y="6"/>
                  </a:cxn>
                  <a:cxn ang="0">
                    <a:pos x="50" y="0"/>
                  </a:cxn>
                  <a:cxn ang="0">
                    <a:pos x="42" y="4"/>
                  </a:cxn>
                  <a:cxn ang="0">
                    <a:pos x="34" y="6"/>
                  </a:cxn>
                  <a:cxn ang="0">
                    <a:pos x="28" y="4"/>
                  </a:cxn>
                  <a:cxn ang="0">
                    <a:pos x="24" y="2"/>
                  </a:cxn>
                  <a:cxn ang="0">
                    <a:pos x="12" y="2"/>
                  </a:cxn>
                  <a:cxn ang="0">
                    <a:pos x="4" y="2"/>
                  </a:cxn>
                  <a:cxn ang="0">
                    <a:pos x="2" y="4"/>
                  </a:cxn>
                  <a:cxn ang="0">
                    <a:pos x="0" y="6"/>
                  </a:cxn>
                  <a:cxn ang="0">
                    <a:pos x="0" y="20"/>
                  </a:cxn>
                  <a:cxn ang="0">
                    <a:pos x="8" y="20"/>
                  </a:cxn>
                  <a:cxn ang="0">
                    <a:pos x="16" y="20"/>
                  </a:cxn>
                  <a:cxn ang="0">
                    <a:pos x="22" y="22"/>
                  </a:cxn>
                  <a:cxn ang="0">
                    <a:pos x="28" y="24"/>
                  </a:cxn>
                  <a:cxn ang="0">
                    <a:pos x="26" y="36"/>
                  </a:cxn>
                  <a:cxn ang="0">
                    <a:pos x="30" y="40"/>
                  </a:cxn>
                  <a:cxn ang="0">
                    <a:pos x="32" y="40"/>
                  </a:cxn>
                  <a:cxn ang="0">
                    <a:pos x="34" y="42"/>
                  </a:cxn>
                  <a:cxn ang="0">
                    <a:pos x="38" y="46"/>
                  </a:cxn>
                  <a:cxn ang="0">
                    <a:pos x="40" y="48"/>
                  </a:cxn>
                  <a:cxn ang="0">
                    <a:pos x="44" y="46"/>
                  </a:cxn>
                  <a:cxn ang="0">
                    <a:pos x="50" y="46"/>
                  </a:cxn>
                  <a:cxn ang="0">
                    <a:pos x="56" y="34"/>
                  </a:cxn>
                  <a:cxn ang="0">
                    <a:pos x="58" y="30"/>
                  </a:cxn>
                  <a:cxn ang="0">
                    <a:pos x="64" y="24"/>
                  </a:cxn>
                  <a:cxn ang="0">
                    <a:pos x="64" y="20"/>
                  </a:cxn>
                  <a:cxn ang="0">
                    <a:pos x="64" y="18"/>
                  </a:cxn>
                </a:cxnLst>
                <a:rect l="0" t="0" r="r" b="b"/>
                <a:pathLst>
                  <a:path w="64" h="48">
                    <a:moveTo>
                      <a:pt x="64" y="18"/>
                    </a:moveTo>
                    <a:lnTo>
                      <a:pt x="60" y="16"/>
                    </a:lnTo>
                    <a:lnTo>
                      <a:pt x="58" y="12"/>
                    </a:lnTo>
                    <a:lnTo>
                      <a:pt x="58" y="8"/>
                    </a:lnTo>
                    <a:lnTo>
                      <a:pt x="54" y="6"/>
                    </a:lnTo>
                    <a:lnTo>
                      <a:pt x="50" y="0"/>
                    </a:lnTo>
                    <a:lnTo>
                      <a:pt x="42" y="4"/>
                    </a:lnTo>
                    <a:lnTo>
                      <a:pt x="34" y="6"/>
                    </a:lnTo>
                    <a:lnTo>
                      <a:pt x="28" y="4"/>
                    </a:lnTo>
                    <a:lnTo>
                      <a:pt x="24" y="2"/>
                    </a:lnTo>
                    <a:lnTo>
                      <a:pt x="12" y="2"/>
                    </a:lnTo>
                    <a:lnTo>
                      <a:pt x="4" y="2"/>
                    </a:lnTo>
                    <a:lnTo>
                      <a:pt x="2" y="4"/>
                    </a:lnTo>
                    <a:lnTo>
                      <a:pt x="0" y="6"/>
                    </a:lnTo>
                    <a:lnTo>
                      <a:pt x="0" y="20"/>
                    </a:lnTo>
                    <a:lnTo>
                      <a:pt x="8" y="20"/>
                    </a:lnTo>
                    <a:lnTo>
                      <a:pt x="16" y="20"/>
                    </a:lnTo>
                    <a:lnTo>
                      <a:pt x="22" y="22"/>
                    </a:lnTo>
                    <a:lnTo>
                      <a:pt x="28" y="24"/>
                    </a:lnTo>
                    <a:lnTo>
                      <a:pt x="26" y="36"/>
                    </a:lnTo>
                    <a:lnTo>
                      <a:pt x="30" y="40"/>
                    </a:lnTo>
                    <a:lnTo>
                      <a:pt x="32" y="40"/>
                    </a:lnTo>
                    <a:lnTo>
                      <a:pt x="34" y="42"/>
                    </a:lnTo>
                    <a:lnTo>
                      <a:pt x="38" y="46"/>
                    </a:lnTo>
                    <a:lnTo>
                      <a:pt x="40" y="48"/>
                    </a:lnTo>
                    <a:lnTo>
                      <a:pt x="44" y="46"/>
                    </a:lnTo>
                    <a:lnTo>
                      <a:pt x="50" y="46"/>
                    </a:lnTo>
                    <a:lnTo>
                      <a:pt x="56" y="34"/>
                    </a:lnTo>
                    <a:lnTo>
                      <a:pt x="58" y="30"/>
                    </a:lnTo>
                    <a:lnTo>
                      <a:pt x="64" y="24"/>
                    </a:lnTo>
                    <a:lnTo>
                      <a:pt x="64" y="20"/>
                    </a:lnTo>
                    <a:lnTo>
                      <a:pt x="64" y="18"/>
                    </a:lnTo>
                    <a:close/>
                  </a:path>
                </a:pathLst>
              </a:custGeom>
              <a:grpFill/>
              <a:ln w="3175" cmpd="sng">
                <a:solidFill>
                  <a:schemeClr val="accent5"/>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65" name="Freeform 158"/>
              <p:cNvSpPr>
                <a:spLocks/>
              </p:cNvSpPr>
              <p:nvPr/>
            </p:nvSpPr>
            <p:spPr bwMode="gray">
              <a:xfrm>
                <a:off x="4894008" y="2809855"/>
                <a:ext cx="63500" cy="25400"/>
              </a:xfrm>
              <a:custGeom>
                <a:avLst/>
                <a:gdLst/>
                <a:ahLst/>
                <a:cxnLst>
                  <a:cxn ang="0">
                    <a:pos x="38" y="16"/>
                  </a:cxn>
                  <a:cxn ang="0">
                    <a:pos x="40" y="4"/>
                  </a:cxn>
                  <a:cxn ang="0">
                    <a:pos x="34" y="2"/>
                  </a:cxn>
                  <a:cxn ang="0">
                    <a:pos x="28" y="0"/>
                  </a:cxn>
                  <a:cxn ang="0">
                    <a:pos x="20" y="0"/>
                  </a:cxn>
                  <a:cxn ang="0">
                    <a:pos x="14" y="0"/>
                  </a:cxn>
                  <a:cxn ang="0">
                    <a:pos x="12" y="6"/>
                  </a:cxn>
                  <a:cxn ang="0">
                    <a:pos x="8" y="6"/>
                  </a:cxn>
                  <a:cxn ang="0">
                    <a:pos x="4" y="8"/>
                  </a:cxn>
                  <a:cxn ang="0">
                    <a:pos x="2" y="12"/>
                  </a:cxn>
                  <a:cxn ang="0">
                    <a:pos x="0" y="16"/>
                  </a:cxn>
                  <a:cxn ang="0">
                    <a:pos x="38" y="16"/>
                  </a:cxn>
                </a:cxnLst>
                <a:rect l="0" t="0" r="r" b="b"/>
                <a:pathLst>
                  <a:path w="40" h="16">
                    <a:moveTo>
                      <a:pt x="38" y="16"/>
                    </a:moveTo>
                    <a:lnTo>
                      <a:pt x="40" y="4"/>
                    </a:lnTo>
                    <a:lnTo>
                      <a:pt x="34" y="2"/>
                    </a:lnTo>
                    <a:lnTo>
                      <a:pt x="28" y="0"/>
                    </a:lnTo>
                    <a:lnTo>
                      <a:pt x="20" y="0"/>
                    </a:lnTo>
                    <a:lnTo>
                      <a:pt x="14" y="0"/>
                    </a:lnTo>
                    <a:lnTo>
                      <a:pt x="12" y="6"/>
                    </a:lnTo>
                    <a:lnTo>
                      <a:pt x="8" y="6"/>
                    </a:lnTo>
                    <a:lnTo>
                      <a:pt x="4" y="8"/>
                    </a:lnTo>
                    <a:lnTo>
                      <a:pt x="2" y="12"/>
                    </a:lnTo>
                    <a:lnTo>
                      <a:pt x="0" y="16"/>
                    </a:lnTo>
                    <a:lnTo>
                      <a:pt x="38" y="16"/>
                    </a:lnTo>
                    <a:close/>
                  </a:path>
                </a:pathLst>
              </a:custGeom>
              <a:grpFill/>
              <a:ln w="3175" cmpd="sng">
                <a:solidFill>
                  <a:schemeClr val="accent5"/>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66" name="Freeform 159"/>
              <p:cNvSpPr>
                <a:spLocks/>
              </p:cNvSpPr>
              <p:nvPr/>
            </p:nvSpPr>
            <p:spPr bwMode="gray">
              <a:xfrm>
                <a:off x="4254246" y="3187680"/>
                <a:ext cx="63500" cy="142875"/>
              </a:xfrm>
              <a:custGeom>
                <a:avLst/>
                <a:gdLst/>
                <a:ahLst/>
                <a:cxnLst>
                  <a:cxn ang="0">
                    <a:pos x="24" y="90"/>
                  </a:cxn>
                  <a:cxn ang="0">
                    <a:pos x="16" y="90"/>
                  </a:cxn>
                  <a:cxn ang="0">
                    <a:pos x="12" y="90"/>
                  </a:cxn>
                  <a:cxn ang="0">
                    <a:pos x="8" y="90"/>
                  </a:cxn>
                  <a:cxn ang="0">
                    <a:pos x="6" y="76"/>
                  </a:cxn>
                  <a:cxn ang="0">
                    <a:pos x="8" y="66"/>
                  </a:cxn>
                  <a:cxn ang="0">
                    <a:pos x="6" y="64"/>
                  </a:cxn>
                  <a:cxn ang="0">
                    <a:pos x="4" y="64"/>
                  </a:cxn>
                  <a:cxn ang="0">
                    <a:pos x="0" y="62"/>
                  </a:cxn>
                  <a:cxn ang="0">
                    <a:pos x="0" y="58"/>
                  </a:cxn>
                  <a:cxn ang="0">
                    <a:pos x="0" y="52"/>
                  </a:cxn>
                  <a:cxn ang="0">
                    <a:pos x="2" y="48"/>
                  </a:cxn>
                  <a:cxn ang="0">
                    <a:pos x="6" y="38"/>
                  </a:cxn>
                  <a:cxn ang="0">
                    <a:pos x="10" y="32"/>
                  </a:cxn>
                  <a:cxn ang="0">
                    <a:pos x="12" y="26"/>
                  </a:cxn>
                  <a:cxn ang="0">
                    <a:pos x="12" y="22"/>
                  </a:cxn>
                  <a:cxn ang="0">
                    <a:pos x="12" y="18"/>
                  </a:cxn>
                  <a:cxn ang="0">
                    <a:pos x="10" y="16"/>
                  </a:cxn>
                  <a:cxn ang="0">
                    <a:pos x="8" y="14"/>
                  </a:cxn>
                  <a:cxn ang="0">
                    <a:pos x="8" y="12"/>
                  </a:cxn>
                  <a:cxn ang="0">
                    <a:pos x="10" y="6"/>
                  </a:cxn>
                  <a:cxn ang="0">
                    <a:pos x="12" y="0"/>
                  </a:cxn>
                  <a:cxn ang="0">
                    <a:pos x="16" y="4"/>
                  </a:cxn>
                  <a:cxn ang="0">
                    <a:pos x="22" y="6"/>
                  </a:cxn>
                  <a:cxn ang="0">
                    <a:pos x="36" y="6"/>
                  </a:cxn>
                  <a:cxn ang="0">
                    <a:pos x="38" y="8"/>
                  </a:cxn>
                  <a:cxn ang="0">
                    <a:pos x="40" y="12"/>
                  </a:cxn>
                  <a:cxn ang="0">
                    <a:pos x="38" y="24"/>
                  </a:cxn>
                  <a:cxn ang="0">
                    <a:pos x="34" y="34"/>
                  </a:cxn>
                  <a:cxn ang="0">
                    <a:pos x="30" y="40"/>
                  </a:cxn>
                  <a:cxn ang="0">
                    <a:pos x="28" y="50"/>
                  </a:cxn>
                  <a:cxn ang="0">
                    <a:pos x="30" y="54"/>
                  </a:cxn>
                  <a:cxn ang="0">
                    <a:pos x="30" y="60"/>
                  </a:cxn>
                  <a:cxn ang="0">
                    <a:pos x="30" y="64"/>
                  </a:cxn>
                  <a:cxn ang="0">
                    <a:pos x="28" y="68"/>
                  </a:cxn>
                  <a:cxn ang="0">
                    <a:pos x="30" y="70"/>
                  </a:cxn>
                  <a:cxn ang="0">
                    <a:pos x="32" y="74"/>
                  </a:cxn>
                  <a:cxn ang="0">
                    <a:pos x="30" y="78"/>
                  </a:cxn>
                  <a:cxn ang="0">
                    <a:pos x="28" y="80"/>
                  </a:cxn>
                  <a:cxn ang="0">
                    <a:pos x="26" y="84"/>
                  </a:cxn>
                  <a:cxn ang="0">
                    <a:pos x="24" y="86"/>
                  </a:cxn>
                  <a:cxn ang="0">
                    <a:pos x="24" y="90"/>
                  </a:cxn>
                </a:cxnLst>
                <a:rect l="0" t="0" r="r" b="b"/>
                <a:pathLst>
                  <a:path w="40" h="90">
                    <a:moveTo>
                      <a:pt x="24" y="90"/>
                    </a:moveTo>
                    <a:lnTo>
                      <a:pt x="16" y="90"/>
                    </a:lnTo>
                    <a:lnTo>
                      <a:pt x="12" y="90"/>
                    </a:lnTo>
                    <a:lnTo>
                      <a:pt x="8" y="90"/>
                    </a:lnTo>
                    <a:lnTo>
                      <a:pt x="6" y="76"/>
                    </a:lnTo>
                    <a:lnTo>
                      <a:pt x="8" y="66"/>
                    </a:lnTo>
                    <a:lnTo>
                      <a:pt x="6" y="64"/>
                    </a:lnTo>
                    <a:lnTo>
                      <a:pt x="4" y="64"/>
                    </a:lnTo>
                    <a:lnTo>
                      <a:pt x="0" y="62"/>
                    </a:lnTo>
                    <a:lnTo>
                      <a:pt x="0" y="58"/>
                    </a:lnTo>
                    <a:lnTo>
                      <a:pt x="0" y="52"/>
                    </a:lnTo>
                    <a:lnTo>
                      <a:pt x="2" y="48"/>
                    </a:lnTo>
                    <a:lnTo>
                      <a:pt x="6" y="38"/>
                    </a:lnTo>
                    <a:lnTo>
                      <a:pt x="10" y="32"/>
                    </a:lnTo>
                    <a:lnTo>
                      <a:pt x="12" y="26"/>
                    </a:lnTo>
                    <a:lnTo>
                      <a:pt x="12" y="22"/>
                    </a:lnTo>
                    <a:lnTo>
                      <a:pt x="12" y="18"/>
                    </a:lnTo>
                    <a:lnTo>
                      <a:pt x="10" y="16"/>
                    </a:lnTo>
                    <a:lnTo>
                      <a:pt x="8" y="14"/>
                    </a:lnTo>
                    <a:lnTo>
                      <a:pt x="8" y="12"/>
                    </a:lnTo>
                    <a:lnTo>
                      <a:pt x="10" y="6"/>
                    </a:lnTo>
                    <a:lnTo>
                      <a:pt x="12" y="0"/>
                    </a:lnTo>
                    <a:lnTo>
                      <a:pt x="16" y="4"/>
                    </a:lnTo>
                    <a:lnTo>
                      <a:pt x="22" y="6"/>
                    </a:lnTo>
                    <a:lnTo>
                      <a:pt x="36" y="6"/>
                    </a:lnTo>
                    <a:lnTo>
                      <a:pt x="38" y="8"/>
                    </a:lnTo>
                    <a:lnTo>
                      <a:pt x="40" y="12"/>
                    </a:lnTo>
                    <a:lnTo>
                      <a:pt x="38" y="24"/>
                    </a:lnTo>
                    <a:lnTo>
                      <a:pt x="34" y="34"/>
                    </a:lnTo>
                    <a:lnTo>
                      <a:pt x="30" y="40"/>
                    </a:lnTo>
                    <a:lnTo>
                      <a:pt x="28" y="50"/>
                    </a:lnTo>
                    <a:lnTo>
                      <a:pt x="30" y="54"/>
                    </a:lnTo>
                    <a:lnTo>
                      <a:pt x="30" y="60"/>
                    </a:lnTo>
                    <a:lnTo>
                      <a:pt x="30" y="64"/>
                    </a:lnTo>
                    <a:lnTo>
                      <a:pt x="28" y="68"/>
                    </a:lnTo>
                    <a:lnTo>
                      <a:pt x="30" y="70"/>
                    </a:lnTo>
                    <a:lnTo>
                      <a:pt x="32" y="74"/>
                    </a:lnTo>
                    <a:lnTo>
                      <a:pt x="30" y="78"/>
                    </a:lnTo>
                    <a:lnTo>
                      <a:pt x="28" y="80"/>
                    </a:lnTo>
                    <a:lnTo>
                      <a:pt x="26" y="84"/>
                    </a:lnTo>
                    <a:lnTo>
                      <a:pt x="24" y="86"/>
                    </a:lnTo>
                    <a:lnTo>
                      <a:pt x="24" y="90"/>
                    </a:lnTo>
                    <a:close/>
                  </a:path>
                </a:pathLst>
              </a:custGeom>
              <a:grpFill/>
              <a:ln w="3175" cmpd="sng">
                <a:solidFill>
                  <a:schemeClr val="accent5"/>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67" name="Freeform 160"/>
              <p:cNvSpPr>
                <a:spLocks/>
              </p:cNvSpPr>
              <p:nvPr/>
            </p:nvSpPr>
            <p:spPr bwMode="gray">
              <a:xfrm>
                <a:off x="4263771" y="3140055"/>
                <a:ext cx="276225" cy="222250"/>
              </a:xfrm>
              <a:custGeom>
                <a:avLst/>
                <a:gdLst/>
                <a:ahLst/>
                <a:cxnLst>
                  <a:cxn ang="0">
                    <a:pos x="174" y="34"/>
                  </a:cxn>
                  <a:cxn ang="0">
                    <a:pos x="164" y="44"/>
                  </a:cxn>
                  <a:cxn ang="0">
                    <a:pos x="138" y="56"/>
                  </a:cxn>
                  <a:cxn ang="0">
                    <a:pos x="128" y="68"/>
                  </a:cxn>
                  <a:cxn ang="0">
                    <a:pos x="128" y="86"/>
                  </a:cxn>
                  <a:cxn ang="0">
                    <a:pos x="124" y="96"/>
                  </a:cxn>
                  <a:cxn ang="0">
                    <a:pos x="106" y="118"/>
                  </a:cxn>
                  <a:cxn ang="0">
                    <a:pos x="102" y="126"/>
                  </a:cxn>
                  <a:cxn ang="0">
                    <a:pos x="64" y="128"/>
                  </a:cxn>
                  <a:cxn ang="0">
                    <a:pos x="56" y="134"/>
                  </a:cxn>
                  <a:cxn ang="0">
                    <a:pos x="50" y="140"/>
                  </a:cxn>
                  <a:cxn ang="0">
                    <a:pos x="42" y="140"/>
                  </a:cxn>
                  <a:cxn ang="0">
                    <a:pos x="36" y="130"/>
                  </a:cxn>
                  <a:cxn ang="0">
                    <a:pos x="34" y="122"/>
                  </a:cxn>
                  <a:cxn ang="0">
                    <a:pos x="24" y="120"/>
                  </a:cxn>
                  <a:cxn ang="0">
                    <a:pos x="20" y="116"/>
                  </a:cxn>
                  <a:cxn ang="0">
                    <a:pos x="24" y="108"/>
                  </a:cxn>
                  <a:cxn ang="0">
                    <a:pos x="24" y="100"/>
                  </a:cxn>
                  <a:cxn ang="0">
                    <a:pos x="24" y="94"/>
                  </a:cxn>
                  <a:cxn ang="0">
                    <a:pos x="24" y="84"/>
                  </a:cxn>
                  <a:cxn ang="0">
                    <a:pos x="24" y="70"/>
                  </a:cxn>
                  <a:cxn ang="0">
                    <a:pos x="32" y="54"/>
                  </a:cxn>
                  <a:cxn ang="0">
                    <a:pos x="32" y="38"/>
                  </a:cxn>
                  <a:cxn ang="0">
                    <a:pos x="16" y="36"/>
                  </a:cxn>
                  <a:cxn ang="0">
                    <a:pos x="6" y="30"/>
                  </a:cxn>
                  <a:cxn ang="0">
                    <a:pos x="4" y="22"/>
                  </a:cxn>
                  <a:cxn ang="0">
                    <a:pos x="0" y="16"/>
                  </a:cxn>
                  <a:cxn ang="0">
                    <a:pos x="0" y="10"/>
                  </a:cxn>
                  <a:cxn ang="0">
                    <a:pos x="12" y="6"/>
                  </a:cxn>
                  <a:cxn ang="0">
                    <a:pos x="14" y="0"/>
                  </a:cxn>
                  <a:cxn ang="0">
                    <a:pos x="40" y="2"/>
                  </a:cxn>
                  <a:cxn ang="0">
                    <a:pos x="80" y="8"/>
                  </a:cxn>
                  <a:cxn ang="0">
                    <a:pos x="124" y="16"/>
                  </a:cxn>
                  <a:cxn ang="0">
                    <a:pos x="150" y="20"/>
                  </a:cxn>
                  <a:cxn ang="0">
                    <a:pos x="154" y="22"/>
                  </a:cxn>
                  <a:cxn ang="0">
                    <a:pos x="174" y="32"/>
                  </a:cxn>
                </a:cxnLst>
                <a:rect l="0" t="0" r="r" b="b"/>
                <a:pathLst>
                  <a:path w="174" h="140">
                    <a:moveTo>
                      <a:pt x="174" y="32"/>
                    </a:moveTo>
                    <a:lnTo>
                      <a:pt x="174" y="34"/>
                    </a:lnTo>
                    <a:lnTo>
                      <a:pt x="168" y="38"/>
                    </a:lnTo>
                    <a:lnTo>
                      <a:pt x="164" y="44"/>
                    </a:lnTo>
                    <a:lnTo>
                      <a:pt x="146" y="52"/>
                    </a:lnTo>
                    <a:lnTo>
                      <a:pt x="138" y="56"/>
                    </a:lnTo>
                    <a:lnTo>
                      <a:pt x="134" y="62"/>
                    </a:lnTo>
                    <a:lnTo>
                      <a:pt x="128" y="68"/>
                    </a:lnTo>
                    <a:lnTo>
                      <a:pt x="126" y="80"/>
                    </a:lnTo>
                    <a:lnTo>
                      <a:pt x="128" y="86"/>
                    </a:lnTo>
                    <a:lnTo>
                      <a:pt x="132" y="90"/>
                    </a:lnTo>
                    <a:lnTo>
                      <a:pt x="124" y="96"/>
                    </a:lnTo>
                    <a:lnTo>
                      <a:pt x="112" y="108"/>
                    </a:lnTo>
                    <a:lnTo>
                      <a:pt x="106" y="118"/>
                    </a:lnTo>
                    <a:lnTo>
                      <a:pt x="102" y="122"/>
                    </a:lnTo>
                    <a:lnTo>
                      <a:pt x="102" y="126"/>
                    </a:lnTo>
                    <a:lnTo>
                      <a:pt x="70" y="126"/>
                    </a:lnTo>
                    <a:lnTo>
                      <a:pt x="64" y="128"/>
                    </a:lnTo>
                    <a:lnTo>
                      <a:pt x="62" y="132"/>
                    </a:lnTo>
                    <a:lnTo>
                      <a:pt x="56" y="134"/>
                    </a:lnTo>
                    <a:lnTo>
                      <a:pt x="54" y="136"/>
                    </a:lnTo>
                    <a:lnTo>
                      <a:pt x="50" y="140"/>
                    </a:lnTo>
                    <a:lnTo>
                      <a:pt x="48" y="140"/>
                    </a:lnTo>
                    <a:lnTo>
                      <a:pt x="42" y="140"/>
                    </a:lnTo>
                    <a:lnTo>
                      <a:pt x="38" y="136"/>
                    </a:lnTo>
                    <a:lnTo>
                      <a:pt x="36" y="130"/>
                    </a:lnTo>
                    <a:lnTo>
                      <a:pt x="36" y="124"/>
                    </a:lnTo>
                    <a:lnTo>
                      <a:pt x="34" y="122"/>
                    </a:lnTo>
                    <a:lnTo>
                      <a:pt x="30" y="120"/>
                    </a:lnTo>
                    <a:lnTo>
                      <a:pt x="24" y="120"/>
                    </a:lnTo>
                    <a:lnTo>
                      <a:pt x="18" y="120"/>
                    </a:lnTo>
                    <a:lnTo>
                      <a:pt x="20" y="116"/>
                    </a:lnTo>
                    <a:lnTo>
                      <a:pt x="22" y="112"/>
                    </a:lnTo>
                    <a:lnTo>
                      <a:pt x="24" y="108"/>
                    </a:lnTo>
                    <a:lnTo>
                      <a:pt x="26" y="104"/>
                    </a:lnTo>
                    <a:lnTo>
                      <a:pt x="24" y="100"/>
                    </a:lnTo>
                    <a:lnTo>
                      <a:pt x="22" y="98"/>
                    </a:lnTo>
                    <a:lnTo>
                      <a:pt x="24" y="94"/>
                    </a:lnTo>
                    <a:lnTo>
                      <a:pt x="24" y="90"/>
                    </a:lnTo>
                    <a:lnTo>
                      <a:pt x="24" y="84"/>
                    </a:lnTo>
                    <a:lnTo>
                      <a:pt x="22" y="80"/>
                    </a:lnTo>
                    <a:lnTo>
                      <a:pt x="24" y="70"/>
                    </a:lnTo>
                    <a:lnTo>
                      <a:pt x="28" y="64"/>
                    </a:lnTo>
                    <a:lnTo>
                      <a:pt x="32" y="54"/>
                    </a:lnTo>
                    <a:lnTo>
                      <a:pt x="34" y="42"/>
                    </a:lnTo>
                    <a:lnTo>
                      <a:pt x="32" y="38"/>
                    </a:lnTo>
                    <a:lnTo>
                      <a:pt x="30" y="36"/>
                    </a:lnTo>
                    <a:lnTo>
                      <a:pt x="16" y="36"/>
                    </a:lnTo>
                    <a:lnTo>
                      <a:pt x="10" y="34"/>
                    </a:lnTo>
                    <a:lnTo>
                      <a:pt x="6" y="30"/>
                    </a:lnTo>
                    <a:lnTo>
                      <a:pt x="6" y="26"/>
                    </a:lnTo>
                    <a:lnTo>
                      <a:pt x="4" y="22"/>
                    </a:lnTo>
                    <a:lnTo>
                      <a:pt x="2" y="18"/>
                    </a:lnTo>
                    <a:lnTo>
                      <a:pt x="0" y="16"/>
                    </a:lnTo>
                    <a:lnTo>
                      <a:pt x="0" y="12"/>
                    </a:lnTo>
                    <a:lnTo>
                      <a:pt x="0" y="10"/>
                    </a:lnTo>
                    <a:lnTo>
                      <a:pt x="4" y="8"/>
                    </a:lnTo>
                    <a:lnTo>
                      <a:pt x="12" y="6"/>
                    </a:lnTo>
                    <a:lnTo>
                      <a:pt x="12" y="2"/>
                    </a:lnTo>
                    <a:lnTo>
                      <a:pt x="14" y="0"/>
                    </a:lnTo>
                    <a:lnTo>
                      <a:pt x="20" y="0"/>
                    </a:lnTo>
                    <a:lnTo>
                      <a:pt x="40" y="2"/>
                    </a:lnTo>
                    <a:lnTo>
                      <a:pt x="60" y="4"/>
                    </a:lnTo>
                    <a:lnTo>
                      <a:pt x="80" y="8"/>
                    </a:lnTo>
                    <a:lnTo>
                      <a:pt x="102" y="10"/>
                    </a:lnTo>
                    <a:lnTo>
                      <a:pt x="124" y="16"/>
                    </a:lnTo>
                    <a:lnTo>
                      <a:pt x="136" y="18"/>
                    </a:lnTo>
                    <a:lnTo>
                      <a:pt x="150" y="20"/>
                    </a:lnTo>
                    <a:lnTo>
                      <a:pt x="152" y="20"/>
                    </a:lnTo>
                    <a:lnTo>
                      <a:pt x="154" y="22"/>
                    </a:lnTo>
                    <a:lnTo>
                      <a:pt x="160" y="26"/>
                    </a:lnTo>
                    <a:lnTo>
                      <a:pt x="174" y="32"/>
                    </a:lnTo>
                    <a:close/>
                  </a:path>
                </a:pathLst>
              </a:custGeom>
              <a:grpFill/>
              <a:ln w="3175" cmpd="sng">
                <a:solidFill>
                  <a:schemeClr val="accent5"/>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68" name="Freeform 161"/>
              <p:cNvSpPr>
                <a:spLocks/>
              </p:cNvSpPr>
              <p:nvPr/>
            </p:nvSpPr>
            <p:spPr bwMode="gray">
              <a:xfrm>
                <a:off x="4365371" y="2933680"/>
                <a:ext cx="282575" cy="257175"/>
              </a:xfrm>
              <a:custGeom>
                <a:avLst/>
                <a:gdLst/>
                <a:ahLst/>
                <a:cxnLst>
                  <a:cxn ang="0">
                    <a:pos x="174" y="128"/>
                  </a:cxn>
                  <a:cxn ang="0">
                    <a:pos x="162" y="136"/>
                  </a:cxn>
                  <a:cxn ang="0">
                    <a:pos x="154" y="142"/>
                  </a:cxn>
                  <a:cxn ang="0">
                    <a:pos x="138" y="138"/>
                  </a:cxn>
                  <a:cxn ang="0">
                    <a:pos x="126" y="134"/>
                  </a:cxn>
                  <a:cxn ang="0">
                    <a:pos x="114" y="138"/>
                  </a:cxn>
                  <a:cxn ang="0">
                    <a:pos x="110" y="150"/>
                  </a:cxn>
                  <a:cxn ang="0">
                    <a:pos x="96" y="156"/>
                  </a:cxn>
                  <a:cxn ang="0">
                    <a:pos x="88" y="150"/>
                  </a:cxn>
                  <a:cxn ang="0">
                    <a:pos x="72" y="148"/>
                  </a:cxn>
                  <a:cxn ang="0">
                    <a:pos x="38" y="140"/>
                  </a:cxn>
                  <a:cxn ang="0">
                    <a:pos x="44" y="136"/>
                  </a:cxn>
                  <a:cxn ang="0">
                    <a:pos x="48" y="114"/>
                  </a:cxn>
                  <a:cxn ang="0">
                    <a:pos x="48" y="92"/>
                  </a:cxn>
                  <a:cxn ang="0">
                    <a:pos x="38" y="68"/>
                  </a:cxn>
                  <a:cxn ang="0">
                    <a:pos x="30" y="62"/>
                  </a:cxn>
                  <a:cxn ang="0">
                    <a:pos x="8" y="58"/>
                  </a:cxn>
                  <a:cxn ang="0">
                    <a:pos x="2" y="50"/>
                  </a:cxn>
                  <a:cxn ang="0">
                    <a:pos x="6" y="42"/>
                  </a:cxn>
                  <a:cxn ang="0">
                    <a:pos x="16" y="36"/>
                  </a:cxn>
                  <a:cxn ang="0">
                    <a:pos x="24" y="36"/>
                  </a:cxn>
                  <a:cxn ang="0">
                    <a:pos x="32" y="40"/>
                  </a:cxn>
                  <a:cxn ang="0">
                    <a:pos x="42" y="42"/>
                  </a:cxn>
                  <a:cxn ang="0">
                    <a:pos x="44" y="36"/>
                  </a:cxn>
                  <a:cxn ang="0">
                    <a:pos x="40" y="32"/>
                  </a:cxn>
                  <a:cxn ang="0">
                    <a:pos x="46" y="26"/>
                  </a:cxn>
                  <a:cxn ang="0">
                    <a:pos x="56" y="30"/>
                  </a:cxn>
                  <a:cxn ang="0">
                    <a:pos x="66" y="30"/>
                  </a:cxn>
                  <a:cxn ang="0">
                    <a:pos x="68" y="22"/>
                  </a:cxn>
                  <a:cxn ang="0">
                    <a:pos x="80" y="14"/>
                  </a:cxn>
                  <a:cxn ang="0">
                    <a:pos x="86" y="6"/>
                  </a:cxn>
                  <a:cxn ang="0">
                    <a:pos x="98" y="0"/>
                  </a:cxn>
                  <a:cxn ang="0">
                    <a:pos x="106" y="8"/>
                  </a:cxn>
                  <a:cxn ang="0">
                    <a:pos x="120" y="12"/>
                  </a:cxn>
                  <a:cxn ang="0">
                    <a:pos x="122" y="18"/>
                  </a:cxn>
                  <a:cxn ang="0">
                    <a:pos x="130" y="20"/>
                  </a:cxn>
                  <a:cxn ang="0">
                    <a:pos x="132" y="22"/>
                  </a:cxn>
                  <a:cxn ang="0">
                    <a:pos x="140" y="28"/>
                  </a:cxn>
                  <a:cxn ang="0">
                    <a:pos x="154" y="30"/>
                  </a:cxn>
                  <a:cxn ang="0">
                    <a:pos x="168" y="34"/>
                  </a:cxn>
                  <a:cxn ang="0">
                    <a:pos x="174" y="44"/>
                  </a:cxn>
                  <a:cxn ang="0">
                    <a:pos x="168" y="60"/>
                  </a:cxn>
                  <a:cxn ang="0">
                    <a:pos x="164" y="64"/>
                  </a:cxn>
                  <a:cxn ang="0">
                    <a:pos x="158" y="70"/>
                  </a:cxn>
                  <a:cxn ang="0">
                    <a:pos x="150" y="82"/>
                  </a:cxn>
                  <a:cxn ang="0">
                    <a:pos x="154" y="88"/>
                  </a:cxn>
                  <a:cxn ang="0">
                    <a:pos x="154" y="84"/>
                  </a:cxn>
                  <a:cxn ang="0">
                    <a:pos x="160" y="84"/>
                  </a:cxn>
                  <a:cxn ang="0">
                    <a:pos x="162" y="96"/>
                  </a:cxn>
                  <a:cxn ang="0">
                    <a:pos x="166" y="100"/>
                  </a:cxn>
                  <a:cxn ang="0">
                    <a:pos x="158" y="108"/>
                  </a:cxn>
                  <a:cxn ang="0">
                    <a:pos x="170" y="124"/>
                  </a:cxn>
                  <a:cxn ang="0">
                    <a:pos x="178" y="128"/>
                  </a:cxn>
                </a:cxnLst>
                <a:rect l="0" t="0" r="r" b="b"/>
                <a:pathLst>
                  <a:path w="178" h="162">
                    <a:moveTo>
                      <a:pt x="178" y="128"/>
                    </a:moveTo>
                    <a:lnTo>
                      <a:pt x="174" y="128"/>
                    </a:lnTo>
                    <a:lnTo>
                      <a:pt x="168" y="132"/>
                    </a:lnTo>
                    <a:lnTo>
                      <a:pt x="162" y="136"/>
                    </a:lnTo>
                    <a:lnTo>
                      <a:pt x="158" y="140"/>
                    </a:lnTo>
                    <a:lnTo>
                      <a:pt x="154" y="142"/>
                    </a:lnTo>
                    <a:lnTo>
                      <a:pt x="146" y="140"/>
                    </a:lnTo>
                    <a:lnTo>
                      <a:pt x="138" y="138"/>
                    </a:lnTo>
                    <a:lnTo>
                      <a:pt x="132" y="134"/>
                    </a:lnTo>
                    <a:lnTo>
                      <a:pt x="126" y="134"/>
                    </a:lnTo>
                    <a:lnTo>
                      <a:pt x="120" y="134"/>
                    </a:lnTo>
                    <a:lnTo>
                      <a:pt x="114" y="138"/>
                    </a:lnTo>
                    <a:lnTo>
                      <a:pt x="110" y="142"/>
                    </a:lnTo>
                    <a:lnTo>
                      <a:pt x="110" y="150"/>
                    </a:lnTo>
                    <a:lnTo>
                      <a:pt x="110" y="162"/>
                    </a:lnTo>
                    <a:lnTo>
                      <a:pt x="96" y="156"/>
                    </a:lnTo>
                    <a:lnTo>
                      <a:pt x="90" y="152"/>
                    </a:lnTo>
                    <a:lnTo>
                      <a:pt x="88" y="150"/>
                    </a:lnTo>
                    <a:lnTo>
                      <a:pt x="86" y="150"/>
                    </a:lnTo>
                    <a:lnTo>
                      <a:pt x="72" y="148"/>
                    </a:lnTo>
                    <a:lnTo>
                      <a:pt x="60" y="146"/>
                    </a:lnTo>
                    <a:lnTo>
                      <a:pt x="38" y="140"/>
                    </a:lnTo>
                    <a:lnTo>
                      <a:pt x="42" y="138"/>
                    </a:lnTo>
                    <a:lnTo>
                      <a:pt x="44" y="136"/>
                    </a:lnTo>
                    <a:lnTo>
                      <a:pt x="46" y="126"/>
                    </a:lnTo>
                    <a:lnTo>
                      <a:pt x="48" y="114"/>
                    </a:lnTo>
                    <a:lnTo>
                      <a:pt x="48" y="106"/>
                    </a:lnTo>
                    <a:lnTo>
                      <a:pt x="48" y="92"/>
                    </a:lnTo>
                    <a:lnTo>
                      <a:pt x="44" y="80"/>
                    </a:lnTo>
                    <a:lnTo>
                      <a:pt x="38" y="68"/>
                    </a:lnTo>
                    <a:lnTo>
                      <a:pt x="34" y="64"/>
                    </a:lnTo>
                    <a:lnTo>
                      <a:pt x="30" y="62"/>
                    </a:lnTo>
                    <a:lnTo>
                      <a:pt x="12" y="60"/>
                    </a:lnTo>
                    <a:lnTo>
                      <a:pt x="8" y="58"/>
                    </a:lnTo>
                    <a:lnTo>
                      <a:pt x="4" y="54"/>
                    </a:lnTo>
                    <a:lnTo>
                      <a:pt x="2" y="50"/>
                    </a:lnTo>
                    <a:lnTo>
                      <a:pt x="0" y="44"/>
                    </a:lnTo>
                    <a:lnTo>
                      <a:pt x="6" y="42"/>
                    </a:lnTo>
                    <a:lnTo>
                      <a:pt x="12" y="40"/>
                    </a:lnTo>
                    <a:lnTo>
                      <a:pt x="16" y="36"/>
                    </a:lnTo>
                    <a:lnTo>
                      <a:pt x="20" y="36"/>
                    </a:lnTo>
                    <a:lnTo>
                      <a:pt x="24" y="36"/>
                    </a:lnTo>
                    <a:lnTo>
                      <a:pt x="28" y="38"/>
                    </a:lnTo>
                    <a:lnTo>
                      <a:pt x="32" y="40"/>
                    </a:lnTo>
                    <a:lnTo>
                      <a:pt x="38" y="42"/>
                    </a:lnTo>
                    <a:lnTo>
                      <a:pt x="42" y="42"/>
                    </a:lnTo>
                    <a:lnTo>
                      <a:pt x="44" y="40"/>
                    </a:lnTo>
                    <a:lnTo>
                      <a:pt x="44" y="36"/>
                    </a:lnTo>
                    <a:lnTo>
                      <a:pt x="44" y="34"/>
                    </a:lnTo>
                    <a:lnTo>
                      <a:pt x="40" y="32"/>
                    </a:lnTo>
                    <a:lnTo>
                      <a:pt x="40" y="26"/>
                    </a:lnTo>
                    <a:lnTo>
                      <a:pt x="46" y="26"/>
                    </a:lnTo>
                    <a:lnTo>
                      <a:pt x="50" y="28"/>
                    </a:lnTo>
                    <a:lnTo>
                      <a:pt x="56" y="30"/>
                    </a:lnTo>
                    <a:lnTo>
                      <a:pt x="62" y="30"/>
                    </a:lnTo>
                    <a:lnTo>
                      <a:pt x="66" y="30"/>
                    </a:lnTo>
                    <a:lnTo>
                      <a:pt x="66" y="28"/>
                    </a:lnTo>
                    <a:lnTo>
                      <a:pt x="68" y="22"/>
                    </a:lnTo>
                    <a:lnTo>
                      <a:pt x="72" y="18"/>
                    </a:lnTo>
                    <a:lnTo>
                      <a:pt x="80" y="14"/>
                    </a:lnTo>
                    <a:lnTo>
                      <a:pt x="86" y="10"/>
                    </a:lnTo>
                    <a:lnTo>
                      <a:pt x="86" y="6"/>
                    </a:lnTo>
                    <a:lnTo>
                      <a:pt x="88" y="2"/>
                    </a:lnTo>
                    <a:lnTo>
                      <a:pt x="98" y="0"/>
                    </a:lnTo>
                    <a:lnTo>
                      <a:pt x="100" y="4"/>
                    </a:lnTo>
                    <a:lnTo>
                      <a:pt x="106" y="8"/>
                    </a:lnTo>
                    <a:lnTo>
                      <a:pt x="112" y="10"/>
                    </a:lnTo>
                    <a:lnTo>
                      <a:pt x="120" y="12"/>
                    </a:lnTo>
                    <a:lnTo>
                      <a:pt x="120" y="16"/>
                    </a:lnTo>
                    <a:lnTo>
                      <a:pt x="122" y="18"/>
                    </a:lnTo>
                    <a:lnTo>
                      <a:pt x="126" y="20"/>
                    </a:lnTo>
                    <a:lnTo>
                      <a:pt x="130" y="20"/>
                    </a:lnTo>
                    <a:lnTo>
                      <a:pt x="130" y="22"/>
                    </a:lnTo>
                    <a:lnTo>
                      <a:pt x="132" y="22"/>
                    </a:lnTo>
                    <a:lnTo>
                      <a:pt x="136" y="26"/>
                    </a:lnTo>
                    <a:lnTo>
                      <a:pt x="140" y="28"/>
                    </a:lnTo>
                    <a:lnTo>
                      <a:pt x="150" y="28"/>
                    </a:lnTo>
                    <a:lnTo>
                      <a:pt x="154" y="30"/>
                    </a:lnTo>
                    <a:lnTo>
                      <a:pt x="160" y="32"/>
                    </a:lnTo>
                    <a:lnTo>
                      <a:pt x="168" y="34"/>
                    </a:lnTo>
                    <a:lnTo>
                      <a:pt x="176" y="36"/>
                    </a:lnTo>
                    <a:lnTo>
                      <a:pt x="174" y="44"/>
                    </a:lnTo>
                    <a:lnTo>
                      <a:pt x="172" y="54"/>
                    </a:lnTo>
                    <a:lnTo>
                      <a:pt x="168" y="60"/>
                    </a:lnTo>
                    <a:lnTo>
                      <a:pt x="166" y="62"/>
                    </a:lnTo>
                    <a:lnTo>
                      <a:pt x="164" y="64"/>
                    </a:lnTo>
                    <a:lnTo>
                      <a:pt x="162" y="68"/>
                    </a:lnTo>
                    <a:lnTo>
                      <a:pt x="158" y="70"/>
                    </a:lnTo>
                    <a:lnTo>
                      <a:pt x="154" y="74"/>
                    </a:lnTo>
                    <a:lnTo>
                      <a:pt x="150" y="82"/>
                    </a:lnTo>
                    <a:lnTo>
                      <a:pt x="150" y="88"/>
                    </a:lnTo>
                    <a:lnTo>
                      <a:pt x="154" y="88"/>
                    </a:lnTo>
                    <a:lnTo>
                      <a:pt x="154" y="86"/>
                    </a:lnTo>
                    <a:lnTo>
                      <a:pt x="154" y="84"/>
                    </a:lnTo>
                    <a:lnTo>
                      <a:pt x="158" y="86"/>
                    </a:lnTo>
                    <a:lnTo>
                      <a:pt x="160" y="84"/>
                    </a:lnTo>
                    <a:lnTo>
                      <a:pt x="162" y="94"/>
                    </a:lnTo>
                    <a:lnTo>
                      <a:pt x="162" y="96"/>
                    </a:lnTo>
                    <a:lnTo>
                      <a:pt x="164" y="98"/>
                    </a:lnTo>
                    <a:lnTo>
                      <a:pt x="166" y="100"/>
                    </a:lnTo>
                    <a:lnTo>
                      <a:pt x="166" y="102"/>
                    </a:lnTo>
                    <a:lnTo>
                      <a:pt x="158" y="108"/>
                    </a:lnTo>
                    <a:lnTo>
                      <a:pt x="166" y="118"/>
                    </a:lnTo>
                    <a:lnTo>
                      <a:pt x="170" y="124"/>
                    </a:lnTo>
                    <a:lnTo>
                      <a:pt x="176" y="128"/>
                    </a:lnTo>
                    <a:lnTo>
                      <a:pt x="178" y="128"/>
                    </a:lnTo>
                    <a:close/>
                  </a:path>
                </a:pathLst>
              </a:custGeom>
              <a:grpFill/>
              <a:ln w="3175" cmpd="sng">
                <a:solidFill>
                  <a:schemeClr val="accent5"/>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69" name="Freeform 162"/>
              <p:cNvSpPr>
                <a:spLocks/>
              </p:cNvSpPr>
              <p:nvPr/>
            </p:nvSpPr>
            <p:spPr bwMode="gray">
              <a:xfrm>
                <a:off x="4520946" y="2924155"/>
                <a:ext cx="85725" cy="53975"/>
              </a:xfrm>
              <a:custGeom>
                <a:avLst/>
                <a:gdLst/>
                <a:ahLst/>
                <a:cxnLst>
                  <a:cxn ang="0">
                    <a:pos x="46" y="34"/>
                  </a:cxn>
                  <a:cxn ang="0">
                    <a:pos x="46" y="32"/>
                  </a:cxn>
                  <a:cxn ang="0">
                    <a:pos x="46" y="30"/>
                  </a:cxn>
                  <a:cxn ang="0">
                    <a:pos x="44" y="28"/>
                  </a:cxn>
                  <a:cxn ang="0">
                    <a:pos x="46" y="26"/>
                  </a:cxn>
                  <a:cxn ang="0">
                    <a:pos x="48" y="22"/>
                  </a:cxn>
                  <a:cxn ang="0">
                    <a:pos x="52" y="20"/>
                  </a:cxn>
                  <a:cxn ang="0">
                    <a:pos x="54" y="16"/>
                  </a:cxn>
                  <a:cxn ang="0">
                    <a:pos x="52" y="12"/>
                  </a:cxn>
                  <a:cxn ang="0">
                    <a:pos x="50" y="10"/>
                  </a:cxn>
                  <a:cxn ang="0">
                    <a:pos x="44" y="6"/>
                  </a:cxn>
                  <a:cxn ang="0">
                    <a:pos x="30" y="0"/>
                  </a:cxn>
                  <a:cxn ang="0">
                    <a:pos x="16" y="4"/>
                  </a:cxn>
                  <a:cxn ang="0">
                    <a:pos x="12" y="2"/>
                  </a:cxn>
                  <a:cxn ang="0">
                    <a:pos x="10" y="0"/>
                  </a:cxn>
                  <a:cxn ang="0">
                    <a:pos x="0" y="6"/>
                  </a:cxn>
                  <a:cxn ang="0">
                    <a:pos x="2" y="10"/>
                  </a:cxn>
                  <a:cxn ang="0">
                    <a:pos x="8" y="14"/>
                  </a:cxn>
                  <a:cxn ang="0">
                    <a:pos x="14" y="16"/>
                  </a:cxn>
                  <a:cxn ang="0">
                    <a:pos x="22" y="18"/>
                  </a:cxn>
                  <a:cxn ang="0">
                    <a:pos x="22" y="22"/>
                  </a:cxn>
                  <a:cxn ang="0">
                    <a:pos x="24" y="24"/>
                  </a:cxn>
                  <a:cxn ang="0">
                    <a:pos x="28" y="26"/>
                  </a:cxn>
                  <a:cxn ang="0">
                    <a:pos x="32" y="26"/>
                  </a:cxn>
                  <a:cxn ang="0">
                    <a:pos x="32" y="28"/>
                  </a:cxn>
                  <a:cxn ang="0">
                    <a:pos x="34" y="28"/>
                  </a:cxn>
                  <a:cxn ang="0">
                    <a:pos x="38" y="32"/>
                  </a:cxn>
                  <a:cxn ang="0">
                    <a:pos x="42" y="34"/>
                  </a:cxn>
                  <a:cxn ang="0">
                    <a:pos x="46" y="34"/>
                  </a:cxn>
                </a:cxnLst>
                <a:rect l="0" t="0" r="r" b="b"/>
                <a:pathLst>
                  <a:path w="54" h="34">
                    <a:moveTo>
                      <a:pt x="46" y="34"/>
                    </a:moveTo>
                    <a:lnTo>
                      <a:pt x="46" y="32"/>
                    </a:lnTo>
                    <a:lnTo>
                      <a:pt x="46" y="30"/>
                    </a:lnTo>
                    <a:lnTo>
                      <a:pt x="44" y="28"/>
                    </a:lnTo>
                    <a:lnTo>
                      <a:pt x="46" y="26"/>
                    </a:lnTo>
                    <a:lnTo>
                      <a:pt x="48" y="22"/>
                    </a:lnTo>
                    <a:lnTo>
                      <a:pt x="52" y="20"/>
                    </a:lnTo>
                    <a:lnTo>
                      <a:pt x="54" y="16"/>
                    </a:lnTo>
                    <a:lnTo>
                      <a:pt x="52" y="12"/>
                    </a:lnTo>
                    <a:lnTo>
                      <a:pt x="50" y="10"/>
                    </a:lnTo>
                    <a:lnTo>
                      <a:pt x="44" y="6"/>
                    </a:lnTo>
                    <a:lnTo>
                      <a:pt x="30" y="0"/>
                    </a:lnTo>
                    <a:lnTo>
                      <a:pt x="16" y="4"/>
                    </a:lnTo>
                    <a:lnTo>
                      <a:pt x="12" y="2"/>
                    </a:lnTo>
                    <a:lnTo>
                      <a:pt x="10" y="0"/>
                    </a:lnTo>
                    <a:lnTo>
                      <a:pt x="0" y="6"/>
                    </a:lnTo>
                    <a:lnTo>
                      <a:pt x="2" y="10"/>
                    </a:lnTo>
                    <a:lnTo>
                      <a:pt x="8" y="14"/>
                    </a:lnTo>
                    <a:lnTo>
                      <a:pt x="14" y="16"/>
                    </a:lnTo>
                    <a:lnTo>
                      <a:pt x="22" y="18"/>
                    </a:lnTo>
                    <a:lnTo>
                      <a:pt x="22" y="22"/>
                    </a:lnTo>
                    <a:lnTo>
                      <a:pt x="24" y="24"/>
                    </a:lnTo>
                    <a:lnTo>
                      <a:pt x="28" y="26"/>
                    </a:lnTo>
                    <a:lnTo>
                      <a:pt x="32" y="26"/>
                    </a:lnTo>
                    <a:lnTo>
                      <a:pt x="32" y="28"/>
                    </a:lnTo>
                    <a:lnTo>
                      <a:pt x="34" y="28"/>
                    </a:lnTo>
                    <a:lnTo>
                      <a:pt x="38" y="32"/>
                    </a:lnTo>
                    <a:lnTo>
                      <a:pt x="42" y="34"/>
                    </a:lnTo>
                    <a:lnTo>
                      <a:pt x="46" y="34"/>
                    </a:lnTo>
                    <a:close/>
                  </a:path>
                </a:pathLst>
              </a:custGeom>
              <a:grpFill/>
              <a:ln w="3175" cmpd="sng">
                <a:solidFill>
                  <a:schemeClr val="accent5"/>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70" name="Freeform 163"/>
              <p:cNvSpPr>
                <a:spLocks/>
              </p:cNvSpPr>
              <p:nvPr/>
            </p:nvSpPr>
            <p:spPr bwMode="gray">
              <a:xfrm>
                <a:off x="4536821" y="2857480"/>
                <a:ext cx="79375" cy="79375"/>
              </a:xfrm>
              <a:custGeom>
                <a:avLst/>
                <a:gdLst/>
                <a:ahLst/>
                <a:cxnLst>
                  <a:cxn ang="0">
                    <a:pos x="50" y="0"/>
                  </a:cxn>
                  <a:cxn ang="0">
                    <a:pos x="50" y="10"/>
                  </a:cxn>
                  <a:cxn ang="0">
                    <a:pos x="48" y="18"/>
                  </a:cxn>
                  <a:cxn ang="0">
                    <a:pos x="48" y="24"/>
                  </a:cxn>
                  <a:cxn ang="0">
                    <a:pos x="50" y="24"/>
                  </a:cxn>
                  <a:cxn ang="0">
                    <a:pos x="46" y="30"/>
                  </a:cxn>
                  <a:cxn ang="0">
                    <a:pos x="44" y="34"/>
                  </a:cxn>
                  <a:cxn ang="0">
                    <a:pos x="42" y="38"/>
                  </a:cxn>
                  <a:cxn ang="0">
                    <a:pos x="40" y="44"/>
                  </a:cxn>
                  <a:cxn ang="0">
                    <a:pos x="38" y="48"/>
                  </a:cxn>
                  <a:cxn ang="0">
                    <a:pos x="36" y="50"/>
                  </a:cxn>
                  <a:cxn ang="0">
                    <a:pos x="26" y="46"/>
                  </a:cxn>
                  <a:cxn ang="0">
                    <a:pos x="20" y="42"/>
                  </a:cxn>
                  <a:cxn ang="0">
                    <a:pos x="6" y="46"/>
                  </a:cxn>
                  <a:cxn ang="0">
                    <a:pos x="2" y="44"/>
                  </a:cxn>
                  <a:cxn ang="0">
                    <a:pos x="0" y="42"/>
                  </a:cxn>
                  <a:cxn ang="0">
                    <a:pos x="10" y="36"/>
                  </a:cxn>
                  <a:cxn ang="0">
                    <a:pos x="14" y="30"/>
                  </a:cxn>
                  <a:cxn ang="0">
                    <a:pos x="18" y="24"/>
                  </a:cxn>
                  <a:cxn ang="0">
                    <a:pos x="20" y="18"/>
                  </a:cxn>
                  <a:cxn ang="0">
                    <a:pos x="22" y="14"/>
                  </a:cxn>
                  <a:cxn ang="0">
                    <a:pos x="28" y="14"/>
                  </a:cxn>
                  <a:cxn ang="0">
                    <a:pos x="32" y="6"/>
                  </a:cxn>
                  <a:cxn ang="0">
                    <a:pos x="38" y="4"/>
                  </a:cxn>
                  <a:cxn ang="0">
                    <a:pos x="42" y="2"/>
                  </a:cxn>
                  <a:cxn ang="0">
                    <a:pos x="50" y="0"/>
                  </a:cxn>
                </a:cxnLst>
                <a:rect l="0" t="0" r="r" b="b"/>
                <a:pathLst>
                  <a:path w="50" h="50">
                    <a:moveTo>
                      <a:pt x="50" y="0"/>
                    </a:moveTo>
                    <a:lnTo>
                      <a:pt x="50" y="10"/>
                    </a:lnTo>
                    <a:lnTo>
                      <a:pt x="48" y="18"/>
                    </a:lnTo>
                    <a:lnTo>
                      <a:pt x="48" y="24"/>
                    </a:lnTo>
                    <a:lnTo>
                      <a:pt x="50" y="24"/>
                    </a:lnTo>
                    <a:lnTo>
                      <a:pt x="46" y="30"/>
                    </a:lnTo>
                    <a:lnTo>
                      <a:pt x="44" y="34"/>
                    </a:lnTo>
                    <a:lnTo>
                      <a:pt x="42" y="38"/>
                    </a:lnTo>
                    <a:lnTo>
                      <a:pt x="40" y="44"/>
                    </a:lnTo>
                    <a:lnTo>
                      <a:pt x="38" y="48"/>
                    </a:lnTo>
                    <a:lnTo>
                      <a:pt x="36" y="50"/>
                    </a:lnTo>
                    <a:lnTo>
                      <a:pt x="26" y="46"/>
                    </a:lnTo>
                    <a:lnTo>
                      <a:pt x="20" y="42"/>
                    </a:lnTo>
                    <a:lnTo>
                      <a:pt x="6" y="46"/>
                    </a:lnTo>
                    <a:lnTo>
                      <a:pt x="2" y="44"/>
                    </a:lnTo>
                    <a:lnTo>
                      <a:pt x="0" y="42"/>
                    </a:lnTo>
                    <a:lnTo>
                      <a:pt x="10" y="36"/>
                    </a:lnTo>
                    <a:lnTo>
                      <a:pt x="14" y="30"/>
                    </a:lnTo>
                    <a:lnTo>
                      <a:pt x="18" y="24"/>
                    </a:lnTo>
                    <a:lnTo>
                      <a:pt x="20" y="18"/>
                    </a:lnTo>
                    <a:lnTo>
                      <a:pt x="22" y="14"/>
                    </a:lnTo>
                    <a:lnTo>
                      <a:pt x="28" y="14"/>
                    </a:lnTo>
                    <a:lnTo>
                      <a:pt x="32" y="6"/>
                    </a:lnTo>
                    <a:lnTo>
                      <a:pt x="38" y="4"/>
                    </a:lnTo>
                    <a:lnTo>
                      <a:pt x="42" y="2"/>
                    </a:lnTo>
                    <a:lnTo>
                      <a:pt x="50" y="0"/>
                    </a:lnTo>
                    <a:close/>
                  </a:path>
                </a:pathLst>
              </a:custGeom>
              <a:grpFill/>
              <a:ln w="3175" cmpd="sng">
                <a:solidFill>
                  <a:schemeClr val="accent5"/>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71" name="Freeform 164"/>
              <p:cNvSpPr>
                <a:spLocks/>
              </p:cNvSpPr>
              <p:nvPr/>
            </p:nvSpPr>
            <p:spPr bwMode="gray">
              <a:xfrm>
                <a:off x="4641596" y="2746355"/>
                <a:ext cx="50800" cy="82550"/>
              </a:xfrm>
              <a:custGeom>
                <a:avLst/>
                <a:gdLst/>
                <a:ahLst/>
                <a:cxnLst>
                  <a:cxn ang="0">
                    <a:pos x="22" y="52"/>
                  </a:cxn>
                  <a:cxn ang="0">
                    <a:pos x="8" y="52"/>
                  </a:cxn>
                  <a:cxn ang="0">
                    <a:pos x="10" y="52"/>
                  </a:cxn>
                  <a:cxn ang="0">
                    <a:pos x="12" y="50"/>
                  </a:cxn>
                  <a:cxn ang="0">
                    <a:pos x="6" y="50"/>
                  </a:cxn>
                  <a:cxn ang="0">
                    <a:pos x="6" y="42"/>
                  </a:cxn>
                  <a:cxn ang="0">
                    <a:pos x="4" y="38"/>
                  </a:cxn>
                  <a:cxn ang="0">
                    <a:pos x="2" y="32"/>
                  </a:cxn>
                  <a:cxn ang="0">
                    <a:pos x="0" y="26"/>
                  </a:cxn>
                  <a:cxn ang="0">
                    <a:pos x="2" y="22"/>
                  </a:cxn>
                  <a:cxn ang="0">
                    <a:pos x="4" y="18"/>
                  </a:cxn>
                  <a:cxn ang="0">
                    <a:pos x="12" y="12"/>
                  </a:cxn>
                  <a:cxn ang="0">
                    <a:pos x="28" y="0"/>
                  </a:cxn>
                  <a:cxn ang="0">
                    <a:pos x="28" y="14"/>
                  </a:cxn>
                  <a:cxn ang="0">
                    <a:pos x="26" y="16"/>
                  </a:cxn>
                  <a:cxn ang="0">
                    <a:pos x="28" y="18"/>
                  </a:cxn>
                  <a:cxn ang="0">
                    <a:pos x="32" y="20"/>
                  </a:cxn>
                  <a:cxn ang="0">
                    <a:pos x="30" y="24"/>
                  </a:cxn>
                  <a:cxn ang="0">
                    <a:pos x="28" y="28"/>
                  </a:cxn>
                  <a:cxn ang="0">
                    <a:pos x="26" y="28"/>
                  </a:cxn>
                  <a:cxn ang="0">
                    <a:pos x="22" y="30"/>
                  </a:cxn>
                  <a:cxn ang="0">
                    <a:pos x="24" y="36"/>
                  </a:cxn>
                  <a:cxn ang="0">
                    <a:pos x="28" y="40"/>
                  </a:cxn>
                  <a:cxn ang="0">
                    <a:pos x="22" y="40"/>
                  </a:cxn>
                  <a:cxn ang="0">
                    <a:pos x="22" y="52"/>
                  </a:cxn>
                </a:cxnLst>
                <a:rect l="0" t="0" r="r" b="b"/>
                <a:pathLst>
                  <a:path w="32" h="52">
                    <a:moveTo>
                      <a:pt x="22" y="52"/>
                    </a:moveTo>
                    <a:lnTo>
                      <a:pt x="8" y="52"/>
                    </a:lnTo>
                    <a:lnTo>
                      <a:pt x="10" y="52"/>
                    </a:lnTo>
                    <a:lnTo>
                      <a:pt x="12" y="50"/>
                    </a:lnTo>
                    <a:lnTo>
                      <a:pt x="6" y="50"/>
                    </a:lnTo>
                    <a:lnTo>
                      <a:pt x="6" y="42"/>
                    </a:lnTo>
                    <a:lnTo>
                      <a:pt x="4" y="38"/>
                    </a:lnTo>
                    <a:lnTo>
                      <a:pt x="2" y="32"/>
                    </a:lnTo>
                    <a:lnTo>
                      <a:pt x="0" y="26"/>
                    </a:lnTo>
                    <a:lnTo>
                      <a:pt x="2" y="22"/>
                    </a:lnTo>
                    <a:lnTo>
                      <a:pt x="4" y="18"/>
                    </a:lnTo>
                    <a:lnTo>
                      <a:pt x="12" y="12"/>
                    </a:lnTo>
                    <a:lnTo>
                      <a:pt x="28" y="0"/>
                    </a:lnTo>
                    <a:lnTo>
                      <a:pt x="28" y="14"/>
                    </a:lnTo>
                    <a:lnTo>
                      <a:pt x="26" y="16"/>
                    </a:lnTo>
                    <a:lnTo>
                      <a:pt x="28" y="18"/>
                    </a:lnTo>
                    <a:lnTo>
                      <a:pt x="32" y="20"/>
                    </a:lnTo>
                    <a:lnTo>
                      <a:pt x="30" y="24"/>
                    </a:lnTo>
                    <a:lnTo>
                      <a:pt x="28" y="28"/>
                    </a:lnTo>
                    <a:lnTo>
                      <a:pt x="26" y="28"/>
                    </a:lnTo>
                    <a:lnTo>
                      <a:pt x="22" y="30"/>
                    </a:lnTo>
                    <a:lnTo>
                      <a:pt x="24" y="36"/>
                    </a:lnTo>
                    <a:lnTo>
                      <a:pt x="28" y="40"/>
                    </a:lnTo>
                    <a:lnTo>
                      <a:pt x="22" y="40"/>
                    </a:lnTo>
                    <a:lnTo>
                      <a:pt x="22" y="52"/>
                    </a:lnTo>
                    <a:close/>
                  </a:path>
                </a:pathLst>
              </a:custGeom>
              <a:grpFill/>
              <a:ln w="3175" cmpd="sng">
                <a:solidFill>
                  <a:schemeClr val="accent5"/>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72" name="Freeform 165"/>
              <p:cNvSpPr>
                <a:spLocks/>
              </p:cNvSpPr>
              <p:nvPr/>
            </p:nvSpPr>
            <p:spPr bwMode="gray">
              <a:xfrm>
                <a:off x="4593971" y="2828905"/>
                <a:ext cx="201612" cy="206375"/>
              </a:xfrm>
              <a:custGeom>
                <a:avLst/>
                <a:gdLst/>
                <a:ahLst/>
                <a:cxnLst>
                  <a:cxn ang="0">
                    <a:pos x="22" y="128"/>
                  </a:cxn>
                  <a:cxn ang="0">
                    <a:pos x="40" y="126"/>
                  </a:cxn>
                  <a:cxn ang="0">
                    <a:pos x="52" y="130"/>
                  </a:cxn>
                  <a:cxn ang="0">
                    <a:pos x="62" y="130"/>
                  </a:cxn>
                  <a:cxn ang="0">
                    <a:pos x="80" y="130"/>
                  </a:cxn>
                  <a:cxn ang="0">
                    <a:pos x="102" y="126"/>
                  </a:cxn>
                  <a:cxn ang="0">
                    <a:pos x="102" y="116"/>
                  </a:cxn>
                  <a:cxn ang="0">
                    <a:pos x="110" y="110"/>
                  </a:cxn>
                  <a:cxn ang="0">
                    <a:pos x="108" y="102"/>
                  </a:cxn>
                  <a:cxn ang="0">
                    <a:pos x="92" y="90"/>
                  </a:cxn>
                  <a:cxn ang="0">
                    <a:pos x="90" y="80"/>
                  </a:cxn>
                  <a:cxn ang="0">
                    <a:pos x="121" y="70"/>
                  </a:cxn>
                  <a:cxn ang="0">
                    <a:pos x="127" y="60"/>
                  </a:cxn>
                  <a:cxn ang="0">
                    <a:pos x="114" y="34"/>
                  </a:cxn>
                  <a:cxn ang="0">
                    <a:pos x="110" y="12"/>
                  </a:cxn>
                  <a:cxn ang="0">
                    <a:pos x="102" y="6"/>
                  </a:cxn>
                  <a:cxn ang="0">
                    <a:pos x="92" y="4"/>
                  </a:cxn>
                  <a:cxn ang="0">
                    <a:pos x="80" y="10"/>
                  </a:cxn>
                  <a:cxn ang="0">
                    <a:pos x="70" y="12"/>
                  </a:cxn>
                  <a:cxn ang="0">
                    <a:pos x="52" y="0"/>
                  </a:cxn>
                  <a:cxn ang="0">
                    <a:pos x="40" y="8"/>
                  </a:cxn>
                  <a:cxn ang="0">
                    <a:pos x="50" y="20"/>
                  </a:cxn>
                  <a:cxn ang="0">
                    <a:pos x="42" y="16"/>
                  </a:cxn>
                  <a:cxn ang="0">
                    <a:pos x="38" y="18"/>
                  </a:cxn>
                  <a:cxn ang="0">
                    <a:pos x="34" y="20"/>
                  </a:cxn>
                  <a:cxn ang="0">
                    <a:pos x="26" y="18"/>
                  </a:cxn>
                  <a:cxn ang="0">
                    <a:pos x="14" y="18"/>
                  </a:cxn>
                  <a:cxn ang="0">
                    <a:pos x="12" y="36"/>
                  </a:cxn>
                  <a:cxn ang="0">
                    <a:pos x="14" y="42"/>
                  </a:cxn>
                  <a:cxn ang="0">
                    <a:pos x="8" y="52"/>
                  </a:cxn>
                  <a:cxn ang="0">
                    <a:pos x="4" y="62"/>
                  </a:cxn>
                  <a:cxn ang="0">
                    <a:pos x="0" y="68"/>
                  </a:cxn>
                  <a:cxn ang="0">
                    <a:pos x="8" y="76"/>
                  </a:cxn>
                  <a:cxn ang="0">
                    <a:pos x="6" y="80"/>
                  </a:cxn>
                  <a:cxn ang="0">
                    <a:pos x="10" y="92"/>
                  </a:cxn>
                  <a:cxn ang="0">
                    <a:pos x="10" y="96"/>
                  </a:cxn>
                  <a:cxn ang="0">
                    <a:pos x="24" y="100"/>
                  </a:cxn>
                  <a:cxn ang="0">
                    <a:pos x="30" y="112"/>
                  </a:cxn>
                  <a:cxn ang="0">
                    <a:pos x="24" y="126"/>
                  </a:cxn>
                </a:cxnLst>
                <a:rect l="0" t="0" r="r" b="b"/>
                <a:pathLst>
                  <a:path w="127" h="130">
                    <a:moveTo>
                      <a:pt x="24" y="128"/>
                    </a:moveTo>
                    <a:lnTo>
                      <a:pt x="22" y="128"/>
                    </a:lnTo>
                    <a:lnTo>
                      <a:pt x="32" y="126"/>
                    </a:lnTo>
                    <a:lnTo>
                      <a:pt x="40" y="126"/>
                    </a:lnTo>
                    <a:lnTo>
                      <a:pt x="48" y="128"/>
                    </a:lnTo>
                    <a:lnTo>
                      <a:pt x="52" y="130"/>
                    </a:lnTo>
                    <a:lnTo>
                      <a:pt x="58" y="130"/>
                    </a:lnTo>
                    <a:lnTo>
                      <a:pt x="62" y="130"/>
                    </a:lnTo>
                    <a:lnTo>
                      <a:pt x="74" y="130"/>
                    </a:lnTo>
                    <a:lnTo>
                      <a:pt x="80" y="130"/>
                    </a:lnTo>
                    <a:lnTo>
                      <a:pt x="88" y="126"/>
                    </a:lnTo>
                    <a:lnTo>
                      <a:pt x="102" y="126"/>
                    </a:lnTo>
                    <a:lnTo>
                      <a:pt x="100" y="122"/>
                    </a:lnTo>
                    <a:lnTo>
                      <a:pt x="102" y="116"/>
                    </a:lnTo>
                    <a:lnTo>
                      <a:pt x="106" y="114"/>
                    </a:lnTo>
                    <a:lnTo>
                      <a:pt x="110" y="110"/>
                    </a:lnTo>
                    <a:lnTo>
                      <a:pt x="114" y="108"/>
                    </a:lnTo>
                    <a:lnTo>
                      <a:pt x="108" y="102"/>
                    </a:lnTo>
                    <a:lnTo>
                      <a:pt x="100" y="96"/>
                    </a:lnTo>
                    <a:lnTo>
                      <a:pt x="92" y="90"/>
                    </a:lnTo>
                    <a:lnTo>
                      <a:pt x="92" y="84"/>
                    </a:lnTo>
                    <a:lnTo>
                      <a:pt x="90" y="80"/>
                    </a:lnTo>
                    <a:lnTo>
                      <a:pt x="119" y="70"/>
                    </a:lnTo>
                    <a:lnTo>
                      <a:pt x="121" y="70"/>
                    </a:lnTo>
                    <a:lnTo>
                      <a:pt x="127" y="70"/>
                    </a:lnTo>
                    <a:lnTo>
                      <a:pt x="127" y="60"/>
                    </a:lnTo>
                    <a:lnTo>
                      <a:pt x="121" y="46"/>
                    </a:lnTo>
                    <a:lnTo>
                      <a:pt x="114" y="34"/>
                    </a:lnTo>
                    <a:lnTo>
                      <a:pt x="114" y="16"/>
                    </a:lnTo>
                    <a:lnTo>
                      <a:pt x="110" y="12"/>
                    </a:lnTo>
                    <a:lnTo>
                      <a:pt x="108" y="8"/>
                    </a:lnTo>
                    <a:lnTo>
                      <a:pt x="102" y="6"/>
                    </a:lnTo>
                    <a:lnTo>
                      <a:pt x="96" y="4"/>
                    </a:lnTo>
                    <a:lnTo>
                      <a:pt x="92" y="4"/>
                    </a:lnTo>
                    <a:lnTo>
                      <a:pt x="86" y="8"/>
                    </a:lnTo>
                    <a:lnTo>
                      <a:pt x="80" y="10"/>
                    </a:lnTo>
                    <a:lnTo>
                      <a:pt x="76" y="16"/>
                    </a:lnTo>
                    <a:lnTo>
                      <a:pt x="70" y="12"/>
                    </a:lnTo>
                    <a:lnTo>
                      <a:pt x="66" y="8"/>
                    </a:lnTo>
                    <a:lnTo>
                      <a:pt x="52" y="0"/>
                    </a:lnTo>
                    <a:lnTo>
                      <a:pt x="38" y="0"/>
                    </a:lnTo>
                    <a:lnTo>
                      <a:pt x="40" y="8"/>
                    </a:lnTo>
                    <a:lnTo>
                      <a:pt x="42" y="12"/>
                    </a:lnTo>
                    <a:lnTo>
                      <a:pt x="50" y="20"/>
                    </a:lnTo>
                    <a:lnTo>
                      <a:pt x="46" y="20"/>
                    </a:lnTo>
                    <a:lnTo>
                      <a:pt x="42" y="16"/>
                    </a:lnTo>
                    <a:lnTo>
                      <a:pt x="38" y="16"/>
                    </a:lnTo>
                    <a:lnTo>
                      <a:pt x="38" y="18"/>
                    </a:lnTo>
                    <a:lnTo>
                      <a:pt x="36" y="20"/>
                    </a:lnTo>
                    <a:lnTo>
                      <a:pt x="34" y="20"/>
                    </a:lnTo>
                    <a:lnTo>
                      <a:pt x="30" y="18"/>
                    </a:lnTo>
                    <a:lnTo>
                      <a:pt x="26" y="18"/>
                    </a:lnTo>
                    <a:lnTo>
                      <a:pt x="22" y="16"/>
                    </a:lnTo>
                    <a:lnTo>
                      <a:pt x="14" y="18"/>
                    </a:lnTo>
                    <a:lnTo>
                      <a:pt x="14" y="28"/>
                    </a:lnTo>
                    <a:lnTo>
                      <a:pt x="12" y="36"/>
                    </a:lnTo>
                    <a:lnTo>
                      <a:pt x="12" y="42"/>
                    </a:lnTo>
                    <a:lnTo>
                      <a:pt x="14" y="42"/>
                    </a:lnTo>
                    <a:lnTo>
                      <a:pt x="10" y="48"/>
                    </a:lnTo>
                    <a:lnTo>
                      <a:pt x="8" y="52"/>
                    </a:lnTo>
                    <a:lnTo>
                      <a:pt x="6" y="56"/>
                    </a:lnTo>
                    <a:lnTo>
                      <a:pt x="4" y="62"/>
                    </a:lnTo>
                    <a:lnTo>
                      <a:pt x="2" y="66"/>
                    </a:lnTo>
                    <a:lnTo>
                      <a:pt x="0" y="68"/>
                    </a:lnTo>
                    <a:lnTo>
                      <a:pt x="4" y="72"/>
                    </a:lnTo>
                    <a:lnTo>
                      <a:pt x="8" y="76"/>
                    </a:lnTo>
                    <a:lnTo>
                      <a:pt x="6" y="78"/>
                    </a:lnTo>
                    <a:lnTo>
                      <a:pt x="6" y="80"/>
                    </a:lnTo>
                    <a:lnTo>
                      <a:pt x="10" y="88"/>
                    </a:lnTo>
                    <a:lnTo>
                      <a:pt x="10" y="92"/>
                    </a:lnTo>
                    <a:lnTo>
                      <a:pt x="10" y="94"/>
                    </a:lnTo>
                    <a:lnTo>
                      <a:pt x="10" y="96"/>
                    </a:lnTo>
                    <a:lnTo>
                      <a:pt x="20" y="98"/>
                    </a:lnTo>
                    <a:lnTo>
                      <a:pt x="24" y="100"/>
                    </a:lnTo>
                    <a:lnTo>
                      <a:pt x="32" y="102"/>
                    </a:lnTo>
                    <a:lnTo>
                      <a:pt x="30" y="112"/>
                    </a:lnTo>
                    <a:lnTo>
                      <a:pt x="28" y="120"/>
                    </a:lnTo>
                    <a:lnTo>
                      <a:pt x="24" y="126"/>
                    </a:lnTo>
                    <a:lnTo>
                      <a:pt x="24" y="128"/>
                    </a:lnTo>
                    <a:close/>
                  </a:path>
                </a:pathLst>
              </a:custGeom>
              <a:grpFill/>
              <a:ln w="3175" cmpd="sng">
                <a:solidFill>
                  <a:schemeClr val="accent5"/>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73" name="Freeform 166"/>
              <p:cNvSpPr>
                <a:spLocks/>
              </p:cNvSpPr>
              <p:nvPr/>
            </p:nvSpPr>
            <p:spPr bwMode="gray">
              <a:xfrm>
                <a:off x="4603496" y="3028930"/>
                <a:ext cx="95250" cy="47625"/>
              </a:xfrm>
              <a:custGeom>
                <a:avLst/>
                <a:gdLst/>
                <a:ahLst/>
                <a:cxnLst>
                  <a:cxn ang="0">
                    <a:pos x="50" y="4"/>
                  </a:cxn>
                  <a:cxn ang="0">
                    <a:pos x="44" y="2"/>
                  </a:cxn>
                  <a:cxn ang="0">
                    <a:pos x="34" y="0"/>
                  </a:cxn>
                  <a:cxn ang="0">
                    <a:pos x="26" y="0"/>
                  </a:cxn>
                  <a:cxn ang="0">
                    <a:pos x="16" y="2"/>
                  </a:cxn>
                  <a:cxn ang="0">
                    <a:pos x="18" y="2"/>
                  </a:cxn>
                  <a:cxn ang="0">
                    <a:pos x="18" y="0"/>
                  </a:cxn>
                  <a:cxn ang="0">
                    <a:pos x="16" y="2"/>
                  </a:cxn>
                  <a:cxn ang="0">
                    <a:pos x="14" y="4"/>
                  </a:cxn>
                  <a:cxn ang="0">
                    <a:pos x="12" y="8"/>
                  </a:cxn>
                  <a:cxn ang="0">
                    <a:pos x="8" y="10"/>
                  </a:cxn>
                  <a:cxn ang="0">
                    <a:pos x="4" y="14"/>
                  </a:cxn>
                  <a:cxn ang="0">
                    <a:pos x="0" y="22"/>
                  </a:cxn>
                  <a:cxn ang="0">
                    <a:pos x="0" y="28"/>
                  </a:cxn>
                  <a:cxn ang="0">
                    <a:pos x="4" y="28"/>
                  </a:cxn>
                  <a:cxn ang="0">
                    <a:pos x="4" y="26"/>
                  </a:cxn>
                  <a:cxn ang="0">
                    <a:pos x="4" y="24"/>
                  </a:cxn>
                  <a:cxn ang="0">
                    <a:pos x="8" y="26"/>
                  </a:cxn>
                  <a:cxn ang="0">
                    <a:pos x="10" y="24"/>
                  </a:cxn>
                  <a:cxn ang="0">
                    <a:pos x="12" y="30"/>
                  </a:cxn>
                  <a:cxn ang="0">
                    <a:pos x="26" y="30"/>
                  </a:cxn>
                  <a:cxn ang="0">
                    <a:pos x="28" y="28"/>
                  </a:cxn>
                  <a:cxn ang="0">
                    <a:pos x="30" y="26"/>
                  </a:cxn>
                  <a:cxn ang="0">
                    <a:pos x="32" y="26"/>
                  </a:cxn>
                  <a:cxn ang="0">
                    <a:pos x="36" y="28"/>
                  </a:cxn>
                  <a:cxn ang="0">
                    <a:pos x="40" y="30"/>
                  </a:cxn>
                  <a:cxn ang="0">
                    <a:pos x="44" y="30"/>
                  </a:cxn>
                  <a:cxn ang="0">
                    <a:pos x="44" y="26"/>
                  </a:cxn>
                  <a:cxn ang="0">
                    <a:pos x="48" y="24"/>
                  </a:cxn>
                  <a:cxn ang="0">
                    <a:pos x="54" y="22"/>
                  </a:cxn>
                  <a:cxn ang="0">
                    <a:pos x="60" y="20"/>
                  </a:cxn>
                  <a:cxn ang="0">
                    <a:pos x="60" y="14"/>
                  </a:cxn>
                  <a:cxn ang="0">
                    <a:pos x="58" y="14"/>
                  </a:cxn>
                  <a:cxn ang="0">
                    <a:pos x="54" y="12"/>
                  </a:cxn>
                  <a:cxn ang="0">
                    <a:pos x="50" y="8"/>
                  </a:cxn>
                  <a:cxn ang="0">
                    <a:pos x="50" y="4"/>
                  </a:cxn>
                </a:cxnLst>
                <a:rect l="0" t="0" r="r" b="b"/>
                <a:pathLst>
                  <a:path w="60" h="30">
                    <a:moveTo>
                      <a:pt x="50" y="4"/>
                    </a:moveTo>
                    <a:lnTo>
                      <a:pt x="44" y="2"/>
                    </a:lnTo>
                    <a:lnTo>
                      <a:pt x="34" y="0"/>
                    </a:lnTo>
                    <a:lnTo>
                      <a:pt x="26" y="0"/>
                    </a:lnTo>
                    <a:lnTo>
                      <a:pt x="16" y="2"/>
                    </a:lnTo>
                    <a:lnTo>
                      <a:pt x="18" y="2"/>
                    </a:lnTo>
                    <a:lnTo>
                      <a:pt x="18" y="0"/>
                    </a:lnTo>
                    <a:lnTo>
                      <a:pt x="16" y="2"/>
                    </a:lnTo>
                    <a:lnTo>
                      <a:pt x="14" y="4"/>
                    </a:lnTo>
                    <a:lnTo>
                      <a:pt x="12" y="8"/>
                    </a:lnTo>
                    <a:lnTo>
                      <a:pt x="8" y="10"/>
                    </a:lnTo>
                    <a:lnTo>
                      <a:pt x="4" y="14"/>
                    </a:lnTo>
                    <a:lnTo>
                      <a:pt x="0" y="22"/>
                    </a:lnTo>
                    <a:lnTo>
                      <a:pt x="0" y="28"/>
                    </a:lnTo>
                    <a:lnTo>
                      <a:pt x="4" y="28"/>
                    </a:lnTo>
                    <a:lnTo>
                      <a:pt x="4" y="26"/>
                    </a:lnTo>
                    <a:lnTo>
                      <a:pt x="4" y="24"/>
                    </a:lnTo>
                    <a:lnTo>
                      <a:pt x="8" y="26"/>
                    </a:lnTo>
                    <a:lnTo>
                      <a:pt x="10" y="24"/>
                    </a:lnTo>
                    <a:lnTo>
                      <a:pt x="12" y="30"/>
                    </a:lnTo>
                    <a:lnTo>
                      <a:pt x="26" y="30"/>
                    </a:lnTo>
                    <a:lnTo>
                      <a:pt x="28" y="28"/>
                    </a:lnTo>
                    <a:lnTo>
                      <a:pt x="30" y="26"/>
                    </a:lnTo>
                    <a:lnTo>
                      <a:pt x="32" y="26"/>
                    </a:lnTo>
                    <a:lnTo>
                      <a:pt x="36" y="28"/>
                    </a:lnTo>
                    <a:lnTo>
                      <a:pt x="40" y="30"/>
                    </a:lnTo>
                    <a:lnTo>
                      <a:pt x="44" y="30"/>
                    </a:lnTo>
                    <a:lnTo>
                      <a:pt x="44" y="26"/>
                    </a:lnTo>
                    <a:lnTo>
                      <a:pt x="48" y="24"/>
                    </a:lnTo>
                    <a:lnTo>
                      <a:pt x="54" y="22"/>
                    </a:lnTo>
                    <a:lnTo>
                      <a:pt x="60" y="20"/>
                    </a:lnTo>
                    <a:lnTo>
                      <a:pt x="60" y="14"/>
                    </a:lnTo>
                    <a:lnTo>
                      <a:pt x="58" y="14"/>
                    </a:lnTo>
                    <a:lnTo>
                      <a:pt x="54" y="12"/>
                    </a:lnTo>
                    <a:lnTo>
                      <a:pt x="50" y="8"/>
                    </a:lnTo>
                    <a:lnTo>
                      <a:pt x="50" y="4"/>
                    </a:lnTo>
                    <a:close/>
                  </a:path>
                </a:pathLst>
              </a:custGeom>
              <a:grpFill/>
              <a:ln w="3175" cmpd="sng">
                <a:solidFill>
                  <a:schemeClr val="accent5"/>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74" name="Freeform 167"/>
              <p:cNvSpPr>
                <a:spLocks/>
              </p:cNvSpPr>
              <p:nvPr/>
            </p:nvSpPr>
            <p:spPr bwMode="gray">
              <a:xfrm>
                <a:off x="4682871" y="2990830"/>
                <a:ext cx="169862" cy="73025"/>
              </a:xfrm>
              <a:custGeom>
                <a:avLst/>
                <a:gdLst/>
                <a:ahLst/>
                <a:cxnLst>
                  <a:cxn ang="0">
                    <a:pos x="65" y="8"/>
                  </a:cxn>
                  <a:cxn ang="0">
                    <a:pos x="69" y="6"/>
                  </a:cxn>
                  <a:cxn ang="0">
                    <a:pos x="71" y="4"/>
                  </a:cxn>
                  <a:cxn ang="0">
                    <a:pos x="75" y="2"/>
                  </a:cxn>
                  <a:cxn ang="0">
                    <a:pos x="79" y="0"/>
                  </a:cxn>
                  <a:cxn ang="0">
                    <a:pos x="85" y="2"/>
                  </a:cxn>
                  <a:cxn ang="0">
                    <a:pos x="91" y="4"/>
                  </a:cxn>
                  <a:cxn ang="0">
                    <a:pos x="95" y="6"/>
                  </a:cxn>
                  <a:cxn ang="0">
                    <a:pos x="101" y="6"/>
                  </a:cxn>
                  <a:cxn ang="0">
                    <a:pos x="103" y="14"/>
                  </a:cxn>
                  <a:cxn ang="0">
                    <a:pos x="107" y="18"/>
                  </a:cxn>
                  <a:cxn ang="0">
                    <a:pos x="101" y="24"/>
                  </a:cxn>
                  <a:cxn ang="0">
                    <a:pos x="99" y="30"/>
                  </a:cxn>
                  <a:cxn ang="0">
                    <a:pos x="95" y="38"/>
                  </a:cxn>
                  <a:cxn ang="0">
                    <a:pos x="93" y="40"/>
                  </a:cxn>
                  <a:cxn ang="0">
                    <a:pos x="79" y="42"/>
                  </a:cxn>
                  <a:cxn ang="0">
                    <a:pos x="75" y="44"/>
                  </a:cxn>
                  <a:cxn ang="0">
                    <a:pos x="73" y="44"/>
                  </a:cxn>
                  <a:cxn ang="0">
                    <a:pos x="65" y="46"/>
                  </a:cxn>
                  <a:cxn ang="0">
                    <a:pos x="52" y="44"/>
                  </a:cxn>
                  <a:cxn ang="0">
                    <a:pos x="42" y="40"/>
                  </a:cxn>
                  <a:cxn ang="0">
                    <a:pos x="36" y="38"/>
                  </a:cxn>
                  <a:cxn ang="0">
                    <a:pos x="26" y="36"/>
                  </a:cxn>
                  <a:cxn ang="0">
                    <a:pos x="22" y="36"/>
                  </a:cxn>
                  <a:cxn ang="0">
                    <a:pos x="22" y="38"/>
                  </a:cxn>
                  <a:cxn ang="0">
                    <a:pos x="10" y="38"/>
                  </a:cxn>
                  <a:cxn ang="0">
                    <a:pos x="8" y="38"/>
                  </a:cxn>
                  <a:cxn ang="0">
                    <a:pos x="4" y="36"/>
                  </a:cxn>
                  <a:cxn ang="0">
                    <a:pos x="0" y="32"/>
                  </a:cxn>
                  <a:cxn ang="0">
                    <a:pos x="0" y="28"/>
                  </a:cxn>
                  <a:cxn ang="0">
                    <a:pos x="6" y="28"/>
                  </a:cxn>
                  <a:cxn ang="0">
                    <a:pos x="18" y="28"/>
                  </a:cxn>
                  <a:cxn ang="0">
                    <a:pos x="24" y="28"/>
                  </a:cxn>
                  <a:cxn ang="0">
                    <a:pos x="32" y="24"/>
                  </a:cxn>
                  <a:cxn ang="0">
                    <a:pos x="46" y="24"/>
                  </a:cxn>
                  <a:cxn ang="0">
                    <a:pos x="44" y="20"/>
                  </a:cxn>
                  <a:cxn ang="0">
                    <a:pos x="46" y="14"/>
                  </a:cxn>
                  <a:cxn ang="0">
                    <a:pos x="50" y="12"/>
                  </a:cxn>
                  <a:cxn ang="0">
                    <a:pos x="54" y="8"/>
                  </a:cxn>
                  <a:cxn ang="0">
                    <a:pos x="58" y="6"/>
                  </a:cxn>
                  <a:cxn ang="0">
                    <a:pos x="56" y="6"/>
                  </a:cxn>
                  <a:cxn ang="0">
                    <a:pos x="65" y="8"/>
                  </a:cxn>
                </a:cxnLst>
                <a:rect l="0" t="0" r="r" b="b"/>
                <a:pathLst>
                  <a:path w="107" h="46">
                    <a:moveTo>
                      <a:pt x="65" y="8"/>
                    </a:moveTo>
                    <a:lnTo>
                      <a:pt x="69" y="6"/>
                    </a:lnTo>
                    <a:lnTo>
                      <a:pt x="71" y="4"/>
                    </a:lnTo>
                    <a:lnTo>
                      <a:pt x="75" y="2"/>
                    </a:lnTo>
                    <a:lnTo>
                      <a:pt x="79" y="0"/>
                    </a:lnTo>
                    <a:lnTo>
                      <a:pt x="85" y="2"/>
                    </a:lnTo>
                    <a:lnTo>
                      <a:pt x="91" y="4"/>
                    </a:lnTo>
                    <a:lnTo>
                      <a:pt x="95" y="6"/>
                    </a:lnTo>
                    <a:lnTo>
                      <a:pt x="101" y="6"/>
                    </a:lnTo>
                    <a:lnTo>
                      <a:pt x="103" y="14"/>
                    </a:lnTo>
                    <a:lnTo>
                      <a:pt x="107" y="18"/>
                    </a:lnTo>
                    <a:lnTo>
                      <a:pt x="101" y="24"/>
                    </a:lnTo>
                    <a:lnTo>
                      <a:pt x="99" y="30"/>
                    </a:lnTo>
                    <a:lnTo>
                      <a:pt x="95" y="38"/>
                    </a:lnTo>
                    <a:lnTo>
                      <a:pt x="93" y="40"/>
                    </a:lnTo>
                    <a:lnTo>
                      <a:pt x="79" y="42"/>
                    </a:lnTo>
                    <a:lnTo>
                      <a:pt x="75" y="44"/>
                    </a:lnTo>
                    <a:lnTo>
                      <a:pt x="73" y="44"/>
                    </a:lnTo>
                    <a:lnTo>
                      <a:pt x="65" y="46"/>
                    </a:lnTo>
                    <a:lnTo>
                      <a:pt x="52" y="44"/>
                    </a:lnTo>
                    <a:lnTo>
                      <a:pt x="42" y="40"/>
                    </a:lnTo>
                    <a:lnTo>
                      <a:pt x="36" y="38"/>
                    </a:lnTo>
                    <a:lnTo>
                      <a:pt x="26" y="36"/>
                    </a:lnTo>
                    <a:lnTo>
                      <a:pt x="22" y="36"/>
                    </a:lnTo>
                    <a:lnTo>
                      <a:pt x="22" y="38"/>
                    </a:lnTo>
                    <a:lnTo>
                      <a:pt x="10" y="38"/>
                    </a:lnTo>
                    <a:lnTo>
                      <a:pt x="8" y="38"/>
                    </a:lnTo>
                    <a:lnTo>
                      <a:pt x="4" y="36"/>
                    </a:lnTo>
                    <a:lnTo>
                      <a:pt x="0" y="32"/>
                    </a:lnTo>
                    <a:lnTo>
                      <a:pt x="0" y="28"/>
                    </a:lnTo>
                    <a:lnTo>
                      <a:pt x="6" y="28"/>
                    </a:lnTo>
                    <a:lnTo>
                      <a:pt x="18" y="28"/>
                    </a:lnTo>
                    <a:lnTo>
                      <a:pt x="24" y="28"/>
                    </a:lnTo>
                    <a:lnTo>
                      <a:pt x="32" y="24"/>
                    </a:lnTo>
                    <a:lnTo>
                      <a:pt x="46" y="24"/>
                    </a:lnTo>
                    <a:lnTo>
                      <a:pt x="44" y="20"/>
                    </a:lnTo>
                    <a:lnTo>
                      <a:pt x="46" y="14"/>
                    </a:lnTo>
                    <a:lnTo>
                      <a:pt x="50" y="12"/>
                    </a:lnTo>
                    <a:lnTo>
                      <a:pt x="54" y="8"/>
                    </a:lnTo>
                    <a:lnTo>
                      <a:pt x="58" y="6"/>
                    </a:lnTo>
                    <a:lnTo>
                      <a:pt x="56" y="6"/>
                    </a:lnTo>
                    <a:lnTo>
                      <a:pt x="65" y="8"/>
                    </a:lnTo>
                    <a:close/>
                  </a:path>
                </a:pathLst>
              </a:custGeom>
              <a:grpFill/>
              <a:ln w="3175" cmpd="sng">
                <a:solidFill>
                  <a:schemeClr val="accent5"/>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75" name="Freeform 168"/>
              <p:cNvSpPr>
                <a:spLocks/>
              </p:cNvSpPr>
              <p:nvPr/>
            </p:nvSpPr>
            <p:spPr bwMode="gray">
              <a:xfrm>
                <a:off x="4616196" y="3047980"/>
                <a:ext cx="293687" cy="257175"/>
              </a:xfrm>
              <a:custGeom>
                <a:avLst/>
                <a:gdLst/>
                <a:ahLst/>
                <a:cxnLst>
                  <a:cxn ang="0">
                    <a:pos x="12" y="52"/>
                  </a:cxn>
                  <a:cxn ang="0">
                    <a:pos x="0" y="36"/>
                  </a:cxn>
                  <a:cxn ang="0">
                    <a:pos x="8" y="28"/>
                  </a:cxn>
                  <a:cxn ang="0">
                    <a:pos x="4" y="24"/>
                  </a:cxn>
                  <a:cxn ang="0">
                    <a:pos x="4" y="18"/>
                  </a:cxn>
                  <a:cxn ang="0">
                    <a:pos x="20" y="16"/>
                  </a:cxn>
                  <a:cxn ang="0">
                    <a:pos x="24" y="14"/>
                  </a:cxn>
                  <a:cxn ang="0">
                    <a:pos x="32" y="18"/>
                  </a:cxn>
                  <a:cxn ang="0">
                    <a:pos x="36" y="14"/>
                  </a:cxn>
                  <a:cxn ang="0">
                    <a:pos x="46" y="10"/>
                  </a:cxn>
                  <a:cxn ang="0">
                    <a:pos x="52" y="2"/>
                  </a:cxn>
                  <a:cxn ang="0">
                    <a:pos x="64" y="0"/>
                  </a:cxn>
                  <a:cxn ang="0">
                    <a:pos x="74" y="2"/>
                  </a:cxn>
                  <a:cxn ang="0">
                    <a:pos x="94" y="8"/>
                  </a:cxn>
                  <a:cxn ang="0">
                    <a:pos x="96" y="16"/>
                  </a:cxn>
                  <a:cxn ang="0">
                    <a:pos x="86" y="28"/>
                  </a:cxn>
                  <a:cxn ang="0">
                    <a:pos x="84" y="38"/>
                  </a:cxn>
                  <a:cxn ang="0">
                    <a:pos x="84" y="48"/>
                  </a:cxn>
                  <a:cxn ang="0">
                    <a:pos x="96" y="58"/>
                  </a:cxn>
                  <a:cxn ang="0">
                    <a:pos x="109" y="64"/>
                  </a:cxn>
                  <a:cxn ang="0">
                    <a:pos x="119" y="72"/>
                  </a:cxn>
                  <a:cxn ang="0">
                    <a:pos x="125" y="86"/>
                  </a:cxn>
                  <a:cxn ang="0">
                    <a:pos x="135" y="92"/>
                  </a:cxn>
                  <a:cxn ang="0">
                    <a:pos x="139" y="90"/>
                  </a:cxn>
                  <a:cxn ang="0">
                    <a:pos x="145" y="98"/>
                  </a:cxn>
                  <a:cxn ang="0">
                    <a:pos x="161" y="108"/>
                  </a:cxn>
                  <a:cxn ang="0">
                    <a:pos x="179" y="120"/>
                  </a:cxn>
                  <a:cxn ang="0">
                    <a:pos x="179" y="124"/>
                  </a:cxn>
                  <a:cxn ang="0">
                    <a:pos x="169" y="122"/>
                  </a:cxn>
                  <a:cxn ang="0">
                    <a:pos x="159" y="118"/>
                  </a:cxn>
                  <a:cxn ang="0">
                    <a:pos x="153" y="124"/>
                  </a:cxn>
                  <a:cxn ang="0">
                    <a:pos x="155" y="128"/>
                  </a:cxn>
                  <a:cxn ang="0">
                    <a:pos x="161" y="136"/>
                  </a:cxn>
                  <a:cxn ang="0">
                    <a:pos x="163" y="140"/>
                  </a:cxn>
                  <a:cxn ang="0">
                    <a:pos x="161" y="146"/>
                  </a:cxn>
                  <a:cxn ang="0">
                    <a:pos x="155" y="152"/>
                  </a:cxn>
                  <a:cxn ang="0">
                    <a:pos x="151" y="158"/>
                  </a:cxn>
                  <a:cxn ang="0">
                    <a:pos x="141" y="162"/>
                  </a:cxn>
                  <a:cxn ang="0">
                    <a:pos x="145" y="152"/>
                  </a:cxn>
                  <a:cxn ang="0">
                    <a:pos x="147" y="142"/>
                  </a:cxn>
                  <a:cxn ang="0">
                    <a:pos x="145" y="132"/>
                  </a:cxn>
                  <a:cxn ang="0">
                    <a:pos x="135" y="124"/>
                  </a:cxn>
                  <a:cxn ang="0">
                    <a:pos x="119" y="112"/>
                  </a:cxn>
                  <a:cxn ang="0">
                    <a:pos x="84" y="92"/>
                  </a:cxn>
                  <a:cxn ang="0">
                    <a:pos x="64" y="74"/>
                  </a:cxn>
                  <a:cxn ang="0">
                    <a:pos x="52" y="50"/>
                  </a:cxn>
                  <a:cxn ang="0">
                    <a:pos x="36" y="44"/>
                  </a:cxn>
                  <a:cxn ang="0">
                    <a:pos x="28" y="50"/>
                  </a:cxn>
                  <a:cxn ang="0">
                    <a:pos x="20" y="56"/>
                  </a:cxn>
                </a:cxnLst>
                <a:rect l="0" t="0" r="r" b="b"/>
                <a:pathLst>
                  <a:path w="185" h="162">
                    <a:moveTo>
                      <a:pt x="18" y="56"/>
                    </a:moveTo>
                    <a:lnTo>
                      <a:pt x="12" y="52"/>
                    </a:lnTo>
                    <a:lnTo>
                      <a:pt x="8" y="46"/>
                    </a:lnTo>
                    <a:lnTo>
                      <a:pt x="0" y="36"/>
                    </a:lnTo>
                    <a:lnTo>
                      <a:pt x="8" y="30"/>
                    </a:lnTo>
                    <a:lnTo>
                      <a:pt x="8" y="28"/>
                    </a:lnTo>
                    <a:lnTo>
                      <a:pt x="6" y="26"/>
                    </a:lnTo>
                    <a:lnTo>
                      <a:pt x="4" y="24"/>
                    </a:lnTo>
                    <a:lnTo>
                      <a:pt x="4" y="22"/>
                    </a:lnTo>
                    <a:lnTo>
                      <a:pt x="4" y="18"/>
                    </a:lnTo>
                    <a:lnTo>
                      <a:pt x="18" y="18"/>
                    </a:lnTo>
                    <a:lnTo>
                      <a:pt x="20" y="16"/>
                    </a:lnTo>
                    <a:lnTo>
                      <a:pt x="22" y="14"/>
                    </a:lnTo>
                    <a:lnTo>
                      <a:pt x="24" y="14"/>
                    </a:lnTo>
                    <a:lnTo>
                      <a:pt x="28" y="16"/>
                    </a:lnTo>
                    <a:lnTo>
                      <a:pt x="32" y="18"/>
                    </a:lnTo>
                    <a:lnTo>
                      <a:pt x="36" y="18"/>
                    </a:lnTo>
                    <a:lnTo>
                      <a:pt x="36" y="14"/>
                    </a:lnTo>
                    <a:lnTo>
                      <a:pt x="40" y="12"/>
                    </a:lnTo>
                    <a:lnTo>
                      <a:pt x="46" y="10"/>
                    </a:lnTo>
                    <a:lnTo>
                      <a:pt x="52" y="8"/>
                    </a:lnTo>
                    <a:lnTo>
                      <a:pt x="52" y="2"/>
                    </a:lnTo>
                    <a:lnTo>
                      <a:pt x="64" y="2"/>
                    </a:lnTo>
                    <a:lnTo>
                      <a:pt x="64" y="0"/>
                    </a:lnTo>
                    <a:lnTo>
                      <a:pt x="68" y="0"/>
                    </a:lnTo>
                    <a:lnTo>
                      <a:pt x="74" y="2"/>
                    </a:lnTo>
                    <a:lnTo>
                      <a:pt x="80" y="2"/>
                    </a:lnTo>
                    <a:lnTo>
                      <a:pt x="94" y="8"/>
                    </a:lnTo>
                    <a:lnTo>
                      <a:pt x="96" y="8"/>
                    </a:lnTo>
                    <a:lnTo>
                      <a:pt x="96" y="16"/>
                    </a:lnTo>
                    <a:lnTo>
                      <a:pt x="88" y="24"/>
                    </a:lnTo>
                    <a:lnTo>
                      <a:pt x="86" y="28"/>
                    </a:lnTo>
                    <a:lnTo>
                      <a:pt x="86" y="32"/>
                    </a:lnTo>
                    <a:lnTo>
                      <a:pt x="84" y="38"/>
                    </a:lnTo>
                    <a:lnTo>
                      <a:pt x="84" y="44"/>
                    </a:lnTo>
                    <a:lnTo>
                      <a:pt x="84" y="48"/>
                    </a:lnTo>
                    <a:lnTo>
                      <a:pt x="88" y="52"/>
                    </a:lnTo>
                    <a:lnTo>
                      <a:pt x="96" y="58"/>
                    </a:lnTo>
                    <a:lnTo>
                      <a:pt x="107" y="62"/>
                    </a:lnTo>
                    <a:lnTo>
                      <a:pt x="109" y="64"/>
                    </a:lnTo>
                    <a:lnTo>
                      <a:pt x="115" y="68"/>
                    </a:lnTo>
                    <a:lnTo>
                      <a:pt x="119" y="72"/>
                    </a:lnTo>
                    <a:lnTo>
                      <a:pt x="121" y="80"/>
                    </a:lnTo>
                    <a:lnTo>
                      <a:pt x="125" y="86"/>
                    </a:lnTo>
                    <a:lnTo>
                      <a:pt x="131" y="90"/>
                    </a:lnTo>
                    <a:lnTo>
                      <a:pt x="135" y="92"/>
                    </a:lnTo>
                    <a:lnTo>
                      <a:pt x="137" y="92"/>
                    </a:lnTo>
                    <a:lnTo>
                      <a:pt x="139" y="90"/>
                    </a:lnTo>
                    <a:lnTo>
                      <a:pt x="141" y="94"/>
                    </a:lnTo>
                    <a:lnTo>
                      <a:pt x="145" y="98"/>
                    </a:lnTo>
                    <a:lnTo>
                      <a:pt x="149" y="102"/>
                    </a:lnTo>
                    <a:lnTo>
                      <a:pt x="161" y="108"/>
                    </a:lnTo>
                    <a:lnTo>
                      <a:pt x="173" y="114"/>
                    </a:lnTo>
                    <a:lnTo>
                      <a:pt x="179" y="120"/>
                    </a:lnTo>
                    <a:lnTo>
                      <a:pt x="185" y="124"/>
                    </a:lnTo>
                    <a:lnTo>
                      <a:pt x="179" y="124"/>
                    </a:lnTo>
                    <a:lnTo>
                      <a:pt x="173" y="124"/>
                    </a:lnTo>
                    <a:lnTo>
                      <a:pt x="169" y="122"/>
                    </a:lnTo>
                    <a:lnTo>
                      <a:pt x="163" y="118"/>
                    </a:lnTo>
                    <a:lnTo>
                      <a:pt x="159" y="118"/>
                    </a:lnTo>
                    <a:lnTo>
                      <a:pt x="153" y="120"/>
                    </a:lnTo>
                    <a:lnTo>
                      <a:pt x="153" y="124"/>
                    </a:lnTo>
                    <a:lnTo>
                      <a:pt x="153" y="126"/>
                    </a:lnTo>
                    <a:lnTo>
                      <a:pt x="155" y="128"/>
                    </a:lnTo>
                    <a:lnTo>
                      <a:pt x="159" y="132"/>
                    </a:lnTo>
                    <a:lnTo>
                      <a:pt x="161" y="136"/>
                    </a:lnTo>
                    <a:lnTo>
                      <a:pt x="163" y="138"/>
                    </a:lnTo>
                    <a:lnTo>
                      <a:pt x="163" y="140"/>
                    </a:lnTo>
                    <a:lnTo>
                      <a:pt x="163" y="144"/>
                    </a:lnTo>
                    <a:lnTo>
                      <a:pt x="161" y="146"/>
                    </a:lnTo>
                    <a:lnTo>
                      <a:pt x="155" y="144"/>
                    </a:lnTo>
                    <a:lnTo>
                      <a:pt x="155" y="152"/>
                    </a:lnTo>
                    <a:lnTo>
                      <a:pt x="155" y="154"/>
                    </a:lnTo>
                    <a:lnTo>
                      <a:pt x="151" y="158"/>
                    </a:lnTo>
                    <a:lnTo>
                      <a:pt x="147" y="162"/>
                    </a:lnTo>
                    <a:lnTo>
                      <a:pt x="141" y="162"/>
                    </a:lnTo>
                    <a:lnTo>
                      <a:pt x="141" y="156"/>
                    </a:lnTo>
                    <a:lnTo>
                      <a:pt x="145" y="152"/>
                    </a:lnTo>
                    <a:lnTo>
                      <a:pt x="147" y="148"/>
                    </a:lnTo>
                    <a:lnTo>
                      <a:pt x="147" y="142"/>
                    </a:lnTo>
                    <a:lnTo>
                      <a:pt x="147" y="136"/>
                    </a:lnTo>
                    <a:lnTo>
                      <a:pt x="145" y="132"/>
                    </a:lnTo>
                    <a:lnTo>
                      <a:pt x="141" y="126"/>
                    </a:lnTo>
                    <a:lnTo>
                      <a:pt x="135" y="124"/>
                    </a:lnTo>
                    <a:lnTo>
                      <a:pt x="129" y="120"/>
                    </a:lnTo>
                    <a:lnTo>
                      <a:pt x="119" y="112"/>
                    </a:lnTo>
                    <a:lnTo>
                      <a:pt x="107" y="104"/>
                    </a:lnTo>
                    <a:lnTo>
                      <a:pt x="84" y="92"/>
                    </a:lnTo>
                    <a:lnTo>
                      <a:pt x="74" y="84"/>
                    </a:lnTo>
                    <a:lnTo>
                      <a:pt x="64" y="74"/>
                    </a:lnTo>
                    <a:lnTo>
                      <a:pt x="56" y="64"/>
                    </a:lnTo>
                    <a:lnTo>
                      <a:pt x="52" y="50"/>
                    </a:lnTo>
                    <a:lnTo>
                      <a:pt x="42" y="48"/>
                    </a:lnTo>
                    <a:lnTo>
                      <a:pt x="36" y="44"/>
                    </a:lnTo>
                    <a:lnTo>
                      <a:pt x="30" y="46"/>
                    </a:lnTo>
                    <a:lnTo>
                      <a:pt x="28" y="50"/>
                    </a:lnTo>
                    <a:lnTo>
                      <a:pt x="24" y="54"/>
                    </a:lnTo>
                    <a:lnTo>
                      <a:pt x="20" y="56"/>
                    </a:lnTo>
                    <a:lnTo>
                      <a:pt x="18" y="56"/>
                    </a:lnTo>
                    <a:close/>
                  </a:path>
                </a:pathLst>
              </a:custGeom>
              <a:grpFill/>
              <a:ln w="3175" cmpd="sng">
                <a:solidFill>
                  <a:schemeClr val="accent5"/>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76" name="Freeform 169"/>
              <p:cNvSpPr>
                <a:spLocks/>
              </p:cNvSpPr>
              <p:nvPr/>
            </p:nvSpPr>
            <p:spPr bwMode="gray">
              <a:xfrm>
                <a:off x="4774946" y="2825730"/>
                <a:ext cx="223837" cy="158750"/>
              </a:xfrm>
              <a:custGeom>
                <a:avLst/>
                <a:gdLst/>
                <a:ahLst/>
                <a:cxnLst>
                  <a:cxn ang="0">
                    <a:pos x="121" y="100"/>
                  </a:cxn>
                  <a:cxn ang="0">
                    <a:pos x="117" y="100"/>
                  </a:cxn>
                  <a:cxn ang="0">
                    <a:pos x="111" y="100"/>
                  </a:cxn>
                  <a:cxn ang="0">
                    <a:pos x="101" y="98"/>
                  </a:cxn>
                  <a:cxn ang="0">
                    <a:pos x="91" y="100"/>
                  </a:cxn>
                  <a:cxn ang="0">
                    <a:pos x="85" y="100"/>
                  </a:cxn>
                  <a:cxn ang="0">
                    <a:pos x="83" y="100"/>
                  </a:cxn>
                  <a:cxn ang="0">
                    <a:pos x="81" y="96"/>
                  </a:cxn>
                  <a:cxn ang="0">
                    <a:pos x="75" y="96"/>
                  </a:cxn>
                  <a:cxn ang="0">
                    <a:pos x="71" y="96"/>
                  </a:cxn>
                  <a:cxn ang="0">
                    <a:pos x="69" y="96"/>
                  </a:cxn>
                  <a:cxn ang="0">
                    <a:pos x="67" y="94"/>
                  </a:cxn>
                  <a:cxn ang="0">
                    <a:pos x="65" y="88"/>
                  </a:cxn>
                  <a:cxn ang="0">
                    <a:pos x="61" y="86"/>
                  </a:cxn>
                  <a:cxn ang="0">
                    <a:pos x="55" y="84"/>
                  </a:cxn>
                  <a:cxn ang="0">
                    <a:pos x="47" y="82"/>
                  </a:cxn>
                  <a:cxn ang="0">
                    <a:pos x="43" y="78"/>
                  </a:cxn>
                  <a:cxn ang="0">
                    <a:pos x="41" y="82"/>
                  </a:cxn>
                  <a:cxn ang="0">
                    <a:pos x="37" y="82"/>
                  </a:cxn>
                  <a:cxn ang="0">
                    <a:pos x="35" y="82"/>
                  </a:cxn>
                  <a:cxn ang="0">
                    <a:pos x="35" y="78"/>
                  </a:cxn>
                  <a:cxn ang="0">
                    <a:pos x="13" y="72"/>
                  </a:cxn>
                  <a:cxn ang="0">
                    <a:pos x="13" y="62"/>
                  </a:cxn>
                  <a:cxn ang="0">
                    <a:pos x="7" y="48"/>
                  </a:cxn>
                  <a:cxn ang="0">
                    <a:pos x="0" y="36"/>
                  </a:cxn>
                  <a:cxn ang="0">
                    <a:pos x="0" y="18"/>
                  </a:cxn>
                  <a:cxn ang="0">
                    <a:pos x="5" y="18"/>
                  </a:cxn>
                  <a:cxn ang="0">
                    <a:pos x="13" y="16"/>
                  </a:cxn>
                  <a:cxn ang="0">
                    <a:pos x="25" y="10"/>
                  </a:cxn>
                  <a:cxn ang="0">
                    <a:pos x="41" y="0"/>
                  </a:cxn>
                  <a:cxn ang="0">
                    <a:pos x="59" y="0"/>
                  </a:cxn>
                  <a:cxn ang="0">
                    <a:pos x="61" y="4"/>
                  </a:cxn>
                  <a:cxn ang="0">
                    <a:pos x="61" y="6"/>
                  </a:cxn>
                  <a:cxn ang="0">
                    <a:pos x="65" y="8"/>
                  </a:cxn>
                  <a:cxn ang="0">
                    <a:pos x="75" y="6"/>
                  </a:cxn>
                  <a:cxn ang="0">
                    <a:pos x="113" y="6"/>
                  </a:cxn>
                  <a:cxn ang="0">
                    <a:pos x="117" y="10"/>
                  </a:cxn>
                  <a:cxn ang="0">
                    <a:pos x="119" y="12"/>
                  </a:cxn>
                  <a:cxn ang="0">
                    <a:pos x="123" y="14"/>
                  </a:cxn>
                  <a:cxn ang="0">
                    <a:pos x="125" y="16"/>
                  </a:cxn>
                  <a:cxn ang="0">
                    <a:pos x="129" y="22"/>
                  </a:cxn>
                  <a:cxn ang="0">
                    <a:pos x="131" y="28"/>
                  </a:cxn>
                  <a:cxn ang="0">
                    <a:pos x="131" y="34"/>
                  </a:cxn>
                  <a:cxn ang="0">
                    <a:pos x="135" y="40"/>
                  </a:cxn>
                  <a:cxn ang="0">
                    <a:pos x="129" y="44"/>
                  </a:cxn>
                  <a:cxn ang="0">
                    <a:pos x="127" y="46"/>
                  </a:cxn>
                  <a:cxn ang="0">
                    <a:pos x="125" y="46"/>
                  </a:cxn>
                  <a:cxn ang="0">
                    <a:pos x="125" y="50"/>
                  </a:cxn>
                  <a:cxn ang="0">
                    <a:pos x="127" y="54"/>
                  </a:cxn>
                  <a:cxn ang="0">
                    <a:pos x="133" y="62"/>
                  </a:cxn>
                  <a:cxn ang="0">
                    <a:pos x="141" y="76"/>
                  </a:cxn>
                  <a:cxn ang="0">
                    <a:pos x="135" y="80"/>
                  </a:cxn>
                  <a:cxn ang="0">
                    <a:pos x="131" y="88"/>
                  </a:cxn>
                  <a:cxn ang="0">
                    <a:pos x="121" y="98"/>
                  </a:cxn>
                  <a:cxn ang="0">
                    <a:pos x="121" y="100"/>
                  </a:cxn>
                </a:cxnLst>
                <a:rect l="0" t="0" r="r" b="b"/>
                <a:pathLst>
                  <a:path w="141" h="100">
                    <a:moveTo>
                      <a:pt x="121" y="100"/>
                    </a:moveTo>
                    <a:lnTo>
                      <a:pt x="117" y="100"/>
                    </a:lnTo>
                    <a:lnTo>
                      <a:pt x="111" y="100"/>
                    </a:lnTo>
                    <a:lnTo>
                      <a:pt x="101" y="98"/>
                    </a:lnTo>
                    <a:lnTo>
                      <a:pt x="91" y="100"/>
                    </a:lnTo>
                    <a:lnTo>
                      <a:pt x="85" y="100"/>
                    </a:lnTo>
                    <a:lnTo>
                      <a:pt x="83" y="100"/>
                    </a:lnTo>
                    <a:lnTo>
                      <a:pt x="81" y="96"/>
                    </a:lnTo>
                    <a:lnTo>
                      <a:pt x="75" y="96"/>
                    </a:lnTo>
                    <a:lnTo>
                      <a:pt x="71" y="96"/>
                    </a:lnTo>
                    <a:lnTo>
                      <a:pt x="69" y="96"/>
                    </a:lnTo>
                    <a:lnTo>
                      <a:pt x="67" y="94"/>
                    </a:lnTo>
                    <a:lnTo>
                      <a:pt x="65" y="88"/>
                    </a:lnTo>
                    <a:lnTo>
                      <a:pt x="61" y="86"/>
                    </a:lnTo>
                    <a:lnTo>
                      <a:pt x="55" y="84"/>
                    </a:lnTo>
                    <a:lnTo>
                      <a:pt x="47" y="82"/>
                    </a:lnTo>
                    <a:lnTo>
                      <a:pt x="43" y="78"/>
                    </a:lnTo>
                    <a:lnTo>
                      <a:pt x="41" y="82"/>
                    </a:lnTo>
                    <a:lnTo>
                      <a:pt x="37" y="82"/>
                    </a:lnTo>
                    <a:lnTo>
                      <a:pt x="35" y="82"/>
                    </a:lnTo>
                    <a:lnTo>
                      <a:pt x="35" y="78"/>
                    </a:lnTo>
                    <a:lnTo>
                      <a:pt x="13" y="72"/>
                    </a:lnTo>
                    <a:lnTo>
                      <a:pt x="13" y="62"/>
                    </a:lnTo>
                    <a:lnTo>
                      <a:pt x="7" y="48"/>
                    </a:lnTo>
                    <a:lnTo>
                      <a:pt x="0" y="36"/>
                    </a:lnTo>
                    <a:lnTo>
                      <a:pt x="0" y="18"/>
                    </a:lnTo>
                    <a:lnTo>
                      <a:pt x="5" y="18"/>
                    </a:lnTo>
                    <a:lnTo>
                      <a:pt x="13" y="16"/>
                    </a:lnTo>
                    <a:lnTo>
                      <a:pt x="25" y="10"/>
                    </a:lnTo>
                    <a:lnTo>
                      <a:pt x="41" y="0"/>
                    </a:lnTo>
                    <a:lnTo>
                      <a:pt x="59" y="0"/>
                    </a:lnTo>
                    <a:lnTo>
                      <a:pt x="61" y="4"/>
                    </a:lnTo>
                    <a:lnTo>
                      <a:pt x="61" y="6"/>
                    </a:lnTo>
                    <a:lnTo>
                      <a:pt x="65" y="8"/>
                    </a:lnTo>
                    <a:lnTo>
                      <a:pt x="75" y="6"/>
                    </a:lnTo>
                    <a:lnTo>
                      <a:pt x="113" y="6"/>
                    </a:lnTo>
                    <a:lnTo>
                      <a:pt x="117" y="10"/>
                    </a:lnTo>
                    <a:lnTo>
                      <a:pt x="119" y="12"/>
                    </a:lnTo>
                    <a:lnTo>
                      <a:pt x="123" y="14"/>
                    </a:lnTo>
                    <a:lnTo>
                      <a:pt x="125" y="16"/>
                    </a:lnTo>
                    <a:lnTo>
                      <a:pt x="129" y="22"/>
                    </a:lnTo>
                    <a:lnTo>
                      <a:pt x="131" y="28"/>
                    </a:lnTo>
                    <a:lnTo>
                      <a:pt x="131" y="34"/>
                    </a:lnTo>
                    <a:lnTo>
                      <a:pt x="135" y="40"/>
                    </a:lnTo>
                    <a:lnTo>
                      <a:pt x="129" y="44"/>
                    </a:lnTo>
                    <a:lnTo>
                      <a:pt x="127" y="46"/>
                    </a:lnTo>
                    <a:lnTo>
                      <a:pt x="125" y="46"/>
                    </a:lnTo>
                    <a:lnTo>
                      <a:pt x="125" y="50"/>
                    </a:lnTo>
                    <a:lnTo>
                      <a:pt x="127" y="54"/>
                    </a:lnTo>
                    <a:lnTo>
                      <a:pt x="133" y="62"/>
                    </a:lnTo>
                    <a:lnTo>
                      <a:pt x="141" y="76"/>
                    </a:lnTo>
                    <a:lnTo>
                      <a:pt x="135" y="80"/>
                    </a:lnTo>
                    <a:lnTo>
                      <a:pt x="131" y="88"/>
                    </a:lnTo>
                    <a:lnTo>
                      <a:pt x="121" y="98"/>
                    </a:lnTo>
                    <a:lnTo>
                      <a:pt x="121" y="100"/>
                    </a:lnTo>
                    <a:close/>
                  </a:path>
                </a:pathLst>
              </a:custGeom>
              <a:grpFill/>
              <a:ln w="3175" cmpd="sng">
                <a:solidFill>
                  <a:schemeClr val="accent5"/>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77" name="Freeform 170"/>
              <p:cNvSpPr>
                <a:spLocks/>
              </p:cNvSpPr>
              <p:nvPr/>
            </p:nvSpPr>
            <p:spPr bwMode="gray">
              <a:xfrm>
                <a:off x="4916233" y="3174980"/>
                <a:ext cx="44450" cy="82550"/>
              </a:xfrm>
              <a:custGeom>
                <a:avLst/>
                <a:gdLst/>
                <a:ahLst/>
                <a:cxnLst>
                  <a:cxn ang="0">
                    <a:pos x="28" y="30"/>
                  </a:cxn>
                  <a:cxn ang="0">
                    <a:pos x="28" y="38"/>
                  </a:cxn>
                  <a:cxn ang="0">
                    <a:pos x="24" y="42"/>
                  </a:cxn>
                  <a:cxn ang="0">
                    <a:pos x="20" y="46"/>
                  </a:cxn>
                  <a:cxn ang="0">
                    <a:pos x="16" y="52"/>
                  </a:cxn>
                  <a:cxn ang="0">
                    <a:pos x="12" y="46"/>
                  </a:cxn>
                  <a:cxn ang="0">
                    <a:pos x="8" y="42"/>
                  </a:cxn>
                  <a:cxn ang="0">
                    <a:pos x="6" y="26"/>
                  </a:cxn>
                  <a:cxn ang="0">
                    <a:pos x="4" y="16"/>
                  </a:cxn>
                  <a:cxn ang="0">
                    <a:pos x="0" y="8"/>
                  </a:cxn>
                  <a:cxn ang="0">
                    <a:pos x="2" y="6"/>
                  </a:cxn>
                  <a:cxn ang="0">
                    <a:pos x="2" y="2"/>
                  </a:cxn>
                  <a:cxn ang="0">
                    <a:pos x="2" y="0"/>
                  </a:cxn>
                  <a:cxn ang="0">
                    <a:pos x="6" y="0"/>
                  </a:cxn>
                  <a:cxn ang="0">
                    <a:pos x="10" y="0"/>
                  </a:cxn>
                  <a:cxn ang="0">
                    <a:pos x="12" y="2"/>
                  </a:cxn>
                  <a:cxn ang="0">
                    <a:pos x="18" y="8"/>
                  </a:cxn>
                  <a:cxn ang="0">
                    <a:pos x="18" y="16"/>
                  </a:cxn>
                  <a:cxn ang="0">
                    <a:pos x="18" y="22"/>
                  </a:cxn>
                  <a:cxn ang="0">
                    <a:pos x="22" y="28"/>
                  </a:cxn>
                  <a:cxn ang="0">
                    <a:pos x="26" y="28"/>
                  </a:cxn>
                  <a:cxn ang="0">
                    <a:pos x="28" y="30"/>
                  </a:cxn>
                </a:cxnLst>
                <a:rect l="0" t="0" r="r" b="b"/>
                <a:pathLst>
                  <a:path w="28" h="52">
                    <a:moveTo>
                      <a:pt x="28" y="30"/>
                    </a:moveTo>
                    <a:lnTo>
                      <a:pt x="28" y="38"/>
                    </a:lnTo>
                    <a:lnTo>
                      <a:pt x="24" y="42"/>
                    </a:lnTo>
                    <a:lnTo>
                      <a:pt x="20" y="46"/>
                    </a:lnTo>
                    <a:lnTo>
                      <a:pt x="16" y="52"/>
                    </a:lnTo>
                    <a:lnTo>
                      <a:pt x="12" y="46"/>
                    </a:lnTo>
                    <a:lnTo>
                      <a:pt x="8" y="42"/>
                    </a:lnTo>
                    <a:lnTo>
                      <a:pt x="6" y="26"/>
                    </a:lnTo>
                    <a:lnTo>
                      <a:pt x="4" y="16"/>
                    </a:lnTo>
                    <a:lnTo>
                      <a:pt x="0" y="8"/>
                    </a:lnTo>
                    <a:lnTo>
                      <a:pt x="2" y="6"/>
                    </a:lnTo>
                    <a:lnTo>
                      <a:pt x="2" y="2"/>
                    </a:lnTo>
                    <a:lnTo>
                      <a:pt x="2" y="0"/>
                    </a:lnTo>
                    <a:lnTo>
                      <a:pt x="6" y="0"/>
                    </a:lnTo>
                    <a:lnTo>
                      <a:pt x="10" y="0"/>
                    </a:lnTo>
                    <a:lnTo>
                      <a:pt x="12" y="2"/>
                    </a:lnTo>
                    <a:lnTo>
                      <a:pt x="18" y="8"/>
                    </a:lnTo>
                    <a:lnTo>
                      <a:pt x="18" y="16"/>
                    </a:lnTo>
                    <a:lnTo>
                      <a:pt x="18" y="22"/>
                    </a:lnTo>
                    <a:lnTo>
                      <a:pt x="22" y="28"/>
                    </a:lnTo>
                    <a:lnTo>
                      <a:pt x="26" y="28"/>
                    </a:lnTo>
                    <a:lnTo>
                      <a:pt x="28" y="30"/>
                    </a:lnTo>
                    <a:close/>
                  </a:path>
                </a:pathLst>
              </a:custGeom>
              <a:grpFill/>
              <a:ln w="3175" cmpd="sng">
                <a:solidFill>
                  <a:schemeClr val="accent5"/>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78" name="Freeform 171"/>
              <p:cNvSpPr>
                <a:spLocks/>
              </p:cNvSpPr>
              <p:nvPr/>
            </p:nvSpPr>
            <p:spPr bwMode="gray">
              <a:xfrm>
                <a:off x="4941633" y="3200380"/>
                <a:ext cx="149225" cy="155575"/>
              </a:xfrm>
              <a:custGeom>
                <a:avLst/>
                <a:gdLst/>
                <a:ahLst/>
                <a:cxnLst>
                  <a:cxn ang="0">
                    <a:pos x="20" y="12"/>
                  </a:cxn>
                  <a:cxn ang="0">
                    <a:pos x="36" y="8"/>
                  </a:cxn>
                  <a:cxn ang="0">
                    <a:pos x="38" y="2"/>
                  </a:cxn>
                  <a:cxn ang="0">
                    <a:pos x="42" y="4"/>
                  </a:cxn>
                  <a:cxn ang="0">
                    <a:pos x="54" y="2"/>
                  </a:cxn>
                  <a:cxn ang="0">
                    <a:pos x="64" y="2"/>
                  </a:cxn>
                  <a:cxn ang="0">
                    <a:pos x="70" y="6"/>
                  </a:cxn>
                  <a:cxn ang="0">
                    <a:pos x="78" y="6"/>
                  </a:cxn>
                  <a:cxn ang="0">
                    <a:pos x="84" y="4"/>
                  </a:cxn>
                  <a:cxn ang="0">
                    <a:pos x="88" y="0"/>
                  </a:cxn>
                  <a:cxn ang="0">
                    <a:pos x="90" y="4"/>
                  </a:cxn>
                  <a:cxn ang="0">
                    <a:pos x="94" y="16"/>
                  </a:cxn>
                  <a:cxn ang="0">
                    <a:pos x="60" y="20"/>
                  </a:cxn>
                  <a:cxn ang="0">
                    <a:pos x="58" y="24"/>
                  </a:cxn>
                  <a:cxn ang="0">
                    <a:pos x="56" y="28"/>
                  </a:cxn>
                  <a:cxn ang="0">
                    <a:pos x="46" y="26"/>
                  </a:cxn>
                  <a:cxn ang="0">
                    <a:pos x="38" y="22"/>
                  </a:cxn>
                  <a:cxn ang="0">
                    <a:pos x="40" y="28"/>
                  </a:cxn>
                  <a:cxn ang="0">
                    <a:pos x="44" y="38"/>
                  </a:cxn>
                  <a:cxn ang="0">
                    <a:pos x="54" y="48"/>
                  </a:cxn>
                  <a:cxn ang="0">
                    <a:pos x="70" y="60"/>
                  </a:cxn>
                  <a:cxn ang="0">
                    <a:pos x="66" y="64"/>
                  </a:cxn>
                  <a:cxn ang="0">
                    <a:pos x="60" y="68"/>
                  </a:cxn>
                  <a:cxn ang="0">
                    <a:pos x="52" y="64"/>
                  </a:cxn>
                  <a:cxn ang="0">
                    <a:pos x="58" y="74"/>
                  </a:cxn>
                  <a:cxn ang="0">
                    <a:pos x="46" y="74"/>
                  </a:cxn>
                  <a:cxn ang="0">
                    <a:pos x="50" y="84"/>
                  </a:cxn>
                  <a:cxn ang="0">
                    <a:pos x="54" y="98"/>
                  </a:cxn>
                  <a:cxn ang="0">
                    <a:pos x="42" y="90"/>
                  </a:cxn>
                  <a:cxn ang="0">
                    <a:pos x="38" y="84"/>
                  </a:cxn>
                  <a:cxn ang="0">
                    <a:pos x="30" y="82"/>
                  </a:cxn>
                  <a:cxn ang="0">
                    <a:pos x="24" y="78"/>
                  </a:cxn>
                  <a:cxn ang="0">
                    <a:pos x="18" y="58"/>
                  </a:cxn>
                  <a:cxn ang="0">
                    <a:pos x="12" y="46"/>
                  </a:cxn>
                  <a:cxn ang="0">
                    <a:pos x="4" y="30"/>
                  </a:cxn>
                  <a:cxn ang="0">
                    <a:pos x="12" y="22"/>
                  </a:cxn>
                </a:cxnLst>
                <a:rect l="0" t="0" r="r" b="b"/>
                <a:pathLst>
                  <a:path w="94" h="98">
                    <a:moveTo>
                      <a:pt x="12" y="14"/>
                    </a:moveTo>
                    <a:lnTo>
                      <a:pt x="20" y="12"/>
                    </a:lnTo>
                    <a:lnTo>
                      <a:pt x="30" y="10"/>
                    </a:lnTo>
                    <a:lnTo>
                      <a:pt x="36" y="8"/>
                    </a:lnTo>
                    <a:lnTo>
                      <a:pt x="38" y="6"/>
                    </a:lnTo>
                    <a:lnTo>
                      <a:pt x="38" y="2"/>
                    </a:lnTo>
                    <a:lnTo>
                      <a:pt x="38" y="4"/>
                    </a:lnTo>
                    <a:lnTo>
                      <a:pt x="42" y="4"/>
                    </a:lnTo>
                    <a:lnTo>
                      <a:pt x="48" y="4"/>
                    </a:lnTo>
                    <a:lnTo>
                      <a:pt x="54" y="2"/>
                    </a:lnTo>
                    <a:lnTo>
                      <a:pt x="60" y="0"/>
                    </a:lnTo>
                    <a:lnTo>
                      <a:pt x="64" y="2"/>
                    </a:lnTo>
                    <a:lnTo>
                      <a:pt x="66" y="4"/>
                    </a:lnTo>
                    <a:lnTo>
                      <a:pt x="70" y="6"/>
                    </a:lnTo>
                    <a:lnTo>
                      <a:pt x="76" y="6"/>
                    </a:lnTo>
                    <a:lnTo>
                      <a:pt x="78" y="6"/>
                    </a:lnTo>
                    <a:lnTo>
                      <a:pt x="80" y="4"/>
                    </a:lnTo>
                    <a:lnTo>
                      <a:pt x="84" y="4"/>
                    </a:lnTo>
                    <a:lnTo>
                      <a:pt x="86" y="0"/>
                    </a:lnTo>
                    <a:lnTo>
                      <a:pt x="88" y="0"/>
                    </a:lnTo>
                    <a:lnTo>
                      <a:pt x="90" y="2"/>
                    </a:lnTo>
                    <a:lnTo>
                      <a:pt x="90" y="4"/>
                    </a:lnTo>
                    <a:lnTo>
                      <a:pt x="94" y="6"/>
                    </a:lnTo>
                    <a:lnTo>
                      <a:pt x="94" y="16"/>
                    </a:lnTo>
                    <a:lnTo>
                      <a:pt x="58" y="16"/>
                    </a:lnTo>
                    <a:lnTo>
                      <a:pt x="60" y="20"/>
                    </a:lnTo>
                    <a:lnTo>
                      <a:pt x="62" y="24"/>
                    </a:lnTo>
                    <a:lnTo>
                      <a:pt x="58" y="24"/>
                    </a:lnTo>
                    <a:lnTo>
                      <a:pt x="56" y="26"/>
                    </a:lnTo>
                    <a:lnTo>
                      <a:pt x="56" y="28"/>
                    </a:lnTo>
                    <a:lnTo>
                      <a:pt x="50" y="28"/>
                    </a:lnTo>
                    <a:lnTo>
                      <a:pt x="46" y="26"/>
                    </a:lnTo>
                    <a:lnTo>
                      <a:pt x="40" y="20"/>
                    </a:lnTo>
                    <a:lnTo>
                      <a:pt x="38" y="22"/>
                    </a:lnTo>
                    <a:lnTo>
                      <a:pt x="38" y="24"/>
                    </a:lnTo>
                    <a:lnTo>
                      <a:pt x="40" y="28"/>
                    </a:lnTo>
                    <a:lnTo>
                      <a:pt x="40" y="32"/>
                    </a:lnTo>
                    <a:lnTo>
                      <a:pt x="44" y="38"/>
                    </a:lnTo>
                    <a:lnTo>
                      <a:pt x="48" y="44"/>
                    </a:lnTo>
                    <a:lnTo>
                      <a:pt x="54" y="48"/>
                    </a:lnTo>
                    <a:lnTo>
                      <a:pt x="66" y="56"/>
                    </a:lnTo>
                    <a:lnTo>
                      <a:pt x="70" y="60"/>
                    </a:lnTo>
                    <a:lnTo>
                      <a:pt x="74" y="64"/>
                    </a:lnTo>
                    <a:lnTo>
                      <a:pt x="66" y="64"/>
                    </a:lnTo>
                    <a:lnTo>
                      <a:pt x="64" y="68"/>
                    </a:lnTo>
                    <a:lnTo>
                      <a:pt x="60" y="68"/>
                    </a:lnTo>
                    <a:lnTo>
                      <a:pt x="56" y="66"/>
                    </a:lnTo>
                    <a:lnTo>
                      <a:pt x="52" y="64"/>
                    </a:lnTo>
                    <a:lnTo>
                      <a:pt x="54" y="70"/>
                    </a:lnTo>
                    <a:lnTo>
                      <a:pt x="58" y="74"/>
                    </a:lnTo>
                    <a:lnTo>
                      <a:pt x="52" y="76"/>
                    </a:lnTo>
                    <a:lnTo>
                      <a:pt x="46" y="74"/>
                    </a:lnTo>
                    <a:lnTo>
                      <a:pt x="48" y="82"/>
                    </a:lnTo>
                    <a:lnTo>
                      <a:pt x="50" y="84"/>
                    </a:lnTo>
                    <a:lnTo>
                      <a:pt x="52" y="90"/>
                    </a:lnTo>
                    <a:lnTo>
                      <a:pt x="54" y="98"/>
                    </a:lnTo>
                    <a:lnTo>
                      <a:pt x="48" y="92"/>
                    </a:lnTo>
                    <a:lnTo>
                      <a:pt x="42" y="90"/>
                    </a:lnTo>
                    <a:lnTo>
                      <a:pt x="38" y="88"/>
                    </a:lnTo>
                    <a:lnTo>
                      <a:pt x="38" y="84"/>
                    </a:lnTo>
                    <a:lnTo>
                      <a:pt x="34" y="84"/>
                    </a:lnTo>
                    <a:lnTo>
                      <a:pt x="30" y="82"/>
                    </a:lnTo>
                    <a:lnTo>
                      <a:pt x="26" y="82"/>
                    </a:lnTo>
                    <a:lnTo>
                      <a:pt x="24" y="78"/>
                    </a:lnTo>
                    <a:lnTo>
                      <a:pt x="20" y="68"/>
                    </a:lnTo>
                    <a:lnTo>
                      <a:pt x="18" y="58"/>
                    </a:lnTo>
                    <a:lnTo>
                      <a:pt x="14" y="48"/>
                    </a:lnTo>
                    <a:lnTo>
                      <a:pt x="12" y="46"/>
                    </a:lnTo>
                    <a:lnTo>
                      <a:pt x="0" y="36"/>
                    </a:lnTo>
                    <a:lnTo>
                      <a:pt x="4" y="30"/>
                    </a:lnTo>
                    <a:lnTo>
                      <a:pt x="8" y="26"/>
                    </a:lnTo>
                    <a:lnTo>
                      <a:pt x="12" y="22"/>
                    </a:lnTo>
                    <a:lnTo>
                      <a:pt x="12" y="14"/>
                    </a:lnTo>
                    <a:close/>
                  </a:path>
                </a:pathLst>
              </a:custGeom>
              <a:grpFill/>
              <a:ln w="3175" cmpd="sng">
                <a:solidFill>
                  <a:schemeClr val="accent5"/>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79" name="Freeform 172"/>
              <p:cNvSpPr>
                <a:spLocks/>
              </p:cNvSpPr>
              <p:nvPr/>
            </p:nvSpPr>
            <p:spPr bwMode="gray">
              <a:xfrm>
                <a:off x="4843208" y="2965430"/>
                <a:ext cx="123825" cy="63500"/>
              </a:xfrm>
              <a:custGeom>
                <a:avLst/>
                <a:gdLst/>
                <a:ahLst/>
                <a:cxnLst>
                  <a:cxn ang="0">
                    <a:pos x="22" y="0"/>
                  </a:cxn>
                  <a:cxn ang="0">
                    <a:pos x="24" y="6"/>
                  </a:cxn>
                  <a:cxn ang="0">
                    <a:pos x="26" y="8"/>
                  </a:cxn>
                  <a:cxn ang="0">
                    <a:pos x="28" y="8"/>
                  </a:cxn>
                  <a:cxn ang="0">
                    <a:pos x="32" y="8"/>
                  </a:cxn>
                  <a:cxn ang="0">
                    <a:pos x="38" y="8"/>
                  </a:cxn>
                  <a:cxn ang="0">
                    <a:pos x="40" y="12"/>
                  </a:cxn>
                  <a:cxn ang="0">
                    <a:pos x="42" y="12"/>
                  </a:cxn>
                  <a:cxn ang="0">
                    <a:pos x="48" y="12"/>
                  </a:cxn>
                  <a:cxn ang="0">
                    <a:pos x="58" y="10"/>
                  </a:cxn>
                  <a:cxn ang="0">
                    <a:pos x="68" y="12"/>
                  </a:cxn>
                  <a:cxn ang="0">
                    <a:pos x="74" y="12"/>
                  </a:cxn>
                  <a:cxn ang="0">
                    <a:pos x="78" y="12"/>
                  </a:cxn>
                  <a:cxn ang="0">
                    <a:pos x="78" y="16"/>
                  </a:cxn>
                  <a:cxn ang="0">
                    <a:pos x="76" y="24"/>
                  </a:cxn>
                  <a:cxn ang="0">
                    <a:pos x="76" y="26"/>
                  </a:cxn>
                  <a:cxn ang="0">
                    <a:pos x="72" y="26"/>
                  </a:cxn>
                  <a:cxn ang="0">
                    <a:pos x="64" y="24"/>
                  </a:cxn>
                  <a:cxn ang="0">
                    <a:pos x="56" y="24"/>
                  </a:cxn>
                  <a:cxn ang="0">
                    <a:pos x="52" y="24"/>
                  </a:cxn>
                  <a:cxn ang="0">
                    <a:pos x="50" y="26"/>
                  </a:cxn>
                  <a:cxn ang="0">
                    <a:pos x="46" y="30"/>
                  </a:cxn>
                  <a:cxn ang="0">
                    <a:pos x="36" y="34"/>
                  </a:cxn>
                  <a:cxn ang="0">
                    <a:pos x="20" y="40"/>
                  </a:cxn>
                  <a:cxn ang="0">
                    <a:pos x="12" y="38"/>
                  </a:cxn>
                  <a:cxn ang="0">
                    <a:pos x="6" y="34"/>
                  </a:cxn>
                  <a:cxn ang="0">
                    <a:pos x="2" y="30"/>
                  </a:cxn>
                  <a:cxn ang="0">
                    <a:pos x="0" y="22"/>
                  </a:cxn>
                  <a:cxn ang="0">
                    <a:pos x="6" y="16"/>
                  </a:cxn>
                  <a:cxn ang="0">
                    <a:pos x="12" y="14"/>
                  </a:cxn>
                  <a:cxn ang="0">
                    <a:pos x="18" y="12"/>
                  </a:cxn>
                  <a:cxn ang="0">
                    <a:pos x="18" y="10"/>
                  </a:cxn>
                  <a:cxn ang="0">
                    <a:pos x="18" y="6"/>
                  </a:cxn>
                  <a:cxn ang="0">
                    <a:pos x="20" y="6"/>
                  </a:cxn>
                  <a:cxn ang="0">
                    <a:pos x="22" y="0"/>
                  </a:cxn>
                </a:cxnLst>
                <a:rect l="0" t="0" r="r" b="b"/>
                <a:pathLst>
                  <a:path w="78" h="40">
                    <a:moveTo>
                      <a:pt x="22" y="0"/>
                    </a:moveTo>
                    <a:lnTo>
                      <a:pt x="24" y="6"/>
                    </a:lnTo>
                    <a:lnTo>
                      <a:pt x="26" y="8"/>
                    </a:lnTo>
                    <a:lnTo>
                      <a:pt x="28" y="8"/>
                    </a:lnTo>
                    <a:lnTo>
                      <a:pt x="32" y="8"/>
                    </a:lnTo>
                    <a:lnTo>
                      <a:pt x="38" y="8"/>
                    </a:lnTo>
                    <a:lnTo>
                      <a:pt x="40" y="12"/>
                    </a:lnTo>
                    <a:lnTo>
                      <a:pt x="42" y="12"/>
                    </a:lnTo>
                    <a:lnTo>
                      <a:pt x="48" y="12"/>
                    </a:lnTo>
                    <a:lnTo>
                      <a:pt x="58" y="10"/>
                    </a:lnTo>
                    <a:lnTo>
                      <a:pt x="68" y="12"/>
                    </a:lnTo>
                    <a:lnTo>
                      <a:pt x="74" y="12"/>
                    </a:lnTo>
                    <a:lnTo>
                      <a:pt x="78" y="12"/>
                    </a:lnTo>
                    <a:lnTo>
                      <a:pt x="78" y="16"/>
                    </a:lnTo>
                    <a:lnTo>
                      <a:pt x="76" y="24"/>
                    </a:lnTo>
                    <a:lnTo>
                      <a:pt x="76" y="26"/>
                    </a:lnTo>
                    <a:lnTo>
                      <a:pt x="72" y="26"/>
                    </a:lnTo>
                    <a:lnTo>
                      <a:pt x="64" y="24"/>
                    </a:lnTo>
                    <a:lnTo>
                      <a:pt x="56" y="24"/>
                    </a:lnTo>
                    <a:lnTo>
                      <a:pt x="52" y="24"/>
                    </a:lnTo>
                    <a:lnTo>
                      <a:pt x="50" y="26"/>
                    </a:lnTo>
                    <a:lnTo>
                      <a:pt x="46" y="30"/>
                    </a:lnTo>
                    <a:lnTo>
                      <a:pt x="36" y="34"/>
                    </a:lnTo>
                    <a:lnTo>
                      <a:pt x="20" y="40"/>
                    </a:lnTo>
                    <a:lnTo>
                      <a:pt x="12" y="38"/>
                    </a:lnTo>
                    <a:lnTo>
                      <a:pt x="6" y="34"/>
                    </a:lnTo>
                    <a:lnTo>
                      <a:pt x="2" y="30"/>
                    </a:lnTo>
                    <a:lnTo>
                      <a:pt x="0" y="22"/>
                    </a:lnTo>
                    <a:lnTo>
                      <a:pt x="6" y="16"/>
                    </a:lnTo>
                    <a:lnTo>
                      <a:pt x="12" y="14"/>
                    </a:lnTo>
                    <a:lnTo>
                      <a:pt x="18" y="12"/>
                    </a:lnTo>
                    <a:lnTo>
                      <a:pt x="18" y="10"/>
                    </a:lnTo>
                    <a:lnTo>
                      <a:pt x="18" y="6"/>
                    </a:lnTo>
                    <a:lnTo>
                      <a:pt x="20" y="6"/>
                    </a:lnTo>
                    <a:lnTo>
                      <a:pt x="22" y="0"/>
                    </a:lnTo>
                    <a:close/>
                  </a:path>
                </a:pathLst>
              </a:custGeom>
              <a:grpFill/>
              <a:ln w="3175" cmpd="sng">
                <a:solidFill>
                  <a:schemeClr val="accent5"/>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80" name="Freeform 173"/>
              <p:cNvSpPr>
                <a:spLocks/>
              </p:cNvSpPr>
              <p:nvPr/>
            </p:nvSpPr>
            <p:spPr bwMode="gray">
              <a:xfrm>
                <a:off x="4736846" y="2940030"/>
                <a:ext cx="141287" cy="63500"/>
              </a:xfrm>
              <a:custGeom>
                <a:avLst/>
                <a:gdLst/>
                <a:ahLst/>
                <a:cxnLst>
                  <a:cxn ang="0">
                    <a:pos x="89" y="16"/>
                  </a:cxn>
                  <a:cxn ang="0">
                    <a:pos x="85" y="14"/>
                  </a:cxn>
                  <a:cxn ang="0">
                    <a:pos x="79" y="12"/>
                  </a:cxn>
                  <a:cxn ang="0">
                    <a:pos x="71" y="10"/>
                  </a:cxn>
                  <a:cxn ang="0">
                    <a:pos x="67" y="6"/>
                  </a:cxn>
                  <a:cxn ang="0">
                    <a:pos x="65" y="10"/>
                  </a:cxn>
                  <a:cxn ang="0">
                    <a:pos x="61" y="10"/>
                  </a:cxn>
                  <a:cxn ang="0">
                    <a:pos x="59" y="10"/>
                  </a:cxn>
                  <a:cxn ang="0">
                    <a:pos x="59" y="6"/>
                  </a:cxn>
                  <a:cxn ang="0">
                    <a:pos x="37" y="0"/>
                  </a:cxn>
                  <a:cxn ang="0">
                    <a:pos x="31" y="0"/>
                  </a:cxn>
                  <a:cxn ang="0">
                    <a:pos x="29" y="0"/>
                  </a:cxn>
                  <a:cxn ang="0">
                    <a:pos x="0" y="10"/>
                  </a:cxn>
                  <a:cxn ang="0">
                    <a:pos x="2" y="14"/>
                  </a:cxn>
                  <a:cxn ang="0">
                    <a:pos x="2" y="20"/>
                  </a:cxn>
                  <a:cxn ang="0">
                    <a:pos x="10" y="26"/>
                  </a:cxn>
                  <a:cxn ang="0">
                    <a:pos x="18" y="32"/>
                  </a:cxn>
                  <a:cxn ang="0">
                    <a:pos x="24" y="38"/>
                  </a:cxn>
                  <a:cxn ang="0">
                    <a:pos x="31" y="40"/>
                  </a:cxn>
                  <a:cxn ang="0">
                    <a:pos x="35" y="38"/>
                  </a:cxn>
                  <a:cxn ang="0">
                    <a:pos x="37" y="36"/>
                  </a:cxn>
                  <a:cxn ang="0">
                    <a:pos x="41" y="34"/>
                  </a:cxn>
                  <a:cxn ang="0">
                    <a:pos x="45" y="32"/>
                  </a:cxn>
                  <a:cxn ang="0">
                    <a:pos x="51" y="34"/>
                  </a:cxn>
                  <a:cxn ang="0">
                    <a:pos x="55" y="36"/>
                  </a:cxn>
                  <a:cxn ang="0">
                    <a:pos x="61" y="38"/>
                  </a:cxn>
                  <a:cxn ang="0">
                    <a:pos x="65" y="38"/>
                  </a:cxn>
                  <a:cxn ang="0">
                    <a:pos x="67" y="38"/>
                  </a:cxn>
                  <a:cxn ang="0">
                    <a:pos x="73" y="32"/>
                  </a:cxn>
                  <a:cxn ang="0">
                    <a:pos x="79" y="30"/>
                  </a:cxn>
                  <a:cxn ang="0">
                    <a:pos x="85" y="28"/>
                  </a:cxn>
                  <a:cxn ang="0">
                    <a:pos x="85" y="26"/>
                  </a:cxn>
                  <a:cxn ang="0">
                    <a:pos x="85" y="22"/>
                  </a:cxn>
                  <a:cxn ang="0">
                    <a:pos x="87" y="22"/>
                  </a:cxn>
                  <a:cxn ang="0">
                    <a:pos x="89" y="16"/>
                  </a:cxn>
                </a:cxnLst>
                <a:rect l="0" t="0" r="r" b="b"/>
                <a:pathLst>
                  <a:path w="89" h="40">
                    <a:moveTo>
                      <a:pt x="89" y="16"/>
                    </a:moveTo>
                    <a:lnTo>
                      <a:pt x="85" y="14"/>
                    </a:lnTo>
                    <a:lnTo>
                      <a:pt x="79" y="12"/>
                    </a:lnTo>
                    <a:lnTo>
                      <a:pt x="71" y="10"/>
                    </a:lnTo>
                    <a:lnTo>
                      <a:pt x="67" y="6"/>
                    </a:lnTo>
                    <a:lnTo>
                      <a:pt x="65" y="10"/>
                    </a:lnTo>
                    <a:lnTo>
                      <a:pt x="61" y="10"/>
                    </a:lnTo>
                    <a:lnTo>
                      <a:pt x="59" y="10"/>
                    </a:lnTo>
                    <a:lnTo>
                      <a:pt x="59" y="6"/>
                    </a:lnTo>
                    <a:lnTo>
                      <a:pt x="37" y="0"/>
                    </a:lnTo>
                    <a:lnTo>
                      <a:pt x="31" y="0"/>
                    </a:lnTo>
                    <a:lnTo>
                      <a:pt x="29" y="0"/>
                    </a:lnTo>
                    <a:lnTo>
                      <a:pt x="0" y="10"/>
                    </a:lnTo>
                    <a:lnTo>
                      <a:pt x="2" y="14"/>
                    </a:lnTo>
                    <a:lnTo>
                      <a:pt x="2" y="20"/>
                    </a:lnTo>
                    <a:lnTo>
                      <a:pt x="10" y="26"/>
                    </a:lnTo>
                    <a:lnTo>
                      <a:pt x="18" y="32"/>
                    </a:lnTo>
                    <a:lnTo>
                      <a:pt x="24" y="38"/>
                    </a:lnTo>
                    <a:lnTo>
                      <a:pt x="31" y="40"/>
                    </a:lnTo>
                    <a:lnTo>
                      <a:pt x="35" y="38"/>
                    </a:lnTo>
                    <a:lnTo>
                      <a:pt x="37" y="36"/>
                    </a:lnTo>
                    <a:lnTo>
                      <a:pt x="41" y="34"/>
                    </a:lnTo>
                    <a:lnTo>
                      <a:pt x="45" y="32"/>
                    </a:lnTo>
                    <a:lnTo>
                      <a:pt x="51" y="34"/>
                    </a:lnTo>
                    <a:lnTo>
                      <a:pt x="55" y="36"/>
                    </a:lnTo>
                    <a:lnTo>
                      <a:pt x="61" y="38"/>
                    </a:lnTo>
                    <a:lnTo>
                      <a:pt x="65" y="38"/>
                    </a:lnTo>
                    <a:lnTo>
                      <a:pt x="67" y="38"/>
                    </a:lnTo>
                    <a:lnTo>
                      <a:pt x="73" y="32"/>
                    </a:lnTo>
                    <a:lnTo>
                      <a:pt x="79" y="30"/>
                    </a:lnTo>
                    <a:lnTo>
                      <a:pt x="85" y="28"/>
                    </a:lnTo>
                    <a:lnTo>
                      <a:pt x="85" y="26"/>
                    </a:lnTo>
                    <a:lnTo>
                      <a:pt x="85" y="22"/>
                    </a:lnTo>
                    <a:lnTo>
                      <a:pt x="87" y="22"/>
                    </a:lnTo>
                    <a:lnTo>
                      <a:pt x="89" y="16"/>
                    </a:lnTo>
                    <a:close/>
                  </a:path>
                </a:pathLst>
              </a:custGeom>
              <a:grpFill/>
              <a:ln w="3175" cmpd="sng">
                <a:solidFill>
                  <a:schemeClr val="accent5"/>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81" name="Freeform 174"/>
              <p:cNvSpPr>
                <a:spLocks/>
              </p:cNvSpPr>
              <p:nvPr/>
            </p:nvSpPr>
            <p:spPr bwMode="gray">
              <a:xfrm>
                <a:off x="5068633" y="3000355"/>
                <a:ext cx="79375" cy="79375"/>
              </a:xfrm>
              <a:custGeom>
                <a:avLst/>
                <a:gdLst/>
                <a:ahLst/>
                <a:cxnLst>
                  <a:cxn ang="0">
                    <a:pos x="26" y="50"/>
                  </a:cxn>
                  <a:cxn ang="0">
                    <a:pos x="22" y="34"/>
                  </a:cxn>
                  <a:cxn ang="0">
                    <a:pos x="18" y="24"/>
                  </a:cxn>
                  <a:cxn ang="0">
                    <a:pos x="14" y="16"/>
                  </a:cxn>
                  <a:cxn ang="0">
                    <a:pos x="8" y="10"/>
                  </a:cxn>
                  <a:cxn ang="0">
                    <a:pos x="0" y="8"/>
                  </a:cxn>
                  <a:cxn ang="0">
                    <a:pos x="16" y="0"/>
                  </a:cxn>
                  <a:cxn ang="0">
                    <a:pos x="24" y="2"/>
                  </a:cxn>
                  <a:cxn ang="0">
                    <a:pos x="32" y="6"/>
                  </a:cxn>
                  <a:cxn ang="0">
                    <a:pos x="40" y="18"/>
                  </a:cxn>
                  <a:cxn ang="0">
                    <a:pos x="44" y="24"/>
                  </a:cxn>
                  <a:cxn ang="0">
                    <a:pos x="50" y="36"/>
                  </a:cxn>
                  <a:cxn ang="0">
                    <a:pos x="34" y="34"/>
                  </a:cxn>
                  <a:cxn ang="0">
                    <a:pos x="34" y="44"/>
                  </a:cxn>
                  <a:cxn ang="0">
                    <a:pos x="26" y="48"/>
                  </a:cxn>
                  <a:cxn ang="0">
                    <a:pos x="26" y="50"/>
                  </a:cxn>
                </a:cxnLst>
                <a:rect l="0" t="0" r="r" b="b"/>
                <a:pathLst>
                  <a:path w="50" h="50">
                    <a:moveTo>
                      <a:pt x="26" y="50"/>
                    </a:moveTo>
                    <a:lnTo>
                      <a:pt x="22" y="34"/>
                    </a:lnTo>
                    <a:lnTo>
                      <a:pt x="18" y="24"/>
                    </a:lnTo>
                    <a:lnTo>
                      <a:pt x="14" y="16"/>
                    </a:lnTo>
                    <a:lnTo>
                      <a:pt x="8" y="10"/>
                    </a:lnTo>
                    <a:lnTo>
                      <a:pt x="0" y="8"/>
                    </a:lnTo>
                    <a:lnTo>
                      <a:pt x="16" y="0"/>
                    </a:lnTo>
                    <a:lnTo>
                      <a:pt x="24" y="2"/>
                    </a:lnTo>
                    <a:lnTo>
                      <a:pt x="32" y="6"/>
                    </a:lnTo>
                    <a:lnTo>
                      <a:pt x="40" y="18"/>
                    </a:lnTo>
                    <a:lnTo>
                      <a:pt x="44" y="24"/>
                    </a:lnTo>
                    <a:lnTo>
                      <a:pt x="50" y="36"/>
                    </a:lnTo>
                    <a:lnTo>
                      <a:pt x="34" y="34"/>
                    </a:lnTo>
                    <a:lnTo>
                      <a:pt x="34" y="44"/>
                    </a:lnTo>
                    <a:lnTo>
                      <a:pt x="26" y="48"/>
                    </a:lnTo>
                    <a:lnTo>
                      <a:pt x="26" y="50"/>
                    </a:lnTo>
                    <a:close/>
                  </a:path>
                </a:pathLst>
              </a:custGeom>
              <a:grpFill/>
              <a:ln w="3175" cmpd="sng">
                <a:solidFill>
                  <a:schemeClr val="accent5"/>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82" name="Freeform 175"/>
              <p:cNvSpPr>
                <a:spLocks/>
              </p:cNvSpPr>
              <p:nvPr/>
            </p:nvSpPr>
            <p:spPr bwMode="gray">
              <a:xfrm>
                <a:off x="4830508" y="3003530"/>
                <a:ext cx="152400" cy="79375"/>
              </a:xfrm>
              <a:custGeom>
                <a:avLst/>
                <a:gdLst/>
                <a:ahLst/>
                <a:cxnLst>
                  <a:cxn ang="0">
                    <a:pos x="58" y="46"/>
                  </a:cxn>
                  <a:cxn ang="0">
                    <a:pos x="56" y="44"/>
                  </a:cxn>
                  <a:cxn ang="0">
                    <a:pos x="54" y="42"/>
                  </a:cxn>
                  <a:cxn ang="0">
                    <a:pos x="44" y="46"/>
                  </a:cxn>
                  <a:cxn ang="0">
                    <a:pos x="38" y="48"/>
                  </a:cxn>
                  <a:cxn ang="0">
                    <a:pos x="30" y="50"/>
                  </a:cxn>
                  <a:cxn ang="0">
                    <a:pos x="26" y="50"/>
                  </a:cxn>
                  <a:cxn ang="0">
                    <a:pos x="22" y="48"/>
                  </a:cxn>
                  <a:cxn ang="0">
                    <a:pos x="16" y="44"/>
                  </a:cxn>
                  <a:cxn ang="0">
                    <a:pos x="8" y="38"/>
                  </a:cxn>
                  <a:cxn ang="0">
                    <a:pos x="0" y="32"/>
                  </a:cxn>
                  <a:cxn ang="0">
                    <a:pos x="2" y="30"/>
                  </a:cxn>
                  <a:cxn ang="0">
                    <a:pos x="6" y="22"/>
                  </a:cxn>
                  <a:cxn ang="0">
                    <a:pos x="8" y="16"/>
                  </a:cxn>
                  <a:cxn ang="0">
                    <a:pos x="14" y="10"/>
                  </a:cxn>
                  <a:cxn ang="0">
                    <a:pos x="20" y="14"/>
                  </a:cxn>
                  <a:cxn ang="0">
                    <a:pos x="28" y="16"/>
                  </a:cxn>
                  <a:cxn ang="0">
                    <a:pos x="44" y="10"/>
                  </a:cxn>
                  <a:cxn ang="0">
                    <a:pos x="54" y="6"/>
                  </a:cxn>
                  <a:cxn ang="0">
                    <a:pos x="58" y="2"/>
                  </a:cxn>
                  <a:cxn ang="0">
                    <a:pos x="60" y="0"/>
                  </a:cxn>
                  <a:cxn ang="0">
                    <a:pos x="64" y="0"/>
                  </a:cxn>
                  <a:cxn ang="0">
                    <a:pos x="72" y="0"/>
                  </a:cxn>
                  <a:cxn ang="0">
                    <a:pos x="80" y="2"/>
                  </a:cxn>
                  <a:cxn ang="0">
                    <a:pos x="84" y="2"/>
                  </a:cxn>
                  <a:cxn ang="0">
                    <a:pos x="86" y="4"/>
                  </a:cxn>
                  <a:cxn ang="0">
                    <a:pos x="90" y="6"/>
                  </a:cxn>
                  <a:cxn ang="0">
                    <a:pos x="96" y="8"/>
                  </a:cxn>
                  <a:cxn ang="0">
                    <a:pos x="94" y="14"/>
                  </a:cxn>
                  <a:cxn ang="0">
                    <a:pos x="90" y="16"/>
                  </a:cxn>
                  <a:cxn ang="0">
                    <a:pos x="86" y="18"/>
                  </a:cxn>
                  <a:cxn ang="0">
                    <a:pos x="82" y="22"/>
                  </a:cxn>
                  <a:cxn ang="0">
                    <a:pos x="82" y="30"/>
                  </a:cxn>
                  <a:cxn ang="0">
                    <a:pos x="80" y="36"/>
                  </a:cxn>
                  <a:cxn ang="0">
                    <a:pos x="78" y="38"/>
                  </a:cxn>
                  <a:cxn ang="0">
                    <a:pos x="74" y="42"/>
                  </a:cxn>
                  <a:cxn ang="0">
                    <a:pos x="68" y="42"/>
                  </a:cxn>
                  <a:cxn ang="0">
                    <a:pos x="62" y="42"/>
                  </a:cxn>
                  <a:cxn ang="0">
                    <a:pos x="58" y="46"/>
                  </a:cxn>
                </a:cxnLst>
                <a:rect l="0" t="0" r="r" b="b"/>
                <a:pathLst>
                  <a:path w="96" h="50">
                    <a:moveTo>
                      <a:pt x="58" y="46"/>
                    </a:moveTo>
                    <a:lnTo>
                      <a:pt x="56" y="44"/>
                    </a:lnTo>
                    <a:lnTo>
                      <a:pt x="54" y="42"/>
                    </a:lnTo>
                    <a:lnTo>
                      <a:pt x="44" y="46"/>
                    </a:lnTo>
                    <a:lnTo>
                      <a:pt x="38" y="48"/>
                    </a:lnTo>
                    <a:lnTo>
                      <a:pt x="30" y="50"/>
                    </a:lnTo>
                    <a:lnTo>
                      <a:pt x="26" y="50"/>
                    </a:lnTo>
                    <a:lnTo>
                      <a:pt x="22" y="48"/>
                    </a:lnTo>
                    <a:lnTo>
                      <a:pt x="16" y="44"/>
                    </a:lnTo>
                    <a:lnTo>
                      <a:pt x="8" y="38"/>
                    </a:lnTo>
                    <a:lnTo>
                      <a:pt x="0" y="32"/>
                    </a:lnTo>
                    <a:lnTo>
                      <a:pt x="2" y="30"/>
                    </a:lnTo>
                    <a:lnTo>
                      <a:pt x="6" y="22"/>
                    </a:lnTo>
                    <a:lnTo>
                      <a:pt x="8" y="16"/>
                    </a:lnTo>
                    <a:lnTo>
                      <a:pt x="14" y="10"/>
                    </a:lnTo>
                    <a:lnTo>
                      <a:pt x="20" y="14"/>
                    </a:lnTo>
                    <a:lnTo>
                      <a:pt x="28" y="16"/>
                    </a:lnTo>
                    <a:lnTo>
                      <a:pt x="44" y="10"/>
                    </a:lnTo>
                    <a:lnTo>
                      <a:pt x="54" y="6"/>
                    </a:lnTo>
                    <a:lnTo>
                      <a:pt x="58" y="2"/>
                    </a:lnTo>
                    <a:lnTo>
                      <a:pt x="60" y="0"/>
                    </a:lnTo>
                    <a:lnTo>
                      <a:pt x="64" y="0"/>
                    </a:lnTo>
                    <a:lnTo>
                      <a:pt x="72" y="0"/>
                    </a:lnTo>
                    <a:lnTo>
                      <a:pt x="80" y="2"/>
                    </a:lnTo>
                    <a:lnTo>
                      <a:pt x="84" y="2"/>
                    </a:lnTo>
                    <a:lnTo>
                      <a:pt x="86" y="4"/>
                    </a:lnTo>
                    <a:lnTo>
                      <a:pt x="90" y="6"/>
                    </a:lnTo>
                    <a:lnTo>
                      <a:pt x="96" y="8"/>
                    </a:lnTo>
                    <a:lnTo>
                      <a:pt x="94" y="14"/>
                    </a:lnTo>
                    <a:lnTo>
                      <a:pt x="90" y="16"/>
                    </a:lnTo>
                    <a:lnTo>
                      <a:pt x="86" y="18"/>
                    </a:lnTo>
                    <a:lnTo>
                      <a:pt x="82" y="22"/>
                    </a:lnTo>
                    <a:lnTo>
                      <a:pt x="82" y="30"/>
                    </a:lnTo>
                    <a:lnTo>
                      <a:pt x="80" y="36"/>
                    </a:lnTo>
                    <a:lnTo>
                      <a:pt x="78" y="38"/>
                    </a:lnTo>
                    <a:lnTo>
                      <a:pt x="74" y="42"/>
                    </a:lnTo>
                    <a:lnTo>
                      <a:pt x="68" y="42"/>
                    </a:lnTo>
                    <a:lnTo>
                      <a:pt x="62" y="42"/>
                    </a:lnTo>
                    <a:lnTo>
                      <a:pt x="58" y="46"/>
                    </a:lnTo>
                    <a:close/>
                  </a:path>
                </a:pathLst>
              </a:custGeom>
              <a:grpFill/>
              <a:ln w="3175" cmpd="sng">
                <a:solidFill>
                  <a:schemeClr val="accent5"/>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83" name="Freeform 176"/>
              <p:cNvSpPr>
                <a:spLocks/>
              </p:cNvSpPr>
              <p:nvPr/>
            </p:nvSpPr>
            <p:spPr bwMode="gray">
              <a:xfrm>
                <a:off x="4963858" y="2882880"/>
                <a:ext cx="412750" cy="234950"/>
              </a:xfrm>
              <a:custGeom>
                <a:avLst/>
                <a:gdLst/>
                <a:ahLst/>
                <a:cxnLst>
                  <a:cxn ang="0">
                    <a:pos x="60" y="84"/>
                  </a:cxn>
                  <a:cxn ang="0">
                    <a:pos x="44" y="90"/>
                  </a:cxn>
                  <a:cxn ang="0">
                    <a:pos x="26" y="88"/>
                  </a:cxn>
                  <a:cxn ang="0">
                    <a:pos x="12" y="84"/>
                  </a:cxn>
                  <a:cxn ang="0">
                    <a:pos x="2" y="80"/>
                  </a:cxn>
                  <a:cxn ang="0">
                    <a:pos x="2" y="66"/>
                  </a:cxn>
                  <a:cxn ang="0">
                    <a:pos x="12" y="52"/>
                  </a:cxn>
                  <a:cxn ang="0">
                    <a:pos x="22" y="38"/>
                  </a:cxn>
                  <a:cxn ang="0">
                    <a:pos x="8" y="20"/>
                  </a:cxn>
                  <a:cxn ang="0">
                    <a:pos x="24" y="10"/>
                  </a:cxn>
                  <a:cxn ang="0">
                    <a:pos x="64" y="10"/>
                  </a:cxn>
                  <a:cxn ang="0">
                    <a:pos x="96" y="14"/>
                  </a:cxn>
                  <a:cxn ang="0">
                    <a:pos x="116" y="8"/>
                  </a:cxn>
                  <a:cxn ang="0">
                    <a:pos x="138" y="6"/>
                  </a:cxn>
                  <a:cxn ang="0">
                    <a:pos x="166" y="8"/>
                  </a:cxn>
                  <a:cxn ang="0">
                    <a:pos x="168" y="22"/>
                  </a:cxn>
                  <a:cxn ang="0">
                    <a:pos x="186" y="30"/>
                  </a:cxn>
                  <a:cxn ang="0">
                    <a:pos x="198" y="36"/>
                  </a:cxn>
                  <a:cxn ang="0">
                    <a:pos x="216" y="36"/>
                  </a:cxn>
                  <a:cxn ang="0">
                    <a:pos x="234" y="48"/>
                  </a:cxn>
                  <a:cxn ang="0">
                    <a:pos x="260" y="56"/>
                  </a:cxn>
                  <a:cxn ang="0">
                    <a:pos x="254" y="64"/>
                  </a:cxn>
                  <a:cxn ang="0">
                    <a:pos x="260" y="78"/>
                  </a:cxn>
                  <a:cxn ang="0">
                    <a:pos x="244" y="84"/>
                  </a:cxn>
                  <a:cxn ang="0">
                    <a:pos x="236" y="92"/>
                  </a:cxn>
                  <a:cxn ang="0">
                    <a:pos x="226" y="100"/>
                  </a:cxn>
                  <a:cxn ang="0">
                    <a:pos x="208" y="106"/>
                  </a:cxn>
                  <a:cxn ang="0">
                    <a:pos x="190" y="112"/>
                  </a:cxn>
                  <a:cxn ang="0">
                    <a:pos x="184" y="118"/>
                  </a:cxn>
                  <a:cxn ang="0">
                    <a:pos x="194" y="128"/>
                  </a:cxn>
                  <a:cxn ang="0">
                    <a:pos x="212" y="138"/>
                  </a:cxn>
                  <a:cxn ang="0">
                    <a:pos x="200" y="140"/>
                  </a:cxn>
                  <a:cxn ang="0">
                    <a:pos x="186" y="146"/>
                  </a:cxn>
                  <a:cxn ang="0">
                    <a:pos x="174" y="138"/>
                  </a:cxn>
                  <a:cxn ang="0">
                    <a:pos x="160" y="128"/>
                  </a:cxn>
                  <a:cxn ang="0">
                    <a:pos x="172" y="118"/>
                  </a:cxn>
                  <a:cxn ang="0">
                    <a:pos x="160" y="118"/>
                  </a:cxn>
                  <a:cxn ang="0">
                    <a:pos x="146" y="114"/>
                  </a:cxn>
                  <a:cxn ang="0">
                    <a:pos x="140" y="108"/>
                  </a:cxn>
                  <a:cxn ang="0">
                    <a:pos x="130" y="112"/>
                  </a:cxn>
                  <a:cxn ang="0">
                    <a:pos x="124" y="120"/>
                  </a:cxn>
                  <a:cxn ang="0">
                    <a:pos x="114" y="128"/>
                  </a:cxn>
                  <a:cxn ang="0">
                    <a:pos x="102" y="128"/>
                  </a:cxn>
                  <a:cxn ang="0">
                    <a:pos x="92" y="124"/>
                  </a:cxn>
                  <a:cxn ang="0">
                    <a:pos x="100" y="108"/>
                  </a:cxn>
                  <a:cxn ang="0">
                    <a:pos x="116" y="110"/>
                  </a:cxn>
                  <a:cxn ang="0">
                    <a:pos x="106" y="92"/>
                  </a:cxn>
                  <a:cxn ang="0">
                    <a:pos x="90" y="76"/>
                  </a:cxn>
                  <a:cxn ang="0">
                    <a:pos x="74" y="78"/>
                  </a:cxn>
                </a:cxnLst>
                <a:rect l="0" t="0" r="r" b="b"/>
                <a:pathLst>
                  <a:path w="260" h="148">
                    <a:moveTo>
                      <a:pt x="66" y="82"/>
                    </a:moveTo>
                    <a:lnTo>
                      <a:pt x="60" y="84"/>
                    </a:lnTo>
                    <a:lnTo>
                      <a:pt x="54" y="88"/>
                    </a:lnTo>
                    <a:lnTo>
                      <a:pt x="44" y="90"/>
                    </a:lnTo>
                    <a:lnTo>
                      <a:pt x="36" y="90"/>
                    </a:lnTo>
                    <a:lnTo>
                      <a:pt x="26" y="88"/>
                    </a:lnTo>
                    <a:lnTo>
                      <a:pt x="18" y="84"/>
                    </a:lnTo>
                    <a:lnTo>
                      <a:pt x="12" y="84"/>
                    </a:lnTo>
                    <a:lnTo>
                      <a:pt x="6" y="82"/>
                    </a:lnTo>
                    <a:lnTo>
                      <a:pt x="2" y="80"/>
                    </a:lnTo>
                    <a:lnTo>
                      <a:pt x="0" y="78"/>
                    </a:lnTo>
                    <a:lnTo>
                      <a:pt x="2" y="66"/>
                    </a:lnTo>
                    <a:lnTo>
                      <a:pt x="2" y="62"/>
                    </a:lnTo>
                    <a:lnTo>
                      <a:pt x="12" y="52"/>
                    </a:lnTo>
                    <a:lnTo>
                      <a:pt x="16" y="44"/>
                    </a:lnTo>
                    <a:lnTo>
                      <a:pt x="22" y="38"/>
                    </a:lnTo>
                    <a:lnTo>
                      <a:pt x="16" y="30"/>
                    </a:lnTo>
                    <a:lnTo>
                      <a:pt x="8" y="20"/>
                    </a:lnTo>
                    <a:lnTo>
                      <a:pt x="6" y="14"/>
                    </a:lnTo>
                    <a:lnTo>
                      <a:pt x="24" y="10"/>
                    </a:lnTo>
                    <a:lnTo>
                      <a:pt x="46" y="10"/>
                    </a:lnTo>
                    <a:lnTo>
                      <a:pt x="64" y="10"/>
                    </a:lnTo>
                    <a:lnTo>
                      <a:pt x="80" y="16"/>
                    </a:lnTo>
                    <a:lnTo>
                      <a:pt x="96" y="14"/>
                    </a:lnTo>
                    <a:lnTo>
                      <a:pt x="112" y="16"/>
                    </a:lnTo>
                    <a:lnTo>
                      <a:pt x="116" y="8"/>
                    </a:lnTo>
                    <a:lnTo>
                      <a:pt x="128" y="6"/>
                    </a:lnTo>
                    <a:lnTo>
                      <a:pt x="138" y="6"/>
                    </a:lnTo>
                    <a:lnTo>
                      <a:pt x="156" y="0"/>
                    </a:lnTo>
                    <a:lnTo>
                      <a:pt x="166" y="8"/>
                    </a:lnTo>
                    <a:lnTo>
                      <a:pt x="166" y="14"/>
                    </a:lnTo>
                    <a:lnTo>
                      <a:pt x="168" y="22"/>
                    </a:lnTo>
                    <a:lnTo>
                      <a:pt x="184" y="24"/>
                    </a:lnTo>
                    <a:lnTo>
                      <a:pt x="186" y="30"/>
                    </a:lnTo>
                    <a:lnTo>
                      <a:pt x="188" y="36"/>
                    </a:lnTo>
                    <a:lnTo>
                      <a:pt x="198" y="36"/>
                    </a:lnTo>
                    <a:lnTo>
                      <a:pt x="202" y="40"/>
                    </a:lnTo>
                    <a:lnTo>
                      <a:pt x="216" y="36"/>
                    </a:lnTo>
                    <a:lnTo>
                      <a:pt x="222" y="44"/>
                    </a:lnTo>
                    <a:lnTo>
                      <a:pt x="234" y="48"/>
                    </a:lnTo>
                    <a:lnTo>
                      <a:pt x="248" y="50"/>
                    </a:lnTo>
                    <a:lnTo>
                      <a:pt x="260" y="56"/>
                    </a:lnTo>
                    <a:lnTo>
                      <a:pt x="260" y="58"/>
                    </a:lnTo>
                    <a:lnTo>
                      <a:pt x="254" y="64"/>
                    </a:lnTo>
                    <a:lnTo>
                      <a:pt x="258" y="72"/>
                    </a:lnTo>
                    <a:lnTo>
                      <a:pt x="260" y="78"/>
                    </a:lnTo>
                    <a:lnTo>
                      <a:pt x="260" y="84"/>
                    </a:lnTo>
                    <a:lnTo>
                      <a:pt x="244" y="84"/>
                    </a:lnTo>
                    <a:lnTo>
                      <a:pt x="240" y="88"/>
                    </a:lnTo>
                    <a:lnTo>
                      <a:pt x="236" y="92"/>
                    </a:lnTo>
                    <a:lnTo>
                      <a:pt x="236" y="100"/>
                    </a:lnTo>
                    <a:lnTo>
                      <a:pt x="226" y="100"/>
                    </a:lnTo>
                    <a:lnTo>
                      <a:pt x="216" y="100"/>
                    </a:lnTo>
                    <a:lnTo>
                      <a:pt x="208" y="106"/>
                    </a:lnTo>
                    <a:lnTo>
                      <a:pt x="204" y="108"/>
                    </a:lnTo>
                    <a:lnTo>
                      <a:pt x="190" y="112"/>
                    </a:lnTo>
                    <a:lnTo>
                      <a:pt x="182" y="116"/>
                    </a:lnTo>
                    <a:lnTo>
                      <a:pt x="184" y="118"/>
                    </a:lnTo>
                    <a:lnTo>
                      <a:pt x="186" y="122"/>
                    </a:lnTo>
                    <a:lnTo>
                      <a:pt x="194" y="128"/>
                    </a:lnTo>
                    <a:lnTo>
                      <a:pt x="204" y="130"/>
                    </a:lnTo>
                    <a:lnTo>
                      <a:pt x="212" y="138"/>
                    </a:lnTo>
                    <a:lnTo>
                      <a:pt x="204" y="138"/>
                    </a:lnTo>
                    <a:lnTo>
                      <a:pt x="200" y="140"/>
                    </a:lnTo>
                    <a:lnTo>
                      <a:pt x="192" y="144"/>
                    </a:lnTo>
                    <a:lnTo>
                      <a:pt x="186" y="146"/>
                    </a:lnTo>
                    <a:lnTo>
                      <a:pt x="176" y="148"/>
                    </a:lnTo>
                    <a:lnTo>
                      <a:pt x="174" y="138"/>
                    </a:lnTo>
                    <a:lnTo>
                      <a:pt x="170" y="134"/>
                    </a:lnTo>
                    <a:lnTo>
                      <a:pt x="160" y="128"/>
                    </a:lnTo>
                    <a:lnTo>
                      <a:pt x="166" y="120"/>
                    </a:lnTo>
                    <a:lnTo>
                      <a:pt x="172" y="118"/>
                    </a:lnTo>
                    <a:lnTo>
                      <a:pt x="164" y="118"/>
                    </a:lnTo>
                    <a:lnTo>
                      <a:pt x="160" y="118"/>
                    </a:lnTo>
                    <a:lnTo>
                      <a:pt x="152" y="116"/>
                    </a:lnTo>
                    <a:lnTo>
                      <a:pt x="146" y="114"/>
                    </a:lnTo>
                    <a:lnTo>
                      <a:pt x="144" y="112"/>
                    </a:lnTo>
                    <a:lnTo>
                      <a:pt x="140" y="108"/>
                    </a:lnTo>
                    <a:lnTo>
                      <a:pt x="132" y="108"/>
                    </a:lnTo>
                    <a:lnTo>
                      <a:pt x="130" y="112"/>
                    </a:lnTo>
                    <a:lnTo>
                      <a:pt x="128" y="116"/>
                    </a:lnTo>
                    <a:lnTo>
                      <a:pt x="124" y="120"/>
                    </a:lnTo>
                    <a:lnTo>
                      <a:pt x="118" y="126"/>
                    </a:lnTo>
                    <a:lnTo>
                      <a:pt x="114" y="128"/>
                    </a:lnTo>
                    <a:lnTo>
                      <a:pt x="110" y="126"/>
                    </a:lnTo>
                    <a:lnTo>
                      <a:pt x="102" y="128"/>
                    </a:lnTo>
                    <a:lnTo>
                      <a:pt x="94" y="132"/>
                    </a:lnTo>
                    <a:lnTo>
                      <a:pt x="92" y="124"/>
                    </a:lnTo>
                    <a:lnTo>
                      <a:pt x="100" y="118"/>
                    </a:lnTo>
                    <a:lnTo>
                      <a:pt x="100" y="108"/>
                    </a:lnTo>
                    <a:lnTo>
                      <a:pt x="106" y="108"/>
                    </a:lnTo>
                    <a:lnTo>
                      <a:pt x="116" y="110"/>
                    </a:lnTo>
                    <a:lnTo>
                      <a:pt x="110" y="98"/>
                    </a:lnTo>
                    <a:lnTo>
                      <a:pt x="106" y="92"/>
                    </a:lnTo>
                    <a:lnTo>
                      <a:pt x="98" y="80"/>
                    </a:lnTo>
                    <a:lnTo>
                      <a:pt x="90" y="76"/>
                    </a:lnTo>
                    <a:lnTo>
                      <a:pt x="82" y="74"/>
                    </a:lnTo>
                    <a:lnTo>
                      <a:pt x="74" y="78"/>
                    </a:lnTo>
                    <a:lnTo>
                      <a:pt x="66" y="82"/>
                    </a:lnTo>
                    <a:close/>
                  </a:path>
                </a:pathLst>
              </a:custGeom>
              <a:grpFill/>
              <a:ln w="3175" cmpd="sng">
                <a:solidFill>
                  <a:schemeClr val="accent5"/>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84" name="Freeform 177"/>
              <p:cNvSpPr>
                <a:spLocks/>
              </p:cNvSpPr>
              <p:nvPr/>
            </p:nvSpPr>
            <p:spPr bwMode="gray">
              <a:xfrm>
                <a:off x="4973383" y="2778105"/>
                <a:ext cx="209550" cy="130175"/>
              </a:xfrm>
              <a:custGeom>
                <a:avLst/>
                <a:gdLst/>
                <a:ahLst/>
                <a:cxnLst>
                  <a:cxn ang="0">
                    <a:pos x="122" y="72"/>
                  </a:cxn>
                  <a:cxn ang="0">
                    <a:pos x="110" y="74"/>
                  </a:cxn>
                  <a:cxn ang="0">
                    <a:pos x="106" y="82"/>
                  </a:cxn>
                  <a:cxn ang="0">
                    <a:pos x="98" y="82"/>
                  </a:cxn>
                  <a:cxn ang="0">
                    <a:pos x="90" y="80"/>
                  </a:cxn>
                  <a:cxn ang="0">
                    <a:pos x="80" y="82"/>
                  </a:cxn>
                  <a:cxn ang="0">
                    <a:pos x="74" y="82"/>
                  </a:cxn>
                  <a:cxn ang="0">
                    <a:pos x="62" y="78"/>
                  </a:cxn>
                  <a:cxn ang="0">
                    <a:pos x="58" y="76"/>
                  </a:cxn>
                  <a:cxn ang="0">
                    <a:pos x="40" y="76"/>
                  </a:cxn>
                  <a:cxn ang="0">
                    <a:pos x="30" y="76"/>
                  </a:cxn>
                  <a:cxn ang="0">
                    <a:pos x="22" y="76"/>
                  </a:cxn>
                  <a:cxn ang="0">
                    <a:pos x="16" y="78"/>
                  </a:cxn>
                  <a:cxn ang="0">
                    <a:pos x="0" y="80"/>
                  </a:cxn>
                  <a:cxn ang="0">
                    <a:pos x="0" y="76"/>
                  </a:cxn>
                  <a:cxn ang="0">
                    <a:pos x="10" y="70"/>
                  </a:cxn>
                  <a:cxn ang="0">
                    <a:pos x="6" y="64"/>
                  </a:cxn>
                  <a:cxn ang="0">
                    <a:pos x="4" y="52"/>
                  </a:cxn>
                  <a:cxn ang="0">
                    <a:pos x="2" y="48"/>
                  </a:cxn>
                  <a:cxn ang="0">
                    <a:pos x="12" y="46"/>
                  </a:cxn>
                  <a:cxn ang="0">
                    <a:pos x="18" y="34"/>
                  </a:cxn>
                  <a:cxn ang="0">
                    <a:pos x="26" y="24"/>
                  </a:cxn>
                  <a:cxn ang="0">
                    <a:pos x="26" y="18"/>
                  </a:cxn>
                  <a:cxn ang="0">
                    <a:pos x="30" y="18"/>
                  </a:cxn>
                  <a:cxn ang="0">
                    <a:pos x="36" y="18"/>
                  </a:cxn>
                  <a:cxn ang="0">
                    <a:pos x="46" y="14"/>
                  </a:cxn>
                  <a:cxn ang="0">
                    <a:pos x="48" y="6"/>
                  </a:cxn>
                  <a:cxn ang="0">
                    <a:pos x="60" y="4"/>
                  </a:cxn>
                  <a:cxn ang="0">
                    <a:pos x="68" y="0"/>
                  </a:cxn>
                  <a:cxn ang="0">
                    <a:pos x="76" y="4"/>
                  </a:cxn>
                  <a:cxn ang="0">
                    <a:pos x="98" y="4"/>
                  </a:cxn>
                  <a:cxn ang="0">
                    <a:pos x="106" y="16"/>
                  </a:cxn>
                  <a:cxn ang="0">
                    <a:pos x="106" y="24"/>
                  </a:cxn>
                  <a:cxn ang="0">
                    <a:pos x="112" y="28"/>
                  </a:cxn>
                  <a:cxn ang="0">
                    <a:pos x="116" y="34"/>
                  </a:cxn>
                  <a:cxn ang="0">
                    <a:pos x="120" y="40"/>
                  </a:cxn>
                  <a:cxn ang="0">
                    <a:pos x="122" y="42"/>
                  </a:cxn>
                  <a:cxn ang="0">
                    <a:pos x="130" y="44"/>
                  </a:cxn>
                  <a:cxn ang="0">
                    <a:pos x="132" y="50"/>
                  </a:cxn>
                  <a:cxn ang="0">
                    <a:pos x="126" y="52"/>
                  </a:cxn>
                  <a:cxn ang="0">
                    <a:pos x="114" y="54"/>
                  </a:cxn>
                  <a:cxn ang="0">
                    <a:pos x="118" y="62"/>
                  </a:cxn>
                  <a:cxn ang="0">
                    <a:pos x="122" y="72"/>
                  </a:cxn>
                </a:cxnLst>
                <a:rect l="0" t="0" r="r" b="b"/>
                <a:pathLst>
                  <a:path w="132" h="82">
                    <a:moveTo>
                      <a:pt x="122" y="72"/>
                    </a:moveTo>
                    <a:lnTo>
                      <a:pt x="110" y="74"/>
                    </a:lnTo>
                    <a:lnTo>
                      <a:pt x="106" y="82"/>
                    </a:lnTo>
                    <a:lnTo>
                      <a:pt x="98" y="82"/>
                    </a:lnTo>
                    <a:lnTo>
                      <a:pt x="90" y="80"/>
                    </a:lnTo>
                    <a:lnTo>
                      <a:pt x="80" y="82"/>
                    </a:lnTo>
                    <a:lnTo>
                      <a:pt x="74" y="82"/>
                    </a:lnTo>
                    <a:lnTo>
                      <a:pt x="62" y="78"/>
                    </a:lnTo>
                    <a:lnTo>
                      <a:pt x="58" y="76"/>
                    </a:lnTo>
                    <a:lnTo>
                      <a:pt x="40" y="76"/>
                    </a:lnTo>
                    <a:lnTo>
                      <a:pt x="30" y="76"/>
                    </a:lnTo>
                    <a:lnTo>
                      <a:pt x="22" y="76"/>
                    </a:lnTo>
                    <a:lnTo>
                      <a:pt x="16" y="78"/>
                    </a:lnTo>
                    <a:lnTo>
                      <a:pt x="0" y="80"/>
                    </a:lnTo>
                    <a:lnTo>
                      <a:pt x="0" y="76"/>
                    </a:lnTo>
                    <a:lnTo>
                      <a:pt x="10" y="70"/>
                    </a:lnTo>
                    <a:lnTo>
                      <a:pt x="6" y="64"/>
                    </a:lnTo>
                    <a:lnTo>
                      <a:pt x="4" y="52"/>
                    </a:lnTo>
                    <a:lnTo>
                      <a:pt x="2" y="48"/>
                    </a:lnTo>
                    <a:lnTo>
                      <a:pt x="12" y="46"/>
                    </a:lnTo>
                    <a:lnTo>
                      <a:pt x="18" y="34"/>
                    </a:lnTo>
                    <a:lnTo>
                      <a:pt x="26" y="24"/>
                    </a:lnTo>
                    <a:lnTo>
                      <a:pt x="26" y="18"/>
                    </a:lnTo>
                    <a:lnTo>
                      <a:pt x="30" y="18"/>
                    </a:lnTo>
                    <a:lnTo>
                      <a:pt x="36" y="18"/>
                    </a:lnTo>
                    <a:lnTo>
                      <a:pt x="46" y="14"/>
                    </a:lnTo>
                    <a:lnTo>
                      <a:pt x="48" y="6"/>
                    </a:lnTo>
                    <a:lnTo>
                      <a:pt x="60" y="4"/>
                    </a:lnTo>
                    <a:lnTo>
                      <a:pt x="68" y="0"/>
                    </a:lnTo>
                    <a:lnTo>
                      <a:pt x="76" y="4"/>
                    </a:lnTo>
                    <a:lnTo>
                      <a:pt x="98" y="4"/>
                    </a:lnTo>
                    <a:lnTo>
                      <a:pt x="106" y="16"/>
                    </a:lnTo>
                    <a:lnTo>
                      <a:pt x="106" y="24"/>
                    </a:lnTo>
                    <a:lnTo>
                      <a:pt x="112" y="28"/>
                    </a:lnTo>
                    <a:lnTo>
                      <a:pt x="116" y="34"/>
                    </a:lnTo>
                    <a:lnTo>
                      <a:pt x="120" y="40"/>
                    </a:lnTo>
                    <a:lnTo>
                      <a:pt x="122" y="42"/>
                    </a:lnTo>
                    <a:lnTo>
                      <a:pt x="130" y="44"/>
                    </a:lnTo>
                    <a:lnTo>
                      <a:pt x="132" y="50"/>
                    </a:lnTo>
                    <a:lnTo>
                      <a:pt x="126" y="52"/>
                    </a:lnTo>
                    <a:lnTo>
                      <a:pt x="114" y="54"/>
                    </a:lnTo>
                    <a:lnTo>
                      <a:pt x="118" y="62"/>
                    </a:lnTo>
                    <a:lnTo>
                      <a:pt x="122" y="72"/>
                    </a:lnTo>
                    <a:close/>
                  </a:path>
                </a:pathLst>
              </a:custGeom>
              <a:grpFill/>
              <a:ln w="3175" cmpd="sng">
                <a:solidFill>
                  <a:schemeClr val="accent5"/>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85" name="Freeform 178"/>
              <p:cNvSpPr>
                <a:spLocks/>
              </p:cNvSpPr>
              <p:nvPr/>
            </p:nvSpPr>
            <p:spPr bwMode="gray">
              <a:xfrm>
                <a:off x="4768596" y="3054330"/>
                <a:ext cx="77787" cy="57150"/>
              </a:xfrm>
              <a:custGeom>
                <a:avLst/>
                <a:gdLst/>
                <a:ahLst/>
                <a:cxnLst>
                  <a:cxn ang="0">
                    <a:pos x="0" y="4"/>
                  </a:cxn>
                  <a:cxn ang="0">
                    <a:pos x="13" y="6"/>
                  </a:cxn>
                  <a:cxn ang="0">
                    <a:pos x="21" y="4"/>
                  </a:cxn>
                  <a:cxn ang="0">
                    <a:pos x="25" y="2"/>
                  </a:cxn>
                  <a:cxn ang="0">
                    <a:pos x="39" y="0"/>
                  </a:cxn>
                  <a:cxn ang="0">
                    <a:pos x="49" y="6"/>
                  </a:cxn>
                  <a:cxn ang="0">
                    <a:pos x="35" y="10"/>
                  </a:cxn>
                  <a:cxn ang="0">
                    <a:pos x="33" y="16"/>
                  </a:cxn>
                  <a:cxn ang="0">
                    <a:pos x="29" y="24"/>
                  </a:cxn>
                  <a:cxn ang="0">
                    <a:pos x="21" y="24"/>
                  </a:cxn>
                  <a:cxn ang="0">
                    <a:pos x="17" y="28"/>
                  </a:cxn>
                  <a:cxn ang="0">
                    <a:pos x="15" y="36"/>
                  </a:cxn>
                  <a:cxn ang="0">
                    <a:pos x="11" y="32"/>
                  </a:cxn>
                  <a:cxn ang="0">
                    <a:pos x="7" y="26"/>
                  </a:cxn>
                  <a:cxn ang="0">
                    <a:pos x="4" y="18"/>
                  </a:cxn>
                  <a:cxn ang="0">
                    <a:pos x="0" y="14"/>
                  </a:cxn>
                  <a:cxn ang="0">
                    <a:pos x="0" y="4"/>
                  </a:cxn>
                </a:cxnLst>
                <a:rect l="0" t="0" r="r" b="b"/>
                <a:pathLst>
                  <a:path w="49" h="36">
                    <a:moveTo>
                      <a:pt x="0" y="4"/>
                    </a:moveTo>
                    <a:lnTo>
                      <a:pt x="13" y="6"/>
                    </a:lnTo>
                    <a:lnTo>
                      <a:pt x="21" y="4"/>
                    </a:lnTo>
                    <a:lnTo>
                      <a:pt x="25" y="2"/>
                    </a:lnTo>
                    <a:lnTo>
                      <a:pt x="39" y="0"/>
                    </a:lnTo>
                    <a:lnTo>
                      <a:pt x="49" y="6"/>
                    </a:lnTo>
                    <a:lnTo>
                      <a:pt x="35" y="10"/>
                    </a:lnTo>
                    <a:lnTo>
                      <a:pt x="33" y="16"/>
                    </a:lnTo>
                    <a:lnTo>
                      <a:pt x="29" y="24"/>
                    </a:lnTo>
                    <a:lnTo>
                      <a:pt x="21" y="24"/>
                    </a:lnTo>
                    <a:lnTo>
                      <a:pt x="17" y="28"/>
                    </a:lnTo>
                    <a:lnTo>
                      <a:pt x="15" y="36"/>
                    </a:lnTo>
                    <a:lnTo>
                      <a:pt x="11" y="32"/>
                    </a:lnTo>
                    <a:lnTo>
                      <a:pt x="7" y="26"/>
                    </a:lnTo>
                    <a:lnTo>
                      <a:pt x="4" y="18"/>
                    </a:lnTo>
                    <a:lnTo>
                      <a:pt x="0" y="14"/>
                    </a:lnTo>
                    <a:lnTo>
                      <a:pt x="0" y="4"/>
                    </a:lnTo>
                    <a:close/>
                  </a:path>
                </a:pathLst>
              </a:custGeom>
              <a:grpFill/>
              <a:ln w="3175" cmpd="sng">
                <a:solidFill>
                  <a:schemeClr val="accent5"/>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86" name="Freeform 179"/>
              <p:cNvSpPr>
                <a:spLocks/>
              </p:cNvSpPr>
              <p:nvPr/>
            </p:nvSpPr>
            <p:spPr bwMode="gray">
              <a:xfrm>
                <a:off x="4944808" y="3184505"/>
                <a:ext cx="57150" cy="38100"/>
              </a:xfrm>
              <a:custGeom>
                <a:avLst/>
                <a:gdLst/>
                <a:ahLst/>
                <a:cxnLst>
                  <a:cxn ang="0">
                    <a:pos x="26" y="0"/>
                  </a:cxn>
                  <a:cxn ang="0">
                    <a:pos x="36" y="4"/>
                  </a:cxn>
                  <a:cxn ang="0">
                    <a:pos x="36" y="16"/>
                  </a:cxn>
                  <a:cxn ang="0">
                    <a:pos x="30" y="20"/>
                  </a:cxn>
                  <a:cxn ang="0">
                    <a:pos x="10" y="24"/>
                  </a:cxn>
                  <a:cxn ang="0">
                    <a:pos x="6" y="22"/>
                  </a:cxn>
                  <a:cxn ang="0">
                    <a:pos x="4" y="22"/>
                  </a:cxn>
                  <a:cxn ang="0">
                    <a:pos x="0" y="16"/>
                  </a:cxn>
                  <a:cxn ang="0">
                    <a:pos x="0" y="2"/>
                  </a:cxn>
                  <a:cxn ang="0">
                    <a:pos x="8" y="2"/>
                  </a:cxn>
                  <a:cxn ang="0">
                    <a:pos x="12" y="0"/>
                  </a:cxn>
                  <a:cxn ang="0">
                    <a:pos x="26" y="0"/>
                  </a:cxn>
                </a:cxnLst>
                <a:rect l="0" t="0" r="r" b="b"/>
                <a:pathLst>
                  <a:path w="36" h="24">
                    <a:moveTo>
                      <a:pt x="26" y="0"/>
                    </a:moveTo>
                    <a:lnTo>
                      <a:pt x="36" y="4"/>
                    </a:lnTo>
                    <a:lnTo>
                      <a:pt x="36" y="16"/>
                    </a:lnTo>
                    <a:lnTo>
                      <a:pt x="30" y="20"/>
                    </a:lnTo>
                    <a:lnTo>
                      <a:pt x="10" y="24"/>
                    </a:lnTo>
                    <a:lnTo>
                      <a:pt x="6" y="22"/>
                    </a:lnTo>
                    <a:lnTo>
                      <a:pt x="4" y="22"/>
                    </a:lnTo>
                    <a:lnTo>
                      <a:pt x="0" y="16"/>
                    </a:lnTo>
                    <a:lnTo>
                      <a:pt x="0" y="2"/>
                    </a:lnTo>
                    <a:lnTo>
                      <a:pt x="8" y="2"/>
                    </a:lnTo>
                    <a:lnTo>
                      <a:pt x="12" y="0"/>
                    </a:lnTo>
                    <a:lnTo>
                      <a:pt x="26" y="0"/>
                    </a:lnTo>
                    <a:close/>
                  </a:path>
                </a:pathLst>
              </a:custGeom>
              <a:grpFill/>
              <a:ln w="3175" cmpd="sng">
                <a:solidFill>
                  <a:schemeClr val="accent5"/>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87" name="Freeform 180"/>
              <p:cNvSpPr>
                <a:spLocks/>
              </p:cNvSpPr>
              <p:nvPr/>
            </p:nvSpPr>
            <p:spPr bwMode="gray">
              <a:xfrm>
                <a:off x="4922583" y="3013055"/>
                <a:ext cx="225425" cy="127000"/>
              </a:xfrm>
              <a:custGeom>
                <a:avLst/>
                <a:gdLst/>
                <a:ahLst/>
                <a:cxnLst>
                  <a:cxn ang="0">
                    <a:pos x="36" y="68"/>
                  </a:cxn>
                  <a:cxn ang="0">
                    <a:pos x="28" y="64"/>
                  </a:cxn>
                  <a:cxn ang="0">
                    <a:pos x="26" y="64"/>
                  </a:cxn>
                  <a:cxn ang="0">
                    <a:pos x="24" y="62"/>
                  </a:cxn>
                  <a:cxn ang="0">
                    <a:pos x="22" y="58"/>
                  </a:cxn>
                  <a:cxn ang="0">
                    <a:pos x="20" y="54"/>
                  </a:cxn>
                  <a:cxn ang="0">
                    <a:pos x="16" y="52"/>
                  </a:cxn>
                  <a:cxn ang="0">
                    <a:pos x="14" y="52"/>
                  </a:cxn>
                  <a:cxn ang="0">
                    <a:pos x="14" y="48"/>
                  </a:cxn>
                  <a:cxn ang="0">
                    <a:pos x="10" y="46"/>
                  </a:cxn>
                  <a:cxn ang="0">
                    <a:pos x="8" y="40"/>
                  </a:cxn>
                  <a:cxn ang="0">
                    <a:pos x="0" y="40"/>
                  </a:cxn>
                  <a:cxn ang="0">
                    <a:pos x="4" y="36"/>
                  </a:cxn>
                  <a:cxn ang="0">
                    <a:pos x="10" y="36"/>
                  </a:cxn>
                  <a:cxn ang="0">
                    <a:pos x="16" y="36"/>
                  </a:cxn>
                  <a:cxn ang="0">
                    <a:pos x="20" y="32"/>
                  </a:cxn>
                  <a:cxn ang="0">
                    <a:pos x="22" y="30"/>
                  </a:cxn>
                  <a:cxn ang="0">
                    <a:pos x="24" y="24"/>
                  </a:cxn>
                  <a:cxn ang="0">
                    <a:pos x="24" y="16"/>
                  </a:cxn>
                  <a:cxn ang="0">
                    <a:pos x="28" y="12"/>
                  </a:cxn>
                  <a:cxn ang="0">
                    <a:pos x="32" y="10"/>
                  </a:cxn>
                  <a:cxn ang="0">
                    <a:pos x="36" y="8"/>
                  </a:cxn>
                  <a:cxn ang="0">
                    <a:pos x="38" y="2"/>
                  </a:cxn>
                  <a:cxn ang="0">
                    <a:pos x="56" y="6"/>
                  </a:cxn>
                  <a:cxn ang="0">
                    <a:pos x="70" y="10"/>
                  </a:cxn>
                  <a:cxn ang="0">
                    <a:pos x="76" y="8"/>
                  </a:cxn>
                  <a:cxn ang="0">
                    <a:pos x="80" y="6"/>
                  </a:cxn>
                  <a:cxn ang="0">
                    <a:pos x="86" y="2"/>
                  </a:cxn>
                  <a:cxn ang="0">
                    <a:pos x="92" y="0"/>
                  </a:cxn>
                  <a:cxn ang="0">
                    <a:pos x="100" y="2"/>
                  </a:cxn>
                  <a:cxn ang="0">
                    <a:pos x="106" y="8"/>
                  </a:cxn>
                  <a:cxn ang="0">
                    <a:pos x="108" y="12"/>
                  </a:cxn>
                  <a:cxn ang="0">
                    <a:pos x="112" y="20"/>
                  </a:cxn>
                  <a:cxn ang="0">
                    <a:pos x="116" y="36"/>
                  </a:cxn>
                  <a:cxn ang="0">
                    <a:pos x="118" y="44"/>
                  </a:cxn>
                  <a:cxn ang="0">
                    <a:pos x="120" y="50"/>
                  </a:cxn>
                  <a:cxn ang="0">
                    <a:pos x="128" y="46"/>
                  </a:cxn>
                  <a:cxn ang="0">
                    <a:pos x="136" y="44"/>
                  </a:cxn>
                  <a:cxn ang="0">
                    <a:pos x="140" y="46"/>
                  </a:cxn>
                  <a:cxn ang="0">
                    <a:pos x="142" y="50"/>
                  </a:cxn>
                  <a:cxn ang="0">
                    <a:pos x="142" y="54"/>
                  </a:cxn>
                  <a:cxn ang="0">
                    <a:pos x="140" y="56"/>
                  </a:cxn>
                  <a:cxn ang="0">
                    <a:pos x="138" y="56"/>
                  </a:cxn>
                  <a:cxn ang="0">
                    <a:pos x="132" y="56"/>
                  </a:cxn>
                  <a:cxn ang="0">
                    <a:pos x="130" y="68"/>
                  </a:cxn>
                  <a:cxn ang="0">
                    <a:pos x="126" y="80"/>
                  </a:cxn>
                  <a:cxn ang="0">
                    <a:pos x="116" y="74"/>
                  </a:cxn>
                  <a:cxn ang="0">
                    <a:pos x="110" y="72"/>
                  </a:cxn>
                  <a:cxn ang="0">
                    <a:pos x="106" y="72"/>
                  </a:cxn>
                  <a:cxn ang="0">
                    <a:pos x="100" y="74"/>
                  </a:cxn>
                  <a:cxn ang="0">
                    <a:pos x="96" y="76"/>
                  </a:cxn>
                  <a:cxn ang="0">
                    <a:pos x="92" y="80"/>
                  </a:cxn>
                  <a:cxn ang="0">
                    <a:pos x="86" y="80"/>
                  </a:cxn>
                  <a:cxn ang="0">
                    <a:pos x="64" y="80"/>
                  </a:cxn>
                  <a:cxn ang="0">
                    <a:pos x="60" y="78"/>
                  </a:cxn>
                  <a:cxn ang="0">
                    <a:pos x="54" y="78"/>
                  </a:cxn>
                  <a:cxn ang="0">
                    <a:pos x="50" y="78"/>
                  </a:cxn>
                  <a:cxn ang="0">
                    <a:pos x="46" y="76"/>
                  </a:cxn>
                  <a:cxn ang="0">
                    <a:pos x="44" y="76"/>
                  </a:cxn>
                  <a:cxn ang="0">
                    <a:pos x="42" y="74"/>
                  </a:cxn>
                  <a:cxn ang="0">
                    <a:pos x="42" y="72"/>
                  </a:cxn>
                  <a:cxn ang="0">
                    <a:pos x="36" y="68"/>
                  </a:cxn>
                </a:cxnLst>
                <a:rect l="0" t="0" r="r" b="b"/>
                <a:pathLst>
                  <a:path w="142" h="80">
                    <a:moveTo>
                      <a:pt x="36" y="68"/>
                    </a:moveTo>
                    <a:lnTo>
                      <a:pt x="28" y="64"/>
                    </a:lnTo>
                    <a:lnTo>
                      <a:pt x="26" y="64"/>
                    </a:lnTo>
                    <a:lnTo>
                      <a:pt x="24" y="62"/>
                    </a:lnTo>
                    <a:lnTo>
                      <a:pt x="22" y="58"/>
                    </a:lnTo>
                    <a:lnTo>
                      <a:pt x="20" y="54"/>
                    </a:lnTo>
                    <a:lnTo>
                      <a:pt x="16" y="52"/>
                    </a:lnTo>
                    <a:lnTo>
                      <a:pt x="14" y="52"/>
                    </a:lnTo>
                    <a:lnTo>
                      <a:pt x="14" y="48"/>
                    </a:lnTo>
                    <a:lnTo>
                      <a:pt x="10" y="46"/>
                    </a:lnTo>
                    <a:lnTo>
                      <a:pt x="8" y="40"/>
                    </a:lnTo>
                    <a:lnTo>
                      <a:pt x="0" y="40"/>
                    </a:lnTo>
                    <a:lnTo>
                      <a:pt x="4" y="36"/>
                    </a:lnTo>
                    <a:lnTo>
                      <a:pt x="10" y="36"/>
                    </a:lnTo>
                    <a:lnTo>
                      <a:pt x="16" y="36"/>
                    </a:lnTo>
                    <a:lnTo>
                      <a:pt x="20" y="32"/>
                    </a:lnTo>
                    <a:lnTo>
                      <a:pt x="22" y="30"/>
                    </a:lnTo>
                    <a:lnTo>
                      <a:pt x="24" y="24"/>
                    </a:lnTo>
                    <a:lnTo>
                      <a:pt x="24" y="16"/>
                    </a:lnTo>
                    <a:lnTo>
                      <a:pt x="28" y="12"/>
                    </a:lnTo>
                    <a:lnTo>
                      <a:pt x="32" y="10"/>
                    </a:lnTo>
                    <a:lnTo>
                      <a:pt x="36" y="8"/>
                    </a:lnTo>
                    <a:lnTo>
                      <a:pt x="38" y="2"/>
                    </a:lnTo>
                    <a:lnTo>
                      <a:pt x="56" y="6"/>
                    </a:lnTo>
                    <a:lnTo>
                      <a:pt x="70" y="10"/>
                    </a:lnTo>
                    <a:lnTo>
                      <a:pt x="76" y="8"/>
                    </a:lnTo>
                    <a:lnTo>
                      <a:pt x="80" y="6"/>
                    </a:lnTo>
                    <a:lnTo>
                      <a:pt x="86" y="2"/>
                    </a:lnTo>
                    <a:lnTo>
                      <a:pt x="92" y="0"/>
                    </a:lnTo>
                    <a:lnTo>
                      <a:pt x="100" y="2"/>
                    </a:lnTo>
                    <a:lnTo>
                      <a:pt x="106" y="8"/>
                    </a:lnTo>
                    <a:lnTo>
                      <a:pt x="108" y="12"/>
                    </a:lnTo>
                    <a:lnTo>
                      <a:pt x="112" y="20"/>
                    </a:lnTo>
                    <a:lnTo>
                      <a:pt x="116" y="36"/>
                    </a:lnTo>
                    <a:lnTo>
                      <a:pt x="118" y="44"/>
                    </a:lnTo>
                    <a:lnTo>
                      <a:pt x="120" y="50"/>
                    </a:lnTo>
                    <a:lnTo>
                      <a:pt x="128" y="46"/>
                    </a:lnTo>
                    <a:lnTo>
                      <a:pt x="136" y="44"/>
                    </a:lnTo>
                    <a:lnTo>
                      <a:pt x="140" y="46"/>
                    </a:lnTo>
                    <a:lnTo>
                      <a:pt x="142" y="50"/>
                    </a:lnTo>
                    <a:lnTo>
                      <a:pt x="142" y="54"/>
                    </a:lnTo>
                    <a:lnTo>
                      <a:pt x="140" y="56"/>
                    </a:lnTo>
                    <a:lnTo>
                      <a:pt x="138" y="56"/>
                    </a:lnTo>
                    <a:lnTo>
                      <a:pt x="132" y="56"/>
                    </a:lnTo>
                    <a:lnTo>
                      <a:pt x="130" y="68"/>
                    </a:lnTo>
                    <a:lnTo>
                      <a:pt x="126" y="80"/>
                    </a:lnTo>
                    <a:lnTo>
                      <a:pt x="116" y="74"/>
                    </a:lnTo>
                    <a:lnTo>
                      <a:pt x="110" y="72"/>
                    </a:lnTo>
                    <a:lnTo>
                      <a:pt x="106" y="72"/>
                    </a:lnTo>
                    <a:lnTo>
                      <a:pt x="100" y="74"/>
                    </a:lnTo>
                    <a:lnTo>
                      <a:pt x="96" y="76"/>
                    </a:lnTo>
                    <a:lnTo>
                      <a:pt x="92" y="80"/>
                    </a:lnTo>
                    <a:lnTo>
                      <a:pt x="86" y="80"/>
                    </a:lnTo>
                    <a:lnTo>
                      <a:pt x="64" y="80"/>
                    </a:lnTo>
                    <a:lnTo>
                      <a:pt x="60" y="78"/>
                    </a:lnTo>
                    <a:lnTo>
                      <a:pt x="54" y="78"/>
                    </a:lnTo>
                    <a:lnTo>
                      <a:pt x="50" y="78"/>
                    </a:lnTo>
                    <a:lnTo>
                      <a:pt x="46" y="76"/>
                    </a:lnTo>
                    <a:lnTo>
                      <a:pt x="44" y="76"/>
                    </a:lnTo>
                    <a:lnTo>
                      <a:pt x="42" y="74"/>
                    </a:lnTo>
                    <a:lnTo>
                      <a:pt x="42" y="72"/>
                    </a:lnTo>
                    <a:lnTo>
                      <a:pt x="36" y="68"/>
                    </a:lnTo>
                    <a:close/>
                  </a:path>
                </a:pathLst>
              </a:custGeom>
              <a:grpFill/>
              <a:ln w="3175" cmpd="sng">
                <a:solidFill>
                  <a:schemeClr val="accent5"/>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88" name="Freeform 181"/>
              <p:cNvSpPr>
                <a:spLocks/>
              </p:cNvSpPr>
              <p:nvPr/>
            </p:nvSpPr>
            <p:spPr bwMode="gray">
              <a:xfrm>
                <a:off x="4890833" y="3067030"/>
                <a:ext cx="107950" cy="120650"/>
              </a:xfrm>
              <a:custGeom>
                <a:avLst/>
                <a:gdLst/>
                <a:ahLst/>
                <a:cxnLst>
                  <a:cxn ang="0">
                    <a:pos x="2" y="8"/>
                  </a:cxn>
                  <a:cxn ang="0">
                    <a:pos x="6" y="6"/>
                  </a:cxn>
                  <a:cxn ang="0">
                    <a:pos x="16" y="0"/>
                  </a:cxn>
                  <a:cxn ang="0">
                    <a:pos x="20" y="6"/>
                  </a:cxn>
                  <a:cxn ang="0">
                    <a:pos x="28" y="6"/>
                  </a:cxn>
                  <a:cxn ang="0">
                    <a:pos x="30" y="12"/>
                  </a:cxn>
                  <a:cxn ang="0">
                    <a:pos x="34" y="14"/>
                  </a:cxn>
                  <a:cxn ang="0">
                    <a:pos x="34" y="18"/>
                  </a:cxn>
                  <a:cxn ang="0">
                    <a:pos x="36" y="18"/>
                  </a:cxn>
                  <a:cxn ang="0">
                    <a:pos x="40" y="20"/>
                  </a:cxn>
                  <a:cxn ang="0">
                    <a:pos x="42" y="28"/>
                  </a:cxn>
                  <a:cxn ang="0">
                    <a:pos x="48" y="30"/>
                  </a:cxn>
                  <a:cxn ang="0">
                    <a:pos x="56" y="34"/>
                  </a:cxn>
                  <a:cxn ang="0">
                    <a:pos x="62" y="38"/>
                  </a:cxn>
                  <a:cxn ang="0">
                    <a:pos x="62" y="44"/>
                  </a:cxn>
                  <a:cxn ang="0">
                    <a:pos x="64" y="48"/>
                  </a:cxn>
                  <a:cxn ang="0">
                    <a:pos x="68" y="56"/>
                  </a:cxn>
                  <a:cxn ang="0">
                    <a:pos x="64" y="62"/>
                  </a:cxn>
                  <a:cxn ang="0">
                    <a:pos x="60" y="70"/>
                  </a:cxn>
                  <a:cxn ang="0">
                    <a:pos x="60" y="74"/>
                  </a:cxn>
                  <a:cxn ang="0">
                    <a:pos x="46" y="74"/>
                  </a:cxn>
                  <a:cxn ang="0">
                    <a:pos x="42" y="76"/>
                  </a:cxn>
                  <a:cxn ang="0">
                    <a:pos x="34" y="76"/>
                  </a:cxn>
                  <a:cxn ang="0">
                    <a:pos x="26" y="68"/>
                  </a:cxn>
                  <a:cxn ang="0">
                    <a:pos x="18" y="68"/>
                  </a:cxn>
                  <a:cxn ang="0">
                    <a:pos x="18" y="70"/>
                  </a:cxn>
                  <a:cxn ang="0">
                    <a:pos x="16" y="74"/>
                  </a:cxn>
                  <a:cxn ang="0">
                    <a:pos x="16" y="76"/>
                  </a:cxn>
                  <a:cxn ang="0">
                    <a:pos x="10" y="66"/>
                  </a:cxn>
                  <a:cxn ang="0">
                    <a:pos x="0" y="60"/>
                  </a:cxn>
                  <a:cxn ang="0">
                    <a:pos x="4" y="52"/>
                  </a:cxn>
                  <a:cxn ang="0">
                    <a:pos x="12" y="50"/>
                  </a:cxn>
                  <a:cxn ang="0">
                    <a:pos x="14" y="44"/>
                  </a:cxn>
                  <a:cxn ang="0">
                    <a:pos x="8" y="38"/>
                  </a:cxn>
                  <a:cxn ang="0">
                    <a:pos x="6" y="28"/>
                  </a:cxn>
                  <a:cxn ang="0">
                    <a:pos x="8" y="22"/>
                  </a:cxn>
                  <a:cxn ang="0">
                    <a:pos x="2" y="8"/>
                  </a:cxn>
                </a:cxnLst>
                <a:rect l="0" t="0" r="r" b="b"/>
                <a:pathLst>
                  <a:path w="68" h="76">
                    <a:moveTo>
                      <a:pt x="2" y="8"/>
                    </a:moveTo>
                    <a:lnTo>
                      <a:pt x="6" y="6"/>
                    </a:lnTo>
                    <a:lnTo>
                      <a:pt x="16" y="0"/>
                    </a:lnTo>
                    <a:lnTo>
                      <a:pt x="20" y="6"/>
                    </a:lnTo>
                    <a:lnTo>
                      <a:pt x="28" y="6"/>
                    </a:lnTo>
                    <a:lnTo>
                      <a:pt x="30" y="12"/>
                    </a:lnTo>
                    <a:lnTo>
                      <a:pt x="34" y="14"/>
                    </a:lnTo>
                    <a:lnTo>
                      <a:pt x="34" y="18"/>
                    </a:lnTo>
                    <a:lnTo>
                      <a:pt x="36" y="18"/>
                    </a:lnTo>
                    <a:lnTo>
                      <a:pt x="40" y="20"/>
                    </a:lnTo>
                    <a:lnTo>
                      <a:pt x="42" y="28"/>
                    </a:lnTo>
                    <a:lnTo>
                      <a:pt x="48" y="30"/>
                    </a:lnTo>
                    <a:lnTo>
                      <a:pt x="56" y="34"/>
                    </a:lnTo>
                    <a:lnTo>
                      <a:pt x="62" y="38"/>
                    </a:lnTo>
                    <a:lnTo>
                      <a:pt x="62" y="44"/>
                    </a:lnTo>
                    <a:lnTo>
                      <a:pt x="64" y="48"/>
                    </a:lnTo>
                    <a:lnTo>
                      <a:pt x="68" y="56"/>
                    </a:lnTo>
                    <a:lnTo>
                      <a:pt x="64" y="62"/>
                    </a:lnTo>
                    <a:lnTo>
                      <a:pt x="60" y="70"/>
                    </a:lnTo>
                    <a:lnTo>
                      <a:pt x="60" y="74"/>
                    </a:lnTo>
                    <a:lnTo>
                      <a:pt x="46" y="74"/>
                    </a:lnTo>
                    <a:lnTo>
                      <a:pt x="42" y="76"/>
                    </a:lnTo>
                    <a:lnTo>
                      <a:pt x="34" y="76"/>
                    </a:lnTo>
                    <a:lnTo>
                      <a:pt x="26" y="68"/>
                    </a:lnTo>
                    <a:lnTo>
                      <a:pt x="18" y="68"/>
                    </a:lnTo>
                    <a:lnTo>
                      <a:pt x="18" y="70"/>
                    </a:lnTo>
                    <a:lnTo>
                      <a:pt x="16" y="74"/>
                    </a:lnTo>
                    <a:lnTo>
                      <a:pt x="16" y="76"/>
                    </a:lnTo>
                    <a:lnTo>
                      <a:pt x="10" y="66"/>
                    </a:lnTo>
                    <a:lnTo>
                      <a:pt x="0" y="60"/>
                    </a:lnTo>
                    <a:lnTo>
                      <a:pt x="4" y="52"/>
                    </a:lnTo>
                    <a:lnTo>
                      <a:pt x="12" y="50"/>
                    </a:lnTo>
                    <a:lnTo>
                      <a:pt x="14" y="44"/>
                    </a:lnTo>
                    <a:lnTo>
                      <a:pt x="8" y="38"/>
                    </a:lnTo>
                    <a:lnTo>
                      <a:pt x="6" y="28"/>
                    </a:lnTo>
                    <a:lnTo>
                      <a:pt x="8" y="22"/>
                    </a:lnTo>
                    <a:lnTo>
                      <a:pt x="2" y="8"/>
                    </a:lnTo>
                    <a:close/>
                  </a:path>
                </a:pathLst>
              </a:custGeom>
              <a:grpFill/>
              <a:ln w="3175" cmpd="sng">
                <a:solidFill>
                  <a:schemeClr val="accent5"/>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89" name="Freeform 182"/>
              <p:cNvSpPr>
                <a:spLocks/>
              </p:cNvSpPr>
              <p:nvPr/>
            </p:nvSpPr>
            <p:spPr bwMode="gray">
              <a:xfrm>
                <a:off x="4986083" y="3127355"/>
                <a:ext cx="139700" cy="82550"/>
              </a:xfrm>
              <a:custGeom>
                <a:avLst/>
                <a:gdLst/>
                <a:ahLst/>
                <a:cxnLst>
                  <a:cxn ang="0">
                    <a:pos x="10" y="48"/>
                  </a:cxn>
                  <a:cxn ang="0">
                    <a:pos x="8" y="40"/>
                  </a:cxn>
                  <a:cxn ang="0">
                    <a:pos x="6" y="38"/>
                  </a:cxn>
                  <a:cxn ang="0">
                    <a:pos x="0" y="36"/>
                  </a:cxn>
                  <a:cxn ang="0">
                    <a:pos x="2" y="32"/>
                  </a:cxn>
                  <a:cxn ang="0">
                    <a:pos x="4" y="24"/>
                  </a:cxn>
                  <a:cxn ang="0">
                    <a:pos x="8" y="18"/>
                  </a:cxn>
                  <a:cxn ang="0">
                    <a:pos x="4" y="12"/>
                  </a:cxn>
                  <a:cxn ang="0">
                    <a:pos x="2" y="6"/>
                  </a:cxn>
                  <a:cxn ang="0">
                    <a:pos x="2" y="4"/>
                  </a:cxn>
                  <a:cxn ang="0">
                    <a:pos x="2" y="2"/>
                  </a:cxn>
                  <a:cxn ang="0">
                    <a:pos x="4" y="4"/>
                  </a:cxn>
                  <a:cxn ang="0">
                    <a:pos x="6" y="4"/>
                  </a:cxn>
                  <a:cxn ang="0">
                    <a:pos x="10" y="6"/>
                  </a:cxn>
                  <a:cxn ang="0">
                    <a:pos x="14" y="6"/>
                  </a:cxn>
                  <a:cxn ang="0">
                    <a:pos x="20" y="6"/>
                  </a:cxn>
                  <a:cxn ang="0">
                    <a:pos x="24" y="8"/>
                  </a:cxn>
                  <a:cxn ang="0">
                    <a:pos x="46" y="8"/>
                  </a:cxn>
                  <a:cxn ang="0">
                    <a:pos x="52" y="8"/>
                  </a:cxn>
                  <a:cxn ang="0">
                    <a:pos x="56" y="4"/>
                  </a:cxn>
                  <a:cxn ang="0">
                    <a:pos x="60" y="2"/>
                  </a:cxn>
                  <a:cxn ang="0">
                    <a:pos x="66" y="0"/>
                  </a:cxn>
                  <a:cxn ang="0">
                    <a:pos x="70" y="0"/>
                  </a:cxn>
                  <a:cxn ang="0">
                    <a:pos x="76" y="2"/>
                  </a:cxn>
                  <a:cxn ang="0">
                    <a:pos x="86" y="8"/>
                  </a:cxn>
                  <a:cxn ang="0">
                    <a:pos x="84" y="14"/>
                  </a:cxn>
                  <a:cxn ang="0">
                    <a:pos x="84" y="22"/>
                  </a:cxn>
                  <a:cxn ang="0">
                    <a:pos x="84" y="30"/>
                  </a:cxn>
                  <a:cxn ang="0">
                    <a:pos x="88" y="38"/>
                  </a:cxn>
                  <a:cxn ang="0">
                    <a:pos x="70" y="40"/>
                  </a:cxn>
                  <a:cxn ang="0">
                    <a:pos x="64" y="42"/>
                  </a:cxn>
                  <a:cxn ang="0">
                    <a:pos x="62" y="44"/>
                  </a:cxn>
                  <a:cxn ang="0">
                    <a:pos x="60" y="46"/>
                  </a:cxn>
                  <a:cxn ang="0">
                    <a:pos x="58" y="46"/>
                  </a:cxn>
                  <a:cxn ang="0">
                    <a:pos x="56" y="50"/>
                  </a:cxn>
                  <a:cxn ang="0">
                    <a:pos x="52" y="50"/>
                  </a:cxn>
                  <a:cxn ang="0">
                    <a:pos x="50" y="52"/>
                  </a:cxn>
                  <a:cxn ang="0">
                    <a:pos x="48" y="52"/>
                  </a:cxn>
                  <a:cxn ang="0">
                    <a:pos x="42" y="52"/>
                  </a:cxn>
                  <a:cxn ang="0">
                    <a:pos x="38" y="50"/>
                  </a:cxn>
                  <a:cxn ang="0">
                    <a:pos x="36" y="48"/>
                  </a:cxn>
                  <a:cxn ang="0">
                    <a:pos x="32" y="46"/>
                  </a:cxn>
                  <a:cxn ang="0">
                    <a:pos x="26" y="48"/>
                  </a:cxn>
                  <a:cxn ang="0">
                    <a:pos x="20" y="50"/>
                  </a:cxn>
                  <a:cxn ang="0">
                    <a:pos x="14" y="50"/>
                  </a:cxn>
                  <a:cxn ang="0">
                    <a:pos x="10" y="50"/>
                  </a:cxn>
                  <a:cxn ang="0">
                    <a:pos x="10" y="48"/>
                  </a:cxn>
                </a:cxnLst>
                <a:rect l="0" t="0" r="r" b="b"/>
                <a:pathLst>
                  <a:path w="88" h="52">
                    <a:moveTo>
                      <a:pt x="10" y="48"/>
                    </a:moveTo>
                    <a:lnTo>
                      <a:pt x="8" y="40"/>
                    </a:lnTo>
                    <a:lnTo>
                      <a:pt x="6" y="38"/>
                    </a:lnTo>
                    <a:lnTo>
                      <a:pt x="0" y="36"/>
                    </a:lnTo>
                    <a:lnTo>
                      <a:pt x="2" y="32"/>
                    </a:lnTo>
                    <a:lnTo>
                      <a:pt x="4" y="24"/>
                    </a:lnTo>
                    <a:lnTo>
                      <a:pt x="8" y="18"/>
                    </a:lnTo>
                    <a:lnTo>
                      <a:pt x="4" y="12"/>
                    </a:lnTo>
                    <a:lnTo>
                      <a:pt x="2" y="6"/>
                    </a:lnTo>
                    <a:lnTo>
                      <a:pt x="2" y="4"/>
                    </a:lnTo>
                    <a:lnTo>
                      <a:pt x="2" y="2"/>
                    </a:lnTo>
                    <a:lnTo>
                      <a:pt x="4" y="4"/>
                    </a:lnTo>
                    <a:lnTo>
                      <a:pt x="6" y="4"/>
                    </a:lnTo>
                    <a:lnTo>
                      <a:pt x="10" y="6"/>
                    </a:lnTo>
                    <a:lnTo>
                      <a:pt x="14" y="6"/>
                    </a:lnTo>
                    <a:lnTo>
                      <a:pt x="20" y="6"/>
                    </a:lnTo>
                    <a:lnTo>
                      <a:pt x="24" y="8"/>
                    </a:lnTo>
                    <a:lnTo>
                      <a:pt x="46" y="8"/>
                    </a:lnTo>
                    <a:lnTo>
                      <a:pt x="52" y="8"/>
                    </a:lnTo>
                    <a:lnTo>
                      <a:pt x="56" y="4"/>
                    </a:lnTo>
                    <a:lnTo>
                      <a:pt x="60" y="2"/>
                    </a:lnTo>
                    <a:lnTo>
                      <a:pt x="66" y="0"/>
                    </a:lnTo>
                    <a:lnTo>
                      <a:pt x="70" y="0"/>
                    </a:lnTo>
                    <a:lnTo>
                      <a:pt x="76" y="2"/>
                    </a:lnTo>
                    <a:lnTo>
                      <a:pt x="86" y="8"/>
                    </a:lnTo>
                    <a:lnTo>
                      <a:pt x="84" y="14"/>
                    </a:lnTo>
                    <a:lnTo>
                      <a:pt x="84" y="22"/>
                    </a:lnTo>
                    <a:lnTo>
                      <a:pt x="84" y="30"/>
                    </a:lnTo>
                    <a:lnTo>
                      <a:pt x="88" y="38"/>
                    </a:lnTo>
                    <a:lnTo>
                      <a:pt x="70" y="40"/>
                    </a:lnTo>
                    <a:lnTo>
                      <a:pt x="64" y="42"/>
                    </a:lnTo>
                    <a:lnTo>
                      <a:pt x="62" y="44"/>
                    </a:lnTo>
                    <a:lnTo>
                      <a:pt x="60" y="46"/>
                    </a:lnTo>
                    <a:lnTo>
                      <a:pt x="58" y="46"/>
                    </a:lnTo>
                    <a:lnTo>
                      <a:pt x="56" y="50"/>
                    </a:lnTo>
                    <a:lnTo>
                      <a:pt x="52" y="50"/>
                    </a:lnTo>
                    <a:lnTo>
                      <a:pt x="50" y="52"/>
                    </a:lnTo>
                    <a:lnTo>
                      <a:pt x="48" y="52"/>
                    </a:lnTo>
                    <a:lnTo>
                      <a:pt x="42" y="52"/>
                    </a:lnTo>
                    <a:lnTo>
                      <a:pt x="38" y="50"/>
                    </a:lnTo>
                    <a:lnTo>
                      <a:pt x="36" y="48"/>
                    </a:lnTo>
                    <a:lnTo>
                      <a:pt x="32" y="46"/>
                    </a:lnTo>
                    <a:lnTo>
                      <a:pt x="26" y="48"/>
                    </a:lnTo>
                    <a:lnTo>
                      <a:pt x="20" y="50"/>
                    </a:lnTo>
                    <a:lnTo>
                      <a:pt x="14" y="50"/>
                    </a:lnTo>
                    <a:lnTo>
                      <a:pt x="10" y="50"/>
                    </a:lnTo>
                    <a:lnTo>
                      <a:pt x="10" y="48"/>
                    </a:lnTo>
                    <a:close/>
                  </a:path>
                </a:pathLst>
              </a:custGeom>
              <a:grpFill/>
              <a:ln w="3175" cmpd="sng">
                <a:solidFill>
                  <a:schemeClr val="accent5"/>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90" name="Freeform 183"/>
              <p:cNvSpPr>
                <a:spLocks/>
              </p:cNvSpPr>
              <p:nvPr/>
            </p:nvSpPr>
            <p:spPr bwMode="gray">
              <a:xfrm>
                <a:off x="4686046" y="2819380"/>
                <a:ext cx="22225" cy="6350"/>
              </a:xfrm>
              <a:custGeom>
                <a:avLst/>
                <a:gdLst/>
                <a:ahLst/>
                <a:cxnLst>
                  <a:cxn ang="0">
                    <a:pos x="0" y="2"/>
                  </a:cxn>
                  <a:cxn ang="0">
                    <a:pos x="6" y="4"/>
                  </a:cxn>
                  <a:cxn ang="0">
                    <a:pos x="8" y="4"/>
                  </a:cxn>
                  <a:cxn ang="0">
                    <a:pos x="14" y="2"/>
                  </a:cxn>
                  <a:cxn ang="0">
                    <a:pos x="8" y="0"/>
                  </a:cxn>
                  <a:cxn ang="0">
                    <a:pos x="4" y="0"/>
                  </a:cxn>
                  <a:cxn ang="0">
                    <a:pos x="0" y="2"/>
                  </a:cxn>
                </a:cxnLst>
                <a:rect l="0" t="0" r="r" b="b"/>
                <a:pathLst>
                  <a:path w="14" h="4">
                    <a:moveTo>
                      <a:pt x="0" y="2"/>
                    </a:moveTo>
                    <a:lnTo>
                      <a:pt x="6" y="4"/>
                    </a:lnTo>
                    <a:lnTo>
                      <a:pt x="8" y="4"/>
                    </a:lnTo>
                    <a:lnTo>
                      <a:pt x="14" y="2"/>
                    </a:lnTo>
                    <a:lnTo>
                      <a:pt x="8" y="0"/>
                    </a:lnTo>
                    <a:lnTo>
                      <a:pt x="4" y="0"/>
                    </a:lnTo>
                    <a:lnTo>
                      <a:pt x="0" y="2"/>
                    </a:lnTo>
                    <a:close/>
                  </a:path>
                </a:pathLst>
              </a:custGeom>
              <a:grpFill/>
              <a:ln w="3175" cmpd="sng">
                <a:solidFill>
                  <a:schemeClr val="accent5"/>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91" name="Freeform 184"/>
              <p:cNvSpPr>
                <a:spLocks/>
              </p:cNvSpPr>
              <p:nvPr/>
            </p:nvSpPr>
            <p:spPr bwMode="gray">
              <a:xfrm>
                <a:off x="4492371" y="3171805"/>
                <a:ext cx="25400" cy="12700"/>
              </a:xfrm>
              <a:custGeom>
                <a:avLst/>
                <a:gdLst/>
                <a:ahLst/>
                <a:cxnLst>
                  <a:cxn ang="0">
                    <a:pos x="14" y="4"/>
                  </a:cxn>
                  <a:cxn ang="0">
                    <a:pos x="12" y="6"/>
                  </a:cxn>
                  <a:cxn ang="0">
                    <a:pos x="6" y="8"/>
                  </a:cxn>
                  <a:cxn ang="0">
                    <a:pos x="2" y="8"/>
                  </a:cxn>
                  <a:cxn ang="0">
                    <a:pos x="0" y="6"/>
                  </a:cxn>
                  <a:cxn ang="0">
                    <a:pos x="0" y="4"/>
                  </a:cxn>
                  <a:cxn ang="0">
                    <a:pos x="2" y="0"/>
                  </a:cxn>
                  <a:cxn ang="0">
                    <a:pos x="6" y="0"/>
                  </a:cxn>
                  <a:cxn ang="0">
                    <a:pos x="8" y="0"/>
                  </a:cxn>
                  <a:cxn ang="0">
                    <a:pos x="10" y="2"/>
                  </a:cxn>
                  <a:cxn ang="0">
                    <a:pos x="16" y="6"/>
                  </a:cxn>
                  <a:cxn ang="0">
                    <a:pos x="14" y="4"/>
                  </a:cxn>
                </a:cxnLst>
                <a:rect l="0" t="0" r="r" b="b"/>
                <a:pathLst>
                  <a:path w="16" h="8">
                    <a:moveTo>
                      <a:pt x="14" y="4"/>
                    </a:moveTo>
                    <a:lnTo>
                      <a:pt x="12" y="6"/>
                    </a:lnTo>
                    <a:lnTo>
                      <a:pt x="6" y="8"/>
                    </a:lnTo>
                    <a:lnTo>
                      <a:pt x="2" y="8"/>
                    </a:lnTo>
                    <a:lnTo>
                      <a:pt x="0" y="6"/>
                    </a:lnTo>
                    <a:lnTo>
                      <a:pt x="0" y="4"/>
                    </a:lnTo>
                    <a:lnTo>
                      <a:pt x="2" y="0"/>
                    </a:lnTo>
                    <a:lnTo>
                      <a:pt x="6" y="0"/>
                    </a:lnTo>
                    <a:lnTo>
                      <a:pt x="8" y="0"/>
                    </a:lnTo>
                    <a:lnTo>
                      <a:pt x="10" y="2"/>
                    </a:lnTo>
                    <a:lnTo>
                      <a:pt x="16" y="6"/>
                    </a:lnTo>
                    <a:lnTo>
                      <a:pt x="14" y="4"/>
                    </a:lnTo>
                    <a:close/>
                  </a:path>
                </a:pathLst>
              </a:custGeom>
              <a:grpFill/>
              <a:ln w="3175" cmpd="sng">
                <a:solidFill>
                  <a:schemeClr val="accent5"/>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92" name="Freeform 185"/>
              <p:cNvSpPr>
                <a:spLocks/>
              </p:cNvSpPr>
              <p:nvPr/>
            </p:nvSpPr>
            <p:spPr bwMode="gray">
              <a:xfrm>
                <a:off x="4590796" y="2955905"/>
                <a:ext cx="19050" cy="25400"/>
              </a:xfrm>
              <a:custGeom>
                <a:avLst/>
                <a:gdLst/>
                <a:ahLst/>
                <a:cxnLst>
                  <a:cxn ang="0">
                    <a:pos x="8" y="0"/>
                  </a:cxn>
                  <a:cxn ang="0">
                    <a:pos x="6" y="2"/>
                  </a:cxn>
                  <a:cxn ang="0">
                    <a:pos x="4" y="4"/>
                  </a:cxn>
                  <a:cxn ang="0">
                    <a:pos x="2" y="6"/>
                  </a:cxn>
                  <a:cxn ang="0">
                    <a:pos x="0" y="8"/>
                  </a:cxn>
                  <a:cxn ang="0">
                    <a:pos x="2" y="12"/>
                  </a:cxn>
                  <a:cxn ang="0">
                    <a:pos x="2" y="14"/>
                  </a:cxn>
                  <a:cxn ang="0">
                    <a:pos x="8" y="14"/>
                  </a:cxn>
                  <a:cxn ang="0">
                    <a:pos x="12" y="16"/>
                  </a:cxn>
                  <a:cxn ang="0">
                    <a:pos x="12" y="12"/>
                  </a:cxn>
                  <a:cxn ang="0">
                    <a:pos x="12" y="8"/>
                  </a:cxn>
                  <a:cxn ang="0">
                    <a:pos x="8" y="0"/>
                  </a:cxn>
                </a:cxnLst>
                <a:rect l="0" t="0" r="r" b="b"/>
                <a:pathLst>
                  <a:path w="12" h="16">
                    <a:moveTo>
                      <a:pt x="8" y="0"/>
                    </a:moveTo>
                    <a:lnTo>
                      <a:pt x="6" y="2"/>
                    </a:lnTo>
                    <a:lnTo>
                      <a:pt x="4" y="4"/>
                    </a:lnTo>
                    <a:lnTo>
                      <a:pt x="2" y="6"/>
                    </a:lnTo>
                    <a:lnTo>
                      <a:pt x="0" y="8"/>
                    </a:lnTo>
                    <a:lnTo>
                      <a:pt x="2" y="12"/>
                    </a:lnTo>
                    <a:lnTo>
                      <a:pt x="2" y="14"/>
                    </a:lnTo>
                    <a:lnTo>
                      <a:pt x="8" y="14"/>
                    </a:lnTo>
                    <a:lnTo>
                      <a:pt x="12" y="16"/>
                    </a:lnTo>
                    <a:lnTo>
                      <a:pt x="12" y="12"/>
                    </a:lnTo>
                    <a:lnTo>
                      <a:pt x="12" y="8"/>
                    </a:lnTo>
                    <a:lnTo>
                      <a:pt x="8" y="0"/>
                    </a:lnTo>
                    <a:close/>
                  </a:path>
                </a:pathLst>
              </a:custGeom>
              <a:grpFill/>
              <a:ln w="3175" cmpd="sng">
                <a:solidFill>
                  <a:schemeClr val="accent5"/>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424" name="Middle East"/>
            <p:cNvGrpSpPr>
              <a:grpSpLocks/>
            </p:cNvGrpSpPr>
            <p:nvPr/>
          </p:nvGrpSpPr>
          <p:grpSpPr bwMode="gray">
            <a:xfrm>
              <a:off x="5330031" y="3165607"/>
              <a:ext cx="955675" cy="895184"/>
              <a:chOff x="3070" y="1364"/>
              <a:chExt cx="602" cy="534"/>
            </a:xfrm>
            <a:grpFill/>
          </p:grpSpPr>
          <p:sp>
            <p:nvSpPr>
              <p:cNvPr id="530" name="Freeform 187"/>
              <p:cNvSpPr>
                <a:spLocks/>
              </p:cNvSpPr>
              <p:nvPr/>
            </p:nvSpPr>
            <p:spPr bwMode="gray">
              <a:xfrm>
                <a:off x="3224" y="1550"/>
                <a:ext cx="332" cy="298"/>
              </a:xfrm>
              <a:custGeom>
                <a:avLst/>
                <a:gdLst/>
                <a:ahLst/>
                <a:cxnLst>
                  <a:cxn ang="0">
                    <a:pos x="224" y="72"/>
                  </a:cxn>
                  <a:cxn ang="0">
                    <a:pos x="230" y="80"/>
                  </a:cxn>
                  <a:cxn ang="0">
                    <a:pos x="236" y="88"/>
                  </a:cxn>
                  <a:cxn ang="0">
                    <a:pos x="244" y="102"/>
                  </a:cxn>
                  <a:cxn ang="0">
                    <a:pos x="254" y="118"/>
                  </a:cxn>
                  <a:cxn ang="0">
                    <a:pos x="260" y="130"/>
                  </a:cxn>
                  <a:cxn ang="0">
                    <a:pos x="268" y="144"/>
                  </a:cxn>
                  <a:cxn ang="0">
                    <a:pos x="280" y="156"/>
                  </a:cxn>
                  <a:cxn ang="0">
                    <a:pos x="332" y="164"/>
                  </a:cxn>
                  <a:cxn ang="0">
                    <a:pos x="282" y="242"/>
                  </a:cxn>
                  <a:cxn ang="0">
                    <a:pos x="190" y="298"/>
                  </a:cxn>
                  <a:cxn ang="0">
                    <a:pos x="168" y="270"/>
                  </a:cxn>
                  <a:cxn ang="0">
                    <a:pos x="162" y="270"/>
                  </a:cxn>
                  <a:cxn ang="0">
                    <a:pos x="152" y="264"/>
                  </a:cxn>
                  <a:cxn ang="0">
                    <a:pos x="148" y="270"/>
                  </a:cxn>
                  <a:cxn ang="0">
                    <a:pos x="144" y="280"/>
                  </a:cxn>
                  <a:cxn ang="0">
                    <a:pos x="134" y="264"/>
                  </a:cxn>
                  <a:cxn ang="0">
                    <a:pos x="118" y="248"/>
                  </a:cxn>
                  <a:cxn ang="0">
                    <a:pos x="108" y="228"/>
                  </a:cxn>
                  <a:cxn ang="0">
                    <a:pos x="98" y="214"/>
                  </a:cxn>
                  <a:cxn ang="0">
                    <a:pos x="82" y="200"/>
                  </a:cxn>
                  <a:cxn ang="0">
                    <a:pos x="82" y="200"/>
                  </a:cxn>
                  <a:cxn ang="0">
                    <a:pos x="76" y="162"/>
                  </a:cxn>
                  <a:cxn ang="0">
                    <a:pos x="58" y="142"/>
                  </a:cxn>
                  <a:cxn ang="0">
                    <a:pos x="42" y="124"/>
                  </a:cxn>
                  <a:cxn ang="0">
                    <a:pos x="16" y="76"/>
                  </a:cxn>
                  <a:cxn ang="0">
                    <a:pos x="4" y="66"/>
                  </a:cxn>
                  <a:cxn ang="0">
                    <a:pos x="16" y="56"/>
                  </a:cxn>
                  <a:cxn ang="0">
                    <a:pos x="24" y="46"/>
                  </a:cxn>
                  <a:cxn ang="0">
                    <a:pos x="34" y="42"/>
                  </a:cxn>
                  <a:cxn ang="0">
                    <a:pos x="44" y="36"/>
                  </a:cxn>
                  <a:cxn ang="0">
                    <a:pos x="62" y="0"/>
                  </a:cxn>
                  <a:cxn ang="0">
                    <a:pos x="122" y="26"/>
                  </a:cxn>
                  <a:cxn ang="0">
                    <a:pos x="128" y="32"/>
                  </a:cxn>
                  <a:cxn ang="0">
                    <a:pos x="134" y="44"/>
                  </a:cxn>
                  <a:cxn ang="0">
                    <a:pos x="180" y="54"/>
                  </a:cxn>
                  <a:cxn ang="0">
                    <a:pos x="200" y="60"/>
                  </a:cxn>
                  <a:cxn ang="0">
                    <a:pos x="222" y="64"/>
                  </a:cxn>
                </a:cxnLst>
                <a:rect l="0" t="0" r="r" b="b"/>
                <a:pathLst>
                  <a:path w="332" h="298">
                    <a:moveTo>
                      <a:pt x="222" y="62"/>
                    </a:moveTo>
                    <a:lnTo>
                      <a:pt x="224" y="72"/>
                    </a:lnTo>
                    <a:lnTo>
                      <a:pt x="226" y="78"/>
                    </a:lnTo>
                    <a:lnTo>
                      <a:pt x="230" y="80"/>
                    </a:lnTo>
                    <a:lnTo>
                      <a:pt x="234" y="84"/>
                    </a:lnTo>
                    <a:lnTo>
                      <a:pt x="236" y="88"/>
                    </a:lnTo>
                    <a:lnTo>
                      <a:pt x="242" y="96"/>
                    </a:lnTo>
                    <a:lnTo>
                      <a:pt x="244" y="102"/>
                    </a:lnTo>
                    <a:lnTo>
                      <a:pt x="248" y="110"/>
                    </a:lnTo>
                    <a:lnTo>
                      <a:pt x="254" y="118"/>
                    </a:lnTo>
                    <a:lnTo>
                      <a:pt x="258" y="126"/>
                    </a:lnTo>
                    <a:lnTo>
                      <a:pt x="260" y="130"/>
                    </a:lnTo>
                    <a:lnTo>
                      <a:pt x="258" y="136"/>
                    </a:lnTo>
                    <a:lnTo>
                      <a:pt x="268" y="144"/>
                    </a:lnTo>
                    <a:lnTo>
                      <a:pt x="280" y="148"/>
                    </a:lnTo>
                    <a:lnTo>
                      <a:pt x="280" y="156"/>
                    </a:lnTo>
                    <a:lnTo>
                      <a:pt x="324" y="158"/>
                    </a:lnTo>
                    <a:lnTo>
                      <a:pt x="332" y="164"/>
                    </a:lnTo>
                    <a:lnTo>
                      <a:pt x="332" y="198"/>
                    </a:lnTo>
                    <a:lnTo>
                      <a:pt x="282" y="242"/>
                    </a:lnTo>
                    <a:lnTo>
                      <a:pt x="234" y="254"/>
                    </a:lnTo>
                    <a:lnTo>
                      <a:pt x="190" y="298"/>
                    </a:lnTo>
                    <a:lnTo>
                      <a:pt x="188" y="276"/>
                    </a:lnTo>
                    <a:lnTo>
                      <a:pt x="168" y="270"/>
                    </a:lnTo>
                    <a:lnTo>
                      <a:pt x="164" y="268"/>
                    </a:lnTo>
                    <a:lnTo>
                      <a:pt x="162" y="270"/>
                    </a:lnTo>
                    <a:lnTo>
                      <a:pt x="156" y="268"/>
                    </a:lnTo>
                    <a:lnTo>
                      <a:pt x="152" y="264"/>
                    </a:lnTo>
                    <a:lnTo>
                      <a:pt x="150" y="266"/>
                    </a:lnTo>
                    <a:lnTo>
                      <a:pt x="148" y="270"/>
                    </a:lnTo>
                    <a:lnTo>
                      <a:pt x="146" y="276"/>
                    </a:lnTo>
                    <a:lnTo>
                      <a:pt x="144" y="280"/>
                    </a:lnTo>
                    <a:lnTo>
                      <a:pt x="142" y="274"/>
                    </a:lnTo>
                    <a:lnTo>
                      <a:pt x="134" y="264"/>
                    </a:lnTo>
                    <a:lnTo>
                      <a:pt x="124" y="254"/>
                    </a:lnTo>
                    <a:lnTo>
                      <a:pt x="118" y="248"/>
                    </a:lnTo>
                    <a:lnTo>
                      <a:pt x="116" y="240"/>
                    </a:lnTo>
                    <a:lnTo>
                      <a:pt x="108" y="228"/>
                    </a:lnTo>
                    <a:lnTo>
                      <a:pt x="102" y="220"/>
                    </a:lnTo>
                    <a:lnTo>
                      <a:pt x="98" y="214"/>
                    </a:lnTo>
                    <a:lnTo>
                      <a:pt x="90" y="210"/>
                    </a:lnTo>
                    <a:lnTo>
                      <a:pt x="82" y="200"/>
                    </a:lnTo>
                    <a:lnTo>
                      <a:pt x="84" y="200"/>
                    </a:lnTo>
                    <a:lnTo>
                      <a:pt x="82" y="200"/>
                    </a:lnTo>
                    <a:lnTo>
                      <a:pt x="76" y="200"/>
                    </a:lnTo>
                    <a:lnTo>
                      <a:pt x="76" y="162"/>
                    </a:lnTo>
                    <a:lnTo>
                      <a:pt x="68" y="152"/>
                    </a:lnTo>
                    <a:lnTo>
                      <a:pt x="58" y="142"/>
                    </a:lnTo>
                    <a:lnTo>
                      <a:pt x="48" y="134"/>
                    </a:lnTo>
                    <a:lnTo>
                      <a:pt x="42" y="124"/>
                    </a:lnTo>
                    <a:lnTo>
                      <a:pt x="24" y="92"/>
                    </a:lnTo>
                    <a:lnTo>
                      <a:pt x="16" y="76"/>
                    </a:lnTo>
                    <a:lnTo>
                      <a:pt x="10" y="72"/>
                    </a:lnTo>
                    <a:lnTo>
                      <a:pt x="4" y="66"/>
                    </a:lnTo>
                    <a:lnTo>
                      <a:pt x="0" y="54"/>
                    </a:lnTo>
                    <a:lnTo>
                      <a:pt x="16" y="56"/>
                    </a:lnTo>
                    <a:lnTo>
                      <a:pt x="20" y="52"/>
                    </a:lnTo>
                    <a:lnTo>
                      <a:pt x="24" y="46"/>
                    </a:lnTo>
                    <a:lnTo>
                      <a:pt x="30" y="42"/>
                    </a:lnTo>
                    <a:lnTo>
                      <a:pt x="34" y="42"/>
                    </a:lnTo>
                    <a:lnTo>
                      <a:pt x="38" y="36"/>
                    </a:lnTo>
                    <a:lnTo>
                      <a:pt x="44" y="36"/>
                    </a:lnTo>
                    <a:lnTo>
                      <a:pt x="32" y="10"/>
                    </a:lnTo>
                    <a:lnTo>
                      <a:pt x="62" y="0"/>
                    </a:lnTo>
                    <a:lnTo>
                      <a:pt x="118" y="24"/>
                    </a:lnTo>
                    <a:lnTo>
                      <a:pt x="122" y="26"/>
                    </a:lnTo>
                    <a:lnTo>
                      <a:pt x="124" y="30"/>
                    </a:lnTo>
                    <a:lnTo>
                      <a:pt x="128" y="32"/>
                    </a:lnTo>
                    <a:lnTo>
                      <a:pt x="134" y="34"/>
                    </a:lnTo>
                    <a:lnTo>
                      <a:pt x="134" y="44"/>
                    </a:lnTo>
                    <a:lnTo>
                      <a:pt x="152" y="54"/>
                    </a:lnTo>
                    <a:lnTo>
                      <a:pt x="180" y="54"/>
                    </a:lnTo>
                    <a:lnTo>
                      <a:pt x="196" y="58"/>
                    </a:lnTo>
                    <a:lnTo>
                      <a:pt x="200" y="60"/>
                    </a:lnTo>
                    <a:lnTo>
                      <a:pt x="204" y="64"/>
                    </a:lnTo>
                    <a:lnTo>
                      <a:pt x="222" y="64"/>
                    </a:lnTo>
                    <a:lnTo>
                      <a:pt x="222" y="62"/>
                    </a:lnTo>
                    <a:close/>
                  </a:path>
                </a:pathLst>
              </a:custGeom>
              <a:grpFill/>
              <a:ln w="3175" cmpd="sng">
                <a:solidFill>
                  <a:schemeClr val="accent5"/>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31" name="Freeform 188"/>
              <p:cNvSpPr>
                <a:spLocks/>
              </p:cNvSpPr>
              <p:nvPr/>
            </p:nvSpPr>
            <p:spPr bwMode="gray">
              <a:xfrm>
                <a:off x="3180" y="1482"/>
                <a:ext cx="20" cy="12"/>
              </a:xfrm>
              <a:custGeom>
                <a:avLst/>
                <a:gdLst/>
                <a:ahLst/>
                <a:cxnLst>
                  <a:cxn ang="0">
                    <a:pos x="8" y="12"/>
                  </a:cxn>
                  <a:cxn ang="0">
                    <a:pos x="0" y="12"/>
                  </a:cxn>
                  <a:cxn ang="0">
                    <a:pos x="0" y="8"/>
                  </a:cxn>
                  <a:cxn ang="0">
                    <a:pos x="2" y="6"/>
                  </a:cxn>
                  <a:cxn ang="0">
                    <a:pos x="4" y="4"/>
                  </a:cxn>
                  <a:cxn ang="0">
                    <a:pos x="6" y="0"/>
                  </a:cxn>
                  <a:cxn ang="0">
                    <a:pos x="8" y="4"/>
                  </a:cxn>
                  <a:cxn ang="0">
                    <a:pos x="12" y="4"/>
                  </a:cxn>
                  <a:cxn ang="0">
                    <a:pos x="20" y="0"/>
                  </a:cxn>
                  <a:cxn ang="0">
                    <a:pos x="20" y="4"/>
                  </a:cxn>
                  <a:cxn ang="0">
                    <a:pos x="16" y="8"/>
                  </a:cxn>
                  <a:cxn ang="0">
                    <a:pos x="8" y="12"/>
                  </a:cxn>
                </a:cxnLst>
                <a:rect l="0" t="0" r="r" b="b"/>
                <a:pathLst>
                  <a:path w="20" h="12">
                    <a:moveTo>
                      <a:pt x="8" y="12"/>
                    </a:moveTo>
                    <a:lnTo>
                      <a:pt x="0" y="12"/>
                    </a:lnTo>
                    <a:lnTo>
                      <a:pt x="0" y="8"/>
                    </a:lnTo>
                    <a:lnTo>
                      <a:pt x="2" y="6"/>
                    </a:lnTo>
                    <a:lnTo>
                      <a:pt x="4" y="4"/>
                    </a:lnTo>
                    <a:lnTo>
                      <a:pt x="6" y="0"/>
                    </a:lnTo>
                    <a:lnTo>
                      <a:pt x="8" y="4"/>
                    </a:lnTo>
                    <a:lnTo>
                      <a:pt x="12" y="4"/>
                    </a:lnTo>
                    <a:lnTo>
                      <a:pt x="20" y="0"/>
                    </a:lnTo>
                    <a:lnTo>
                      <a:pt x="20" y="4"/>
                    </a:lnTo>
                    <a:lnTo>
                      <a:pt x="16" y="8"/>
                    </a:lnTo>
                    <a:lnTo>
                      <a:pt x="8" y="12"/>
                    </a:lnTo>
                    <a:close/>
                  </a:path>
                </a:pathLst>
              </a:custGeom>
              <a:grpFill/>
              <a:ln w="3175" cmpd="sng">
                <a:solidFill>
                  <a:schemeClr val="accent5"/>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32" name="Freeform 189"/>
              <p:cNvSpPr>
                <a:spLocks/>
              </p:cNvSpPr>
              <p:nvPr/>
            </p:nvSpPr>
            <p:spPr bwMode="gray">
              <a:xfrm>
                <a:off x="3070" y="1368"/>
                <a:ext cx="32" cy="24"/>
              </a:xfrm>
              <a:custGeom>
                <a:avLst/>
                <a:gdLst/>
                <a:ahLst/>
                <a:cxnLst>
                  <a:cxn ang="0">
                    <a:pos x="28" y="0"/>
                  </a:cxn>
                  <a:cxn ang="0">
                    <a:pos x="10" y="2"/>
                  </a:cxn>
                  <a:cxn ang="0">
                    <a:pos x="4" y="4"/>
                  </a:cxn>
                  <a:cxn ang="0">
                    <a:pos x="2" y="6"/>
                  </a:cxn>
                  <a:cxn ang="0">
                    <a:pos x="0" y="8"/>
                  </a:cxn>
                  <a:cxn ang="0">
                    <a:pos x="2" y="10"/>
                  </a:cxn>
                  <a:cxn ang="0">
                    <a:pos x="2" y="12"/>
                  </a:cxn>
                  <a:cxn ang="0">
                    <a:pos x="6" y="14"/>
                  </a:cxn>
                  <a:cxn ang="0">
                    <a:pos x="6" y="24"/>
                  </a:cxn>
                  <a:cxn ang="0">
                    <a:pos x="12" y="22"/>
                  </a:cxn>
                  <a:cxn ang="0">
                    <a:pos x="20" y="18"/>
                  </a:cxn>
                  <a:cxn ang="0">
                    <a:pos x="32" y="8"/>
                  </a:cxn>
                  <a:cxn ang="0">
                    <a:pos x="30" y="6"/>
                  </a:cxn>
                  <a:cxn ang="0">
                    <a:pos x="26" y="0"/>
                  </a:cxn>
                  <a:cxn ang="0">
                    <a:pos x="28" y="0"/>
                  </a:cxn>
                </a:cxnLst>
                <a:rect l="0" t="0" r="r" b="b"/>
                <a:pathLst>
                  <a:path w="32" h="24">
                    <a:moveTo>
                      <a:pt x="28" y="0"/>
                    </a:moveTo>
                    <a:lnTo>
                      <a:pt x="10" y="2"/>
                    </a:lnTo>
                    <a:lnTo>
                      <a:pt x="4" y="4"/>
                    </a:lnTo>
                    <a:lnTo>
                      <a:pt x="2" y="6"/>
                    </a:lnTo>
                    <a:lnTo>
                      <a:pt x="0" y="8"/>
                    </a:lnTo>
                    <a:lnTo>
                      <a:pt x="2" y="10"/>
                    </a:lnTo>
                    <a:lnTo>
                      <a:pt x="2" y="12"/>
                    </a:lnTo>
                    <a:lnTo>
                      <a:pt x="6" y="14"/>
                    </a:lnTo>
                    <a:lnTo>
                      <a:pt x="6" y="24"/>
                    </a:lnTo>
                    <a:lnTo>
                      <a:pt x="12" y="22"/>
                    </a:lnTo>
                    <a:lnTo>
                      <a:pt x="20" y="18"/>
                    </a:lnTo>
                    <a:lnTo>
                      <a:pt x="32" y="8"/>
                    </a:lnTo>
                    <a:lnTo>
                      <a:pt x="30" y="6"/>
                    </a:lnTo>
                    <a:lnTo>
                      <a:pt x="26" y="0"/>
                    </a:lnTo>
                    <a:lnTo>
                      <a:pt x="28" y="0"/>
                    </a:lnTo>
                    <a:close/>
                  </a:path>
                </a:pathLst>
              </a:custGeom>
              <a:grpFill/>
              <a:ln w="3175" cmpd="sng">
                <a:solidFill>
                  <a:schemeClr val="accent5"/>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33" name="Freeform 190"/>
              <p:cNvSpPr>
                <a:spLocks/>
              </p:cNvSpPr>
              <p:nvPr/>
            </p:nvSpPr>
            <p:spPr bwMode="gray">
              <a:xfrm>
                <a:off x="3208" y="1532"/>
                <a:ext cx="22" cy="64"/>
              </a:xfrm>
              <a:custGeom>
                <a:avLst/>
                <a:gdLst/>
                <a:ahLst/>
                <a:cxnLst>
                  <a:cxn ang="0">
                    <a:pos x="14" y="0"/>
                  </a:cxn>
                  <a:cxn ang="0">
                    <a:pos x="20" y="0"/>
                  </a:cxn>
                  <a:cxn ang="0">
                    <a:pos x="20" y="8"/>
                  </a:cxn>
                  <a:cxn ang="0">
                    <a:pos x="16" y="8"/>
                  </a:cxn>
                  <a:cxn ang="0">
                    <a:pos x="12" y="28"/>
                  </a:cxn>
                  <a:cxn ang="0">
                    <a:pos x="22" y="28"/>
                  </a:cxn>
                  <a:cxn ang="0">
                    <a:pos x="16" y="64"/>
                  </a:cxn>
                  <a:cxn ang="0">
                    <a:pos x="10" y="48"/>
                  </a:cxn>
                  <a:cxn ang="0">
                    <a:pos x="4" y="40"/>
                  </a:cxn>
                  <a:cxn ang="0">
                    <a:pos x="2" y="36"/>
                  </a:cxn>
                  <a:cxn ang="0">
                    <a:pos x="0" y="30"/>
                  </a:cxn>
                  <a:cxn ang="0">
                    <a:pos x="2" y="26"/>
                  </a:cxn>
                  <a:cxn ang="0">
                    <a:pos x="4" y="20"/>
                  </a:cxn>
                  <a:cxn ang="0">
                    <a:pos x="10" y="12"/>
                  </a:cxn>
                  <a:cxn ang="0">
                    <a:pos x="14" y="0"/>
                  </a:cxn>
                </a:cxnLst>
                <a:rect l="0" t="0" r="r" b="b"/>
                <a:pathLst>
                  <a:path w="22" h="64">
                    <a:moveTo>
                      <a:pt x="14" y="0"/>
                    </a:moveTo>
                    <a:lnTo>
                      <a:pt x="20" y="0"/>
                    </a:lnTo>
                    <a:lnTo>
                      <a:pt x="20" y="8"/>
                    </a:lnTo>
                    <a:lnTo>
                      <a:pt x="16" y="8"/>
                    </a:lnTo>
                    <a:lnTo>
                      <a:pt x="12" y="28"/>
                    </a:lnTo>
                    <a:lnTo>
                      <a:pt x="22" y="28"/>
                    </a:lnTo>
                    <a:lnTo>
                      <a:pt x="16" y="64"/>
                    </a:lnTo>
                    <a:lnTo>
                      <a:pt x="10" y="48"/>
                    </a:lnTo>
                    <a:lnTo>
                      <a:pt x="4" y="40"/>
                    </a:lnTo>
                    <a:lnTo>
                      <a:pt x="2" y="36"/>
                    </a:lnTo>
                    <a:lnTo>
                      <a:pt x="0" y="30"/>
                    </a:lnTo>
                    <a:lnTo>
                      <a:pt x="2" y="26"/>
                    </a:lnTo>
                    <a:lnTo>
                      <a:pt x="4" y="20"/>
                    </a:lnTo>
                    <a:lnTo>
                      <a:pt x="10" y="12"/>
                    </a:lnTo>
                    <a:lnTo>
                      <a:pt x="14" y="0"/>
                    </a:lnTo>
                    <a:close/>
                  </a:path>
                </a:pathLst>
              </a:custGeom>
              <a:grpFill/>
              <a:ln w="3175" cmpd="sng">
                <a:solidFill>
                  <a:schemeClr val="accent5"/>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34" name="Freeform 191"/>
              <p:cNvSpPr>
                <a:spLocks/>
              </p:cNvSpPr>
              <p:nvPr/>
            </p:nvSpPr>
            <p:spPr bwMode="gray">
              <a:xfrm>
                <a:off x="3228" y="1456"/>
                <a:ext cx="94" cy="88"/>
              </a:xfrm>
              <a:custGeom>
                <a:avLst/>
                <a:gdLst/>
                <a:ahLst/>
                <a:cxnLst>
                  <a:cxn ang="0">
                    <a:pos x="0" y="82"/>
                  </a:cxn>
                  <a:cxn ang="0">
                    <a:pos x="10" y="84"/>
                  </a:cxn>
                  <a:cxn ang="0">
                    <a:pos x="14" y="88"/>
                  </a:cxn>
                  <a:cxn ang="0">
                    <a:pos x="18" y="88"/>
                  </a:cxn>
                  <a:cxn ang="0">
                    <a:pos x="20" y="88"/>
                  </a:cxn>
                  <a:cxn ang="0">
                    <a:pos x="80" y="54"/>
                  </a:cxn>
                  <a:cxn ang="0">
                    <a:pos x="80" y="46"/>
                  </a:cxn>
                  <a:cxn ang="0">
                    <a:pos x="80" y="40"/>
                  </a:cxn>
                  <a:cxn ang="0">
                    <a:pos x="82" y="34"/>
                  </a:cxn>
                  <a:cxn ang="0">
                    <a:pos x="84" y="28"/>
                  </a:cxn>
                  <a:cxn ang="0">
                    <a:pos x="82" y="26"/>
                  </a:cxn>
                  <a:cxn ang="0">
                    <a:pos x="80" y="22"/>
                  </a:cxn>
                  <a:cxn ang="0">
                    <a:pos x="82" y="16"/>
                  </a:cxn>
                  <a:cxn ang="0">
                    <a:pos x="84" y="14"/>
                  </a:cxn>
                  <a:cxn ang="0">
                    <a:pos x="88" y="14"/>
                  </a:cxn>
                  <a:cxn ang="0">
                    <a:pos x="94" y="4"/>
                  </a:cxn>
                  <a:cxn ang="0">
                    <a:pos x="94" y="0"/>
                  </a:cxn>
                  <a:cxn ang="0">
                    <a:pos x="86" y="2"/>
                  </a:cxn>
                  <a:cxn ang="0">
                    <a:pos x="74" y="4"/>
                  </a:cxn>
                  <a:cxn ang="0">
                    <a:pos x="68" y="2"/>
                  </a:cxn>
                  <a:cxn ang="0">
                    <a:pos x="66" y="2"/>
                  </a:cxn>
                  <a:cxn ang="0">
                    <a:pos x="62" y="4"/>
                  </a:cxn>
                  <a:cxn ang="0">
                    <a:pos x="56" y="8"/>
                  </a:cxn>
                  <a:cxn ang="0">
                    <a:pos x="52" y="10"/>
                  </a:cxn>
                  <a:cxn ang="0">
                    <a:pos x="46" y="10"/>
                  </a:cxn>
                  <a:cxn ang="0">
                    <a:pos x="40" y="8"/>
                  </a:cxn>
                  <a:cxn ang="0">
                    <a:pos x="36" y="6"/>
                  </a:cxn>
                  <a:cxn ang="0">
                    <a:pos x="30" y="8"/>
                  </a:cxn>
                  <a:cxn ang="0">
                    <a:pos x="24" y="10"/>
                  </a:cxn>
                  <a:cxn ang="0">
                    <a:pos x="16" y="8"/>
                  </a:cxn>
                  <a:cxn ang="0">
                    <a:pos x="12" y="8"/>
                  </a:cxn>
                  <a:cxn ang="0">
                    <a:pos x="12" y="4"/>
                  </a:cxn>
                  <a:cxn ang="0">
                    <a:pos x="8" y="4"/>
                  </a:cxn>
                  <a:cxn ang="0">
                    <a:pos x="8" y="22"/>
                  </a:cxn>
                  <a:cxn ang="0">
                    <a:pos x="4" y="24"/>
                  </a:cxn>
                  <a:cxn ang="0">
                    <a:pos x="4" y="30"/>
                  </a:cxn>
                  <a:cxn ang="0">
                    <a:pos x="2" y="46"/>
                  </a:cxn>
                  <a:cxn ang="0">
                    <a:pos x="12" y="50"/>
                  </a:cxn>
                  <a:cxn ang="0">
                    <a:pos x="10" y="58"/>
                  </a:cxn>
                  <a:cxn ang="0">
                    <a:pos x="6" y="60"/>
                  </a:cxn>
                  <a:cxn ang="0">
                    <a:pos x="2" y="60"/>
                  </a:cxn>
                  <a:cxn ang="0">
                    <a:pos x="4" y="64"/>
                  </a:cxn>
                  <a:cxn ang="0">
                    <a:pos x="6" y="66"/>
                  </a:cxn>
                  <a:cxn ang="0">
                    <a:pos x="4" y="72"/>
                  </a:cxn>
                  <a:cxn ang="0">
                    <a:pos x="0" y="76"/>
                  </a:cxn>
                  <a:cxn ang="0">
                    <a:pos x="0" y="82"/>
                  </a:cxn>
                </a:cxnLst>
                <a:rect l="0" t="0" r="r" b="b"/>
                <a:pathLst>
                  <a:path w="94" h="88">
                    <a:moveTo>
                      <a:pt x="0" y="82"/>
                    </a:moveTo>
                    <a:lnTo>
                      <a:pt x="10" y="84"/>
                    </a:lnTo>
                    <a:lnTo>
                      <a:pt x="14" y="88"/>
                    </a:lnTo>
                    <a:lnTo>
                      <a:pt x="18" y="88"/>
                    </a:lnTo>
                    <a:lnTo>
                      <a:pt x="20" y="88"/>
                    </a:lnTo>
                    <a:lnTo>
                      <a:pt x="80" y="54"/>
                    </a:lnTo>
                    <a:lnTo>
                      <a:pt x="80" y="46"/>
                    </a:lnTo>
                    <a:lnTo>
                      <a:pt x="80" y="40"/>
                    </a:lnTo>
                    <a:lnTo>
                      <a:pt x="82" y="34"/>
                    </a:lnTo>
                    <a:lnTo>
                      <a:pt x="84" y="28"/>
                    </a:lnTo>
                    <a:lnTo>
                      <a:pt x="82" y="26"/>
                    </a:lnTo>
                    <a:lnTo>
                      <a:pt x="80" y="22"/>
                    </a:lnTo>
                    <a:lnTo>
                      <a:pt x="82" y="16"/>
                    </a:lnTo>
                    <a:lnTo>
                      <a:pt x="84" y="14"/>
                    </a:lnTo>
                    <a:lnTo>
                      <a:pt x="88" y="14"/>
                    </a:lnTo>
                    <a:lnTo>
                      <a:pt x="94" y="4"/>
                    </a:lnTo>
                    <a:lnTo>
                      <a:pt x="94" y="0"/>
                    </a:lnTo>
                    <a:lnTo>
                      <a:pt x="86" y="2"/>
                    </a:lnTo>
                    <a:lnTo>
                      <a:pt x="74" y="4"/>
                    </a:lnTo>
                    <a:lnTo>
                      <a:pt x="68" y="2"/>
                    </a:lnTo>
                    <a:lnTo>
                      <a:pt x="66" y="2"/>
                    </a:lnTo>
                    <a:lnTo>
                      <a:pt x="62" y="4"/>
                    </a:lnTo>
                    <a:lnTo>
                      <a:pt x="56" y="8"/>
                    </a:lnTo>
                    <a:lnTo>
                      <a:pt x="52" y="10"/>
                    </a:lnTo>
                    <a:lnTo>
                      <a:pt x="46" y="10"/>
                    </a:lnTo>
                    <a:lnTo>
                      <a:pt x="40" y="8"/>
                    </a:lnTo>
                    <a:lnTo>
                      <a:pt x="36" y="6"/>
                    </a:lnTo>
                    <a:lnTo>
                      <a:pt x="30" y="8"/>
                    </a:lnTo>
                    <a:lnTo>
                      <a:pt x="24" y="10"/>
                    </a:lnTo>
                    <a:lnTo>
                      <a:pt x="16" y="8"/>
                    </a:lnTo>
                    <a:lnTo>
                      <a:pt x="12" y="8"/>
                    </a:lnTo>
                    <a:lnTo>
                      <a:pt x="12" y="4"/>
                    </a:lnTo>
                    <a:lnTo>
                      <a:pt x="8" y="4"/>
                    </a:lnTo>
                    <a:lnTo>
                      <a:pt x="8" y="22"/>
                    </a:lnTo>
                    <a:lnTo>
                      <a:pt x="4" y="24"/>
                    </a:lnTo>
                    <a:lnTo>
                      <a:pt x="4" y="30"/>
                    </a:lnTo>
                    <a:lnTo>
                      <a:pt x="2" y="46"/>
                    </a:lnTo>
                    <a:lnTo>
                      <a:pt x="12" y="50"/>
                    </a:lnTo>
                    <a:lnTo>
                      <a:pt x="10" y="58"/>
                    </a:lnTo>
                    <a:lnTo>
                      <a:pt x="6" y="60"/>
                    </a:lnTo>
                    <a:lnTo>
                      <a:pt x="2" y="60"/>
                    </a:lnTo>
                    <a:lnTo>
                      <a:pt x="4" y="64"/>
                    </a:lnTo>
                    <a:lnTo>
                      <a:pt x="6" y="66"/>
                    </a:lnTo>
                    <a:lnTo>
                      <a:pt x="4" y="72"/>
                    </a:lnTo>
                    <a:lnTo>
                      <a:pt x="0" y="76"/>
                    </a:lnTo>
                    <a:lnTo>
                      <a:pt x="0" y="82"/>
                    </a:lnTo>
                    <a:close/>
                  </a:path>
                </a:pathLst>
              </a:custGeom>
              <a:grpFill/>
              <a:ln w="3175" cmpd="sng">
                <a:solidFill>
                  <a:schemeClr val="accent5"/>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35" name="Freeform 192"/>
              <p:cNvSpPr>
                <a:spLocks/>
              </p:cNvSpPr>
              <p:nvPr/>
            </p:nvSpPr>
            <p:spPr bwMode="gray">
              <a:xfrm>
                <a:off x="3278" y="1454"/>
                <a:ext cx="154" cy="150"/>
              </a:xfrm>
              <a:custGeom>
                <a:avLst/>
                <a:gdLst/>
                <a:ahLst/>
                <a:cxnLst>
                  <a:cxn ang="0">
                    <a:pos x="48" y="2"/>
                  </a:cxn>
                  <a:cxn ang="0">
                    <a:pos x="62" y="2"/>
                  </a:cxn>
                  <a:cxn ang="0">
                    <a:pos x="66" y="0"/>
                  </a:cxn>
                  <a:cxn ang="0">
                    <a:pos x="70" y="2"/>
                  </a:cxn>
                  <a:cxn ang="0">
                    <a:pos x="76" y="2"/>
                  </a:cxn>
                  <a:cxn ang="0">
                    <a:pos x="80" y="12"/>
                  </a:cxn>
                  <a:cxn ang="0">
                    <a:pos x="88" y="20"/>
                  </a:cxn>
                  <a:cxn ang="0">
                    <a:pos x="98" y="24"/>
                  </a:cxn>
                  <a:cxn ang="0">
                    <a:pos x="108" y="28"/>
                  </a:cxn>
                  <a:cxn ang="0">
                    <a:pos x="102" y="40"/>
                  </a:cxn>
                  <a:cxn ang="0">
                    <a:pos x="100" y="48"/>
                  </a:cxn>
                  <a:cxn ang="0">
                    <a:pos x="98" y="56"/>
                  </a:cxn>
                  <a:cxn ang="0">
                    <a:pos x="100" y="62"/>
                  </a:cxn>
                  <a:cxn ang="0">
                    <a:pos x="102" y="68"/>
                  </a:cxn>
                  <a:cxn ang="0">
                    <a:pos x="108" y="74"/>
                  </a:cxn>
                  <a:cxn ang="0">
                    <a:pos x="112" y="78"/>
                  </a:cxn>
                  <a:cxn ang="0">
                    <a:pos x="124" y="86"/>
                  </a:cxn>
                  <a:cxn ang="0">
                    <a:pos x="132" y="92"/>
                  </a:cxn>
                  <a:cxn ang="0">
                    <a:pos x="136" y="96"/>
                  </a:cxn>
                  <a:cxn ang="0">
                    <a:pos x="136" y="102"/>
                  </a:cxn>
                  <a:cxn ang="0">
                    <a:pos x="138" y="112"/>
                  </a:cxn>
                  <a:cxn ang="0">
                    <a:pos x="142" y="116"/>
                  </a:cxn>
                  <a:cxn ang="0">
                    <a:pos x="148" y="122"/>
                  </a:cxn>
                  <a:cxn ang="0">
                    <a:pos x="152" y="126"/>
                  </a:cxn>
                  <a:cxn ang="0">
                    <a:pos x="154" y="132"/>
                  </a:cxn>
                  <a:cxn ang="0">
                    <a:pos x="152" y="134"/>
                  </a:cxn>
                  <a:cxn ang="0">
                    <a:pos x="148" y="132"/>
                  </a:cxn>
                  <a:cxn ang="0">
                    <a:pos x="142" y="132"/>
                  </a:cxn>
                  <a:cxn ang="0">
                    <a:pos x="138" y="132"/>
                  </a:cxn>
                  <a:cxn ang="0">
                    <a:pos x="134" y="136"/>
                  </a:cxn>
                  <a:cxn ang="0">
                    <a:pos x="130" y="142"/>
                  </a:cxn>
                  <a:cxn ang="0">
                    <a:pos x="126" y="150"/>
                  </a:cxn>
                  <a:cxn ang="0">
                    <a:pos x="98" y="150"/>
                  </a:cxn>
                  <a:cxn ang="0">
                    <a:pos x="80" y="140"/>
                  </a:cxn>
                  <a:cxn ang="0">
                    <a:pos x="80" y="130"/>
                  </a:cxn>
                  <a:cxn ang="0">
                    <a:pos x="74" y="128"/>
                  </a:cxn>
                  <a:cxn ang="0">
                    <a:pos x="70" y="126"/>
                  </a:cxn>
                  <a:cxn ang="0">
                    <a:pos x="68" y="122"/>
                  </a:cxn>
                  <a:cxn ang="0">
                    <a:pos x="64" y="120"/>
                  </a:cxn>
                  <a:cxn ang="0">
                    <a:pos x="8" y="96"/>
                  </a:cxn>
                  <a:cxn ang="0">
                    <a:pos x="0" y="74"/>
                  </a:cxn>
                  <a:cxn ang="0">
                    <a:pos x="30" y="56"/>
                  </a:cxn>
                  <a:cxn ang="0">
                    <a:pos x="30" y="48"/>
                  </a:cxn>
                  <a:cxn ang="0">
                    <a:pos x="30" y="42"/>
                  </a:cxn>
                  <a:cxn ang="0">
                    <a:pos x="32" y="36"/>
                  </a:cxn>
                  <a:cxn ang="0">
                    <a:pos x="34" y="30"/>
                  </a:cxn>
                  <a:cxn ang="0">
                    <a:pos x="32" y="28"/>
                  </a:cxn>
                  <a:cxn ang="0">
                    <a:pos x="30" y="24"/>
                  </a:cxn>
                  <a:cxn ang="0">
                    <a:pos x="32" y="18"/>
                  </a:cxn>
                  <a:cxn ang="0">
                    <a:pos x="34" y="16"/>
                  </a:cxn>
                  <a:cxn ang="0">
                    <a:pos x="38" y="16"/>
                  </a:cxn>
                  <a:cxn ang="0">
                    <a:pos x="44" y="6"/>
                  </a:cxn>
                  <a:cxn ang="0">
                    <a:pos x="44" y="2"/>
                  </a:cxn>
                  <a:cxn ang="0">
                    <a:pos x="48" y="2"/>
                  </a:cxn>
                </a:cxnLst>
                <a:rect l="0" t="0" r="r" b="b"/>
                <a:pathLst>
                  <a:path w="154" h="150">
                    <a:moveTo>
                      <a:pt x="48" y="2"/>
                    </a:moveTo>
                    <a:lnTo>
                      <a:pt x="62" y="2"/>
                    </a:lnTo>
                    <a:lnTo>
                      <a:pt x="66" y="0"/>
                    </a:lnTo>
                    <a:lnTo>
                      <a:pt x="70" y="2"/>
                    </a:lnTo>
                    <a:lnTo>
                      <a:pt x="76" y="2"/>
                    </a:lnTo>
                    <a:lnTo>
                      <a:pt x="80" y="12"/>
                    </a:lnTo>
                    <a:lnTo>
                      <a:pt x="88" y="20"/>
                    </a:lnTo>
                    <a:lnTo>
                      <a:pt x="98" y="24"/>
                    </a:lnTo>
                    <a:lnTo>
                      <a:pt x="108" y="28"/>
                    </a:lnTo>
                    <a:lnTo>
                      <a:pt x="102" y="40"/>
                    </a:lnTo>
                    <a:lnTo>
                      <a:pt x="100" y="48"/>
                    </a:lnTo>
                    <a:lnTo>
                      <a:pt x="98" y="56"/>
                    </a:lnTo>
                    <a:lnTo>
                      <a:pt x="100" y="62"/>
                    </a:lnTo>
                    <a:lnTo>
                      <a:pt x="102" y="68"/>
                    </a:lnTo>
                    <a:lnTo>
                      <a:pt x="108" y="74"/>
                    </a:lnTo>
                    <a:lnTo>
                      <a:pt x="112" y="78"/>
                    </a:lnTo>
                    <a:lnTo>
                      <a:pt x="124" y="86"/>
                    </a:lnTo>
                    <a:lnTo>
                      <a:pt x="132" y="92"/>
                    </a:lnTo>
                    <a:lnTo>
                      <a:pt x="136" y="96"/>
                    </a:lnTo>
                    <a:lnTo>
                      <a:pt x="136" y="102"/>
                    </a:lnTo>
                    <a:lnTo>
                      <a:pt x="138" y="112"/>
                    </a:lnTo>
                    <a:lnTo>
                      <a:pt x="142" y="116"/>
                    </a:lnTo>
                    <a:lnTo>
                      <a:pt x="148" y="122"/>
                    </a:lnTo>
                    <a:lnTo>
                      <a:pt x="152" y="126"/>
                    </a:lnTo>
                    <a:lnTo>
                      <a:pt x="154" y="132"/>
                    </a:lnTo>
                    <a:lnTo>
                      <a:pt x="152" y="134"/>
                    </a:lnTo>
                    <a:lnTo>
                      <a:pt x="148" y="132"/>
                    </a:lnTo>
                    <a:lnTo>
                      <a:pt x="142" y="132"/>
                    </a:lnTo>
                    <a:lnTo>
                      <a:pt x="138" y="132"/>
                    </a:lnTo>
                    <a:lnTo>
                      <a:pt x="134" y="136"/>
                    </a:lnTo>
                    <a:lnTo>
                      <a:pt x="130" y="142"/>
                    </a:lnTo>
                    <a:lnTo>
                      <a:pt x="126" y="150"/>
                    </a:lnTo>
                    <a:lnTo>
                      <a:pt x="98" y="150"/>
                    </a:lnTo>
                    <a:lnTo>
                      <a:pt x="80" y="140"/>
                    </a:lnTo>
                    <a:lnTo>
                      <a:pt x="80" y="130"/>
                    </a:lnTo>
                    <a:lnTo>
                      <a:pt x="74" y="128"/>
                    </a:lnTo>
                    <a:lnTo>
                      <a:pt x="70" y="126"/>
                    </a:lnTo>
                    <a:lnTo>
                      <a:pt x="68" y="122"/>
                    </a:lnTo>
                    <a:lnTo>
                      <a:pt x="64" y="120"/>
                    </a:lnTo>
                    <a:lnTo>
                      <a:pt x="8" y="96"/>
                    </a:lnTo>
                    <a:lnTo>
                      <a:pt x="0" y="74"/>
                    </a:lnTo>
                    <a:lnTo>
                      <a:pt x="30" y="56"/>
                    </a:lnTo>
                    <a:lnTo>
                      <a:pt x="30" y="48"/>
                    </a:lnTo>
                    <a:lnTo>
                      <a:pt x="30" y="42"/>
                    </a:lnTo>
                    <a:lnTo>
                      <a:pt x="32" y="36"/>
                    </a:lnTo>
                    <a:lnTo>
                      <a:pt x="34" y="30"/>
                    </a:lnTo>
                    <a:lnTo>
                      <a:pt x="32" y="28"/>
                    </a:lnTo>
                    <a:lnTo>
                      <a:pt x="30" y="24"/>
                    </a:lnTo>
                    <a:lnTo>
                      <a:pt x="32" y="18"/>
                    </a:lnTo>
                    <a:lnTo>
                      <a:pt x="34" y="16"/>
                    </a:lnTo>
                    <a:lnTo>
                      <a:pt x="38" y="16"/>
                    </a:lnTo>
                    <a:lnTo>
                      <a:pt x="44" y="6"/>
                    </a:lnTo>
                    <a:lnTo>
                      <a:pt x="44" y="2"/>
                    </a:lnTo>
                    <a:lnTo>
                      <a:pt x="48" y="2"/>
                    </a:lnTo>
                    <a:close/>
                  </a:path>
                </a:pathLst>
              </a:custGeom>
              <a:grpFill/>
              <a:ln w="3175" cmpd="sng">
                <a:solidFill>
                  <a:schemeClr val="accent5"/>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36" name="Freeform 193"/>
              <p:cNvSpPr>
                <a:spLocks/>
              </p:cNvSpPr>
              <p:nvPr/>
            </p:nvSpPr>
            <p:spPr bwMode="gray">
              <a:xfrm>
                <a:off x="3070" y="1364"/>
                <a:ext cx="278" cy="116"/>
              </a:xfrm>
              <a:custGeom>
                <a:avLst/>
                <a:gdLst/>
                <a:ahLst/>
                <a:cxnLst>
                  <a:cxn ang="0">
                    <a:pos x="166" y="96"/>
                  </a:cxn>
                  <a:cxn ang="0">
                    <a:pos x="170" y="100"/>
                  </a:cxn>
                  <a:cxn ang="0">
                    <a:pos x="182" y="102"/>
                  </a:cxn>
                  <a:cxn ang="0">
                    <a:pos x="194" y="98"/>
                  </a:cxn>
                  <a:cxn ang="0">
                    <a:pos x="204" y="102"/>
                  </a:cxn>
                  <a:cxn ang="0">
                    <a:pos x="214" y="100"/>
                  </a:cxn>
                  <a:cxn ang="0">
                    <a:pos x="224" y="94"/>
                  </a:cxn>
                  <a:cxn ang="0">
                    <a:pos x="232" y="96"/>
                  </a:cxn>
                  <a:cxn ang="0">
                    <a:pos x="252" y="92"/>
                  </a:cxn>
                  <a:cxn ang="0">
                    <a:pos x="270" y="92"/>
                  </a:cxn>
                  <a:cxn ang="0">
                    <a:pos x="278" y="90"/>
                  </a:cxn>
                  <a:cxn ang="0">
                    <a:pos x="274" y="70"/>
                  </a:cxn>
                  <a:cxn ang="0">
                    <a:pos x="270" y="52"/>
                  </a:cxn>
                  <a:cxn ang="0">
                    <a:pos x="274" y="44"/>
                  </a:cxn>
                  <a:cxn ang="0">
                    <a:pos x="268" y="36"/>
                  </a:cxn>
                  <a:cxn ang="0">
                    <a:pos x="260" y="32"/>
                  </a:cxn>
                  <a:cxn ang="0">
                    <a:pos x="258" y="20"/>
                  </a:cxn>
                  <a:cxn ang="0">
                    <a:pos x="252" y="10"/>
                  </a:cxn>
                  <a:cxn ang="0">
                    <a:pos x="226" y="10"/>
                  </a:cxn>
                  <a:cxn ang="0">
                    <a:pos x="194" y="16"/>
                  </a:cxn>
                  <a:cxn ang="0">
                    <a:pos x="170" y="18"/>
                  </a:cxn>
                  <a:cxn ang="0">
                    <a:pos x="148" y="10"/>
                  </a:cxn>
                  <a:cxn ang="0">
                    <a:pos x="124" y="0"/>
                  </a:cxn>
                  <a:cxn ang="0">
                    <a:pos x="102" y="2"/>
                  </a:cxn>
                  <a:cxn ang="0">
                    <a:pos x="84" y="12"/>
                  </a:cxn>
                  <a:cxn ang="0">
                    <a:pos x="64" y="14"/>
                  </a:cxn>
                  <a:cxn ang="0">
                    <a:pos x="60" y="12"/>
                  </a:cxn>
                  <a:cxn ang="0">
                    <a:pos x="46" y="12"/>
                  </a:cxn>
                  <a:cxn ang="0">
                    <a:pos x="34" y="14"/>
                  </a:cxn>
                  <a:cxn ang="0">
                    <a:pos x="44" y="24"/>
                  </a:cxn>
                  <a:cxn ang="0">
                    <a:pos x="12" y="28"/>
                  </a:cxn>
                  <a:cxn ang="0">
                    <a:pos x="0" y="40"/>
                  </a:cxn>
                  <a:cxn ang="0">
                    <a:pos x="4" y="42"/>
                  </a:cxn>
                  <a:cxn ang="0">
                    <a:pos x="8" y="46"/>
                  </a:cxn>
                  <a:cxn ang="0">
                    <a:pos x="14" y="54"/>
                  </a:cxn>
                  <a:cxn ang="0">
                    <a:pos x="10" y="60"/>
                  </a:cxn>
                  <a:cxn ang="0">
                    <a:pos x="18" y="66"/>
                  </a:cxn>
                  <a:cxn ang="0">
                    <a:pos x="22" y="76"/>
                  </a:cxn>
                  <a:cxn ang="0">
                    <a:pos x="30" y="86"/>
                  </a:cxn>
                  <a:cxn ang="0">
                    <a:pos x="46" y="96"/>
                  </a:cxn>
                  <a:cxn ang="0">
                    <a:pos x="76" y="104"/>
                  </a:cxn>
                  <a:cxn ang="0">
                    <a:pos x="78" y="96"/>
                  </a:cxn>
                  <a:cxn ang="0">
                    <a:pos x="74" y="94"/>
                  </a:cxn>
                  <a:cxn ang="0">
                    <a:pos x="82" y="92"/>
                  </a:cxn>
                  <a:cxn ang="0">
                    <a:pos x="90" y="94"/>
                  </a:cxn>
                  <a:cxn ang="0">
                    <a:pos x="104" y="106"/>
                  </a:cxn>
                  <a:cxn ang="0">
                    <a:pos x="114" y="108"/>
                  </a:cxn>
                  <a:cxn ang="0">
                    <a:pos x="120" y="106"/>
                  </a:cxn>
                  <a:cxn ang="0">
                    <a:pos x="132" y="94"/>
                  </a:cxn>
                  <a:cxn ang="0">
                    <a:pos x="138" y="92"/>
                  </a:cxn>
                  <a:cxn ang="0">
                    <a:pos x="142" y="94"/>
                  </a:cxn>
                  <a:cxn ang="0">
                    <a:pos x="148" y="96"/>
                  </a:cxn>
                  <a:cxn ang="0">
                    <a:pos x="154" y="94"/>
                  </a:cxn>
                  <a:cxn ang="0">
                    <a:pos x="162" y="96"/>
                  </a:cxn>
                  <a:cxn ang="0">
                    <a:pos x="156" y="98"/>
                  </a:cxn>
                  <a:cxn ang="0">
                    <a:pos x="162" y="116"/>
                  </a:cxn>
                </a:cxnLst>
                <a:rect l="0" t="0" r="r" b="b"/>
                <a:pathLst>
                  <a:path w="278" h="116">
                    <a:moveTo>
                      <a:pt x="166" y="114"/>
                    </a:moveTo>
                    <a:lnTo>
                      <a:pt x="166" y="96"/>
                    </a:lnTo>
                    <a:lnTo>
                      <a:pt x="170" y="96"/>
                    </a:lnTo>
                    <a:lnTo>
                      <a:pt x="170" y="100"/>
                    </a:lnTo>
                    <a:lnTo>
                      <a:pt x="174" y="100"/>
                    </a:lnTo>
                    <a:lnTo>
                      <a:pt x="182" y="102"/>
                    </a:lnTo>
                    <a:lnTo>
                      <a:pt x="188" y="100"/>
                    </a:lnTo>
                    <a:lnTo>
                      <a:pt x="194" y="98"/>
                    </a:lnTo>
                    <a:lnTo>
                      <a:pt x="198" y="100"/>
                    </a:lnTo>
                    <a:lnTo>
                      <a:pt x="204" y="102"/>
                    </a:lnTo>
                    <a:lnTo>
                      <a:pt x="210" y="102"/>
                    </a:lnTo>
                    <a:lnTo>
                      <a:pt x="214" y="100"/>
                    </a:lnTo>
                    <a:lnTo>
                      <a:pt x="220" y="96"/>
                    </a:lnTo>
                    <a:lnTo>
                      <a:pt x="224" y="94"/>
                    </a:lnTo>
                    <a:lnTo>
                      <a:pt x="226" y="94"/>
                    </a:lnTo>
                    <a:lnTo>
                      <a:pt x="232" y="96"/>
                    </a:lnTo>
                    <a:lnTo>
                      <a:pt x="244" y="94"/>
                    </a:lnTo>
                    <a:lnTo>
                      <a:pt x="252" y="92"/>
                    </a:lnTo>
                    <a:lnTo>
                      <a:pt x="256" y="92"/>
                    </a:lnTo>
                    <a:lnTo>
                      <a:pt x="270" y="92"/>
                    </a:lnTo>
                    <a:lnTo>
                      <a:pt x="274" y="90"/>
                    </a:lnTo>
                    <a:lnTo>
                      <a:pt x="278" y="90"/>
                    </a:lnTo>
                    <a:lnTo>
                      <a:pt x="276" y="80"/>
                    </a:lnTo>
                    <a:lnTo>
                      <a:pt x="274" y="70"/>
                    </a:lnTo>
                    <a:lnTo>
                      <a:pt x="272" y="62"/>
                    </a:lnTo>
                    <a:lnTo>
                      <a:pt x="270" y="52"/>
                    </a:lnTo>
                    <a:lnTo>
                      <a:pt x="272" y="52"/>
                    </a:lnTo>
                    <a:lnTo>
                      <a:pt x="274" y="44"/>
                    </a:lnTo>
                    <a:lnTo>
                      <a:pt x="274" y="40"/>
                    </a:lnTo>
                    <a:lnTo>
                      <a:pt x="268" y="36"/>
                    </a:lnTo>
                    <a:lnTo>
                      <a:pt x="260" y="36"/>
                    </a:lnTo>
                    <a:lnTo>
                      <a:pt x="260" y="32"/>
                    </a:lnTo>
                    <a:lnTo>
                      <a:pt x="260" y="28"/>
                    </a:lnTo>
                    <a:lnTo>
                      <a:pt x="258" y="20"/>
                    </a:lnTo>
                    <a:lnTo>
                      <a:pt x="256" y="14"/>
                    </a:lnTo>
                    <a:lnTo>
                      <a:pt x="252" y="10"/>
                    </a:lnTo>
                    <a:lnTo>
                      <a:pt x="242" y="8"/>
                    </a:lnTo>
                    <a:lnTo>
                      <a:pt x="226" y="10"/>
                    </a:lnTo>
                    <a:lnTo>
                      <a:pt x="210" y="12"/>
                    </a:lnTo>
                    <a:lnTo>
                      <a:pt x="194" y="16"/>
                    </a:lnTo>
                    <a:lnTo>
                      <a:pt x="176" y="18"/>
                    </a:lnTo>
                    <a:lnTo>
                      <a:pt x="170" y="18"/>
                    </a:lnTo>
                    <a:lnTo>
                      <a:pt x="162" y="14"/>
                    </a:lnTo>
                    <a:lnTo>
                      <a:pt x="148" y="10"/>
                    </a:lnTo>
                    <a:lnTo>
                      <a:pt x="134" y="2"/>
                    </a:lnTo>
                    <a:lnTo>
                      <a:pt x="124" y="0"/>
                    </a:lnTo>
                    <a:lnTo>
                      <a:pt x="114" y="0"/>
                    </a:lnTo>
                    <a:lnTo>
                      <a:pt x="102" y="2"/>
                    </a:lnTo>
                    <a:lnTo>
                      <a:pt x="92" y="6"/>
                    </a:lnTo>
                    <a:lnTo>
                      <a:pt x="84" y="12"/>
                    </a:lnTo>
                    <a:lnTo>
                      <a:pt x="76" y="14"/>
                    </a:lnTo>
                    <a:lnTo>
                      <a:pt x="64" y="14"/>
                    </a:lnTo>
                    <a:lnTo>
                      <a:pt x="60" y="14"/>
                    </a:lnTo>
                    <a:lnTo>
                      <a:pt x="60" y="12"/>
                    </a:lnTo>
                    <a:lnTo>
                      <a:pt x="52" y="12"/>
                    </a:lnTo>
                    <a:lnTo>
                      <a:pt x="46" y="12"/>
                    </a:lnTo>
                    <a:lnTo>
                      <a:pt x="34" y="12"/>
                    </a:lnTo>
                    <a:lnTo>
                      <a:pt x="34" y="14"/>
                    </a:lnTo>
                    <a:lnTo>
                      <a:pt x="38" y="18"/>
                    </a:lnTo>
                    <a:lnTo>
                      <a:pt x="44" y="24"/>
                    </a:lnTo>
                    <a:lnTo>
                      <a:pt x="32" y="26"/>
                    </a:lnTo>
                    <a:lnTo>
                      <a:pt x="12" y="28"/>
                    </a:lnTo>
                    <a:lnTo>
                      <a:pt x="6" y="34"/>
                    </a:lnTo>
                    <a:lnTo>
                      <a:pt x="0" y="40"/>
                    </a:lnTo>
                    <a:lnTo>
                      <a:pt x="2" y="40"/>
                    </a:lnTo>
                    <a:lnTo>
                      <a:pt x="4" y="42"/>
                    </a:lnTo>
                    <a:lnTo>
                      <a:pt x="8" y="44"/>
                    </a:lnTo>
                    <a:lnTo>
                      <a:pt x="8" y="46"/>
                    </a:lnTo>
                    <a:lnTo>
                      <a:pt x="10" y="50"/>
                    </a:lnTo>
                    <a:lnTo>
                      <a:pt x="14" y="54"/>
                    </a:lnTo>
                    <a:lnTo>
                      <a:pt x="12" y="58"/>
                    </a:lnTo>
                    <a:lnTo>
                      <a:pt x="10" y="60"/>
                    </a:lnTo>
                    <a:lnTo>
                      <a:pt x="10" y="66"/>
                    </a:lnTo>
                    <a:lnTo>
                      <a:pt x="18" y="66"/>
                    </a:lnTo>
                    <a:lnTo>
                      <a:pt x="18" y="70"/>
                    </a:lnTo>
                    <a:lnTo>
                      <a:pt x="22" y="76"/>
                    </a:lnTo>
                    <a:lnTo>
                      <a:pt x="30" y="84"/>
                    </a:lnTo>
                    <a:lnTo>
                      <a:pt x="30" y="86"/>
                    </a:lnTo>
                    <a:lnTo>
                      <a:pt x="32" y="90"/>
                    </a:lnTo>
                    <a:lnTo>
                      <a:pt x="46" y="96"/>
                    </a:lnTo>
                    <a:lnTo>
                      <a:pt x="60" y="100"/>
                    </a:lnTo>
                    <a:lnTo>
                      <a:pt x="76" y="104"/>
                    </a:lnTo>
                    <a:lnTo>
                      <a:pt x="78" y="100"/>
                    </a:lnTo>
                    <a:lnTo>
                      <a:pt x="78" y="96"/>
                    </a:lnTo>
                    <a:lnTo>
                      <a:pt x="76" y="94"/>
                    </a:lnTo>
                    <a:lnTo>
                      <a:pt x="74" y="94"/>
                    </a:lnTo>
                    <a:lnTo>
                      <a:pt x="78" y="94"/>
                    </a:lnTo>
                    <a:lnTo>
                      <a:pt x="82" y="92"/>
                    </a:lnTo>
                    <a:lnTo>
                      <a:pt x="88" y="92"/>
                    </a:lnTo>
                    <a:lnTo>
                      <a:pt x="90" y="94"/>
                    </a:lnTo>
                    <a:lnTo>
                      <a:pt x="98" y="98"/>
                    </a:lnTo>
                    <a:lnTo>
                      <a:pt x="104" y="106"/>
                    </a:lnTo>
                    <a:lnTo>
                      <a:pt x="108" y="108"/>
                    </a:lnTo>
                    <a:lnTo>
                      <a:pt x="114" y="108"/>
                    </a:lnTo>
                    <a:lnTo>
                      <a:pt x="116" y="108"/>
                    </a:lnTo>
                    <a:lnTo>
                      <a:pt x="120" y="106"/>
                    </a:lnTo>
                    <a:lnTo>
                      <a:pt x="126" y="98"/>
                    </a:lnTo>
                    <a:lnTo>
                      <a:pt x="132" y="94"/>
                    </a:lnTo>
                    <a:lnTo>
                      <a:pt x="134" y="92"/>
                    </a:lnTo>
                    <a:lnTo>
                      <a:pt x="138" y="92"/>
                    </a:lnTo>
                    <a:lnTo>
                      <a:pt x="142" y="92"/>
                    </a:lnTo>
                    <a:lnTo>
                      <a:pt x="142" y="94"/>
                    </a:lnTo>
                    <a:lnTo>
                      <a:pt x="146" y="94"/>
                    </a:lnTo>
                    <a:lnTo>
                      <a:pt x="148" y="96"/>
                    </a:lnTo>
                    <a:lnTo>
                      <a:pt x="152" y="94"/>
                    </a:lnTo>
                    <a:lnTo>
                      <a:pt x="154" y="94"/>
                    </a:lnTo>
                    <a:lnTo>
                      <a:pt x="164" y="94"/>
                    </a:lnTo>
                    <a:lnTo>
                      <a:pt x="162" y="96"/>
                    </a:lnTo>
                    <a:lnTo>
                      <a:pt x="160" y="98"/>
                    </a:lnTo>
                    <a:lnTo>
                      <a:pt x="156" y="98"/>
                    </a:lnTo>
                    <a:lnTo>
                      <a:pt x="158" y="108"/>
                    </a:lnTo>
                    <a:lnTo>
                      <a:pt x="162" y="116"/>
                    </a:lnTo>
                    <a:lnTo>
                      <a:pt x="166" y="114"/>
                    </a:lnTo>
                    <a:close/>
                  </a:path>
                </a:pathLst>
              </a:custGeom>
              <a:grpFill/>
              <a:ln w="3175" cmpd="sng">
                <a:solidFill>
                  <a:schemeClr val="accent5"/>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37" name="Freeform 194"/>
              <p:cNvSpPr>
                <a:spLocks/>
              </p:cNvSpPr>
              <p:nvPr/>
            </p:nvSpPr>
            <p:spPr bwMode="gray">
              <a:xfrm>
                <a:off x="3478" y="1656"/>
                <a:ext cx="16" cy="24"/>
              </a:xfrm>
              <a:custGeom>
                <a:avLst/>
                <a:gdLst/>
                <a:ahLst/>
                <a:cxnLst>
                  <a:cxn ang="0">
                    <a:pos x="0" y="12"/>
                  </a:cxn>
                  <a:cxn ang="0">
                    <a:pos x="2" y="10"/>
                  </a:cxn>
                  <a:cxn ang="0">
                    <a:pos x="4" y="8"/>
                  </a:cxn>
                  <a:cxn ang="0">
                    <a:pos x="2" y="0"/>
                  </a:cxn>
                  <a:cxn ang="0">
                    <a:pos x="10" y="0"/>
                  </a:cxn>
                  <a:cxn ang="0">
                    <a:pos x="12" y="6"/>
                  </a:cxn>
                  <a:cxn ang="0">
                    <a:pos x="14" y="10"/>
                  </a:cxn>
                  <a:cxn ang="0">
                    <a:pos x="16" y="12"/>
                  </a:cxn>
                  <a:cxn ang="0">
                    <a:pos x="14" y="16"/>
                  </a:cxn>
                  <a:cxn ang="0">
                    <a:pos x="10" y="20"/>
                  </a:cxn>
                  <a:cxn ang="0">
                    <a:pos x="6" y="24"/>
                  </a:cxn>
                  <a:cxn ang="0">
                    <a:pos x="4" y="20"/>
                  </a:cxn>
                  <a:cxn ang="0">
                    <a:pos x="0" y="12"/>
                  </a:cxn>
                </a:cxnLst>
                <a:rect l="0" t="0" r="r" b="b"/>
                <a:pathLst>
                  <a:path w="16" h="24">
                    <a:moveTo>
                      <a:pt x="0" y="12"/>
                    </a:moveTo>
                    <a:lnTo>
                      <a:pt x="2" y="10"/>
                    </a:lnTo>
                    <a:lnTo>
                      <a:pt x="4" y="8"/>
                    </a:lnTo>
                    <a:lnTo>
                      <a:pt x="2" y="0"/>
                    </a:lnTo>
                    <a:lnTo>
                      <a:pt x="10" y="0"/>
                    </a:lnTo>
                    <a:lnTo>
                      <a:pt x="12" y="6"/>
                    </a:lnTo>
                    <a:lnTo>
                      <a:pt x="14" y="10"/>
                    </a:lnTo>
                    <a:lnTo>
                      <a:pt x="16" y="12"/>
                    </a:lnTo>
                    <a:lnTo>
                      <a:pt x="14" y="16"/>
                    </a:lnTo>
                    <a:lnTo>
                      <a:pt x="10" y="20"/>
                    </a:lnTo>
                    <a:lnTo>
                      <a:pt x="6" y="24"/>
                    </a:lnTo>
                    <a:lnTo>
                      <a:pt x="4" y="20"/>
                    </a:lnTo>
                    <a:lnTo>
                      <a:pt x="0" y="12"/>
                    </a:lnTo>
                    <a:close/>
                  </a:path>
                </a:pathLst>
              </a:custGeom>
              <a:grpFill/>
              <a:ln w="3175" cmpd="sng">
                <a:solidFill>
                  <a:schemeClr val="accent5"/>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38" name="Freeform 195"/>
              <p:cNvSpPr>
                <a:spLocks/>
              </p:cNvSpPr>
              <p:nvPr/>
            </p:nvSpPr>
            <p:spPr bwMode="gray">
              <a:xfrm>
                <a:off x="3506" y="1674"/>
                <a:ext cx="120" cy="150"/>
              </a:xfrm>
              <a:custGeom>
                <a:avLst/>
                <a:gdLst/>
                <a:ahLst/>
                <a:cxnLst>
                  <a:cxn ang="0">
                    <a:pos x="66" y="4"/>
                  </a:cxn>
                  <a:cxn ang="0">
                    <a:pos x="72" y="12"/>
                  </a:cxn>
                  <a:cxn ang="0">
                    <a:pos x="76" y="22"/>
                  </a:cxn>
                  <a:cxn ang="0">
                    <a:pos x="82" y="26"/>
                  </a:cxn>
                  <a:cxn ang="0">
                    <a:pos x="88" y="28"/>
                  </a:cxn>
                  <a:cxn ang="0">
                    <a:pos x="102" y="30"/>
                  </a:cxn>
                  <a:cxn ang="0">
                    <a:pos x="110" y="34"/>
                  </a:cxn>
                  <a:cxn ang="0">
                    <a:pos x="116" y="38"/>
                  </a:cxn>
                  <a:cxn ang="0">
                    <a:pos x="118" y="42"/>
                  </a:cxn>
                  <a:cxn ang="0">
                    <a:pos x="120" y="50"/>
                  </a:cxn>
                  <a:cxn ang="0">
                    <a:pos x="118" y="58"/>
                  </a:cxn>
                  <a:cxn ang="0">
                    <a:pos x="116" y="64"/>
                  </a:cxn>
                  <a:cxn ang="0">
                    <a:pos x="104" y="76"/>
                  </a:cxn>
                  <a:cxn ang="0">
                    <a:pos x="98" y="82"/>
                  </a:cxn>
                  <a:cxn ang="0">
                    <a:pos x="94" y="86"/>
                  </a:cxn>
                  <a:cxn ang="0">
                    <a:pos x="92" y="90"/>
                  </a:cxn>
                  <a:cxn ang="0">
                    <a:pos x="92" y="98"/>
                  </a:cxn>
                  <a:cxn ang="0">
                    <a:pos x="92" y="110"/>
                  </a:cxn>
                  <a:cxn ang="0">
                    <a:pos x="84" y="112"/>
                  </a:cxn>
                  <a:cxn ang="0">
                    <a:pos x="78" y="110"/>
                  </a:cxn>
                  <a:cxn ang="0">
                    <a:pos x="78" y="120"/>
                  </a:cxn>
                  <a:cxn ang="0">
                    <a:pos x="78" y="122"/>
                  </a:cxn>
                  <a:cxn ang="0">
                    <a:pos x="78" y="126"/>
                  </a:cxn>
                  <a:cxn ang="0">
                    <a:pos x="72" y="128"/>
                  </a:cxn>
                  <a:cxn ang="0">
                    <a:pos x="66" y="130"/>
                  </a:cxn>
                  <a:cxn ang="0">
                    <a:pos x="64" y="132"/>
                  </a:cxn>
                  <a:cxn ang="0">
                    <a:pos x="62" y="136"/>
                  </a:cxn>
                  <a:cxn ang="0">
                    <a:pos x="58" y="140"/>
                  </a:cxn>
                  <a:cxn ang="0">
                    <a:pos x="56" y="144"/>
                  </a:cxn>
                  <a:cxn ang="0">
                    <a:pos x="44" y="146"/>
                  </a:cxn>
                  <a:cxn ang="0">
                    <a:pos x="36" y="148"/>
                  </a:cxn>
                  <a:cxn ang="0">
                    <a:pos x="30" y="148"/>
                  </a:cxn>
                  <a:cxn ang="0">
                    <a:pos x="20" y="150"/>
                  </a:cxn>
                  <a:cxn ang="0">
                    <a:pos x="0" y="126"/>
                  </a:cxn>
                  <a:cxn ang="0">
                    <a:pos x="0" y="118"/>
                  </a:cxn>
                  <a:cxn ang="0">
                    <a:pos x="50" y="74"/>
                  </a:cxn>
                  <a:cxn ang="0">
                    <a:pos x="50" y="40"/>
                  </a:cxn>
                  <a:cxn ang="0">
                    <a:pos x="42" y="34"/>
                  </a:cxn>
                  <a:cxn ang="0">
                    <a:pos x="66" y="0"/>
                  </a:cxn>
                  <a:cxn ang="0">
                    <a:pos x="66" y="4"/>
                  </a:cxn>
                </a:cxnLst>
                <a:rect l="0" t="0" r="r" b="b"/>
                <a:pathLst>
                  <a:path w="120" h="150">
                    <a:moveTo>
                      <a:pt x="66" y="4"/>
                    </a:moveTo>
                    <a:lnTo>
                      <a:pt x="72" y="12"/>
                    </a:lnTo>
                    <a:lnTo>
                      <a:pt x="76" y="22"/>
                    </a:lnTo>
                    <a:lnTo>
                      <a:pt x="82" y="26"/>
                    </a:lnTo>
                    <a:lnTo>
                      <a:pt x="88" y="28"/>
                    </a:lnTo>
                    <a:lnTo>
                      <a:pt x="102" y="30"/>
                    </a:lnTo>
                    <a:lnTo>
                      <a:pt x="110" y="34"/>
                    </a:lnTo>
                    <a:lnTo>
                      <a:pt x="116" y="38"/>
                    </a:lnTo>
                    <a:lnTo>
                      <a:pt x="118" y="42"/>
                    </a:lnTo>
                    <a:lnTo>
                      <a:pt x="120" y="50"/>
                    </a:lnTo>
                    <a:lnTo>
                      <a:pt x="118" y="58"/>
                    </a:lnTo>
                    <a:lnTo>
                      <a:pt x="116" y="64"/>
                    </a:lnTo>
                    <a:lnTo>
                      <a:pt x="104" y="76"/>
                    </a:lnTo>
                    <a:lnTo>
                      <a:pt x="98" y="82"/>
                    </a:lnTo>
                    <a:lnTo>
                      <a:pt x="94" y="86"/>
                    </a:lnTo>
                    <a:lnTo>
                      <a:pt x="92" y="90"/>
                    </a:lnTo>
                    <a:lnTo>
                      <a:pt x="92" y="98"/>
                    </a:lnTo>
                    <a:lnTo>
                      <a:pt x="92" y="110"/>
                    </a:lnTo>
                    <a:lnTo>
                      <a:pt x="84" y="112"/>
                    </a:lnTo>
                    <a:lnTo>
                      <a:pt x="78" y="110"/>
                    </a:lnTo>
                    <a:lnTo>
                      <a:pt x="78" y="120"/>
                    </a:lnTo>
                    <a:lnTo>
                      <a:pt x="78" y="122"/>
                    </a:lnTo>
                    <a:lnTo>
                      <a:pt x="78" y="126"/>
                    </a:lnTo>
                    <a:lnTo>
                      <a:pt x="72" y="128"/>
                    </a:lnTo>
                    <a:lnTo>
                      <a:pt x="66" y="130"/>
                    </a:lnTo>
                    <a:lnTo>
                      <a:pt x="64" y="132"/>
                    </a:lnTo>
                    <a:lnTo>
                      <a:pt x="62" y="136"/>
                    </a:lnTo>
                    <a:lnTo>
                      <a:pt x="58" y="140"/>
                    </a:lnTo>
                    <a:lnTo>
                      <a:pt x="56" y="144"/>
                    </a:lnTo>
                    <a:lnTo>
                      <a:pt x="44" y="146"/>
                    </a:lnTo>
                    <a:lnTo>
                      <a:pt x="36" y="148"/>
                    </a:lnTo>
                    <a:lnTo>
                      <a:pt x="30" y="148"/>
                    </a:lnTo>
                    <a:lnTo>
                      <a:pt x="20" y="150"/>
                    </a:lnTo>
                    <a:lnTo>
                      <a:pt x="0" y="126"/>
                    </a:lnTo>
                    <a:lnTo>
                      <a:pt x="0" y="118"/>
                    </a:lnTo>
                    <a:lnTo>
                      <a:pt x="50" y="74"/>
                    </a:lnTo>
                    <a:lnTo>
                      <a:pt x="50" y="40"/>
                    </a:lnTo>
                    <a:lnTo>
                      <a:pt x="42" y="34"/>
                    </a:lnTo>
                    <a:lnTo>
                      <a:pt x="66" y="0"/>
                    </a:lnTo>
                    <a:lnTo>
                      <a:pt x="66" y="4"/>
                    </a:lnTo>
                    <a:close/>
                  </a:path>
                </a:pathLst>
              </a:custGeom>
              <a:grpFill/>
              <a:ln w="3175" cmpd="sng">
                <a:solidFill>
                  <a:schemeClr val="accent5"/>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39" name="Freeform 196"/>
              <p:cNvSpPr>
                <a:spLocks/>
              </p:cNvSpPr>
              <p:nvPr/>
            </p:nvSpPr>
            <p:spPr bwMode="gray">
              <a:xfrm>
                <a:off x="3558" y="1650"/>
                <a:ext cx="10" cy="18"/>
              </a:xfrm>
              <a:custGeom>
                <a:avLst/>
                <a:gdLst/>
                <a:ahLst/>
                <a:cxnLst>
                  <a:cxn ang="0">
                    <a:pos x="0" y="8"/>
                  </a:cxn>
                  <a:cxn ang="0">
                    <a:pos x="6" y="0"/>
                  </a:cxn>
                  <a:cxn ang="0">
                    <a:pos x="10" y="6"/>
                  </a:cxn>
                  <a:cxn ang="0">
                    <a:pos x="10" y="14"/>
                  </a:cxn>
                  <a:cxn ang="0">
                    <a:pos x="6" y="18"/>
                  </a:cxn>
                  <a:cxn ang="0">
                    <a:pos x="4" y="16"/>
                  </a:cxn>
                  <a:cxn ang="0">
                    <a:pos x="2" y="12"/>
                  </a:cxn>
                  <a:cxn ang="0">
                    <a:pos x="0" y="8"/>
                  </a:cxn>
                </a:cxnLst>
                <a:rect l="0" t="0" r="r" b="b"/>
                <a:pathLst>
                  <a:path w="10" h="18">
                    <a:moveTo>
                      <a:pt x="0" y="8"/>
                    </a:moveTo>
                    <a:lnTo>
                      <a:pt x="6" y="0"/>
                    </a:lnTo>
                    <a:lnTo>
                      <a:pt x="10" y="6"/>
                    </a:lnTo>
                    <a:lnTo>
                      <a:pt x="10" y="14"/>
                    </a:lnTo>
                    <a:lnTo>
                      <a:pt x="6" y="18"/>
                    </a:lnTo>
                    <a:lnTo>
                      <a:pt x="4" y="16"/>
                    </a:lnTo>
                    <a:lnTo>
                      <a:pt x="2" y="12"/>
                    </a:lnTo>
                    <a:lnTo>
                      <a:pt x="0" y="8"/>
                    </a:lnTo>
                    <a:close/>
                  </a:path>
                </a:pathLst>
              </a:custGeom>
              <a:grpFill/>
              <a:ln w="3175" cmpd="sng">
                <a:solidFill>
                  <a:schemeClr val="accent5"/>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40" name="Freeform 197"/>
              <p:cNvSpPr>
                <a:spLocks/>
              </p:cNvSpPr>
              <p:nvPr/>
            </p:nvSpPr>
            <p:spPr bwMode="gray">
              <a:xfrm>
                <a:off x="3482" y="1658"/>
                <a:ext cx="90" cy="50"/>
              </a:xfrm>
              <a:custGeom>
                <a:avLst/>
                <a:gdLst/>
                <a:ahLst/>
                <a:cxnLst>
                  <a:cxn ang="0">
                    <a:pos x="66" y="50"/>
                  </a:cxn>
                  <a:cxn ang="0">
                    <a:pos x="90" y="16"/>
                  </a:cxn>
                  <a:cxn ang="0">
                    <a:pos x="86" y="6"/>
                  </a:cxn>
                  <a:cxn ang="0">
                    <a:pos x="82" y="10"/>
                  </a:cxn>
                  <a:cxn ang="0">
                    <a:pos x="80" y="8"/>
                  </a:cxn>
                  <a:cxn ang="0">
                    <a:pos x="78" y="4"/>
                  </a:cxn>
                  <a:cxn ang="0">
                    <a:pos x="76" y="0"/>
                  </a:cxn>
                  <a:cxn ang="0">
                    <a:pos x="66" y="12"/>
                  </a:cxn>
                  <a:cxn ang="0">
                    <a:pos x="58" y="22"/>
                  </a:cxn>
                  <a:cxn ang="0">
                    <a:pos x="52" y="28"/>
                  </a:cxn>
                  <a:cxn ang="0">
                    <a:pos x="44" y="30"/>
                  </a:cxn>
                  <a:cxn ang="0">
                    <a:pos x="36" y="34"/>
                  </a:cxn>
                  <a:cxn ang="0">
                    <a:pos x="26" y="34"/>
                  </a:cxn>
                  <a:cxn ang="0">
                    <a:pos x="20" y="34"/>
                  </a:cxn>
                  <a:cxn ang="0">
                    <a:pos x="12" y="30"/>
                  </a:cxn>
                  <a:cxn ang="0">
                    <a:pos x="2" y="22"/>
                  </a:cxn>
                  <a:cxn ang="0">
                    <a:pos x="0" y="28"/>
                  </a:cxn>
                  <a:cxn ang="0">
                    <a:pos x="10" y="36"/>
                  </a:cxn>
                  <a:cxn ang="0">
                    <a:pos x="22" y="40"/>
                  </a:cxn>
                  <a:cxn ang="0">
                    <a:pos x="22" y="48"/>
                  </a:cxn>
                  <a:cxn ang="0">
                    <a:pos x="66" y="50"/>
                  </a:cxn>
                </a:cxnLst>
                <a:rect l="0" t="0" r="r" b="b"/>
                <a:pathLst>
                  <a:path w="90" h="50">
                    <a:moveTo>
                      <a:pt x="66" y="50"/>
                    </a:moveTo>
                    <a:lnTo>
                      <a:pt x="90" y="16"/>
                    </a:lnTo>
                    <a:lnTo>
                      <a:pt x="86" y="6"/>
                    </a:lnTo>
                    <a:lnTo>
                      <a:pt x="82" y="10"/>
                    </a:lnTo>
                    <a:lnTo>
                      <a:pt x="80" y="8"/>
                    </a:lnTo>
                    <a:lnTo>
                      <a:pt x="78" y="4"/>
                    </a:lnTo>
                    <a:lnTo>
                      <a:pt x="76" y="0"/>
                    </a:lnTo>
                    <a:lnTo>
                      <a:pt x="66" y="12"/>
                    </a:lnTo>
                    <a:lnTo>
                      <a:pt x="58" y="22"/>
                    </a:lnTo>
                    <a:lnTo>
                      <a:pt x="52" y="28"/>
                    </a:lnTo>
                    <a:lnTo>
                      <a:pt x="44" y="30"/>
                    </a:lnTo>
                    <a:lnTo>
                      <a:pt x="36" y="34"/>
                    </a:lnTo>
                    <a:lnTo>
                      <a:pt x="26" y="34"/>
                    </a:lnTo>
                    <a:lnTo>
                      <a:pt x="20" y="34"/>
                    </a:lnTo>
                    <a:lnTo>
                      <a:pt x="12" y="30"/>
                    </a:lnTo>
                    <a:lnTo>
                      <a:pt x="2" y="22"/>
                    </a:lnTo>
                    <a:lnTo>
                      <a:pt x="0" y="28"/>
                    </a:lnTo>
                    <a:lnTo>
                      <a:pt x="10" y="36"/>
                    </a:lnTo>
                    <a:lnTo>
                      <a:pt x="22" y="40"/>
                    </a:lnTo>
                    <a:lnTo>
                      <a:pt x="22" y="48"/>
                    </a:lnTo>
                    <a:lnTo>
                      <a:pt x="66" y="50"/>
                    </a:lnTo>
                    <a:close/>
                  </a:path>
                </a:pathLst>
              </a:custGeom>
              <a:grpFill/>
              <a:ln w="3175" cmpd="sng">
                <a:solidFill>
                  <a:schemeClr val="accent5"/>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41" name="Freeform 198"/>
              <p:cNvSpPr>
                <a:spLocks/>
              </p:cNvSpPr>
              <p:nvPr/>
            </p:nvSpPr>
            <p:spPr bwMode="gray">
              <a:xfrm>
                <a:off x="3362" y="1792"/>
                <a:ext cx="164" cy="106"/>
              </a:xfrm>
              <a:custGeom>
                <a:avLst/>
                <a:gdLst/>
                <a:ahLst/>
                <a:cxnLst>
                  <a:cxn ang="0">
                    <a:pos x="164" y="32"/>
                  </a:cxn>
                  <a:cxn ang="0">
                    <a:pos x="144" y="8"/>
                  </a:cxn>
                  <a:cxn ang="0">
                    <a:pos x="144" y="0"/>
                  </a:cxn>
                  <a:cxn ang="0">
                    <a:pos x="96" y="12"/>
                  </a:cxn>
                  <a:cxn ang="0">
                    <a:pos x="52" y="56"/>
                  </a:cxn>
                  <a:cxn ang="0">
                    <a:pos x="50" y="34"/>
                  </a:cxn>
                  <a:cxn ang="0">
                    <a:pos x="30" y="28"/>
                  </a:cxn>
                  <a:cxn ang="0">
                    <a:pos x="26" y="26"/>
                  </a:cxn>
                  <a:cxn ang="0">
                    <a:pos x="24" y="28"/>
                  </a:cxn>
                  <a:cxn ang="0">
                    <a:pos x="18" y="26"/>
                  </a:cxn>
                  <a:cxn ang="0">
                    <a:pos x="14" y="22"/>
                  </a:cxn>
                  <a:cxn ang="0">
                    <a:pos x="12" y="24"/>
                  </a:cxn>
                  <a:cxn ang="0">
                    <a:pos x="10" y="28"/>
                  </a:cxn>
                  <a:cxn ang="0">
                    <a:pos x="8" y="34"/>
                  </a:cxn>
                  <a:cxn ang="0">
                    <a:pos x="6" y="38"/>
                  </a:cxn>
                  <a:cxn ang="0">
                    <a:pos x="4" y="46"/>
                  </a:cxn>
                  <a:cxn ang="0">
                    <a:pos x="0" y="54"/>
                  </a:cxn>
                  <a:cxn ang="0">
                    <a:pos x="10" y="78"/>
                  </a:cxn>
                  <a:cxn ang="0">
                    <a:pos x="14" y="92"/>
                  </a:cxn>
                  <a:cxn ang="0">
                    <a:pos x="14" y="106"/>
                  </a:cxn>
                  <a:cxn ang="0">
                    <a:pos x="20" y="106"/>
                  </a:cxn>
                  <a:cxn ang="0">
                    <a:pos x="30" y="106"/>
                  </a:cxn>
                  <a:cxn ang="0">
                    <a:pos x="40" y="102"/>
                  </a:cxn>
                  <a:cxn ang="0">
                    <a:pos x="44" y="98"/>
                  </a:cxn>
                  <a:cxn ang="0">
                    <a:pos x="52" y="94"/>
                  </a:cxn>
                  <a:cxn ang="0">
                    <a:pos x="66" y="90"/>
                  </a:cxn>
                  <a:cxn ang="0">
                    <a:pos x="76" y="88"/>
                  </a:cxn>
                  <a:cxn ang="0">
                    <a:pos x="86" y="84"/>
                  </a:cxn>
                  <a:cxn ang="0">
                    <a:pos x="96" y="82"/>
                  </a:cxn>
                  <a:cxn ang="0">
                    <a:pos x="100" y="78"/>
                  </a:cxn>
                  <a:cxn ang="0">
                    <a:pos x="104" y="76"/>
                  </a:cxn>
                  <a:cxn ang="0">
                    <a:pos x="106" y="70"/>
                  </a:cxn>
                  <a:cxn ang="0">
                    <a:pos x="112" y="68"/>
                  </a:cxn>
                  <a:cxn ang="0">
                    <a:pos x="130" y="64"/>
                  </a:cxn>
                  <a:cxn ang="0">
                    <a:pos x="140" y="60"/>
                  </a:cxn>
                  <a:cxn ang="0">
                    <a:pos x="150" y="54"/>
                  </a:cxn>
                  <a:cxn ang="0">
                    <a:pos x="152" y="50"/>
                  </a:cxn>
                  <a:cxn ang="0">
                    <a:pos x="154" y="44"/>
                  </a:cxn>
                  <a:cxn ang="0">
                    <a:pos x="158" y="36"/>
                  </a:cxn>
                  <a:cxn ang="0">
                    <a:pos x="160" y="34"/>
                  </a:cxn>
                  <a:cxn ang="0">
                    <a:pos x="164" y="32"/>
                  </a:cxn>
                </a:cxnLst>
                <a:rect l="0" t="0" r="r" b="b"/>
                <a:pathLst>
                  <a:path w="164" h="106">
                    <a:moveTo>
                      <a:pt x="164" y="32"/>
                    </a:moveTo>
                    <a:lnTo>
                      <a:pt x="144" y="8"/>
                    </a:lnTo>
                    <a:lnTo>
                      <a:pt x="144" y="0"/>
                    </a:lnTo>
                    <a:lnTo>
                      <a:pt x="96" y="12"/>
                    </a:lnTo>
                    <a:lnTo>
                      <a:pt x="52" y="56"/>
                    </a:lnTo>
                    <a:lnTo>
                      <a:pt x="50" y="34"/>
                    </a:lnTo>
                    <a:lnTo>
                      <a:pt x="30" y="28"/>
                    </a:lnTo>
                    <a:lnTo>
                      <a:pt x="26" y="26"/>
                    </a:lnTo>
                    <a:lnTo>
                      <a:pt x="24" y="28"/>
                    </a:lnTo>
                    <a:lnTo>
                      <a:pt x="18" y="26"/>
                    </a:lnTo>
                    <a:lnTo>
                      <a:pt x="14" y="22"/>
                    </a:lnTo>
                    <a:lnTo>
                      <a:pt x="12" y="24"/>
                    </a:lnTo>
                    <a:lnTo>
                      <a:pt x="10" y="28"/>
                    </a:lnTo>
                    <a:lnTo>
                      <a:pt x="8" y="34"/>
                    </a:lnTo>
                    <a:lnTo>
                      <a:pt x="6" y="38"/>
                    </a:lnTo>
                    <a:lnTo>
                      <a:pt x="4" y="46"/>
                    </a:lnTo>
                    <a:lnTo>
                      <a:pt x="0" y="54"/>
                    </a:lnTo>
                    <a:lnTo>
                      <a:pt x="10" y="78"/>
                    </a:lnTo>
                    <a:lnTo>
                      <a:pt x="14" y="92"/>
                    </a:lnTo>
                    <a:lnTo>
                      <a:pt x="14" y="106"/>
                    </a:lnTo>
                    <a:lnTo>
                      <a:pt x="20" y="106"/>
                    </a:lnTo>
                    <a:lnTo>
                      <a:pt x="30" y="106"/>
                    </a:lnTo>
                    <a:lnTo>
                      <a:pt x="40" y="102"/>
                    </a:lnTo>
                    <a:lnTo>
                      <a:pt x="44" y="98"/>
                    </a:lnTo>
                    <a:lnTo>
                      <a:pt x="52" y="94"/>
                    </a:lnTo>
                    <a:lnTo>
                      <a:pt x="66" y="90"/>
                    </a:lnTo>
                    <a:lnTo>
                      <a:pt x="76" y="88"/>
                    </a:lnTo>
                    <a:lnTo>
                      <a:pt x="86" y="84"/>
                    </a:lnTo>
                    <a:lnTo>
                      <a:pt x="96" y="82"/>
                    </a:lnTo>
                    <a:lnTo>
                      <a:pt x="100" y="78"/>
                    </a:lnTo>
                    <a:lnTo>
                      <a:pt x="104" y="76"/>
                    </a:lnTo>
                    <a:lnTo>
                      <a:pt x="106" y="70"/>
                    </a:lnTo>
                    <a:lnTo>
                      <a:pt x="112" y="68"/>
                    </a:lnTo>
                    <a:lnTo>
                      <a:pt x="130" y="64"/>
                    </a:lnTo>
                    <a:lnTo>
                      <a:pt x="140" y="60"/>
                    </a:lnTo>
                    <a:lnTo>
                      <a:pt x="150" y="54"/>
                    </a:lnTo>
                    <a:lnTo>
                      <a:pt x="152" y="50"/>
                    </a:lnTo>
                    <a:lnTo>
                      <a:pt x="154" y="44"/>
                    </a:lnTo>
                    <a:lnTo>
                      <a:pt x="158" y="36"/>
                    </a:lnTo>
                    <a:lnTo>
                      <a:pt x="160" y="34"/>
                    </a:lnTo>
                    <a:lnTo>
                      <a:pt x="164" y="32"/>
                    </a:lnTo>
                    <a:close/>
                  </a:path>
                </a:pathLst>
              </a:custGeom>
              <a:grpFill/>
              <a:ln w="3175" cmpd="sng">
                <a:solidFill>
                  <a:schemeClr val="accent5"/>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42" name="Freeform 199"/>
              <p:cNvSpPr>
                <a:spLocks/>
              </p:cNvSpPr>
              <p:nvPr/>
            </p:nvSpPr>
            <p:spPr bwMode="gray">
              <a:xfrm>
                <a:off x="3404" y="1586"/>
                <a:ext cx="42" cy="28"/>
              </a:xfrm>
              <a:custGeom>
                <a:avLst/>
                <a:gdLst/>
                <a:ahLst/>
                <a:cxnLst>
                  <a:cxn ang="0">
                    <a:pos x="42" y="28"/>
                  </a:cxn>
                  <a:cxn ang="0">
                    <a:pos x="24" y="28"/>
                  </a:cxn>
                  <a:cxn ang="0">
                    <a:pos x="20" y="24"/>
                  </a:cxn>
                  <a:cxn ang="0">
                    <a:pos x="16" y="22"/>
                  </a:cxn>
                  <a:cxn ang="0">
                    <a:pos x="0" y="18"/>
                  </a:cxn>
                  <a:cxn ang="0">
                    <a:pos x="4" y="10"/>
                  </a:cxn>
                  <a:cxn ang="0">
                    <a:pos x="8" y="4"/>
                  </a:cxn>
                  <a:cxn ang="0">
                    <a:pos x="12" y="0"/>
                  </a:cxn>
                  <a:cxn ang="0">
                    <a:pos x="18" y="0"/>
                  </a:cxn>
                  <a:cxn ang="0">
                    <a:pos x="22" y="0"/>
                  </a:cxn>
                  <a:cxn ang="0">
                    <a:pos x="26" y="2"/>
                  </a:cxn>
                  <a:cxn ang="0">
                    <a:pos x="28" y="0"/>
                  </a:cxn>
                  <a:cxn ang="0">
                    <a:pos x="30" y="2"/>
                  </a:cxn>
                  <a:cxn ang="0">
                    <a:pos x="24" y="4"/>
                  </a:cxn>
                  <a:cxn ang="0">
                    <a:pos x="26" y="10"/>
                  </a:cxn>
                  <a:cxn ang="0">
                    <a:pos x="28" y="14"/>
                  </a:cxn>
                  <a:cxn ang="0">
                    <a:pos x="38" y="20"/>
                  </a:cxn>
                  <a:cxn ang="0">
                    <a:pos x="40" y="24"/>
                  </a:cxn>
                  <a:cxn ang="0">
                    <a:pos x="42" y="26"/>
                  </a:cxn>
                  <a:cxn ang="0">
                    <a:pos x="42" y="28"/>
                  </a:cxn>
                </a:cxnLst>
                <a:rect l="0" t="0" r="r" b="b"/>
                <a:pathLst>
                  <a:path w="42" h="28">
                    <a:moveTo>
                      <a:pt x="42" y="28"/>
                    </a:moveTo>
                    <a:lnTo>
                      <a:pt x="24" y="28"/>
                    </a:lnTo>
                    <a:lnTo>
                      <a:pt x="20" y="24"/>
                    </a:lnTo>
                    <a:lnTo>
                      <a:pt x="16" y="22"/>
                    </a:lnTo>
                    <a:lnTo>
                      <a:pt x="0" y="18"/>
                    </a:lnTo>
                    <a:lnTo>
                      <a:pt x="4" y="10"/>
                    </a:lnTo>
                    <a:lnTo>
                      <a:pt x="8" y="4"/>
                    </a:lnTo>
                    <a:lnTo>
                      <a:pt x="12" y="0"/>
                    </a:lnTo>
                    <a:lnTo>
                      <a:pt x="18" y="0"/>
                    </a:lnTo>
                    <a:lnTo>
                      <a:pt x="22" y="0"/>
                    </a:lnTo>
                    <a:lnTo>
                      <a:pt x="26" y="2"/>
                    </a:lnTo>
                    <a:lnTo>
                      <a:pt x="28" y="0"/>
                    </a:lnTo>
                    <a:lnTo>
                      <a:pt x="30" y="2"/>
                    </a:lnTo>
                    <a:lnTo>
                      <a:pt x="24" y="4"/>
                    </a:lnTo>
                    <a:lnTo>
                      <a:pt x="26" y="10"/>
                    </a:lnTo>
                    <a:lnTo>
                      <a:pt x="28" y="14"/>
                    </a:lnTo>
                    <a:lnTo>
                      <a:pt x="38" y="20"/>
                    </a:lnTo>
                    <a:lnTo>
                      <a:pt x="40" y="24"/>
                    </a:lnTo>
                    <a:lnTo>
                      <a:pt x="42" y="26"/>
                    </a:lnTo>
                    <a:lnTo>
                      <a:pt x="42" y="28"/>
                    </a:lnTo>
                    <a:close/>
                  </a:path>
                </a:pathLst>
              </a:custGeom>
              <a:grpFill/>
              <a:ln w="3175" cmpd="sng">
                <a:solidFill>
                  <a:schemeClr val="accent5"/>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43" name="Freeform 200"/>
              <p:cNvSpPr>
                <a:spLocks/>
              </p:cNvSpPr>
              <p:nvPr/>
            </p:nvSpPr>
            <p:spPr bwMode="gray">
              <a:xfrm>
                <a:off x="3340" y="1404"/>
                <a:ext cx="332" cy="266"/>
              </a:xfrm>
              <a:custGeom>
                <a:avLst/>
                <a:gdLst/>
                <a:ahLst/>
                <a:cxnLst>
                  <a:cxn ang="0">
                    <a:pos x="100" y="172"/>
                  </a:cxn>
                  <a:cxn ang="0">
                    <a:pos x="144" y="212"/>
                  </a:cxn>
                  <a:cxn ang="0">
                    <a:pos x="180" y="238"/>
                  </a:cxn>
                  <a:cxn ang="0">
                    <a:pos x="206" y="238"/>
                  </a:cxn>
                  <a:cxn ang="0">
                    <a:pos x="228" y="228"/>
                  </a:cxn>
                  <a:cxn ang="0">
                    <a:pos x="236" y="234"/>
                  </a:cxn>
                  <a:cxn ang="0">
                    <a:pos x="240" y="248"/>
                  </a:cxn>
                  <a:cxn ang="0">
                    <a:pos x="282" y="264"/>
                  </a:cxn>
                  <a:cxn ang="0">
                    <a:pos x="308" y="266"/>
                  </a:cxn>
                  <a:cxn ang="0">
                    <a:pos x="312" y="248"/>
                  </a:cxn>
                  <a:cxn ang="0">
                    <a:pos x="330" y="238"/>
                  </a:cxn>
                  <a:cxn ang="0">
                    <a:pos x="322" y="226"/>
                  </a:cxn>
                  <a:cxn ang="0">
                    <a:pos x="314" y="210"/>
                  </a:cxn>
                  <a:cxn ang="0">
                    <a:pos x="298" y="196"/>
                  </a:cxn>
                  <a:cxn ang="0">
                    <a:pos x="282" y="186"/>
                  </a:cxn>
                  <a:cxn ang="0">
                    <a:pos x="288" y="172"/>
                  </a:cxn>
                  <a:cxn ang="0">
                    <a:pos x="296" y="158"/>
                  </a:cxn>
                  <a:cxn ang="0">
                    <a:pos x="280" y="148"/>
                  </a:cxn>
                  <a:cxn ang="0">
                    <a:pos x="270" y="118"/>
                  </a:cxn>
                  <a:cxn ang="0">
                    <a:pos x="272" y="94"/>
                  </a:cxn>
                  <a:cxn ang="0">
                    <a:pos x="274" y="72"/>
                  </a:cxn>
                  <a:cxn ang="0">
                    <a:pos x="264" y="62"/>
                  </a:cxn>
                  <a:cxn ang="0">
                    <a:pos x="226" y="40"/>
                  </a:cxn>
                  <a:cxn ang="0">
                    <a:pos x="194" y="28"/>
                  </a:cxn>
                  <a:cxn ang="0">
                    <a:pos x="162" y="42"/>
                  </a:cxn>
                  <a:cxn ang="0">
                    <a:pos x="140" y="54"/>
                  </a:cxn>
                  <a:cxn ang="0">
                    <a:pos x="94" y="46"/>
                  </a:cxn>
                  <a:cxn ang="0">
                    <a:pos x="78" y="30"/>
                  </a:cxn>
                  <a:cxn ang="0">
                    <a:pos x="64" y="18"/>
                  </a:cxn>
                  <a:cxn ang="0">
                    <a:pos x="54" y="4"/>
                  </a:cxn>
                  <a:cxn ang="0">
                    <a:pos x="32" y="20"/>
                  </a:cxn>
                  <a:cxn ang="0">
                    <a:pos x="18" y="18"/>
                  </a:cxn>
                  <a:cxn ang="0">
                    <a:pos x="4" y="0"/>
                  </a:cxn>
                  <a:cxn ang="0">
                    <a:pos x="0" y="12"/>
                  </a:cxn>
                  <a:cxn ang="0">
                    <a:pos x="6" y="40"/>
                  </a:cxn>
                  <a:cxn ang="0">
                    <a:pos x="18" y="62"/>
                  </a:cxn>
                  <a:cxn ang="0">
                    <a:pos x="46" y="78"/>
                  </a:cxn>
                  <a:cxn ang="0">
                    <a:pos x="36" y="106"/>
                  </a:cxn>
                  <a:cxn ang="0">
                    <a:pos x="46" y="124"/>
                  </a:cxn>
                  <a:cxn ang="0">
                    <a:pos x="70" y="142"/>
                  </a:cxn>
                  <a:cxn ang="0">
                    <a:pos x="76" y="162"/>
                  </a:cxn>
                  <a:cxn ang="0">
                    <a:pos x="90" y="176"/>
                  </a:cxn>
                </a:cxnLst>
                <a:rect l="0" t="0" r="r" b="b"/>
                <a:pathLst>
                  <a:path w="332" h="266">
                    <a:moveTo>
                      <a:pt x="94" y="184"/>
                    </a:moveTo>
                    <a:lnTo>
                      <a:pt x="98" y="180"/>
                    </a:lnTo>
                    <a:lnTo>
                      <a:pt x="100" y="172"/>
                    </a:lnTo>
                    <a:lnTo>
                      <a:pt x="112" y="180"/>
                    </a:lnTo>
                    <a:lnTo>
                      <a:pt x="122" y="190"/>
                    </a:lnTo>
                    <a:lnTo>
                      <a:pt x="144" y="212"/>
                    </a:lnTo>
                    <a:lnTo>
                      <a:pt x="154" y="222"/>
                    </a:lnTo>
                    <a:lnTo>
                      <a:pt x="166" y="230"/>
                    </a:lnTo>
                    <a:lnTo>
                      <a:pt x="180" y="238"/>
                    </a:lnTo>
                    <a:lnTo>
                      <a:pt x="188" y="238"/>
                    </a:lnTo>
                    <a:lnTo>
                      <a:pt x="198" y="240"/>
                    </a:lnTo>
                    <a:lnTo>
                      <a:pt x="206" y="238"/>
                    </a:lnTo>
                    <a:lnTo>
                      <a:pt x="214" y="234"/>
                    </a:lnTo>
                    <a:lnTo>
                      <a:pt x="222" y="230"/>
                    </a:lnTo>
                    <a:lnTo>
                      <a:pt x="228" y="228"/>
                    </a:lnTo>
                    <a:lnTo>
                      <a:pt x="234" y="228"/>
                    </a:lnTo>
                    <a:lnTo>
                      <a:pt x="236" y="230"/>
                    </a:lnTo>
                    <a:lnTo>
                      <a:pt x="236" y="234"/>
                    </a:lnTo>
                    <a:lnTo>
                      <a:pt x="238" y="240"/>
                    </a:lnTo>
                    <a:lnTo>
                      <a:pt x="236" y="246"/>
                    </a:lnTo>
                    <a:lnTo>
                      <a:pt x="240" y="248"/>
                    </a:lnTo>
                    <a:lnTo>
                      <a:pt x="246" y="252"/>
                    </a:lnTo>
                    <a:lnTo>
                      <a:pt x="262" y="258"/>
                    </a:lnTo>
                    <a:lnTo>
                      <a:pt x="282" y="264"/>
                    </a:lnTo>
                    <a:lnTo>
                      <a:pt x="294" y="266"/>
                    </a:lnTo>
                    <a:lnTo>
                      <a:pt x="302" y="266"/>
                    </a:lnTo>
                    <a:lnTo>
                      <a:pt x="308" y="266"/>
                    </a:lnTo>
                    <a:lnTo>
                      <a:pt x="308" y="258"/>
                    </a:lnTo>
                    <a:lnTo>
                      <a:pt x="310" y="254"/>
                    </a:lnTo>
                    <a:lnTo>
                      <a:pt x="312" y="248"/>
                    </a:lnTo>
                    <a:lnTo>
                      <a:pt x="316" y="246"/>
                    </a:lnTo>
                    <a:lnTo>
                      <a:pt x="326" y="240"/>
                    </a:lnTo>
                    <a:lnTo>
                      <a:pt x="330" y="238"/>
                    </a:lnTo>
                    <a:lnTo>
                      <a:pt x="332" y="234"/>
                    </a:lnTo>
                    <a:lnTo>
                      <a:pt x="328" y="230"/>
                    </a:lnTo>
                    <a:lnTo>
                      <a:pt x="322" y="226"/>
                    </a:lnTo>
                    <a:lnTo>
                      <a:pt x="320" y="218"/>
                    </a:lnTo>
                    <a:lnTo>
                      <a:pt x="318" y="212"/>
                    </a:lnTo>
                    <a:lnTo>
                      <a:pt x="314" y="210"/>
                    </a:lnTo>
                    <a:lnTo>
                      <a:pt x="310" y="210"/>
                    </a:lnTo>
                    <a:lnTo>
                      <a:pt x="304" y="204"/>
                    </a:lnTo>
                    <a:lnTo>
                      <a:pt x="298" y="196"/>
                    </a:lnTo>
                    <a:lnTo>
                      <a:pt x="292" y="192"/>
                    </a:lnTo>
                    <a:lnTo>
                      <a:pt x="286" y="190"/>
                    </a:lnTo>
                    <a:lnTo>
                      <a:pt x="282" y="186"/>
                    </a:lnTo>
                    <a:lnTo>
                      <a:pt x="282" y="182"/>
                    </a:lnTo>
                    <a:lnTo>
                      <a:pt x="284" y="178"/>
                    </a:lnTo>
                    <a:lnTo>
                      <a:pt x="288" y="172"/>
                    </a:lnTo>
                    <a:lnTo>
                      <a:pt x="294" y="164"/>
                    </a:lnTo>
                    <a:lnTo>
                      <a:pt x="296" y="162"/>
                    </a:lnTo>
                    <a:lnTo>
                      <a:pt x="296" y="158"/>
                    </a:lnTo>
                    <a:lnTo>
                      <a:pt x="288" y="156"/>
                    </a:lnTo>
                    <a:lnTo>
                      <a:pt x="282" y="152"/>
                    </a:lnTo>
                    <a:lnTo>
                      <a:pt x="280" y="148"/>
                    </a:lnTo>
                    <a:lnTo>
                      <a:pt x="278" y="142"/>
                    </a:lnTo>
                    <a:lnTo>
                      <a:pt x="274" y="130"/>
                    </a:lnTo>
                    <a:lnTo>
                      <a:pt x="270" y="118"/>
                    </a:lnTo>
                    <a:lnTo>
                      <a:pt x="270" y="110"/>
                    </a:lnTo>
                    <a:lnTo>
                      <a:pt x="270" y="104"/>
                    </a:lnTo>
                    <a:lnTo>
                      <a:pt x="272" y="94"/>
                    </a:lnTo>
                    <a:lnTo>
                      <a:pt x="274" y="84"/>
                    </a:lnTo>
                    <a:lnTo>
                      <a:pt x="274" y="76"/>
                    </a:lnTo>
                    <a:lnTo>
                      <a:pt x="274" y="72"/>
                    </a:lnTo>
                    <a:lnTo>
                      <a:pt x="272" y="68"/>
                    </a:lnTo>
                    <a:lnTo>
                      <a:pt x="268" y="64"/>
                    </a:lnTo>
                    <a:lnTo>
                      <a:pt x="264" y="62"/>
                    </a:lnTo>
                    <a:lnTo>
                      <a:pt x="256" y="60"/>
                    </a:lnTo>
                    <a:lnTo>
                      <a:pt x="250" y="56"/>
                    </a:lnTo>
                    <a:lnTo>
                      <a:pt x="226" y="40"/>
                    </a:lnTo>
                    <a:lnTo>
                      <a:pt x="210" y="32"/>
                    </a:lnTo>
                    <a:lnTo>
                      <a:pt x="200" y="28"/>
                    </a:lnTo>
                    <a:lnTo>
                      <a:pt x="194" y="28"/>
                    </a:lnTo>
                    <a:lnTo>
                      <a:pt x="184" y="30"/>
                    </a:lnTo>
                    <a:lnTo>
                      <a:pt x="174" y="32"/>
                    </a:lnTo>
                    <a:lnTo>
                      <a:pt x="162" y="42"/>
                    </a:lnTo>
                    <a:lnTo>
                      <a:pt x="156" y="46"/>
                    </a:lnTo>
                    <a:lnTo>
                      <a:pt x="148" y="50"/>
                    </a:lnTo>
                    <a:lnTo>
                      <a:pt x="140" y="54"/>
                    </a:lnTo>
                    <a:lnTo>
                      <a:pt x="126" y="54"/>
                    </a:lnTo>
                    <a:lnTo>
                      <a:pt x="112" y="52"/>
                    </a:lnTo>
                    <a:lnTo>
                      <a:pt x="94" y="46"/>
                    </a:lnTo>
                    <a:lnTo>
                      <a:pt x="88" y="40"/>
                    </a:lnTo>
                    <a:lnTo>
                      <a:pt x="82" y="34"/>
                    </a:lnTo>
                    <a:lnTo>
                      <a:pt x="78" y="30"/>
                    </a:lnTo>
                    <a:lnTo>
                      <a:pt x="76" y="26"/>
                    </a:lnTo>
                    <a:lnTo>
                      <a:pt x="68" y="22"/>
                    </a:lnTo>
                    <a:lnTo>
                      <a:pt x="64" y="18"/>
                    </a:lnTo>
                    <a:lnTo>
                      <a:pt x="64" y="12"/>
                    </a:lnTo>
                    <a:lnTo>
                      <a:pt x="62" y="4"/>
                    </a:lnTo>
                    <a:lnTo>
                      <a:pt x="54" y="4"/>
                    </a:lnTo>
                    <a:lnTo>
                      <a:pt x="44" y="14"/>
                    </a:lnTo>
                    <a:lnTo>
                      <a:pt x="36" y="20"/>
                    </a:lnTo>
                    <a:lnTo>
                      <a:pt x="32" y="20"/>
                    </a:lnTo>
                    <a:lnTo>
                      <a:pt x="28" y="22"/>
                    </a:lnTo>
                    <a:lnTo>
                      <a:pt x="24" y="22"/>
                    </a:lnTo>
                    <a:lnTo>
                      <a:pt x="18" y="18"/>
                    </a:lnTo>
                    <a:lnTo>
                      <a:pt x="14" y="12"/>
                    </a:lnTo>
                    <a:lnTo>
                      <a:pt x="8" y="4"/>
                    </a:lnTo>
                    <a:lnTo>
                      <a:pt x="4" y="0"/>
                    </a:lnTo>
                    <a:lnTo>
                      <a:pt x="4" y="4"/>
                    </a:lnTo>
                    <a:lnTo>
                      <a:pt x="2" y="12"/>
                    </a:lnTo>
                    <a:lnTo>
                      <a:pt x="0" y="12"/>
                    </a:lnTo>
                    <a:lnTo>
                      <a:pt x="2" y="22"/>
                    </a:lnTo>
                    <a:lnTo>
                      <a:pt x="4" y="30"/>
                    </a:lnTo>
                    <a:lnTo>
                      <a:pt x="6" y="40"/>
                    </a:lnTo>
                    <a:lnTo>
                      <a:pt x="8" y="52"/>
                    </a:lnTo>
                    <a:lnTo>
                      <a:pt x="14" y="52"/>
                    </a:lnTo>
                    <a:lnTo>
                      <a:pt x="18" y="62"/>
                    </a:lnTo>
                    <a:lnTo>
                      <a:pt x="26" y="70"/>
                    </a:lnTo>
                    <a:lnTo>
                      <a:pt x="36" y="74"/>
                    </a:lnTo>
                    <a:lnTo>
                      <a:pt x="46" y="78"/>
                    </a:lnTo>
                    <a:lnTo>
                      <a:pt x="40" y="90"/>
                    </a:lnTo>
                    <a:lnTo>
                      <a:pt x="38" y="98"/>
                    </a:lnTo>
                    <a:lnTo>
                      <a:pt x="36" y="106"/>
                    </a:lnTo>
                    <a:lnTo>
                      <a:pt x="38" y="112"/>
                    </a:lnTo>
                    <a:lnTo>
                      <a:pt x="40" y="118"/>
                    </a:lnTo>
                    <a:lnTo>
                      <a:pt x="46" y="124"/>
                    </a:lnTo>
                    <a:lnTo>
                      <a:pt x="50" y="128"/>
                    </a:lnTo>
                    <a:lnTo>
                      <a:pt x="62" y="136"/>
                    </a:lnTo>
                    <a:lnTo>
                      <a:pt x="70" y="142"/>
                    </a:lnTo>
                    <a:lnTo>
                      <a:pt x="74" y="146"/>
                    </a:lnTo>
                    <a:lnTo>
                      <a:pt x="74" y="152"/>
                    </a:lnTo>
                    <a:lnTo>
                      <a:pt x="76" y="162"/>
                    </a:lnTo>
                    <a:lnTo>
                      <a:pt x="80" y="166"/>
                    </a:lnTo>
                    <a:lnTo>
                      <a:pt x="86" y="172"/>
                    </a:lnTo>
                    <a:lnTo>
                      <a:pt x="90" y="176"/>
                    </a:lnTo>
                    <a:lnTo>
                      <a:pt x="92" y="182"/>
                    </a:lnTo>
                    <a:lnTo>
                      <a:pt x="94" y="184"/>
                    </a:lnTo>
                    <a:close/>
                  </a:path>
                </a:pathLst>
              </a:custGeom>
              <a:grpFill/>
              <a:ln w="3175" cmpd="sng">
                <a:solidFill>
                  <a:schemeClr val="accent5"/>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44" name="Freeform 201"/>
              <p:cNvSpPr>
                <a:spLocks/>
              </p:cNvSpPr>
              <p:nvPr/>
            </p:nvSpPr>
            <p:spPr bwMode="gray">
              <a:xfrm>
                <a:off x="3224" y="1528"/>
                <a:ext cx="62" cy="78"/>
              </a:xfrm>
              <a:custGeom>
                <a:avLst/>
                <a:gdLst/>
                <a:ahLst/>
                <a:cxnLst>
                  <a:cxn ang="0">
                    <a:pos x="0" y="76"/>
                  </a:cxn>
                  <a:cxn ang="0">
                    <a:pos x="16" y="78"/>
                  </a:cxn>
                  <a:cxn ang="0">
                    <a:pos x="20" y="74"/>
                  </a:cxn>
                  <a:cxn ang="0">
                    <a:pos x="24" y="68"/>
                  </a:cxn>
                  <a:cxn ang="0">
                    <a:pos x="30" y="64"/>
                  </a:cxn>
                  <a:cxn ang="0">
                    <a:pos x="34" y="64"/>
                  </a:cxn>
                  <a:cxn ang="0">
                    <a:pos x="38" y="58"/>
                  </a:cxn>
                  <a:cxn ang="0">
                    <a:pos x="44" y="58"/>
                  </a:cxn>
                  <a:cxn ang="0">
                    <a:pos x="32" y="32"/>
                  </a:cxn>
                  <a:cxn ang="0">
                    <a:pos x="62" y="22"/>
                  </a:cxn>
                  <a:cxn ang="0">
                    <a:pos x="54" y="0"/>
                  </a:cxn>
                  <a:cxn ang="0">
                    <a:pos x="24" y="16"/>
                  </a:cxn>
                  <a:cxn ang="0">
                    <a:pos x="22" y="16"/>
                  </a:cxn>
                  <a:cxn ang="0">
                    <a:pos x="18" y="16"/>
                  </a:cxn>
                  <a:cxn ang="0">
                    <a:pos x="14" y="12"/>
                  </a:cxn>
                  <a:cxn ang="0">
                    <a:pos x="4" y="10"/>
                  </a:cxn>
                  <a:cxn ang="0">
                    <a:pos x="4" y="12"/>
                  </a:cxn>
                  <a:cxn ang="0">
                    <a:pos x="4" y="32"/>
                  </a:cxn>
                  <a:cxn ang="0">
                    <a:pos x="6" y="32"/>
                  </a:cxn>
                  <a:cxn ang="0">
                    <a:pos x="0" y="68"/>
                  </a:cxn>
                  <a:cxn ang="0">
                    <a:pos x="0" y="72"/>
                  </a:cxn>
                  <a:cxn ang="0">
                    <a:pos x="0" y="76"/>
                  </a:cxn>
                </a:cxnLst>
                <a:rect l="0" t="0" r="r" b="b"/>
                <a:pathLst>
                  <a:path w="62" h="78">
                    <a:moveTo>
                      <a:pt x="0" y="76"/>
                    </a:moveTo>
                    <a:lnTo>
                      <a:pt x="16" y="78"/>
                    </a:lnTo>
                    <a:lnTo>
                      <a:pt x="20" y="74"/>
                    </a:lnTo>
                    <a:lnTo>
                      <a:pt x="24" y="68"/>
                    </a:lnTo>
                    <a:lnTo>
                      <a:pt x="30" y="64"/>
                    </a:lnTo>
                    <a:lnTo>
                      <a:pt x="34" y="64"/>
                    </a:lnTo>
                    <a:lnTo>
                      <a:pt x="38" y="58"/>
                    </a:lnTo>
                    <a:lnTo>
                      <a:pt x="44" y="58"/>
                    </a:lnTo>
                    <a:lnTo>
                      <a:pt x="32" y="32"/>
                    </a:lnTo>
                    <a:lnTo>
                      <a:pt x="62" y="22"/>
                    </a:lnTo>
                    <a:lnTo>
                      <a:pt x="54" y="0"/>
                    </a:lnTo>
                    <a:lnTo>
                      <a:pt x="24" y="16"/>
                    </a:lnTo>
                    <a:lnTo>
                      <a:pt x="22" y="16"/>
                    </a:lnTo>
                    <a:lnTo>
                      <a:pt x="18" y="16"/>
                    </a:lnTo>
                    <a:lnTo>
                      <a:pt x="14" y="12"/>
                    </a:lnTo>
                    <a:lnTo>
                      <a:pt x="4" y="10"/>
                    </a:lnTo>
                    <a:lnTo>
                      <a:pt x="4" y="12"/>
                    </a:lnTo>
                    <a:lnTo>
                      <a:pt x="4" y="32"/>
                    </a:lnTo>
                    <a:lnTo>
                      <a:pt x="6" y="32"/>
                    </a:lnTo>
                    <a:lnTo>
                      <a:pt x="0" y="68"/>
                    </a:lnTo>
                    <a:lnTo>
                      <a:pt x="0" y="72"/>
                    </a:lnTo>
                    <a:lnTo>
                      <a:pt x="0" y="76"/>
                    </a:lnTo>
                    <a:close/>
                  </a:path>
                </a:pathLst>
              </a:custGeom>
              <a:grpFill/>
              <a:ln w="3175" cmpd="sng">
                <a:solidFill>
                  <a:schemeClr val="accent5"/>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45" name="Freeform 202"/>
              <p:cNvSpPr>
                <a:spLocks/>
              </p:cNvSpPr>
              <p:nvPr/>
            </p:nvSpPr>
            <p:spPr bwMode="gray">
              <a:xfrm>
                <a:off x="3222" y="1502"/>
                <a:ext cx="18" cy="30"/>
              </a:xfrm>
              <a:custGeom>
                <a:avLst/>
                <a:gdLst/>
                <a:ahLst/>
                <a:cxnLst>
                  <a:cxn ang="0">
                    <a:pos x="0" y="30"/>
                  </a:cxn>
                  <a:cxn ang="0">
                    <a:pos x="8" y="0"/>
                  </a:cxn>
                  <a:cxn ang="0">
                    <a:pos x="18" y="4"/>
                  </a:cxn>
                  <a:cxn ang="0">
                    <a:pos x="16" y="12"/>
                  </a:cxn>
                  <a:cxn ang="0">
                    <a:pos x="12" y="14"/>
                  </a:cxn>
                  <a:cxn ang="0">
                    <a:pos x="8" y="14"/>
                  </a:cxn>
                  <a:cxn ang="0">
                    <a:pos x="10" y="18"/>
                  </a:cxn>
                  <a:cxn ang="0">
                    <a:pos x="12" y="20"/>
                  </a:cxn>
                  <a:cxn ang="0">
                    <a:pos x="10" y="26"/>
                  </a:cxn>
                  <a:cxn ang="0">
                    <a:pos x="6" y="30"/>
                  </a:cxn>
                  <a:cxn ang="0">
                    <a:pos x="0" y="30"/>
                  </a:cxn>
                </a:cxnLst>
                <a:rect l="0" t="0" r="r" b="b"/>
                <a:pathLst>
                  <a:path w="18" h="30">
                    <a:moveTo>
                      <a:pt x="0" y="30"/>
                    </a:moveTo>
                    <a:lnTo>
                      <a:pt x="8" y="0"/>
                    </a:lnTo>
                    <a:lnTo>
                      <a:pt x="18" y="4"/>
                    </a:lnTo>
                    <a:lnTo>
                      <a:pt x="16" y="12"/>
                    </a:lnTo>
                    <a:lnTo>
                      <a:pt x="12" y="14"/>
                    </a:lnTo>
                    <a:lnTo>
                      <a:pt x="8" y="14"/>
                    </a:lnTo>
                    <a:lnTo>
                      <a:pt x="10" y="18"/>
                    </a:lnTo>
                    <a:lnTo>
                      <a:pt x="12" y="20"/>
                    </a:lnTo>
                    <a:lnTo>
                      <a:pt x="10" y="26"/>
                    </a:lnTo>
                    <a:lnTo>
                      <a:pt x="6" y="30"/>
                    </a:lnTo>
                    <a:lnTo>
                      <a:pt x="0" y="30"/>
                    </a:lnTo>
                    <a:close/>
                  </a:path>
                </a:pathLst>
              </a:custGeom>
              <a:grpFill/>
              <a:ln w="3175" cmpd="sng">
                <a:solidFill>
                  <a:schemeClr val="accent5"/>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46" name="Freeform 203"/>
              <p:cNvSpPr>
                <a:spLocks/>
              </p:cNvSpPr>
              <p:nvPr/>
            </p:nvSpPr>
            <p:spPr bwMode="gray">
              <a:xfrm>
                <a:off x="3220" y="1540"/>
                <a:ext cx="10" cy="20"/>
              </a:xfrm>
              <a:custGeom>
                <a:avLst/>
                <a:gdLst/>
                <a:ahLst/>
                <a:cxnLst>
                  <a:cxn ang="0">
                    <a:pos x="8" y="20"/>
                  </a:cxn>
                  <a:cxn ang="0">
                    <a:pos x="8" y="0"/>
                  </a:cxn>
                  <a:cxn ang="0">
                    <a:pos x="4" y="0"/>
                  </a:cxn>
                  <a:cxn ang="0">
                    <a:pos x="0" y="20"/>
                  </a:cxn>
                  <a:cxn ang="0">
                    <a:pos x="10" y="20"/>
                  </a:cxn>
                  <a:cxn ang="0">
                    <a:pos x="8" y="20"/>
                  </a:cxn>
                </a:cxnLst>
                <a:rect l="0" t="0" r="r" b="b"/>
                <a:pathLst>
                  <a:path w="10" h="20">
                    <a:moveTo>
                      <a:pt x="8" y="20"/>
                    </a:moveTo>
                    <a:lnTo>
                      <a:pt x="8" y="0"/>
                    </a:lnTo>
                    <a:lnTo>
                      <a:pt x="4" y="0"/>
                    </a:lnTo>
                    <a:lnTo>
                      <a:pt x="0" y="20"/>
                    </a:lnTo>
                    <a:lnTo>
                      <a:pt x="10" y="20"/>
                    </a:lnTo>
                    <a:lnTo>
                      <a:pt x="8" y="20"/>
                    </a:lnTo>
                    <a:close/>
                  </a:path>
                </a:pathLst>
              </a:custGeom>
              <a:grpFill/>
              <a:ln w="3175" cmpd="sng">
                <a:solidFill>
                  <a:schemeClr val="accent5"/>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425" name="Asia"/>
            <p:cNvGrpSpPr>
              <a:grpSpLocks/>
            </p:cNvGrpSpPr>
            <p:nvPr/>
          </p:nvGrpSpPr>
          <p:grpSpPr bwMode="gray">
            <a:xfrm>
              <a:off x="5250656" y="2109491"/>
              <a:ext cx="3124200" cy="1263986"/>
              <a:chOff x="3020" y="734"/>
              <a:chExt cx="1968" cy="754"/>
            </a:xfrm>
            <a:grpFill/>
          </p:grpSpPr>
          <p:sp>
            <p:nvSpPr>
              <p:cNvPr id="512" name="Freeform 205"/>
              <p:cNvSpPr>
                <a:spLocks/>
              </p:cNvSpPr>
              <p:nvPr/>
            </p:nvSpPr>
            <p:spPr bwMode="gray">
              <a:xfrm>
                <a:off x="3246" y="894"/>
                <a:ext cx="26" cy="16"/>
              </a:xfrm>
              <a:custGeom>
                <a:avLst/>
                <a:gdLst/>
                <a:ahLst/>
                <a:cxnLst>
                  <a:cxn ang="0">
                    <a:pos x="26" y="10"/>
                  </a:cxn>
                  <a:cxn ang="0">
                    <a:pos x="20" y="14"/>
                  </a:cxn>
                  <a:cxn ang="0">
                    <a:pos x="14" y="16"/>
                  </a:cxn>
                  <a:cxn ang="0">
                    <a:pos x="8" y="16"/>
                  </a:cxn>
                  <a:cxn ang="0">
                    <a:pos x="4" y="12"/>
                  </a:cxn>
                  <a:cxn ang="0">
                    <a:pos x="2" y="8"/>
                  </a:cxn>
                  <a:cxn ang="0">
                    <a:pos x="0" y="2"/>
                  </a:cxn>
                  <a:cxn ang="0">
                    <a:pos x="8" y="0"/>
                  </a:cxn>
                  <a:cxn ang="0">
                    <a:pos x="12" y="2"/>
                  </a:cxn>
                  <a:cxn ang="0">
                    <a:pos x="16" y="2"/>
                  </a:cxn>
                  <a:cxn ang="0">
                    <a:pos x="20" y="4"/>
                  </a:cxn>
                  <a:cxn ang="0">
                    <a:pos x="26" y="10"/>
                  </a:cxn>
                </a:cxnLst>
                <a:rect l="0" t="0" r="r" b="b"/>
                <a:pathLst>
                  <a:path w="26" h="16">
                    <a:moveTo>
                      <a:pt x="26" y="10"/>
                    </a:moveTo>
                    <a:lnTo>
                      <a:pt x="20" y="14"/>
                    </a:lnTo>
                    <a:lnTo>
                      <a:pt x="14" y="16"/>
                    </a:lnTo>
                    <a:lnTo>
                      <a:pt x="8" y="16"/>
                    </a:lnTo>
                    <a:lnTo>
                      <a:pt x="4" y="12"/>
                    </a:lnTo>
                    <a:lnTo>
                      <a:pt x="2" y="8"/>
                    </a:lnTo>
                    <a:lnTo>
                      <a:pt x="0" y="2"/>
                    </a:lnTo>
                    <a:lnTo>
                      <a:pt x="8" y="0"/>
                    </a:lnTo>
                    <a:lnTo>
                      <a:pt x="12" y="2"/>
                    </a:lnTo>
                    <a:lnTo>
                      <a:pt x="16" y="2"/>
                    </a:lnTo>
                    <a:lnTo>
                      <a:pt x="20" y="4"/>
                    </a:lnTo>
                    <a:lnTo>
                      <a:pt x="26" y="10"/>
                    </a:lnTo>
                    <a:close/>
                  </a:path>
                </a:pathLst>
              </a:custGeom>
              <a:grpFill/>
              <a:ln w="3175" cmpd="sng">
                <a:solidFill>
                  <a:schemeClr val="accent5"/>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13" name="Freeform 206"/>
              <p:cNvSpPr>
                <a:spLocks/>
              </p:cNvSpPr>
              <p:nvPr/>
            </p:nvSpPr>
            <p:spPr bwMode="gray">
              <a:xfrm>
                <a:off x="3266" y="786"/>
                <a:ext cx="146" cy="94"/>
              </a:xfrm>
              <a:custGeom>
                <a:avLst/>
                <a:gdLst/>
                <a:ahLst/>
                <a:cxnLst>
                  <a:cxn ang="0">
                    <a:pos x="38" y="94"/>
                  </a:cxn>
                  <a:cxn ang="0">
                    <a:pos x="34" y="92"/>
                  </a:cxn>
                  <a:cxn ang="0">
                    <a:pos x="30" y="86"/>
                  </a:cxn>
                  <a:cxn ang="0">
                    <a:pos x="24" y="76"/>
                  </a:cxn>
                  <a:cxn ang="0">
                    <a:pos x="16" y="76"/>
                  </a:cxn>
                  <a:cxn ang="0">
                    <a:pos x="8" y="76"/>
                  </a:cxn>
                  <a:cxn ang="0">
                    <a:pos x="4" y="74"/>
                  </a:cxn>
                  <a:cxn ang="0">
                    <a:pos x="0" y="72"/>
                  </a:cxn>
                  <a:cxn ang="0">
                    <a:pos x="0" y="70"/>
                  </a:cxn>
                  <a:cxn ang="0">
                    <a:pos x="4" y="68"/>
                  </a:cxn>
                  <a:cxn ang="0">
                    <a:pos x="6" y="66"/>
                  </a:cxn>
                  <a:cxn ang="0">
                    <a:pos x="10" y="60"/>
                  </a:cxn>
                  <a:cxn ang="0">
                    <a:pos x="12" y="54"/>
                  </a:cxn>
                  <a:cxn ang="0">
                    <a:pos x="16" y="54"/>
                  </a:cxn>
                  <a:cxn ang="0">
                    <a:pos x="22" y="52"/>
                  </a:cxn>
                  <a:cxn ang="0">
                    <a:pos x="24" y="42"/>
                  </a:cxn>
                  <a:cxn ang="0">
                    <a:pos x="26" y="34"/>
                  </a:cxn>
                  <a:cxn ang="0">
                    <a:pos x="30" y="28"/>
                  </a:cxn>
                  <a:cxn ang="0">
                    <a:pos x="36" y="22"/>
                  </a:cxn>
                  <a:cxn ang="0">
                    <a:pos x="52" y="16"/>
                  </a:cxn>
                  <a:cxn ang="0">
                    <a:pos x="68" y="10"/>
                  </a:cxn>
                  <a:cxn ang="0">
                    <a:pos x="100" y="10"/>
                  </a:cxn>
                  <a:cxn ang="0">
                    <a:pos x="114" y="2"/>
                  </a:cxn>
                  <a:cxn ang="0">
                    <a:pos x="122" y="0"/>
                  </a:cxn>
                  <a:cxn ang="0">
                    <a:pos x="132" y="0"/>
                  </a:cxn>
                  <a:cxn ang="0">
                    <a:pos x="140" y="0"/>
                  </a:cxn>
                  <a:cxn ang="0">
                    <a:pos x="146" y="2"/>
                  </a:cxn>
                  <a:cxn ang="0">
                    <a:pos x="146" y="6"/>
                  </a:cxn>
                  <a:cxn ang="0">
                    <a:pos x="144" y="10"/>
                  </a:cxn>
                  <a:cxn ang="0">
                    <a:pos x="138" y="12"/>
                  </a:cxn>
                  <a:cxn ang="0">
                    <a:pos x="124" y="16"/>
                  </a:cxn>
                  <a:cxn ang="0">
                    <a:pos x="86" y="26"/>
                  </a:cxn>
                  <a:cxn ang="0">
                    <a:pos x="70" y="32"/>
                  </a:cxn>
                  <a:cxn ang="0">
                    <a:pos x="56" y="40"/>
                  </a:cxn>
                  <a:cxn ang="0">
                    <a:pos x="52" y="44"/>
                  </a:cxn>
                  <a:cxn ang="0">
                    <a:pos x="46" y="50"/>
                  </a:cxn>
                  <a:cxn ang="0">
                    <a:pos x="42" y="56"/>
                  </a:cxn>
                  <a:cxn ang="0">
                    <a:pos x="40" y="62"/>
                  </a:cxn>
                  <a:cxn ang="0">
                    <a:pos x="42" y="70"/>
                  </a:cxn>
                  <a:cxn ang="0">
                    <a:pos x="46" y="74"/>
                  </a:cxn>
                  <a:cxn ang="0">
                    <a:pos x="50" y="78"/>
                  </a:cxn>
                  <a:cxn ang="0">
                    <a:pos x="56" y="80"/>
                  </a:cxn>
                  <a:cxn ang="0">
                    <a:pos x="68" y="86"/>
                  </a:cxn>
                  <a:cxn ang="0">
                    <a:pos x="74" y="88"/>
                  </a:cxn>
                  <a:cxn ang="0">
                    <a:pos x="78" y="92"/>
                  </a:cxn>
                  <a:cxn ang="0">
                    <a:pos x="68" y="92"/>
                  </a:cxn>
                  <a:cxn ang="0">
                    <a:pos x="58" y="92"/>
                  </a:cxn>
                  <a:cxn ang="0">
                    <a:pos x="38" y="94"/>
                  </a:cxn>
                </a:cxnLst>
                <a:rect l="0" t="0" r="r" b="b"/>
                <a:pathLst>
                  <a:path w="146" h="94">
                    <a:moveTo>
                      <a:pt x="38" y="94"/>
                    </a:moveTo>
                    <a:lnTo>
                      <a:pt x="34" y="92"/>
                    </a:lnTo>
                    <a:lnTo>
                      <a:pt x="30" y="86"/>
                    </a:lnTo>
                    <a:lnTo>
                      <a:pt x="24" y="76"/>
                    </a:lnTo>
                    <a:lnTo>
                      <a:pt x="16" y="76"/>
                    </a:lnTo>
                    <a:lnTo>
                      <a:pt x="8" y="76"/>
                    </a:lnTo>
                    <a:lnTo>
                      <a:pt x="4" y="74"/>
                    </a:lnTo>
                    <a:lnTo>
                      <a:pt x="0" y="72"/>
                    </a:lnTo>
                    <a:lnTo>
                      <a:pt x="0" y="70"/>
                    </a:lnTo>
                    <a:lnTo>
                      <a:pt x="4" y="68"/>
                    </a:lnTo>
                    <a:lnTo>
                      <a:pt x="6" y="66"/>
                    </a:lnTo>
                    <a:lnTo>
                      <a:pt x="10" y="60"/>
                    </a:lnTo>
                    <a:lnTo>
                      <a:pt x="12" y="54"/>
                    </a:lnTo>
                    <a:lnTo>
                      <a:pt x="16" y="54"/>
                    </a:lnTo>
                    <a:lnTo>
                      <a:pt x="22" y="52"/>
                    </a:lnTo>
                    <a:lnTo>
                      <a:pt x="24" y="42"/>
                    </a:lnTo>
                    <a:lnTo>
                      <a:pt x="26" y="34"/>
                    </a:lnTo>
                    <a:lnTo>
                      <a:pt x="30" y="28"/>
                    </a:lnTo>
                    <a:lnTo>
                      <a:pt x="36" y="22"/>
                    </a:lnTo>
                    <a:lnTo>
                      <a:pt x="52" y="16"/>
                    </a:lnTo>
                    <a:lnTo>
                      <a:pt x="68" y="10"/>
                    </a:lnTo>
                    <a:lnTo>
                      <a:pt x="100" y="10"/>
                    </a:lnTo>
                    <a:lnTo>
                      <a:pt x="114" y="2"/>
                    </a:lnTo>
                    <a:lnTo>
                      <a:pt x="122" y="0"/>
                    </a:lnTo>
                    <a:lnTo>
                      <a:pt x="132" y="0"/>
                    </a:lnTo>
                    <a:lnTo>
                      <a:pt x="140" y="0"/>
                    </a:lnTo>
                    <a:lnTo>
                      <a:pt x="146" y="2"/>
                    </a:lnTo>
                    <a:lnTo>
                      <a:pt x="146" y="6"/>
                    </a:lnTo>
                    <a:lnTo>
                      <a:pt x="144" y="10"/>
                    </a:lnTo>
                    <a:lnTo>
                      <a:pt x="138" y="12"/>
                    </a:lnTo>
                    <a:lnTo>
                      <a:pt x="124" y="16"/>
                    </a:lnTo>
                    <a:lnTo>
                      <a:pt x="86" y="26"/>
                    </a:lnTo>
                    <a:lnTo>
                      <a:pt x="70" y="32"/>
                    </a:lnTo>
                    <a:lnTo>
                      <a:pt x="56" y="40"/>
                    </a:lnTo>
                    <a:lnTo>
                      <a:pt x="52" y="44"/>
                    </a:lnTo>
                    <a:lnTo>
                      <a:pt x="46" y="50"/>
                    </a:lnTo>
                    <a:lnTo>
                      <a:pt x="42" y="56"/>
                    </a:lnTo>
                    <a:lnTo>
                      <a:pt x="40" y="62"/>
                    </a:lnTo>
                    <a:lnTo>
                      <a:pt x="42" y="70"/>
                    </a:lnTo>
                    <a:lnTo>
                      <a:pt x="46" y="74"/>
                    </a:lnTo>
                    <a:lnTo>
                      <a:pt x="50" y="78"/>
                    </a:lnTo>
                    <a:lnTo>
                      <a:pt x="56" y="80"/>
                    </a:lnTo>
                    <a:lnTo>
                      <a:pt x="68" y="86"/>
                    </a:lnTo>
                    <a:lnTo>
                      <a:pt x="74" y="88"/>
                    </a:lnTo>
                    <a:lnTo>
                      <a:pt x="78" y="92"/>
                    </a:lnTo>
                    <a:lnTo>
                      <a:pt x="68" y="92"/>
                    </a:lnTo>
                    <a:lnTo>
                      <a:pt x="58" y="92"/>
                    </a:lnTo>
                    <a:lnTo>
                      <a:pt x="38" y="94"/>
                    </a:lnTo>
                    <a:close/>
                  </a:path>
                </a:pathLst>
              </a:custGeom>
              <a:grpFill/>
              <a:ln w="3175" cmpd="sng">
                <a:solidFill>
                  <a:schemeClr val="accent5"/>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14" name="Freeform 207"/>
              <p:cNvSpPr>
                <a:spLocks/>
              </p:cNvSpPr>
              <p:nvPr/>
            </p:nvSpPr>
            <p:spPr bwMode="gray">
              <a:xfrm>
                <a:off x="3598" y="734"/>
                <a:ext cx="106" cy="30"/>
              </a:xfrm>
              <a:custGeom>
                <a:avLst/>
                <a:gdLst/>
                <a:ahLst/>
                <a:cxnLst>
                  <a:cxn ang="0">
                    <a:pos x="106" y="26"/>
                  </a:cxn>
                  <a:cxn ang="0">
                    <a:pos x="98" y="28"/>
                  </a:cxn>
                  <a:cxn ang="0">
                    <a:pos x="92" y="28"/>
                  </a:cxn>
                  <a:cxn ang="0">
                    <a:pos x="82" y="26"/>
                  </a:cxn>
                  <a:cxn ang="0">
                    <a:pos x="80" y="28"/>
                  </a:cxn>
                  <a:cxn ang="0">
                    <a:pos x="78" y="30"/>
                  </a:cxn>
                  <a:cxn ang="0">
                    <a:pos x="64" y="28"/>
                  </a:cxn>
                  <a:cxn ang="0">
                    <a:pos x="50" y="24"/>
                  </a:cxn>
                  <a:cxn ang="0">
                    <a:pos x="44" y="22"/>
                  </a:cxn>
                  <a:cxn ang="0">
                    <a:pos x="38" y="18"/>
                  </a:cxn>
                  <a:cxn ang="0">
                    <a:pos x="36" y="14"/>
                  </a:cxn>
                  <a:cxn ang="0">
                    <a:pos x="36" y="10"/>
                  </a:cxn>
                  <a:cxn ang="0">
                    <a:pos x="20" y="10"/>
                  </a:cxn>
                  <a:cxn ang="0">
                    <a:pos x="10" y="10"/>
                  </a:cxn>
                  <a:cxn ang="0">
                    <a:pos x="4" y="8"/>
                  </a:cxn>
                  <a:cxn ang="0">
                    <a:pos x="2" y="6"/>
                  </a:cxn>
                  <a:cxn ang="0">
                    <a:pos x="0" y="4"/>
                  </a:cxn>
                  <a:cxn ang="0">
                    <a:pos x="2" y="2"/>
                  </a:cxn>
                  <a:cxn ang="0">
                    <a:pos x="4" y="2"/>
                  </a:cxn>
                  <a:cxn ang="0">
                    <a:pos x="12" y="0"/>
                  </a:cxn>
                  <a:cxn ang="0">
                    <a:pos x="24" y="0"/>
                  </a:cxn>
                  <a:cxn ang="0">
                    <a:pos x="34" y="0"/>
                  </a:cxn>
                  <a:cxn ang="0">
                    <a:pos x="44" y="2"/>
                  </a:cxn>
                  <a:cxn ang="0">
                    <a:pos x="52" y="4"/>
                  </a:cxn>
                  <a:cxn ang="0">
                    <a:pos x="54" y="8"/>
                  </a:cxn>
                  <a:cxn ang="0">
                    <a:pos x="54" y="10"/>
                  </a:cxn>
                  <a:cxn ang="0">
                    <a:pos x="48" y="10"/>
                  </a:cxn>
                  <a:cxn ang="0">
                    <a:pos x="60" y="12"/>
                  </a:cxn>
                  <a:cxn ang="0">
                    <a:pos x="66" y="14"/>
                  </a:cxn>
                  <a:cxn ang="0">
                    <a:pos x="70" y="14"/>
                  </a:cxn>
                  <a:cxn ang="0">
                    <a:pos x="74" y="14"/>
                  </a:cxn>
                  <a:cxn ang="0">
                    <a:pos x="78" y="12"/>
                  </a:cxn>
                  <a:cxn ang="0">
                    <a:pos x="86" y="14"/>
                  </a:cxn>
                  <a:cxn ang="0">
                    <a:pos x="92" y="16"/>
                  </a:cxn>
                  <a:cxn ang="0">
                    <a:pos x="102" y="26"/>
                  </a:cxn>
                  <a:cxn ang="0">
                    <a:pos x="106" y="26"/>
                  </a:cxn>
                </a:cxnLst>
                <a:rect l="0" t="0" r="r" b="b"/>
                <a:pathLst>
                  <a:path w="106" h="30">
                    <a:moveTo>
                      <a:pt x="106" y="26"/>
                    </a:moveTo>
                    <a:lnTo>
                      <a:pt x="98" y="28"/>
                    </a:lnTo>
                    <a:lnTo>
                      <a:pt x="92" y="28"/>
                    </a:lnTo>
                    <a:lnTo>
                      <a:pt x="82" y="26"/>
                    </a:lnTo>
                    <a:lnTo>
                      <a:pt x="80" y="28"/>
                    </a:lnTo>
                    <a:lnTo>
                      <a:pt x="78" y="30"/>
                    </a:lnTo>
                    <a:lnTo>
                      <a:pt x="64" y="28"/>
                    </a:lnTo>
                    <a:lnTo>
                      <a:pt x="50" y="24"/>
                    </a:lnTo>
                    <a:lnTo>
                      <a:pt x="44" y="22"/>
                    </a:lnTo>
                    <a:lnTo>
                      <a:pt x="38" y="18"/>
                    </a:lnTo>
                    <a:lnTo>
                      <a:pt x="36" y="14"/>
                    </a:lnTo>
                    <a:lnTo>
                      <a:pt x="36" y="10"/>
                    </a:lnTo>
                    <a:lnTo>
                      <a:pt x="20" y="10"/>
                    </a:lnTo>
                    <a:lnTo>
                      <a:pt x="10" y="10"/>
                    </a:lnTo>
                    <a:lnTo>
                      <a:pt x="4" y="8"/>
                    </a:lnTo>
                    <a:lnTo>
                      <a:pt x="2" y="6"/>
                    </a:lnTo>
                    <a:lnTo>
                      <a:pt x="0" y="4"/>
                    </a:lnTo>
                    <a:lnTo>
                      <a:pt x="2" y="2"/>
                    </a:lnTo>
                    <a:lnTo>
                      <a:pt x="4" y="2"/>
                    </a:lnTo>
                    <a:lnTo>
                      <a:pt x="12" y="0"/>
                    </a:lnTo>
                    <a:lnTo>
                      <a:pt x="24" y="0"/>
                    </a:lnTo>
                    <a:lnTo>
                      <a:pt x="34" y="0"/>
                    </a:lnTo>
                    <a:lnTo>
                      <a:pt x="44" y="2"/>
                    </a:lnTo>
                    <a:lnTo>
                      <a:pt x="52" y="4"/>
                    </a:lnTo>
                    <a:lnTo>
                      <a:pt x="54" y="8"/>
                    </a:lnTo>
                    <a:lnTo>
                      <a:pt x="54" y="10"/>
                    </a:lnTo>
                    <a:lnTo>
                      <a:pt x="48" y="10"/>
                    </a:lnTo>
                    <a:lnTo>
                      <a:pt x="60" y="12"/>
                    </a:lnTo>
                    <a:lnTo>
                      <a:pt x="66" y="14"/>
                    </a:lnTo>
                    <a:lnTo>
                      <a:pt x="70" y="14"/>
                    </a:lnTo>
                    <a:lnTo>
                      <a:pt x="74" y="14"/>
                    </a:lnTo>
                    <a:lnTo>
                      <a:pt x="78" y="12"/>
                    </a:lnTo>
                    <a:lnTo>
                      <a:pt x="86" y="14"/>
                    </a:lnTo>
                    <a:lnTo>
                      <a:pt x="92" y="16"/>
                    </a:lnTo>
                    <a:lnTo>
                      <a:pt x="102" y="26"/>
                    </a:lnTo>
                    <a:lnTo>
                      <a:pt x="106" y="26"/>
                    </a:lnTo>
                    <a:close/>
                  </a:path>
                </a:pathLst>
              </a:custGeom>
              <a:grpFill/>
              <a:ln w="3175" cmpd="sng">
                <a:solidFill>
                  <a:schemeClr val="accent5"/>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15" name="Freeform 208"/>
              <p:cNvSpPr>
                <a:spLocks/>
              </p:cNvSpPr>
              <p:nvPr/>
            </p:nvSpPr>
            <p:spPr bwMode="gray">
              <a:xfrm>
                <a:off x="3714" y="754"/>
                <a:ext cx="52" cy="22"/>
              </a:xfrm>
              <a:custGeom>
                <a:avLst/>
                <a:gdLst/>
                <a:ahLst/>
                <a:cxnLst>
                  <a:cxn ang="0">
                    <a:pos x="6" y="22"/>
                  </a:cxn>
                  <a:cxn ang="0">
                    <a:pos x="4" y="22"/>
                  </a:cxn>
                  <a:cxn ang="0">
                    <a:pos x="2" y="20"/>
                  </a:cxn>
                  <a:cxn ang="0">
                    <a:pos x="0" y="18"/>
                  </a:cxn>
                  <a:cxn ang="0">
                    <a:pos x="0" y="6"/>
                  </a:cxn>
                  <a:cxn ang="0">
                    <a:pos x="4" y="2"/>
                  </a:cxn>
                  <a:cxn ang="0">
                    <a:pos x="6" y="0"/>
                  </a:cxn>
                  <a:cxn ang="0">
                    <a:pos x="14" y="0"/>
                  </a:cxn>
                  <a:cxn ang="0">
                    <a:pos x="20" y="4"/>
                  </a:cxn>
                  <a:cxn ang="0">
                    <a:pos x="32" y="6"/>
                  </a:cxn>
                  <a:cxn ang="0">
                    <a:pos x="52" y="10"/>
                  </a:cxn>
                  <a:cxn ang="0">
                    <a:pos x="50" y="14"/>
                  </a:cxn>
                  <a:cxn ang="0">
                    <a:pos x="46" y="16"/>
                  </a:cxn>
                  <a:cxn ang="0">
                    <a:pos x="40" y="18"/>
                  </a:cxn>
                  <a:cxn ang="0">
                    <a:pos x="28" y="18"/>
                  </a:cxn>
                  <a:cxn ang="0">
                    <a:pos x="20" y="20"/>
                  </a:cxn>
                  <a:cxn ang="0">
                    <a:pos x="14" y="22"/>
                  </a:cxn>
                  <a:cxn ang="0">
                    <a:pos x="6" y="22"/>
                  </a:cxn>
                </a:cxnLst>
                <a:rect l="0" t="0" r="r" b="b"/>
                <a:pathLst>
                  <a:path w="52" h="22">
                    <a:moveTo>
                      <a:pt x="6" y="22"/>
                    </a:moveTo>
                    <a:lnTo>
                      <a:pt x="4" y="22"/>
                    </a:lnTo>
                    <a:lnTo>
                      <a:pt x="2" y="20"/>
                    </a:lnTo>
                    <a:lnTo>
                      <a:pt x="0" y="18"/>
                    </a:lnTo>
                    <a:lnTo>
                      <a:pt x="0" y="6"/>
                    </a:lnTo>
                    <a:lnTo>
                      <a:pt x="4" y="2"/>
                    </a:lnTo>
                    <a:lnTo>
                      <a:pt x="6" y="0"/>
                    </a:lnTo>
                    <a:lnTo>
                      <a:pt x="14" y="0"/>
                    </a:lnTo>
                    <a:lnTo>
                      <a:pt x="20" y="4"/>
                    </a:lnTo>
                    <a:lnTo>
                      <a:pt x="32" y="6"/>
                    </a:lnTo>
                    <a:lnTo>
                      <a:pt x="52" y="10"/>
                    </a:lnTo>
                    <a:lnTo>
                      <a:pt x="50" y="14"/>
                    </a:lnTo>
                    <a:lnTo>
                      <a:pt x="46" y="16"/>
                    </a:lnTo>
                    <a:lnTo>
                      <a:pt x="40" y="18"/>
                    </a:lnTo>
                    <a:lnTo>
                      <a:pt x="28" y="18"/>
                    </a:lnTo>
                    <a:lnTo>
                      <a:pt x="20" y="20"/>
                    </a:lnTo>
                    <a:lnTo>
                      <a:pt x="14" y="22"/>
                    </a:lnTo>
                    <a:lnTo>
                      <a:pt x="6" y="22"/>
                    </a:lnTo>
                    <a:close/>
                  </a:path>
                </a:pathLst>
              </a:custGeom>
              <a:grpFill/>
              <a:ln w="3175" cmpd="sng">
                <a:solidFill>
                  <a:schemeClr val="accent5"/>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16" name="Freeform 209"/>
              <p:cNvSpPr>
                <a:spLocks/>
              </p:cNvSpPr>
              <p:nvPr/>
            </p:nvSpPr>
            <p:spPr bwMode="gray">
              <a:xfrm>
                <a:off x="4158" y="796"/>
                <a:ext cx="92" cy="18"/>
              </a:xfrm>
              <a:custGeom>
                <a:avLst/>
                <a:gdLst/>
                <a:ahLst/>
                <a:cxnLst>
                  <a:cxn ang="0">
                    <a:pos x="72" y="12"/>
                  </a:cxn>
                  <a:cxn ang="0">
                    <a:pos x="72" y="18"/>
                  </a:cxn>
                  <a:cxn ang="0">
                    <a:pos x="38" y="18"/>
                  </a:cxn>
                  <a:cxn ang="0">
                    <a:pos x="28" y="18"/>
                  </a:cxn>
                  <a:cxn ang="0">
                    <a:pos x="14" y="18"/>
                  </a:cxn>
                  <a:cxn ang="0">
                    <a:pos x="10" y="16"/>
                  </a:cxn>
                  <a:cxn ang="0">
                    <a:pos x="4" y="12"/>
                  </a:cxn>
                  <a:cxn ang="0">
                    <a:pos x="0" y="10"/>
                  </a:cxn>
                  <a:cxn ang="0">
                    <a:pos x="0" y="6"/>
                  </a:cxn>
                  <a:cxn ang="0">
                    <a:pos x="0" y="4"/>
                  </a:cxn>
                  <a:cxn ang="0">
                    <a:pos x="4" y="2"/>
                  </a:cxn>
                  <a:cxn ang="0">
                    <a:pos x="10" y="0"/>
                  </a:cxn>
                  <a:cxn ang="0">
                    <a:pos x="14" y="0"/>
                  </a:cxn>
                  <a:cxn ang="0">
                    <a:pos x="20" y="4"/>
                  </a:cxn>
                  <a:cxn ang="0">
                    <a:pos x="26" y="6"/>
                  </a:cxn>
                  <a:cxn ang="0">
                    <a:pos x="32" y="6"/>
                  </a:cxn>
                  <a:cxn ang="0">
                    <a:pos x="36" y="6"/>
                  </a:cxn>
                  <a:cxn ang="0">
                    <a:pos x="36" y="4"/>
                  </a:cxn>
                  <a:cxn ang="0">
                    <a:pos x="38" y="2"/>
                  </a:cxn>
                  <a:cxn ang="0">
                    <a:pos x="40" y="2"/>
                  </a:cxn>
                  <a:cxn ang="0">
                    <a:pos x="54" y="2"/>
                  </a:cxn>
                  <a:cxn ang="0">
                    <a:pos x="68" y="4"/>
                  </a:cxn>
                  <a:cxn ang="0">
                    <a:pos x="84" y="6"/>
                  </a:cxn>
                  <a:cxn ang="0">
                    <a:pos x="90" y="8"/>
                  </a:cxn>
                  <a:cxn ang="0">
                    <a:pos x="92" y="12"/>
                  </a:cxn>
                  <a:cxn ang="0">
                    <a:pos x="82" y="16"/>
                  </a:cxn>
                  <a:cxn ang="0">
                    <a:pos x="76" y="16"/>
                  </a:cxn>
                  <a:cxn ang="0">
                    <a:pos x="72" y="12"/>
                  </a:cxn>
                </a:cxnLst>
                <a:rect l="0" t="0" r="r" b="b"/>
                <a:pathLst>
                  <a:path w="92" h="18">
                    <a:moveTo>
                      <a:pt x="72" y="12"/>
                    </a:moveTo>
                    <a:lnTo>
                      <a:pt x="72" y="18"/>
                    </a:lnTo>
                    <a:lnTo>
                      <a:pt x="38" y="18"/>
                    </a:lnTo>
                    <a:lnTo>
                      <a:pt x="28" y="18"/>
                    </a:lnTo>
                    <a:lnTo>
                      <a:pt x="14" y="18"/>
                    </a:lnTo>
                    <a:lnTo>
                      <a:pt x="10" y="16"/>
                    </a:lnTo>
                    <a:lnTo>
                      <a:pt x="4" y="12"/>
                    </a:lnTo>
                    <a:lnTo>
                      <a:pt x="0" y="10"/>
                    </a:lnTo>
                    <a:lnTo>
                      <a:pt x="0" y="6"/>
                    </a:lnTo>
                    <a:lnTo>
                      <a:pt x="0" y="4"/>
                    </a:lnTo>
                    <a:lnTo>
                      <a:pt x="4" y="2"/>
                    </a:lnTo>
                    <a:lnTo>
                      <a:pt x="10" y="0"/>
                    </a:lnTo>
                    <a:lnTo>
                      <a:pt x="14" y="0"/>
                    </a:lnTo>
                    <a:lnTo>
                      <a:pt x="20" y="4"/>
                    </a:lnTo>
                    <a:lnTo>
                      <a:pt x="26" y="6"/>
                    </a:lnTo>
                    <a:lnTo>
                      <a:pt x="32" y="6"/>
                    </a:lnTo>
                    <a:lnTo>
                      <a:pt x="36" y="6"/>
                    </a:lnTo>
                    <a:lnTo>
                      <a:pt x="36" y="4"/>
                    </a:lnTo>
                    <a:lnTo>
                      <a:pt x="38" y="2"/>
                    </a:lnTo>
                    <a:lnTo>
                      <a:pt x="40" y="2"/>
                    </a:lnTo>
                    <a:lnTo>
                      <a:pt x="54" y="2"/>
                    </a:lnTo>
                    <a:lnTo>
                      <a:pt x="68" y="4"/>
                    </a:lnTo>
                    <a:lnTo>
                      <a:pt x="84" y="6"/>
                    </a:lnTo>
                    <a:lnTo>
                      <a:pt x="90" y="8"/>
                    </a:lnTo>
                    <a:lnTo>
                      <a:pt x="92" y="12"/>
                    </a:lnTo>
                    <a:lnTo>
                      <a:pt x="82" y="16"/>
                    </a:lnTo>
                    <a:lnTo>
                      <a:pt x="76" y="16"/>
                    </a:lnTo>
                    <a:lnTo>
                      <a:pt x="72" y="12"/>
                    </a:lnTo>
                    <a:close/>
                  </a:path>
                </a:pathLst>
              </a:custGeom>
              <a:grpFill/>
              <a:ln w="3175" cmpd="sng">
                <a:solidFill>
                  <a:schemeClr val="accent5"/>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17" name="Freeform 210"/>
              <p:cNvSpPr>
                <a:spLocks/>
              </p:cNvSpPr>
              <p:nvPr/>
            </p:nvSpPr>
            <p:spPr bwMode="gray">
              <a:xfrm>
                <a:off x="4264" y="802"/>
                <a:ext cx="52" cy="16"/>
              </a:xfrm>
              <a:custGeom>
                <a:avLst/>
                <a:gdLst/>
                <a:ahLst/>
                <a:cxnLst>
                  <a:cxn ang="0">
                    <a:pos x="42" y="16"/>
                  </a:cxn>
                  <a:cxn ang="0">
                    <a:pos x="32" y="16"/>
                  </a:cxn>
                  <a:cxn ang="0">
                    <a:pos x="18" y="12"/>
                  </a:cxn>
                  <a:cxn ang="0">
                    <a:pos x="6" y="8"/>
                  </a:cxn>
                  <a:cxn ang="0">
                    <a:pos x="2" y="4"/>
                  </a:cxn>
                  <a:cxn ang="0">
                    <a:pos x="0" y="0"/>
                  </a:cxn>
                  <a:cxn ang="0">
                    <a:pos x="8" y="0"/>
                  </a:cxn>
                  <a:cxn ang="0">
                    <a:pos x="18" y="4"/>
                  </a:cxn>
                  <a:cxn ang="0">
                    <a:pos x="30" y="4"/>
                  </a:cxn>
                  <a:cxn ang="0">
                    <a:pos x="42" y="6"/>
                  </a:cxn>
                  <a:cxn ang="0">
                    <a:pos x="46" y="6"/>
                  </a:cxn>
                  <a:cxn ang="0">
                    <a:pos x="52" y="8"/>
                  </a:cxn>
                  <a:cxn ang="0">
                    <a:pos x="48" y="14"/>
                  </a:cxn>
                  <a:cxn ang="0">
                    <a:pos x="42" y="16"/>
                  </a:cxn>
                </a:cxnLst>
                <a:rect l="0" t="0" r="r" b="b"/>
                <a:pathLst>
                  <a:path w="52" h="16">
                    <a:moveTo>
                      <a:pt x="42" y="16"/>
                    </a:moveTo>
                    <a:lnTo>
                      <a:pt x="32" y="16"/>
                    </a:lnTo>
                    <a:lnTo>
                      <a:pt x="18" y="12"/>
                    </a:lnTo>
                    <a:lnTo>
                      <a:pt x="6" y="8"/>
                    </a:lnTo>
                    <a:lnTo>
                      <a:pt x="2" y="4"/>
                    </a:lnTo>
                    <a:lnTo>
                      <a:pt x="0" y="0"/>
                    </a:lnTo>
                    <a:lnTo>
                      <a:pt x="8" y="0"/>
                    </a:lnTo>
                    <a:lnTo>
                      <a:pt x="18" y="4"/>
                    </a:lnTo>
                    <a:lnTo>
                      <a:pt x="30" y="4"/>
                    </a:lnTo>
                    <a:lnTo>
                      <a:pt x="42" y="6"/>
                    </a:lnTo>
                    <a:lnTo>
                      <a:pt x="46" y="6"/>
                    </a:lnTo>
                    <a:lnTo>
                      <a:pt x="52" y="8"/>
                    </a:lnTo>
                    <a:lnTo>
                      <a:pt x="48" y="14"/>
                    </a:lnTo>
                    <a:lnTo>
                      <a:pt x="42" y="16"/>
                    </a:lnTo>
                    <a:close/>
                  </a:path>
                </a:pathLst>
              </a:custGeom>
              <a:grpFill/>
              <a:ln w="3175" cmpd="sng">
                <a:solidFill>
                  <a:schemeClr val="accent5"/>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18" name="Freeform 211"/>
              <p:cNvSpPr>
                <a:spLocks/>
              </p:cNvSpPr>
              <p:nvPr/>
            </p:nvSpPr>
            <p:spPr bwMode="gray">
              <a:xfrm>
                <a:off x="4728" y="862"/>
                <a:ext cx="38" cy="14"/>
              </a:xfrm>
              <a:custGeom>
                <a:avLst/>
                <a:gdLst/>
                <a:ahLst/>
                <a:cxnLst>
                  <a:cxn ang="0">
                    <a:pos x="18" y="10"/>
                  </a:cxn>
                  <a:cxn ang="0">
                    <a:pos x="14" y="12"/>
                  </a:cxn>
                  <a:cxn ang="0">
                    <a:pos x="10" y="14"/>
                  </a:cxn>
                  <a:cxn ang="0">
                    <a:pos x="6" y="14"/>
                  </a:cxn>
                  <a:cxn ang="0">
                    <a:pos x="2" y="12"/>
                  </a:cxn>
                  <a:cxn ang="0">
                    <a:pos x="0" y="8"/>
                  </a:cxn>
                  <a:cxn ang="0">
                    <a:pos x="2" y="6"/>
                  </a:cxn>
                  <a:cxn ang="0">
                    <a:pos x="8" y="2"/>
                  </a:cxn>
                  <a:cxn ang="0">
                    <a:pos x="14" y="0"/>
                  </a:cxn>
                  <a:cxn ang="0">
                    <a:pos x="22" y="0"/>
                  </a:cxn>
                  <a:cxn ang="0">
                    <a:pos x="28" y="4"/>
                  </a:cxn>
                  <a:cxn ang="0">
                    <a:pos x="38" y="10"/>
                  </a:cxn>
                  <a:cxn ang="0">
                    <a:pos x="28" y="12"/>
                  </a:cxn>
                  <a:cxn ang="0">
                    <a:pos x="18" y="10"/>
                  </a:cxn>
                </a:cxnLst>
                <a:rect l="0" t="0" r="r" b="b"/>
                <a:pathLst>
                  <a:path w="38" h="14">
                    <a:moveTo>
                      <a:pt x="18" y="10"/>
                    </a:moveTo>
                    <a:lnTo>
                      <a:pt x="14" y="12"/>
                    </a:lnTo>
                    <a:lnTo>
                      <a:pt x="10" y="14"/>
                    </a:lnTo>
                    <a:lnTo>
                      <a:pt x="6" y="14"/>
                    </a:lnTo>
                    <a:lnTo>
                      <a:pt x="2" y="12"/>
                    </a:lnTo>
                    <a:lnTo>
                      <a:pt x="0" y="8"/>
                    </a:lnTo>
                    <a:lnTo>
                      <a:pt x="2" y="6"/>
                    </a:lnTo>
                    <a:lnTo>
                      <a:pt x="8" y="2"/>
                    </a:lnTo>
                    <a:lnTo>
                      <a:pt x="14" y="0"/>
                    </a:lnTo>
                    <a:lnTo>
                      <a:pt x="22" y="0"/>
                    </a:lnTo>
                    <a:lnTo>
                      <a:pt x="28" y="4"/>
                    </a:lnTo>
                    <a:lnTo>
                      <a:pt x="38" y="10"/>
                    </a:lnTo>
                    <a:lnTo>
                      <a:pt x="28" y="12"/>
                    </a:lnTo>
                    <a:lnTo>
                      <a:pt x="18" y="10"/>
                    </a:lnTo>
                    <a:close/>
                  </a:path>
                </a:pathLst>
              </a:custGeom>
              <a:grpFill/>
              <a:ln w="3175" cmpd="sng">
                <a:solidFill>
                  <a:schemeClr val="accent5"/>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19" name="Freeform 212"/>
              <p:cNvSpPr>
                <a:spLocks/>
              </p:cNvSpPr>
              <p:nvPr/>
            </p:nvSpPr>
            <p:spPr bwMode="gray">
              <a:xfrm>
                <a:off x="4622" y="1150"/>
                <a:ext cx="120" cy="146"/>
              </a:xfrm>
              <a:custGeom>
                <a:avLst/>
                <a:gdLst/>
                <a:ahLst/>
                <a:cxnLst>
                  <a:cxn ang="0">
                    <a:pos x="0" y="0"/>
                  </a:cxn>
                  <a:cxn ang="0">
                    <a:pos x="98" y="90"/>
                  </a:cxn>
                  <a:cxn ang="0">
                    <a:pos x="94" y="90"/>
                  </a:cxn>
                  <a:cxn ang="0">
                    <a:pos x="92" y="90"/>
                  </a:cxn>
                  <a:cxn ang="0">
                    <a:pos x="88" y="88"/>
                  </a:cxn>
                  <a:cxn ang="0">
                    <a:pos x="82" y="86"/>
                  </a:cxn>
                  <a:cxn ang="0">
                    <a:pos x="78" y="88"/>
                  </a:cxn>
                  <a:cxn ang="0">
                    <a:pos x="76" y="90"/>
                  </a:cxn>
                  <a:cxn ang="0">
                    <a:pos x="78" y="98"/>
                  </a:cxn>
                  <a:cxn ang="0">
                    <a:pos x="82" y="106"/>
                  </a:cxn>
                  <a:cxn ang="0">
                    <a:pos x="88" y="114"/>
                  </a:cxn>
                  <a:cxn ang="0">
                    <a:pos x="92" y="118"/>
                  </a:cxn>
                  <a:cxn ang="0">
                    <a:pos x="108" y="130"/>
                  </a:cxn>
                  <a:cxn ang="0">
                    <a:pos x="120" y="138"/>
                  </a:cxn>
                  <a:cxn ang="0">
                    <a:pos x="112" y="138"/>
                  </a:cxn>
                  <a:cxn ang="0">
                    <a:pos x="108" y="136"/>
                  </a:cxn>
                  <a:cxn ang="0">
                    <a:pos x="102" y="134"/>
                  </a:cxn>
                  <a:cxn ang="0">
                    <a:pos x="102" y="146"/>
                  </a:cxn>
                  <a:cxn ang="0">
                    <a:pos x="94" y="140"/>
                  </a:cxn>
                  <a:cxn ang="0">
                    <a:pos x="88" y="130"/>
                  </a:cxn>
                  <a:cxn ang="0">
                    <a:pos x="76" y="114"/>
                  </a:cxn>
                  <a:cxn ang="0">
                    <a:pos x="66" y="94"/>
                  </a:cxn>
                  <a:cxn ang="0">
                    <a:pos x="54" y="76"/>
                  </a:cxn>
                  <a:cxn ang="0">
                    <a:pos x="44" y="62"/>
                  </a:cxn>
                  <a:cxn ang="0">
                    <a:pos x="34" y="50"/>
                  </a:cxn>
                  <a:cxn ang="0">
                    <a:pos x="24" y="42"/>
                  </a:cxn>
                  <a:cxn ang="0">
                    <a:pos x="12" y="36"/>
                  </a:cxn>
                  <a:cxn ang="0">
                    <a:pos x="10" y="32"/>
                  </a:cxn>
                  <a:cxn ang="0">
                    <a:pos x="6" y="28"/>
                  </a:cxn>
                  <a:cxn ang="0">
                    <a:pos x="4" y="22"/>
                  </a:cxn>
                  <a:cxn ang="0">
                    <a:pos x="2" y="16"/>
                  </a:cxn>
                  <a:cxn ang="0">
                    <a:pos x="0" y="0"/>
                  </a:cxn>
                </a:cxnLst>
                <a:rect l="0" t="0" r="r" b="b"/>
                <a:pathLst>
                  <a:path w="120" h="146">
                    <a:moveTo>
                      <a:pt x="0" y="0"/>
                    </a:moveTo>
                    <a:lnTo>
                      <a:pt x="98" y="90"/>
                    </a:lnTo>
                    <a:lnTo>
                      <a:pt x="94" y="90"/>
                    </a:lnTo>
                    <a:lnTo>
                      <a:pt x="92" y="90"/>
                    </a:lnTo>
                    <a:lnTo>
                      <a:pt x="88" y="88"/>
                    </a:lnTo>
                    <a:lnTo>
                      <a:pt x="82" y="86"/>
                    </a:lnTo>
                    <a:lnTo>
                      <a:pt x="78" y="88"/>
                    </a:lnTo>
                    <a:lnTo>
                      <a:pt x="76" y="90"/>
                    </a:lnTo>
                    <a:lnTo>
                      <a:pt x="78" y="98"/>
                    </a:lnTo>
                    <a:lnTo>
                      <a:pt x="82" y="106"/>
                    </a:lnTo>
                    <a:lnTo>
                      <a:pt x="88" y="114"/>
                    </a:lnTo>
                    <a:lnTo>
                      <a:pt x="92" y="118"/>
                    </a:lnTo>
                    <a:lnTo>
                      <a:pt x="108" y="130"/>
                    </a:lnTo>
                    <a:lnTo>
                      <a:pt x="120" y="138"/>
                    </a:lnTo>
                    <a:lnTo>
                      <a:pt x="112" y="138"/>
                    </a:lnTo>
                    <a:lnTo>
                      <a:pt x="108" y="136"/>
                    </a:lnTo>
                    <a:lnTo>
                      <a:pt x="102" y="134"/>
                    </a:lnTo>
                    <a:lnTo>
                      <a:pt x="102" y="146"/>
                    </a:lnTo>
                    <a:lnTo>
                      <a:pt x="94" y="140"/>
                    </a:lnTo>
                    <a:lnTo>
                      <a:pt x="88" y="130"/>
                    </a:lnTo>
                    <a:lnTo>
                      <a:pt x="76" y="114"/>
                    </a:lnTo>
                    <a:lnTo>
                      <a:pt x="66" y="94"/>
                    </a:lnTo>
                    <a:lnTo>
                      <a:pt x="54" y="76"/>
                    </a:lnTo>
                    <a:lnTo>
                      <a:pt x="44" y="62"/>
                    </a:lnTo>
                    <a:lnTo>
                      <a:pt x="34" y="50"/>
                    </a:lnTo>
                    <a:lnTo>
                      <a:pt x="24" y="42"/>
                    </a:lnTo>
                    <a:lnTo>
                      <a:pt x="12" y="36"/>
                    </a:lnTo>
                    <a:lnTo>
                      <a:pt x="10" y="32"/>
                    </a:lnTo>
                    <a:lnTo>
                      <a:pt x="6" y="28"/>
                    </a:lnTo>
                    <a:lnTo>
                      <a:pt x="4" y="22"/>
                    </a:lnTo>
                    <a:lnTo>
                      <a:pt x="2" y="16"/>
                    </a:lnTo>
                    <a:lnTo>
                      <a:pt x="0" y="0"/>
                    </a:lnTo>
                    <a:close/>
                  </a:path>
                </a:pathLst>
              </a:custGeom>
              <a:grpFill/>
              <a:ln w="3175" cmpd="sng">
                <a:solidFill>
                  <a:schemeClr val="accent5"/>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20" name="Freeform 213"/>
              <p:cNvSpPr>
                <a:spLocks/>
              </p:cNvSpPr>
              <p:nvPr/>
            </p:nvSpPr>
            <p:spPr bwMode="gray">
              <a:xfrm>
                <a:off x="3464" y="1358"/>
                <a:ext cx="230" cy="130"/>
              </a:xfrm>
              <a:custGeom>
                <a:avLst/>
                <a:gdLst/>
                <a:ahLst/>
                <a:cxnLst>
                  <a:cxn ang="0">
                    <a:pos x="18" y="6"/>
                  </a:cxn>
                  <a:cxn ang="0">
                    <a:pos x="42" y="22"/>
                  </a:cxn>
                  <a:cxn ang="0">
                    <a:pos x="66" y="24"/>
                  </a:cxn>
                  <a:cxn ang="0">
                    <a:pos x="78" y="4"/>
                  </a:cxn>
                  <a:cxn ang="0">
                    <a:pos x="104" y="6"/>
                  </a:cxn>
                  <a:cxn ang="0">
                    <a:pos x="112" y="18"/>
                  </a:cxn>
                  <a:cxn ang="0">
                    <a:pos x="114" y="26"/>
                  </a:cxn>
                  <a:cxn ang="0">
                    <a:pos x="130" y="28"/>
                  </a:cxn>
                  <a:cxn ang="0">
                    <a:pos x="146" y="38"/>
                  </a:cxn>
                  <a:cxn ang="0">
                    <a:pos x="170" y="60"/>
                  </a:cxn>
                  <a:cxn ang="0">
                    <a:pos x="192" y="70"/>
                  </a:cxn>
                  <a:cxn ang="0">
                    <a:pos x="216" y="84"/>
                  </a:cxn>
                  <a:cxn ang="0">
                    <a:pos x="226" y="86"/>
                  </a:cxn>
                  <a:cxn ang="0">
                    <a:pos x="230" y="96"/>
                  </a:cxn>
                  <a:cxn ang="0">
                    <a:pos x="220" y="100"/>
                  </a:cxn>
                  <a:cxn ang="0">
                    <a:pos x="206" y="92"/>
                  </a:cxn>
                  <a:cxn ang="0">
                    <a:pos x="186" y="122"/>
                  </a:cxn>
                  <a:cxn ang="0">
                    <a:pos x="170" y="130"/>
                  </a:cxn>
                  <a:cxn ang="0">
                    <a:pos x="150" y="128"/>
                  </a:cxn>
                  <a:cxn ang="0">
                    <a:pos x="148" y="112"/>
                  </a:cxn>
                  <a:cxn ang="0">
                    <a:pos x="132" y="106"/>
                  </a:cxn>
                  <a:cxn ang="0">
                    <a:pos x="108" y="92"/>
                  </a:cxn>
                  <a:cxn ang="0">
                    <a:pos x="78" y="74"/>
                  </a:cxn>
                  <a:cxn ang="0">
                    <a:pos x="54" y="76"/>
                  </a:cxn>
                  <a:cxn ang="0">
                    <a:pos x="30" y="92"/>
                  </a:cxn>
                  <a:cxn ang="0">
                    <a:pos x="24" y="68"/>
                  </a:cxn>
                  <a:cxn ang="0">
                    <a:pos x="8" y="52"/>
                  </a:cxn>
                  <a:cxn ang="0">
                    <a:pos x="0" y="36"/>
                  </a:cxn>
                  <a:cxn ang="0">
                    <a:pos x="8" y="30"/>
                  </a:cxn>
                  <a:cxn ang="0">
                    <a:pos x="22" y="36"/>
                  </a:cxn>
                  <a:cxn ang="0">
                    <a:pos x="22" y="22"/>
                  </a:cxn>
                  <a:cxn ang="0">
                    <a:pos x="10" y="10"/>
                  </a:cxn>
                </a:cxnLst>
                <a:rect l="0" t="0" r="r" b="b"/>
                <a:pathLst>
                  <a:path w="230" h="130">
                    <a:moveTo>
                      <a:pt x="6" y="6"/>
                    </a:moveTo>
                    <a:lnTo>
                      <a:pt x="18" y="6"/>
                    </a:lnTo>
                    <a:lnTo>
                      <a:pt x="28" y="10"/>
                    </a:lnTo>
                    <a:lnTo>
                      <a:pt x="42" y="22"/>
                    </a:lnTo>
                    <a:lnTo>
                      <a:pt x="50" y="22"/>
                    </a:lnTo>
                    <a:lnTo>
                      <a:pt x="66" y="24"/>
                    </a:lnTo>
                    <a:lnTo>
                      <a:pt x="66" y="14"/>
                    </a:lnTo>
                    <a:lnTo>
                      <a:pt x="78" y="4"/>
                    </a:lnTo>
                    <a:lnTo>
                      <a:pt x="88" y="0"/>
                    </a:lnTo>
                    <a:lnTo>
                      <a:pt x="104" y="6"/>
                    </a:lnTo>
                    <a:lnTo>
                      <a:pt x="110" y="12"/>
                    </a:lnTo>
                    <a:lnTo>
                      <a:pt x="112" y="18"/>
                    </a:lnTo>
                    <a:lnTo>
                      <a:pt x="114" y="22"/>
                    </a:lnTo>
                    <a:lnTo>
                      <a:pt x="114" y="26"/>
                    </a:lnTo>
                    <a:lnTo>
                      <a:pt x="120" y="28"/>
                    </a:lnTo>
                    <a:lnTo>
                      <a:pt x="130" y="28"/>
                    </a:lnTo>
                    <a:lnTo>
                      <a:pt x="140" y="28"/>
                    </a:lnTo>
                    <a:lnTo>
                      <a:pt x="146" y="38"/>
                    </a:lnTo>
                    <a:lnTo>
                      <a:pt x="158" y="52"/>
                    </a:lnTo>
                    <a:lnTo>
                      <a:pt x="170" y="60"/>
                    </a:lnTo>
                    <a:lnTo>
                      <a:pt x="180" y="68"/>
                    </a:lnTo>
                    <a:lnTo>
                      <a:pt x="192" y="70"/>
                    </a:lnTo>
                    <a:lnTo>
                      <a:pt x="204" y="80"/>
                    </a:lnTo>
                    <a:lnTo>
                      <a:pt x="216" y="84"/>
                    </a:lnTo>
                    <a:lnTo>
                      <a:pt x="222" y="86"/>
                    </a:lnTo>
                    <a:lnTo>
                      <a:pt x="226" y="86"/>
                    </a:lnTo>
                    <a:lnTo>
                      <a:pt x="228" y="88"/>
                    </a:lnTo>
                    <a:lnTo>
                      <a:pt x="230" y="96"/>
                    </a:lnTo>
                    <a:lnTo>
                      <a:pt x="230" y="100"/>
                    </a:lnTo>
                    <a:lnTo>
                      <a:pt x="220" y="100"/>
                    </a:lnTo>
                    <a:lnTo>
                      <a:pt x="212" y="96"/>
                    </a:lnTo>
                    <a:lnTo>
                      <a:pt x="206" y="92"/>
                    </a:lnTo>
                    <a:lnTo>
                      <a:pt x="196" y="108"/>
                    </a:lnTo>
                    <a:lnTo>
                      <a:pt x="186" y="122"/>
                    </a:lnTo>
                    <a:lnTo>
                      <a:pt x="178" y="128"/>
                    </a:lnTo>
                    <a:lnTo>
                      <a:pt x="170" y="130"/>
                    </a:lnTo>
                    <a:lnTo>
                      <a:pt x="160" y="128"/>
                    </a:lnTo>
                    <a:lnTo>
                      <a:pt x="150" y="128"/>
                    </a:lnTo>
                    <a:lnTo>
                      <a:pt x="150" y="120"/>
                    </a:lnTo>
                    <a:lnTo>
                      <a:pt x="148" y="112"/>
                    </a:lnTo>
                    <a:lnTo>
                      <a:pt x="140" y="108"/>
                    </a:lnTo>
                    <a:lnTo>
                      <a:pt x="132" y="106"/>
                    </a:lnTo>
                    <a:lnTo>
                      <a:pt x="122" y="100"/>
                    </a:lnTo>
                    <a:lnTo>
                      <a:pt x="108" y="92"/>
                    </a:lnTo>
                    <a:lnTo>
                      <a:pt x="92" y="80"/>
                    </a:lnTo>
                    <a:lnTo>
                      <a:pt x="78" y="74"/>
                    </a:lnTo>
                    <a:lnTo>
                      <a:pt x="66" y="76"/>
                    </a:lnTo>
                    <a:lnTo>
                      <a:pt x="54" y="76"/>
                    </a:lnTo>
                    <a:lnTo>
                      <a:pt x="46" y="82"/>
                    </a:lnTo>
                    <a:lnTo>
                      <a:pt x="30" y="92"/>
                    </a:lnTo>
                    <a:lnTo>
                      <a:pt x="28" y="80"/>
                    </a:lnTo>
                    <a:lnTo>
                      <a:pt x="24" y="68"/>
                    </a:lnTo>
                    <a:lnTo>
                      <a:pt x="18" y="62"/>
                    </a:lnTo>
                    <a:lnTo>
                      <a:pt x="8" y="52"/>
                    </a:lnTo>
                    <a:lnTo>
                      <a:pt x="0" y="42"/>
                    </a:lnTo>
                    <a:lnTo>
                      <a:pt x="0" y="36"/>
                    </a:lnTo>
                    <a:lnTo>
                      <a:pt x="2" y="28"/>
                    </a:lnTo>
                    <a:lnTo>
                      <a:pt x="8" y="30"/>
                    </a:lnTo>
                    <a:lnTo>
                      <a:pt x="12" y="36"/>
                    </a:lnTo>
                    <a:lnTo>
                      <a:pt x="22" y="36"/>
                    </a:lnTo>
                    <a:lnTo>
                      <a:pt x="24" y="32"/>
                    </a:lnTo>
                    <a:lnTo>
                      <a:pt x="22" y="22"/>
                    </a:lnTo>
                    <a:lnTo>
                      <a:pt x="18" y="16"/>
                    </a:lnTo>
                    <a:lnTo>
                      <a:pt x="10" y="10"/>
                    </a:lnTo>
                    <a:lnTo>
                      <a:pt x="6" y="6"/>
                    </a:lnTo>
                    <a:close/>
                  </a:path>
                </a:pathLst>
              </a:custGeom>
              <a:grpFill/>
              <a:ln w="3175" cmpd="sng">
                <a:solidFill>
                  <a:schemeClr val="accent5"/>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21" name="Freeform 214"/>
              <p:cNvSpPr>
                <a:spLocks/>
              </p:cNvSpPr>
              <p:nvPr/>
            </p:nvSpPr>
            <p:spPr bwMode="gray">
              <a:xfrm>
                <a:off x="3732" y="1348"/>
                <a:ext cx="126" cy="72"/>
              </a:xfrm>
              <a:custGeom>
                <a:avLst/>
                <a:gdLst/>
                <a:ahLst/>
                <a:cxnLst>
                  <a:cxn ang="0">
                    <a:pos x="12" y="60"/>
                  </a:cxn>
                  <a:cxn ang="0">
                    <a:pos x="20" y="58"/>
                  </a:cxn>
                  <a:cxn ang="0">
                    <a:pos x="28" y="56"/>
                  </a:cxn>
                  <a:cxn ang="0">
                    <a:pos x="36" y="52"/>
                  </a:cxn>
                  <a:cxn ang="0">
                    <a:pos x="42" y="44"/>
                  </a:cxn>
                  <a:cxn ang="0">
                    <a:pos x="32" y="40"/>
                  </a:cxn>
                  <a:cxn ang="0">
                    <a:pos x="20" y="32"/>
                  </a:cxn>
                  <a:cxn ang="0">
                    <a:pos x="16" y="36"/>
                  </a:cxn>
                  <a:cxn ang="0">
                    <a:pos x="6" y="34"/>
                  </a:cxn>
                  <a:cxn ang="0">
                    <a:pos x="0" y="32"/>
                  </a:cxn>
                  <a:cxn ang="0">
                    <a:pos x="2" y="28"/>
                  </a:cxn>
                  <a:cxn ang="0">
                    <a:pos x="6" y="20"/>
                  </a:cxn>
                  <a:cxn ang="0">
                    <a:pos x="6" y="8"/>
                  </a:cxn>
                  <a:cxn ang="0">
                    <a:pos x="18" y="6"/>
                  </a:cxn>
                  <a:cxn ang="0">
                    <a:pos x="24" y="8"/>
                  </a:cxn>
                  <a:cxn ang="0">
                    <a:pos x="30" y="10"/>
                  </a:cxn>
                  <a:cxn ang="0">
                    <a:pos x="38" y="12"/>
                  </a:cxn>
                  <a:cxn ang="0">
                    <a:pos x="38" y="4"/>
                  </a:cxn>
                  <a:cxn ang="0">
                    <a:pos x="48" y="0"/>
                  </a:cxn>
                  <a:cxn ang="0">
                    <a:pos x="56" y="2"/>
                  </a:cxn>
                  <a:cxn ang="0">
                    <a:pos x="62" y="4"/>
                  </a:cxn>
                  <a:cxn ang="0">
                    <a:pos x="68" y="6"/>
                  </a:cxn>
                  <a:cxn ang="0">
                    <a:pos x="86" y="6"/>
                  </a:cxn>
                  <a:cxn ang="0">
                    <a:pos x="100" y="6"/>
                  </a:cxn>
                  <a:cxn ang="0">
                    <a:pos x="112" y="6"/>
                  </a:cxn>
                  <a:cxn ang="0">
                    <a:pos x="126" y="12"/>
                  </a:cxn>
                  <a:cxn ang="0">
                    <a:pos x="122" y="18"/>
                  </a:cxn>
                  <a:cxn ang="0">
                    <a:pos x="118" y="24"/>
                  </a:cxn>
                  <a:cxn ang="0">
                    <a:pos x="114" y="30"/>
                  </a:cxn>
                  <a:cxn ang="0">
                    <a:pos x="106" y="36"/>
                  </a:cxn>
                  <a:cxn ang="0">
                    <a:pos x="100" y="42"/>
                  </a:cxn>
                  <a:cxn ang="0">
                    <a:pos x="88" y="50"/>
                  </a:cxn>
                  <a:cxn ang="0">
                    <a:pos x="76" y="52"/>
                  </a:cxn>
                  <a:cxn ang="0">
                    <a:pos x="68" y="52"/>
                  </a:cxn>
                  <a:cxn ang="0">
                    <a:pos x="60" y="56"/>
                  </a:cxn>
                  <a:cxn ang="0">
                    <a:pos x="56" y="58"/>
                  </a:cxn>
                  <a:cxn ang="0">
                    <a:pos x="50" y="64"/>
                  </a:cxn>
                  <a:cxn ang="0">
                    <a:pos x="50" y="68"/>
                  </a:cxn>
                  <a:cxn ang="0">
                    <a:pos x="44" y="72"/>
                  </a:cxn>
                  <a:cxn ang="0">
                    <a:pos x="38" y="72"/>
                  </a:cxn>
                  <a:cxn ang="0">
                    <a:pos x="30" y="72"/>
                  </a:cxn>
                  <a:cxn ang="0">
                    <a:pos x="24" y="70"/>
                  </a:cxn>
                  <a:cxn ang="0">
                    <a:pos x="18" y="70"/>
                  </a:cxn>
                  <a:cxn ang="0">
                    <a:pos x="10" y="70"/>
                  </a:cxn>
                  <a:cxn ang="0">
                    <a:pos x="12" y="60"/>
                  </a:cxn>
                </a:cxnLst>
                <a:rect l="0" t="0" r="r" b="b"/>
                <a:pathLst>
                  <a:path w="126" h="72">
                    <a:moveTo>
                      <a:pt x="12" y="60"/>
                    </a:moveTo>
                    <a:lnTo>
                      <a:pt x="20" y="58"/>
                    </a:lnTo>
                    <a:lnTo>
                      <a:pt x="28" y="56"/>
                    </a:lnTo>
                    <a:lnTo>
                      <a:pt x="36" y="52"/>
                    </a:lnTo>
                    <a:lnTo>
                      <a:pt x="42" y="44"/>
                    </a:lnTo>
                    <a:lnTo>
                      <a:pt x="32" y="40"/>
                    </a:lnTo>
                    <a:lnTo>
                      <a:pt x="20" y="32"/>
                    </a:lnTo>
                    <a:lnTo>
                      <a:pt x="16" y="36"/>
                    </a:lnTo>
                    <a:lnTo>
                      <a:pt x="6" y="34"/>
                    </a:lnTo>
                    <a:lnTo>
                      <a:pt x="0" y="32"/>
                    </a:lnTo>
                    <a:lnTo>
                      <a:pt x="2" y="28"/>
                    </a:lnTo>
                    <a:lnTo>
                      <a:pt x="6" y="20"/>
                    </a:lnTo>
                    <a:lnTo>
                      <a:pt x="6" y="8"/>
                    </a:lnTo>
                    <a:lnTo>
                      <a:pt x="18" y="6"/>
                    </a:lnTo>
                    <a:lnTo>
                      <a:pt x="24" y="8"/>
                    </a:lnTo>
                    <a:lnTo>
                      <a:pt x="30" y="10"/>
                    </a:lnTo>
                    <a:lnTo>
                      <a:pt x="38" y="12"/>
                    </a:lnTo>
                    <a:lnTo>
                      <a:pt x="38" y="4"/>
                    </a:lnTo>
                    <a:lnTo>
                      <a:pt x="48" y="0"/>
                    </a:lnTo>
                    <a:lnTo>
                      <a:pt x="56" y="2"/>
                    </a:lnTo>
                    <a:lnTo>
                      <a:pt x="62" y="4"/>
                    </a:lnTo>
                    <a:lnTo>
                      <a:pt x="68" y="6"/>
                    </a:lnTo>
                    <a:lnTo>
                      <a:pt x="86" y="6"/>
                    </a:lnTo>
                    <a:lnTo>
                      <a:pt x="100" y="6"/>
                    </a:lnTo>
                    <a:lnTo>
                      <a:pt x="112" y="6"/>
                    </a:lnTo>
                    <a:lnTo>
                      <a:pt x="126" y="12"/>
                    </a:lnTo>
                    <a:lnTo>
                      <a:pt x="122" y="18"/>
                    </a:lnTo>
                    <a:lnTo>
                      <a:pt x="118" y="24"/>
                    </a:lnTo>
                    <a:lnTo>
                      <a:pt x="114" y="30"/>
                    </a:lnTo>
                    <a:lnTo>
                      <a:pt x="106" y="36"/>
                    </a:lnTo>
                    <a:lnTo>
                      <a:pt x="100" y="42"/>
                    </a:lnTo>
                    <a:lnTo>
                      <a:pt x="88" y="50"/>
                    </a:lnTo>
                    <a:lnTo>
                      <a:pt x="76" y="52"/>
                    </a:lnTo>
                    <a:lnTo>
                      <a:pt x="68" y="52"/>
                    </a:lnTo>
                    <a:lnTo>
                      <a:pt x="60" y="56"/>
                    </a:lnTo>
                    <a:lnTo>
                      <a:pt x="56" y="58"/>
                    </a:lnTo>
                    <a:lnTo>
                      <a:pt x="50" y="64"/>
                    </a:lnTo>
                    <a:lnTo>
                      <a:pt x="50" y="68"/>
                    </a:lnTo>
                    <a:lnTo>
                      <a:pt x="44" y="72"/>
                    </a:lnTo>
                    <a:lnTo>
                      <a:pt x="38" y="72"/>
                    </a:lnTo>
                    <a:lnTo>
                      <a:pt x="30" y="72"/>
                    </a:lnTo>
                    <a:lnTo>
                      <a:pt x="24" y="70"/>
                    </a:lnTo>
                    <a:lnTo>
                      <a:pt x="18" y="70"/>
                    </a:lnTo>
                    <a:lnTo>
                      <a:pt x="10" y="70"/>
                    </a:lnTo>
                    <a:lnTo>
                      <a:pt x="12" y="60"/>
                    </a:lnTo>
                    <a:close/>
                  </a:path>
                </a:pathLst>
              </a:custGeom>
              <a:grpFill/>
              <a:ln w="3175" cmpd="sng">
                <a:solidFill>
                  <a:schemeClr val="accent5"/>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22" name="Freeform 215"/>
              <p:cNvSpPr>
                <a:spLocks/>
              </p:cNvSpPr>
              <p:nvPr/>
            </p:nvSpPr>
            <p:spPr bwMode="gray">
              <a:xfrm>
                <a:off x="3504" y="1304"/>
                <a:ext cx="270" cy="154"/>
              </a:xfrm>
              <a:custGeom>
                <a:avLst/>
                <a:gdLst/>
                <a:ahLst/>
                <a:cxnLst>
                  <a:cxn ang="0">
                    <a:pos x="0" y="10"/>
                  </a:cxn>
                  <a:cxn ang="0">
                    <a:pos x="74" y="18"/>
                  </a:cxn>
                  <a:cxn ang="0">
                    <a:pos x="110" y="38"/>
                  </a:cxn>
                  <a:cxn ang="0">
                    <a:pos x="136" y="36"/>
                  </a:cxn>
                  <a:cxn ang="0">
                    <a:pos x="152" y="50"/>
                  </a:cxn>
                  <a:cxn ang="0">
                    <a:pos x="160" y="62"/>
                  </a:cxn>
                  <a:cxn ang="0">
                    <a:pos x="170" y="68"/>
                  </a:cxn>
                  <a:cxn ang="0">
                    <a:pos x="194" y="82"/>
                  </a:cxn>
                  <a:cxn ang="0">
                    <a:pos x="202" y="92"/>
                  </a:cxn>
                  <a:cxn ang="0">
                    <a:pos x="214" y="74"/>
                  </a:cxn>
                  <a:cxn ang="0">
                    <a:pos x="228" y="64"/>
                  </a:cxn>
                  <a:cxn ang="0">
                    <a:pos x="230" y="72"/>
                  </a:cxn>
                  <a:cxn ang="0">
                    <a:pos x="232" y="78"/>
                  </a:cxn>
                  <a:cxn ang="0">
                    <a:pos x="244" y="80"/>
                  </a:cxn>
                  <a:cxn ang="0">
                    <a:pos x="260" y="84"/>
                  </a:cxn>
                  <a:cxn ang="0">
                    <a:pos x="264" y="96"/>
                  </a:cxn>
                  <a:cxn ang="0">
                    <a:pos x="240" y="104"/>
                  </a:cxn>
                  <a:cxn ang="0">
                    <a:pos x="226" y="102"/>
                  </a:cxn>
                  <a:cxn ang="0">
                    <a:pos x="238" y="92"/>
                  </a:cxn>
                  <a:cxn ang="0">
                    <a:pos x="226" y="92"/>
                  </a:cxn>
                  <a:cxn ang="0">
                    <a:pos x="216" y="100"/>
                  </a:cxn>
                  <a:cxn ang="0">
                    <a:pos x="208" y="112"/>
                  </a:cxn>
                  <a:cxn ang="0">
                    <a:pos x="194" y="118"/>
                  </a:cxn>
                  <a:cxn ang="0">
                    <a:pos x="200" y="124"/>
                  </a:cxn>
                  <a:cxn ang="0">
                    <a:pos x="210" y="132"/>
                  </a:cxn>
                  <a:cxn ang="0">
                    <a:pos x="206" y="152"/>
                  </a:cxn>
                  <a:cxn ang="0">
                    <a:pos x="190" y="152"/>
                  </a:cxn>
                  <a:cxn ang="0">
                    <a:pos x="182" y="138"/>
                  </a:cxn>
                  <a:cxn ang="0">
                    <a:pos x="164" y="134"/>
                  </a:cxn>
                  <a:cxn ang="0">
                    <a:pos x="140" y="122"/>
                  </a:cxn>
                  <a:cxn ang="0">
                    <a:pos x="118" y="106"/>
                  </a:cxn>
                  <a:cxn ang="0">
                    <a:pos x="104" y="88"/>
                  </a:cxn>
                  <a:cxn ang="0">
                    <a:pos x="80" y="82"/>
                  </a:cxn>
                  <a:cxn ang="0">
                    <a:pos x="72" y="72"/>
                  </a:cxn>
                  <a:cxn ang="0">
                    <a:pos x="64" y="60"/>
                  </a:cxn>
                  <a:cxn ang="0">
                    <a:pos x="38" y="58"/>
                  </a:cxn>
                  <a:cxn ang="0">
                    <a:pos x="26" y="74"/>
                  </a:cxn>
                  <a:cxn ang="0">
                    <a:pos x="10" y="76"/>
                  </a:cxn>
                </a:cxnLst>
                <a:rect l="0" t="0" r="r" b="b"/>
                <a:pathLst>
                  <a:path w="270" h="154">
                    <a:moveTo>
                      <a:pt x="10" y="76"/>
                    </a:moveTo>
                    <a:lnTo>
                      <a:pt x="0" y="10"/>
                    </a:lnTo>
                    <a:lnTo>
                      <a:pt x="34" y="0"/>
                    </a:lnTo>
                    <a:lnTo>
                      <a:pt x="74" y="18"/>
                    </a:lnTo>
                    <a:lnTo>
                      <a:pt x="92" y="40"/>
                    </a:lnTo>
                    <a:lnTo>
                      <a:pt x="110" y="38"/>
                    </a:lnTo>
                    <a:lnTo>
                      <a:pt x="124" y="36"/>
                    </a:lnTo>
                    <a:lnTo>
                      <a:pt x="136" y="36"/>
                    </a:lnTo>
                    <a:lnTo>
                      <a:pt x="146" y="44"/>
                    </a:lnTo>
                    <a:lnTo>
                      <a:pt x="152" y="50"/>
                    </a:lnTo>
                    <a:lnTo>
                      <a:pt x="158" y="56"/>
                    </a:lnTo>
                    <a:lnTo>
                      <a:pt x="160" y="62"/>
                    </a:lnTo>
                    <a:lnTo>
                      <a:pt x="162" y="66"/>
                    </a:lnTo>
                    <a:lnTo>
                      <a:pt x="170" y="68"/>
                    </a:lnTo>
                    <a:lnTo>
                      <a:pt x="174" y="82"/>
                    </a:lnTo>
                    <a:lnTo>
                      <a:pt x="194" y="82"/>
                    </a:lnTo>
                    <a:lnTo>
                      <a:pt x="196" y="90"/>
                    </a:lnTo>
                    <a:lnTo>
                      <a:pt x="202" y="92"/>
                    </a:lnTo>
                    <a:lnTo>
                      <a:pt x="208" y="82"/>
                    </a:lnTo>
                    <a:lnTo>
                      <a:pt x="214" y="74"/>
                    </a:lnTo>
                    <a:lnTo>
                      <a:pt x="218" y="72"/>
                    </a:lnTo>
                    <a:lnTo>
                      <a:pt x="228" y="64"/>
                    </a:lnTo>
                    <a:lnTo>
                      <a:pt x="234" y="64"/>
                    </a:lnTo>
                    <a:lnTo>
                      <a:pt x="230" y="72"/>
                    </a:lnTo>
                    <a:lnTo>
                      <a:pt x="228" y="76"/>
                    </a:lnTo>
                    <a:lnTo>
                      <a:pt x="232" y="78"/>
                    </a:lnTo>
                    <a:lnTo>
                      <a:pt x="234" y="78"/>
                    </a:lnTo>
                    <a:lnTo>
                      <a:pt x="244" y="80"/>
                    </a:lnTo>
                    <a:lnTo>
                      <a:pt x="248" y="76"/>
                    </a:lnTo>
                    <a:lnTo>
                      <a:pt x="260" y="84"/>
                    </a:lnTo>
                    <a:lnTo>
                      <a:pt x="270" y="88"/>
                    </a:lnTo>
                    <a:lnTo>
                      <a:pt x="264" y="96"/>
                    </a:lnTo>
                    <a:lnTo>
                      <a:pt x="254" y="100"/>
                    </a:lnTo>
                    <a:lnTo>
                      <a:pt x="240" y="104"/>
                    </a:lnTo>
                    <a:lnTo>
                      <a:pt x="234" y="102"/>
                    </a:lnTo>
                    <a:lnTo>
                      <a:pt x="226" y="102"/>
                    </a:lnTo>
                    <a:lnTo>
                      <a:pt x="238" y="96"/>
                    </a:lnTo>
                    <a:lnTo>
                      <a:pt x="238" y="92"/>
                    </a:lnTo>
                    <a:lnTo>
                      <a:pt x="230" y="86"/>
                    </a:lnTo>
                    <a:lnTo>
                      <a:pt x="226" y="92"/>
                    </a:lnTo>
                    <a:lnTo>
                      <a:pt x="216" y="90"/>
                    </a:lnTo>
                    <a:lnTo>
                      <a:pt x="216" y="100"/>
                    </a:lnTo>
                    <a:lnTo>
                      <a:pt x="210" y="102"/>
                    </a:lnTo>
                    <a:lnTo>
                      <a:pt x="208" y="112"/>
                    </a:lnTo>
                    <a:lnTo>
                      <a:pt x="194" y="112"/>
                    </a:lnTo>
                    <a:lnTo>
                      <a:pt x="194" y="118"/>
                    </a:lnTo>
                    <a:lnTo>
                      <a:pt x="196" y="120"/>
                    </a:lnTo>
                    <a:lnTo>
                      <a:pt x="200" y="124"/>
                    </a:lnTo>
                    <a:lnTo>
                      <a:pt x="206" y="128"/>
                    </a:lnTo>
                    <a:lnTo>
                      <a:pt x="210" y="132"/>
                    </a:lnTo>
                    <a:lnTo>
                      <a:pt x="210" y="142"/>
                    </a:lnTo>
                    <a:lnTo>
                      <a:pt x="206" y="152"/>
                    </a:lnTo>
                    <a:lnTo>
                      <a:pt x="200" y="154"/>
                    </a:lnTo>
                    <a:lnTo>
                      <a:pt x="190" y="152"/>
                    </a:lnTo>
                    <a:lnTo>
                      <a:pt x="188" y="142"/>
                    </a:lnTo>
                    <a:lnTo>
                      <a:pt x="182" y="138"/>
                    </a:lnTo>
                    <a:lnTo>
                      <a:pt x="176" y="138"/>
                    </a:lnTo>
                    <a:lnTo>
                      <a:pt x="164" y="134"/>
                    </a:lnTo>
                    <a:lnTo>
                      <a:pt x="152" y="124"/>
                    </a:lnTo>
                    <a:lnTo>
                      <a:pt x="140" y="122"/>
                    </a:lnTo>
                    <a:lnTo>
                      <a:pt x="130" y="114"/>
                    </a:lnTo>
                    <a:lnTo>
                      <a:pt x="118" y="106"/>
                    </a:lnTo>
                    <a:lnTo>
                      <a:pt x="110" y="96"/>
                    </a:lnTo>
                    <a:lnTo>
                      <a:pt x="104" y="88"/>
                    </a:lnTo>
                    <a:lnTo>
                      <a:pt x="100" y="82"/>
                    </a:lnTo>
                    <a:lnTo>
                      <a:pt x="80" y="82"/>
                    </a:lnTo>
                    <a:lnTo>
                      <a:pt x="74" y="80"/>
                    </a:lnTo>
                    <a:lnTo>
                      <a:pt x="72" y="72"/>
                    </a:lnTo>
                    <a:lnTo>
                      <a:pt x="70" y="66"/>
                    </a:lnTo>
                    <a:lnTo>
                      <a:pt x="64" y="60"/>
                    </a:lnTo>
                    <a:lnTo>
                      <a:pt x="48" y="54"/>
                    </a:lnTo>
                    <a:lnTo>
                      <a:pt x="38" y="58"/>
                    </a:lnTo>
                    <a:lnTo>
                      <a:pt x="26" y="68"/>
                    </a:lnTo>
                    <a:lnTo>
                      <a:pt x="26" y="74"/>
                    </a:lnTo>
                    <a:lnTo>
                      <a:pt x="26" y="78"/>
                    </a:lnTo>
                    <a:lnTo>
                      <a:pt x="10" y="76"/>
                    </a:lnTo>
                    <a:close/>
                  </a:path>
                </a:pathLst>
              </a:custGeom>
              <a:grpFill/>
              <a:ln w="3175" cmpd="sng">
                <a:solidFill>
                  <a:schemeClr val="accent5"/>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23" name="Freeform 216"/>
              <p:cNvSpPr>
                <a:spLocks/>
              </p:cNvSpPr>
              <p:nvPr/>
            </p:nvSpPr>
            <p:spPr bwMode="gray">
              <a:xfrm>
                <a:off x="3352" y="1126"/>
                <a:ext cx="570" cy="270"/>
              </a:xfrm>
              <a:custGeom>
                <a:avLst/>
                <a:gdLst/>
                <a:ahLst/>
                <a:cxnLst>
                  <a:cxn ang="0">
                    <a:pos x="108" y="248"/>
                  </a:cxn>
                  <a:cxn ang="0">
                    <a:pos x="102" y="236"/>
                  </a:cxn>
                  <a:cxn ang="0">
                    <a:pos x="84" y="222"/>
                  </a:cxn>
                  <a:cxn ang="0">
                    <a:pos x="58" y="194"/>
                  </a:cxn>
                  <a:cxn ang="0">
                    <a:pos x="70" y="184"/>
                  </a:cxn>
                  <a:cxn ang="0">
                    <a:pos x="92" y="168"/>
                  </a:cxn>
                  <a:cxn ang="0">
                    <a:pos x="80" y="152"/>
                  </a:cxn>
                  <a:cxn ang="0">
                    <a:pos x="64" y="152"/>
                  </a:cxn>
                  <a:cxn ang="0">
                    <a:pos x="36" y="152"/>
                  </a:cxn>
                  <a:cxn ang="0">
                    <a:pos x="10" y="126"/>
                  </a:cxn>
                  <a:cxn ang="0">
                    <a:pos x="0" y="126"/>
                  </a:cxn>
                  <a:cxn ang="0">
                    <a:pos x="10" y="88"/>
                  </a:cxn>
                  <a:cxn ang="0">
                    <a:pos x="24" y="82"/>
                  </a:cxn>
                  <a:cxn ang="0">
                    <a:pos x="86" y="72"/>
                  </a:cxn>
                  <a:cxn ang="0">
                    <a:pos x="122" y="86"/>
                  </a:cxn>
                  <a:cxn ang="0">
                    <a:pos x="170" y="86"/>
                  </a:cxn>
                  <a:cxn ang="0">
                    <a:pos x="202" y="84"/>
                  </a:cxn>
                  <a:cxn ang="0">
                    <a:pos x="184" y="56"/>
                  </a:cxn>
                  <a:cxn ang="0">
                    <a:pos x="188" y="36"/>
                  </a:cxn>
                  <a:cxn ang="0">
                    <a:pos x="270" y="10"/>
                  </a:cxn>
                  <a:cxn ang="0">
                    <a:pos x="320" y="22"/>
                  </a:cxn>
                  <a:cxn ang="0">
                    <a:pos x="370" y="32"/>
                  </a:cxn>
                  <a:cxn ang="0">
                    <a:pos x="396" y="28"/>
                  </a:cxn>
                  <a:cxn ang="0">
                    <a:pos x="472" y="84"/>
                  </a:cxn>
                  <a:cxn ang="0">
                    <a:pos x="486" y="84"/>
                  </a:cxn>
                  <a:cxn ang="0">
                    <a:pos x="534" y="94"/>
                  </a:cxn>
                  <a:cxn ang="0">
                    <a:pos x="564" y="112"/>
                  </a:cxn>
                  <a:cxn ang="0">
                    <a:pos x="544" y="130"/>
                  </a:cxn>
                  <a:cxn ang="0">
                    <a:pos x="540" y="154"/>
                  </a:cxn>
                  <a:cxn ang="0">
                    <a:pos x="522" y="160"/>
                  </a:cxn>
                  <a:cxn ang="0">
                    <a:pos x="510" y="186"/>
                  </a:cxn>
                  <a:cxn ang="0">
                    <a:pos x="510" y="210"/>
                  </a:cxn>
                  <a:cxn ang="0">
                    <a:pos x="492" y="228"/>
                  </a:cxn>
                  <a:cxn ang="0">
                    <a:pos x="448" y="228"/>
                  </a:cxn>
                  <a:cxn ang="0">
                    <a:pos x="418" y="234"/>
                  </a:cxn>
                  <a:cxn ang="0">
                    <a:pos x="386" y="242"/>
                  </a:cxn>
                  <a:cxn ang="0">
                    <a:pos x="358" y="264"/>
                  </a:cxn>
                  <a:cxn ang="0">
                    <a:pos x="346" y="260"/>
                  </a:cxn>
                  <a:cxn ang="0">
                    <a:pos x="314" y="244"/>
                  </a:cxn>
                  <a:cxn ang="0">
                    <a:pos x="244" y="218"/>
                  </a:cxn>
                  <a:cxn ang="0">
                    <a:pos x="152" y="188"/>
                  </a:cxn>
                  <a:cxn ang="0">
                    <a:pos x="140" y="242"/>
                  </a:cxn>
                </a:cxnLst>
                <a:rect l="0" t="0" r="r" b="b"/>
                <a:pathLst>
                  <a:path w="570" h="270">
                    <a:moveTo>
                      <a:pt x="118" y="238"/>
                    </a:moveTo>
                    <a:lnTo>
                      <a:pt x="110" y="240"/>
                    </a:lnTo>
                    <a:lnTo>
                      <a:pt x="108" y="248"/>
                    </a:lnTo>
                    <a:lnTo>
                      <a:pt x="108" y="252"/>
                    </a:lnTo>
                    <a:lnTo>
                      <a:pt x="104" y="248"/>
                    </a:lnTo>
                    <a:lnTo>
                      <a:pt x="102" y="236"/>
                    </a:lnTo>
                    <a:lnTo>
                      <a:pt x="102" y="230"/>
                    </a:lnTo>
                    <a:lnTo>
                      <a:pt x="92" y="224"/>
                    </a:lnTo>
                    <a:lnTo>
                      <a:pt x="84" y="222"/>
                    </a:lnTo>
                    <a:lnTo>
                      <a:pt x="72" y="210"/>
                    </a:lnTo>
                    <a:lnTo>
                      <a:pt x="62" y="200"/>
                    </a:lnTo>
                    <a:lnTo>
                      <a:pt x="58" y="194"/>
                    </a:lnTo>
                    <a:lnTo>
                      <a:pt x="64" y="194"/>
                    </a:lnTo>
                    <a:lnTo>
                      <a:pt x="76" y="196"/>
                    </a:lnTo>
                    <a:lnTo>
                      <a:pt x="70" y="184"/>
                    </a:lnTo>
                    <a:lnTo>
                      <a:pt x="82" y="182"/>
                    </a:lnTo>
                    <a:lnTo>
                      <a:pt x="94" y="182"/>
                    </a:lnTo>
                    <a:lnTo>
                      <a:pt x="92" y="168"/>
                    </a:lnTo>
                    <a:lnTo>
                      <a:pt x="92" y="158"/>
                    </a:lnTo>
                    <a:lnTo>
                      <a:pt x="88" y="152"/>
                    </a:lnTo>
                    <a:lnTo>
                      <a:pt x="80" y="152"/>
                    </a:lnTo>
                    <a:lnTo>
                      <a:pt x="74" y="156"/>
                    </a:lnTo>
                    <a:lnTo>
                      <a:pt x="70" y="154"/>
                    </a:lnTo>
                    <a:lnTo>
                      <a:pt x="64" y="152"/>
                    </a:lnTo>
                    <a:lnTo>
                      <a:pt x="52" y="152"/>
                    </a:lnTo>
                    <a:lnTo>
                      <a:pt x="42" y="162"/>
                    </a:lnTo>
                    <a:lnTo>
                      <a:pt x="36" y="152"/>
                    </a:lnTo>
                    <a:lnTo>
                      <a:pt x="24" y="136"/>
                    </a:lnTo>
                    <a:lnTo>
                      <a:pt x="10" y="136"/>
                    </a:lnTo>
                    <a:lnTo>
                      <a:pt x="10" y="126"/>
                    </a:lnTo>
                    <a:lnTo>
                      <a:pt x="4" y="128"/>
                    </a:lnTo>
                    <a:lnTo>
                      <a:pt x="0" y="128"/>
                    </a:lnTo>
                    <a:lnTo>
                      <a:pt x="0" y="126"/>
                    </a:lnTo>
                    <a:lnTo>
                      <a:pt x="0" y="110"/>
                    </a:lnTo>
                    <a:lnTo>
                      <a:pt x="0" y="96"/>
                    </a:lnTo>
                    <a:lnTo>
                      <a:pt x="10" y="88"/>
                    </a:lnTo>
                    <a:lnTo>
                      <a:pt x="18" y="98"/>
                    </a:lnTo>
                    <a:lnTo>
                      <a:pt x="26" y="94"/>
                    </a:lnTo>
                    <a:lnTo>
                      <a:pt x="24" y="82"/>
                    </a:lnTo>
                    <a:lnTo>
                      <a:pt x="48" y="62"/>
                    </a:lnTo>
                    <a:lnTo>
                      <a:pt x="68" y="66"/>
                    </a:lnTo>
                    <a:lnTo>
                      <a:pt x="86" y="72"/>
                    </a:lnTo>
                    <a:lnTo>
                      <a:pt x="102" y="84"/>
                    </a:lnTo>
                    <a:lnTo>
                      <a:pt x="110" y="82"/>
                    </a:lnTo>
                    <a:lnTo>
                      <a:pt x="122" y="86"/>
                    </a:lnTo>
                    <a:lnTo>
                      <a:pt x="128" y="78"/>
                    </a:lnTo>
                    <a:lnTo>
                      <a:pt x="160" y="78"/>
                    </a:lnTo>
                    <a:lnTo>
                      <a:pt x="170" y="86"/>
                    </a:lnTo>
                    <a:lnTo>
                      <a:pt x="176" y="86"/>
                    </a:lnTo>
                    <a:lnTo>
                      <a:pt x="186" y="84"/>
                    </a:lnTo>
                    <a:lnTo>
                      <a:pt x="202" y="84"/>
                    </a:lnTo>
                    <a:lnTo>
                      <a:pt x="204" y="70"/>
                    </a:lnTo>
                    <a:lnTo>
                      <a:pt x="180" y="62"/>
                    </a:lnTo>
                    <a:lnTo>
                      <a:pt x="184" y="56"/>
                    </a:lnTo>
                    <a:lnTo>
                      <a:pt x="186" y="44"/>
                    </a:lnTo>
                    <a:lnTo>
                      <a:pt x="200" y="42"/>
                    </a:lnTo>
                    <a:lnTo>
                      <a:pt x="188" y="36"/>
                    </a:lnTo>
                    <a:lnTo>
                      <a:pt x="182" y="26"/>
                    </a:lnTo>
                    <a:lnTo>
                      <a:pt x="204" y="24"/>
                    </a:lnTo>
                    <a:lnTo>
                      <a:pt x="270" y="10"/>
                    </a:lnTo>
                    <a:lnTo>
                      <a:pt x="280" y="0"/>
                    </a:lnTo>
                    <a:lnTo>
                      <a:pt x="308" y="4"/>
                    </a:lnTo>
                    <a:lnTo>
                      <a:pt x="320" y="22"/>
                    </a:lnTo>
                    <a:lnTo>
                      <a:pt x="354" y="26"/>
                    </a:lnTo>
                    <a:lnTo>
                      <a:pt x="352" y="32"/>
                    </a:lnTo>
                    <a:lnTo>
                      <a:pt x="370" y="32"/>
                    </a:lnTo>
                    <a:lnTo>
                      <a:pt x="388" y="18"/>
                    </a:lnTo>
                    <a:lnTo>
                      <a:pt x="396" y="18"/>
                    </a:lnTo>
                    <a:lnTo>
                      <a:pt x="396" y="28"/>
                    </a:lnTo>
                    <a:lnTo>
                      <a:pt x="412" y="34"/>
                    </a:lnTo>
                    <a:lnTo>
                      <a:pt x="464" y="82"/>
                    </a:lnTo>
                    <a:lnTo>
                      <a:pt x="472" y="84"/>
                    </a:lnTo>
                    <a:lnTo>
                      <a:pt x="472" y="74"/>
                    </a:lnTo>
                    <a:lnTo>
                      <a:pt x="484" y="76"/>
                    </a:lnTo>
                    <a:lnTo>
                      <a:pt x="486" y="84"/>
                    </a:lnTo>
                    <a:lnTo>
                      <a:pt x="506" y="86"/>
                    </a:lnTo>
                    <a:lnTo>
                      <a:pt x="510" y="78"/>
                    </a:lnTo>
                    <a:lnTo>
                      <a:pt x="534" y="94"/>
                    </a:lnTo>
                    <a:lnTo>
                      <a:pt x="550" y="104"/>
                    </a:lnTo>
                    <a:lnTo>
                      <a:pt x="570" y="108"/>
                    </a:lnTo>
                    <a:lnTo>
                      <a:pt x="564" y="112"/>
                    </a:lnTo>
                    <a:lnTo>
                      <a:pt x="562" y="116"/>
                    </a:lnTo>
                    <a:lnTo>
                      <a:pt x="558" y="120"/>
                    </a:lnTo>
                    <a:lnTo>
                      <a:pt x="544" y="130"/>
                    </a:lnTo>
                    <a:lnTo>
                      <a:pt x="556" y="144"/>
                    </a:lnTo>
                    <a:lnTo>
                      <a:pt x="548" y="152"/>
                    </a:lnTo>
                    <a:lnTo>
                      <a:pt x="540" y="154"/>
                    </a:lnTo>
                    <a:lnTo>
                      <a:pt x="532" y="152"/>
                    </a:lnTo>
                    <a:lnTo>
                      <a:pt x="518" y="148"/>
                    </a:lnTo>
                    <a:lnTo>
                      <a:pt x="522" y="160"/>
                    </a:lnTo>
                    <a:lnTo>
                      <a:pt x="522" y="176"/>
                    </a:lnTo>
                    <a:lnTo>
                      <a:pt x="520" y="184"/>
                    </a:lnTo>
                    <a:lnTo>
                      <a:pt x="510" y="186"/>
                    </a:lnTo>
                    <a:lnTo>
                      <a:pt x="498" y="182"/>
                    </a:lnTo>
                    <a:lnTo>
                      <a:pt x="500" y="190"/>
                    </a:lnTo>
                    <a:lnTo>
                      <a:pt x="510" y="210"/>
                    </a:lnTo>
                    <a:lnTo>
                      <a:pt x="512" y="224"/>
                    </a:lnTo>
                    <a:lnTo>
                      <a:pt x="506" y="234"/>
                    </a:lnTo>
                    <a:lnTo>
                      <a:pt x="492" y="228"/>
                    </a:lnTo>
                    <a:lnTo>
                      <a:pt x="480" y="228"/>
                    </a:lnTo>
                    <a:lnTo>
                      <a:pt x="460" y="228"/>
                    </a:lnTo>
                    <a:lnTo>
                      <a:pt x="448" y="228"/>
                    </a:lnTo>
                    <a:lnTo>
                      <a:pt x="428" y="222"/>
                    </a:lnTo>
                    <a:lnTo>
                      <a:pt x="418" y="226"/>
                    </a:lnTo>
                    <a:lnTo>
                      <a:pt x="418" y="234"/>
                    </a:lnTo>
                    <a:lnTo>
                      <a:pt x="398" y="228"/>
                    </a:lnTo>
                    <a:lnTo>
                      <a:pt x="386" y="230"/>
                    </a:lnTo>
                    <a:lnTo>
                      <a:pt x="386" y="242"/>
                    </a:lnTo>
                    <a:lnTo>
                      <a:pt x="380" y="242"/>
                    </a:lnTo>
                    <a:lnTo>
                      <a:pt x="360" y="260"/>
                    </a:lnTo>
                    <a:lnTo>
                      <a:pt x="358" y="264"/>
                    </a:lnTo>
                    <a:lnTo>
                      <a:pt x="354" y="270"/>
                    </a:lnTo>
                    <a:lnTo>
                      <a:pt x="348" y="268"/>
                    </a:lnTo>
                    <a:lnTo>
                      <a:pt x="346" y="260"/>
                    </a:lnTo>
                    <a:lnTo>
                      <a:pt x="326" y="260"/>
                    </a:lnTo>
                    <a:lnTo>
                      <a:pt x="322" y="246"/>
                    </a:lnTo>
                    <a:lnTo>
                      <a:pt x="314" y="244"/>
                    </a:lnTo>
                    <a:lnTo>
                      <a:pt x="310" y="234"/>
                    </a:lnTo>
                    <a:lnTo>
                      <a:pt x="288" y="214"/>
                    </a:lnTo>
                    <a:lnTo>
                      <a:pt x="244" y="218"/>
                    </a:lnTo>
                    <a:lnTo>
                      <a:pt x="226" y="196"/>
                    </a:lnTo>
                    <a:lnTo>
                      <a:pt x="186" y="178"/>
                    </a:lnTo>
                    <a:lnTo>
                      <a:pt x="152" y="188"/>
                    </a:lnTo>
                    <a:lnTo>
                      <a:pt x="162" y="254"/>
                    </a:lnTo>
                    <a:lnTo>
                      <a:pt x="154" y="254"/>
                    </a:lnTo>
                    <a:lnTo>
                      <a:pt x="140" y="242"/>
                    </a:lnTo>
                    <a:lnTo>
                      <a:pt x="130" y="238"/>
                    </a:lnTo>
                    <a:lnTo>
                      <a:pt x="118" y="238"/>
                    </a:lnTo>
                    <a:close/>
                  </a:path>
                </a:pathLst>
              </a:custGeom>
              <a:grpFill/>
              <a:ln w="3175" cmpd="sng">
                <a:solidFill>
                  <a:schemeClr val="accent5"/>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24" name="Freeform 217"/>
              <p:cNvSpPr>
                <a:spLocks/>
              </p:cNvSpPr>
              <p:nvPr/>
            </p:nvSpPr>
            <p:spPr bwMode="gray">
              <a:xfrm>
                <a:off x="3352" y="1412"/>
                <a:ext cx="24" cy="14"/>
              </a:xfrm>
              <a:custGeom>
                <a:avLst/>
                <a:gdLst/>
                <a:ahLst/>
                <a:cxnLst>
                  <a:cxn ang="0">
                    <a:pos x="0" y="2"/>
                  </a:cxn>
                  <a:cxn ang="0">
                    <a:pos x="8" y="0"/>
                  </a:cxn>
                  <a:cxn ang="0">
                    <a:pos x="18" y="8"/>
                  </a:cxn>
                  <a:cxn ang="0">
                    <a:pos x="24" y="12"/>
                  </a:cxn>
                  <a:cxn ang="0">
                    <a:pos x="16" y="14"/>
                  </a:cxn>
                  <a:cxn ang="0">
                    <a:pos x="12" y="14"/>
                  </a:cxn>
                  <a:cxn ang="0">
                    <a:pos x="6" y="10"/>
                  </a:cxn>
                  <a:cxn ang="0">
                    <a:pos x="0" y="2"/>
                  </a:cxn>
                </a:cxnLst>
                <a:rect l="0" t="0" r="r" b="b"/>
                <a:pathLst>
                  <a:path w="24" h="14">
                    <a:moveTo>
                      <a:pt x="0" y="2"/>
                    </a:moveTo>
                    <a:lnTo>
                      <a:pt x="8" y="0"/>
                    </a:lnTo>
                    <a:lnTo>
                      <a:pt x="18" y="8"/>
                    </a:lnTo>
                    <a:lnTo>
                      <a:pt x="24" y="12"/>
                    </a:lnTo>
                    <a:lnTo>
                      <a:pt x="16" y="14"/>
                    </a:lnTo>
                    <a:lnTo>
                      <a:pt x="12" y="14"/>
                    </a:lnTo>
                    <a:lnTo>
                      <a:pt x="6" y="10"/>
                    </a:lnTo>
                    <a:lnTo>
                      <a:pt x="0" y="2"/>
                    </a:lnTo>
                    <a:close/>
                  </a:path>
                </a:pathLst>
              </a:custGeom>
              <a:grpFill/>
              <a:ln w="3175" cmpd="sng">
                <a:solidFill>
                  <a:schemeClr val="accent5"/>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25" name="Freeform 218"/>
              <p:cNvSpPr>
                <a:spLocks/>
              </p:cNvSpPr>
              <p:nvPr/>
            </p:nvSpPr>
            <p:spPr bwMode="gray">
              <a:xfrm>
                <a:off x="3020" y="776"/>
                <a:ext cx="1968" cy="606"/>
              </a:xfrm>
              <a:custGeom>
                <a:avLst/>
                <a:gdLst/>
                <a:ahLst/>
                <a:cxnLst>
                  <a:cxn ang="0">
                    <a:pos x="1020" y="450"/>
                  </a:cxn>
                  <a:cxn ang="0">
                    <a:pos x="1022" y="414"/>
                  </a:cxn>
                  <a:cxn ang="0">
                    <a:pos x="1108" y="438"/>
                  </a:cxn>
                  <a:cxn ang="0">
                    <a:pos x="1252" y="444"/>
                  </a:cxn>
                  <a:cxn ang="0">
                    <a:pos x="1328" y="436"/>
                  </a:cxn>
                  <a:cxn ang="0">
                    <a:pos x="1346" y="386"/>
                  </a:cxn>
                  <a:cxn ang="0">
                    <a:pos x="1506" y="466"/>
                  </a:cxn>
                  <a:cxn ang="0">
                    <a:pos x="1580" y="496"/>
                  </a:cxn>
                  <a:cxn ang="0">
                    <a:pos x="1590" y="576"/>
                  </a:cxn>
                  <a:cxn ang="0">
                    <a:pos x="1642" y="494"/>
                  </a:cxn>
                  <a:cxn ang="0">
                    <a:pos x="1550" y="376"/>
                  </a:cxn>
                  <a:cxn ang="0">
                    <a:pos x="1494" y="354"/>
                  </a:cxn>
                  <a:cxn ang="0">
                    <a:pos x="1534" y="286"/>
                  </a:cxn>
                  <a:cxn ang="0">
                    <a:pos x="1670" y="286"/>
                  </a:cxn>
                  <a:cxn ang="0">
                    <a:pos x="1694" y="250"/>
                  </a:cxn>
                  <a:cxn ang="0">
                    <a:pos x="1750" y="254"/>
                  </a:cxn>
                  <a:cxn ang="0">
                    <a:pos x="1776" y="378"/>
                  </a:cxn>
                  <a:cxn ang="0">
                    <a:pos x="1850" y="390"/>
                  </a:cxn>
                  <a:cxn ang="0">
                    <a:pos x="1846" y="354"/>
                  </a:cxn>
                  <a:cxn ang="0">
                    <a:pos x="1786" y="274"/>
                  </a:cxn>
                  <a:cxn ang="0">
                    <a:pos x="1906" y="218"/>
                  </a:cxn>
                  <a:cxn ang="0">
                    <a:pos x="1868" y="176"/>
                  </a:cxn>
                  <a:cxn ang="0">
                    <a:pos x="1962" y="182"/>
                  </a:cxn>
                  <a:cxn ang="0">
                    <a:pos x="1818" y="134"/>
                  </a:cxn>
                  <a:cxn ang="0">
                    <a:pos x="1660" y="130"/>
                  </a:cxn>
                  <a:cxn ang="0">
                    <a:pos x="1514" y="108"/>
                  </a:cxn>
                  <a:cxn ang="0">
                    <a:pos x="1354" y="68"/>
                  </a:cxn>
                  <a:cxn ang="0">
                    <a:pos x="1260" y="64"/>
                  </a:cxn>
                  <a:cxn ang="0">
                    <a:pos x="1136" y="94"/>
                  </a:cxn>
                  <a:cxn ang="0">
                    <a:pos x="924" y="56"/>
                  </a:cxn>
                  <a:cxn ang="0">
                    <a:pos x="764" y="0"/>
                  </a:cxn>
                  <a:cxn ang="0">
                    <a:pos x="618" y="32"/>
                  </a:cxn>
                  <a:cxn ang="0">
                    <a:pos x="552" y="76"/>
                  </a:cxn>
                  <a:cxn ang="0">
                    <a:pos x="502" y="68"/>
                  </a:cxn>
                  <a:cxn ang="0">
                    <a:pos x="486" y="82"/>
                  </a:cxn>
                  <a:cxn ang="0">
                    <a:pos x="446" y="114"/>
                  </a:cxn>
                  <a:cxn ang="0">
                    <a:pos x="400" y="116"/>
                  </a:cxn>
                  <a:cxn ang="0">
                    <a:pos x="334" y="128"/>
                  </a:cxn>
                  <a:cxn ang="0">
                    <a:pos x="250" y="142"/>
                  </a:cxn>
                  <a:cxn ang="0">
                    <a:pos x="198" y="166"/>
                  </a:cxn>
                  <a:cxn ang="0">
                    <a:pos x="132" y="210"/>
                  </a:cxn>
                  <a:cxn ang="0">
                    <a:pos x="134" y="172"/>
                  </a:cxn>
                  <a:cxn ang="0">
                    <a:pos x="28" y="114"/>
                  </a:cxn>
                  <a:cxn ang="0">
                    <a:pos x="20" y="148"/>
                  </a:cxn>
                  <a:cxn ang="0">
                    <a:pos x="30" y="192"/>
                  </a:cxn>
                  <a:cxn ang="0">
                    <a:pos x="38" y="246"/>
                  </a:cxn>
                  <a:cxn ang="0">
                    <a:pos x="16" y="300"/>
                  </a:cxn>
                  <a:cxn ang="0">
                    <a:pos x="68" y="338"/>
                  </a:cxn>
                  <a:cxn ang="0">
                    <a:pos x="110" y="386"/>
                  </a:cxn>
                  <a:cxn ang="0">
                    <a:pos x="178" y="440"/>
                  </a:cxn>
                  <a:cxn ang="0">
                    <a:pos x="230" y="464"/>
                  </a:cxn>
                  <a:cxn ang="0">
                    <a:pos x="206" y="520"/>
                  </a:cxn>
                  <a:cxn ang="0">
                    <a:pos x="284" y="570"/>
                  </a:cxn>
                  <a:cxn ang="0">
                    <a:pos x="364" y="606"/>
                  </a:cxn>
                  <a:cxn ang="0">
                    <a:pos x="350" y="526"/>
                  </a:cxn>
                  <a:cxn ang="0">
                    <a:pos x="332" y="478"/>
                  </a:cxn>
                  <a:cxn ang="0">
                    <a:pos x="402" y="416"/>
                  </a:cxn>
                  <a:cxn ang="0">
                    <a:pos x="516" y="406"/>
                  </a:cxn>
                  <a:cxn ang="0">
                    <a:pos x="684" y="382"/>
                  </a:cxn>
                  <a:cxn ang="0">
                    <a:pos x="836" y="436"/>
                  </a:cxn>
                </a:cxnLst>
                <a:rect l="0" t="0" r="r" b="b"/>
                <a:pathLst>
                  <a:path w="1968" h="606">
                    <a:moveTo>
                      <a:pt x="902" y="458"/>
                    </a:moveTo>
                    <a:lnTo>
                      <a:pt x="912" y="448"/>
                    </a:lnTo>
                    <a:lnTo>
                      <a:pt x="924" y="440"/>
                    </a:lnTo>
                    <a:lnTo>
                      <a:pt x="936" y="436"/>
                    </a:lnTo>
                    <a:lnTo>
                      <a:pt x="950" y="434"/>
                    </a:lnTo>
                    <a:lnTo>
                      <a:pt x="958" y="436"/>
                    </a:lnTo>
                    <a:lnTo>
                      <a:pt x="964" y="436"/>
                    </a:lnTo>
                    <a:lnTo>
                      <a:pt x="982" y="442"/>
                    </a:lnTo>
                    <a:lnTo>
                      <a:pt x="1000" y="448"/>
                    </a:lnTo>
                    <a:lnTo>
                      <a:pt x="1010" y="450"/>
                    </a:lnTo>
                    <a:lnTo>
                      <a:pt x="1020" y="450"/>
                    </a:lnTo>
                    <a:lnTo>
                      <a:pt x="1026" y="450"/>
                    </a:lnTo>
                    <a:lnTo>
                      <a:pt x="1030" y="448"/>
                    </a:lnTo>
                    <a:lnTo>
                      <a:pt x="1034" y="446"/>
                    </a:lnTo>
                    <a:lnTo>
                      <a:pt x="1036" y="442"/>
                    </a:lnTo>
                    <a:lnTo>
                      <a:pt x="1036" y="438"/>
                    </a:lnTo>
                    <a:lnTo>
                      <a:pt x="1034" y="436"/>
                    </a:lnTo>
                    <a:lnTo>
                      <a:pt x="1028" y="430"/>
                    </a:lnTo>
                    <a:lnTo>
                      <a:pt x="1024" y="424"/>
                    </a:lnTo>
                    <a:lnTo>
                      <a:pt x="1022" y="420"/>
                    </a:lnTo>
                    <a:lnTo>
                      <a:pt x="1020" y="416"/>
                    </a:lnTo>
                    <a:lnTo>
                      <a:pt x="1022" y="414"/>
                    </a:lnTo>
                    <a:lnTo>
                      <a:pt x="1024" y="414"/>
                    </a:lnTo>
                    <a:lnTo>
                      <a:pt x="1030" y="412"/>
                    </a:lnTo>
                    <a:lnTo>
                      <a:pt x="1048" y="412"/>
                    </a:lnTo>
                    <a:lnTo>
                      <a:pt x="1066" y="416"/>
                    </a:lnTo>
                    <a:lnTo>
                      <a:pt x="1076" y="420"/>
                    </a:lnTo>
                    <a:lnTo>
                      <a:pt x="1082" y="426"/>
                    </a:lnTo>
                    <a:lnTo>
                      <a:pt x="1088" y="434"/>
                    </a:lnTo>
                    <a:lnTo>
                      <a:pt x="1092" y="436"/>
                    </a:lnTo>
                    <a:lnTo>
                      <a:pt x="1094" y="438"/>
                    </a:lnTo>
                    <a:lnTo>
                      <a:pt x="1100" y="440"/>
                    </a:lnTo>
                    <a:lnTo>
                      <a:pt x="1108" y="438"/>
                    </a:lnTo>
                    <a:lnTo>
                      <a:pt x="1122" y="436"/>
                    </a:lnTo>
                    <a:lnTo>
                      <a:pt x="1136" y="438"/>
                    </a:lnTo>
                    <a:lnTo>
                      <a:pt x="1148" y="440"/>
                    </a:lnTo>
                    <a:lnTo>
                      <a:pt x="1160" y="446"/>
                    </a:lnTo>
                    <a:lnTo>
                      <a:pt x="1186" y="458"/>
                    </a:lnTo>
                    <a:lnTo>
                      <a:pt x="1200" y="460"/>
                    </a:lnTo>
                    <a:lnTo>
                      <a:pt x="1214" y="462"/>
                    </a:lnTo>
                    <a:lnTo>
                      <a:pt x="1222" y="462"/>
                    </a:lnTo>
                    <a:lnTo>
                      <a:pt x="1230" y="460"/>
                    </a:lnTo>
                    <a:lnTo>
                      <a:pt x="1240" y="452"/>
                    </a:lnTo>
                    <a:lnTo>
                      <a:pt x="1252" y="444"/>
                    </a:lnTo>
                    <a:lnTo>
                      <a:pt x="1258" y="442"/>
                    </a:lnTo>
                    <a:lnTo>
                      <a:pt x="1264" y="442"/>
                    </a:lnTo>
                    <a:lnTo>
                      <a:pt x="1272" y="442"/>
                    </a:lnTo>
                    <a:lnTo>
                      <a:pt x="1284" y="446"/>
                    </a:lnTo>
                    <a:lnTo>
                      <a:pt x="1306" y="454"/>
                    </a:lnTo>
                    <a:lnTo>
                      <a:pt x="1314" y="454"/>
                    </a:lnTo>
                    <a:lnTo>
                      <a:pt x="1324" y="452"/>
                    </a:lnTo>
                    <a:lnTo>
                      <a:pt x="1326" y="450"/>
                    </a:lnTo>
                    <a:lnTo>
                      <a:pt x="1328" y="446"/>
                    </a:lnTo>
                    <a:lnTo>
                      <a:pt x="1328" y="442"/>
                    </a:lnTo>
                    <a:lnTo>
                      <a:pt x="1328" y="436"/>
                    </a:lnTo>
                    <a:lnTo>
                      <a:pt x="1326" y="426"/>
                    </a:lnTo>
                    <a:lnTo>
                      <a:pt x="1324" y="416"/>
                    </a:lnTo>
                    <a:lnTo>
                      <a:pt x="1318" y="410"/>
                    </a:lnTo>
                    <a:lnTo>
                      <a:pt x="1314" y="406"/>
                    </a:lnTo>
                    <a:lnTo>
                      <a:pt x="1312" y="404"/>
                    </a:lnTo>
                    <a:lnTo>
                      <a:pt x="1312" y="398"/>
                    </a:lnTo>
                    <a:lnTo>
                      <a:pt x="1314" y="394"/>
                    </a:lnTo>
                    <a:lnTo>
                      <a:pt x="1318" y="390"/>
                    </a:lnTo>
                    <a:lnTo>
                      <a:pt x="1324" y="388"/>
                    </a:lnTo>
                    <a:lnTo>
                      <a:pt x="1334" y="386"/>
                    </a:lnTo>
                    <a:lnTo>
                      <a:pt x="1346" y="386"/>
                    </a:lnTo>
                    <a:lnTo>
                      <a:pt x="1368" y="388"/>
                    </a:lnTo>
                    <a:lnTo>
                      <a:pt x="1384" y="394"/>
                    </a:lnTo>
                    <a:lnTo>
                      <a:pt x="1396" y="402"/>
                    </a:lnTo>
                    <a:lnTo>
                      <a:pt x="1408" y="410"/>
                    </a:lnTo>
                    <a:lnTo>
                      <a:pt x="1430" y="432"/>
                    </a:lnTo>
                    <a:lnTo>
                      <a:pt x="1442" y="440"/>
                    </a:lnTo>
                    <a:lnTo>
                      <a:pt x="1452" y="448"/>
                    </a:lnTo>
                    <a:lnTo>
                      <a:pt x="1466" y="454"/>
                    </a:lnTo>
                    <a:lnTo>
                      <a:pt x="1480" y="458"/>
                    </a:lnTo>
                    <a:lnTo>
                      <a:pt x="1494" y="462"/>
                    </a:lnTo>
                    <a:lnTo>
                      <a:pt x="1506" y="466"/>
                    </a:lnTo>
                    <a:lnTo>
                      <a:pt x="1512" y="474"/>
                    </a:lnTo>
                    <a:lnTo>
                      <a:pt x="1518" y="482"/>
                    </a:lnTo>
                    <a:lnTo>
                      <a:pt x="1526" y="488"/>
                    </a:lnTo>
                    <a:lnTo>
                      <a:pt x="1532" y="490"/>
                    </a:lnTo>
                    <a:lnTo>
                      <a:pt x="1536" y="490"/>
                    </a:lnTo>
                    <a:lnTo>
                      <a:pt x="1548" y="488"/>
                    </a:lnTo>
                    <a:lnTo>
                      <a:pt x="1554" y="484"/>
                    </a:lnTo>
                    <a:lnTo>
                      <a:pt x="1560" y="478"/>
                    </a:lnTo>
                    <a:lnTo>
                      <a:pt x="1568" y="472"/>
                    </a:lnTo>
                    <a:lnTo>
                      <a:pt x="1576" y="486"/>
                    </a:lnTo>
                    <a:lnTo>
                      <a:pt x="1580" y="496"/>
                    </a:lnTo>
                    <a:lnTo>
                      <a:pt x="1582" y="510"/>
                    </a:lnTo>
                    <a:lnTo>
                      <a:pt x="1582" y="522"/>
                    </a:lnTo>
                    <a:lnTo>
                      <a:pt x="1582" y="528"/>
                    </a:lnTo>
                    <a:lnTo>
                      <a:pt x="1582" y="538"/>
                    </a:lnTo>
                    <a:lnTo>
                      <a:pt x="1574" y="532"/>
                    </a:lnTo>
                    <a:lnTo>
                      <a:pt x="1562" y="528"/>
                    </a:lnTo>
                    <a:lnTo>
                      <a:pt x="1562" y="544"/>
                    </a:lnTo>
                    <a:lnTo>
                      <a:pt x="1570" y="550"/>
                    </a:lnTo>
                    <a:lnTo>
                      <a:pt x="1576" y="558"/>
                    </a:lnTo>
                    <a:lnTo>
                      <a:pt x="1584" y="580"/>
                    </a:lnTo>
                    <a:lnTo>
                      <a:pt x="1590" y="576"/>
                    </a:lnTo>
                    <a:lnTo>
                      <a:pt x="1600" y="574"/>
                    </a:lnTo>
                    <a:lnTo>
                      <a:pt x="1612" y="576"/>
                    </a:lnTo>
                    <a:lnTo>
                      <a:pt x="1618" y="576"/>
                    </a:lnTo>
                    <a:lnTo>
                      <a:pt x="1624" y="574"/>
                    </a:lnTo>
                    <a:lnTo>
                      <a:pt x="1630" y="574"/>
                    </a:lnTo>
                    <a:lnTo>
                      <a:pt x="1634" y="570"/>
                    </a:lnTo>
                    <a:lnTo>
                      <a:pt x="1640" y="558"/>
                    </a:lnTo>
                    <a:lnTo>
                      <a:pt x="1640" y="546"/>
                    </a:lnTo>
                    <a:lnTo>
                      <a:pt x="1642" y="532"/>
                    </a:lnTo>
                    <a:lnTo>
                      <a:pt x="1642" y="518"/>
                    </a:lnTo>
                    <a:lnTo>
                      <a:pt x="1642" y="494"/>
                    </a:lnTo>
                    <a:lnTo>
                      <a:pt x="1640" y="476"/>
                    </a:lnTo>
                    <a:lnTo>
                      <a:pt x="1636" y="458"/>
                    </a:lnTo>
                    <a:lnTo>
                      <a:pt x="1628" y="436"/>
                    </a:lnTo>
                    <a:lnTo>
                      <a:pt x="1616" y="418"/>
                    </a:lnTo>
                    <a:lnTo>
                      <a:pt x="1604" y="402"/>
                    </a:lnTo>
                    <a:lnTo>
                      <a:pt x="1588" y="386"/>
                    </a:lnTo>
                    <a:lnTo>
                      <a:pt x="1580" y="382"/>
                    </a:lnTo>
                    <a:lnTo>
                      <a:pt x="1572" y="380"/>
                    </a:lnTo>
                    <a:lnTo>
                      <a:pt x="1562" y="376"/>
                    </a:lnTo>
                    <a:lnTo>
                      <a:pt x="1554" y="376"/>
                    </a:lnTo>
                    <a:lnTo>
                      <a:pt x="1550" y="376"/>
                    </a:lnTo>
                    <a:lnTo>
                      <a:pt x="1548" y="376"/>
                    </a:lnTo>
                    <a:lnTo>
                      <a:pt x="1544" y="382"/>
                    </a:lnTo>
                    <a:lnTo>
                      <a:pt x="1534" y="378"/>
                    </a:lnTo>
                    <a:lnTo>
                      <a:pt x="1530" y="370"/>
                    </a:lnTo>
                    <a:lnTo>
                      <a:pt x="1524" y="362"/>
                    </a:lnTo>
                    <a:lnTo>
                      <a:pt x="1516" y="354"/>
                    </a:lnTo>
                    <a:lnTo>
                      <a:pt x="1510" y="358"/>
                    </a:lnTo>
                    <a:lnTo>
                      <a:pt x="1502" y="362"/>
                    </a:lnTo>
                    <a:lnTo>
                      <a:pt x="1492" y="366"/>
                    </a:lnTo>
                    <a:lnTo>
                      <a:pt x="1492" y="354"/>
                    </a:lnTo>
                    <a:lnTo>
                      <a:pt x="1494" y="354"/>
                    </a:lnTo>
                    <a:lnTo>
                      <a:pt x="1496" y="350"/>
                    </a:lnTo>
                    <a:lnTo>
                      <a:pt x="1502" y="344"/>
                    </a:lnTo>
                    <a:lnTo>
                      <a:pt x="1504" y="340"/>
                    </a:lnTo>
                    <a:lnTo>
                      <a:pt x="1504" y="334"/>
                    </a:lnTo>
                    <a:lnTo>
                      <a:pt x="1504" y="324"/>
                    </a:lnTo>
                    <a:lnTo>
                      <a:pt x="1506" y="312"/>
                    </a:lnTo>
                    <a:lnTo>
                      <a:pt x="1506" y="308"/>
                    </a:lnTo>
                    <a:lnTo>
                      <a:pt x="1508" y="302"/>
                    </a:lnTo>
                    <a:lnTo>
                      <a:pt x="1516" y="296"/>
                    </a:lnTo>
                    <a:lnTo>
                      <a:pt x="1524" y="290"/>
                    </a:lnTo>
                    <a:lnTo>
                      <a:pt x="1534" y="286"/>
                    </a:lnTo>
                    <a:lnTo>
                      <a:pt x="1546" y="284"/>
                    </a:lnTo>
                    <a:lnTo>
                      <a:pt x="1570" y="286"/>
                    </a:lnTo>
                    <a:lnTo>
                      <a:pt x="1592" y="286"/>
                    </a:lnTo>
                    <a:lnTo>
                      <a:pt x="1610" y="288"/>
                    </a:lnTo>
                    <a:lnTo>
                      <a:pt x="1624" y="292"/>
                    </a:lnTo>
                    <a:lnTo>
                      <a:pt x="1636" y="296"/>
                    </a:lnTo>
                    <a:lnTo>
                      <a:pt x="1648" y="298"/>
                    </a:lnTo>
                    <a:lnTo>
                      <a:pt x="1656" y="296"/>
                    </a:lnTo>
                    <a:lnTo>
                      <a:pt x="1662" y="294"/>
                    </a:lnTo>
                    <a:lnTo>
                      <a:pt x="1668" y="290"/>
                    </a:lnTo>
                    <a:lnTo>
                      <a:pt x="1670" y="286"/>
                    </a:lnTo>
                    <a:lnTo>
                      <a:pt x="1666" y="284"/>
                    </a:lnTo>
                    <a:lnTo>
                      <a:pt x="1660" y="278"/>
                    </a:lnTo>
                    <a:lnTo>
                      <a:pt x="1656" y="272"/>
                    </a:lnTo>
                    <a:lnTo>
                      <a:pt x="1654" y="262"/>
                    </a:lnTo>
                    <a:lnTo>
                      <a:pt x="1654" y="254"/>
                    </a:lnTo>
                    <a:lnTo>
                      <a:pt x="1656" y="252"/>
                    </a:lnTo>
                    <a:lnTo>
                      <a:pt x="1658" y="248"/>
                    </a:lnTo>
                    <a:lnTo>
                      <a:pt x="1662" y="246"/>
                    </a:lnTo>
                    <a:lnTo>
                      <a:pt x="1668" y="246"/>
                    </a:lnTo>
                    <a:lnTo>
                      <a:pt x="1682" y="246"/>
                    </a:lnTo>
                    <a:lnTo>
                      <a:pt x="1694" y="250"/>
                    </a:lnTo>
                    <a:lnTo>
                      <a:pt x="1704" y="256"/>
                    </a:lnTo>
                    <a:lnTo>
                      <a:pt x="1714" y="262"/>
                    </a:lnTo>
                    <a:lnTo>
                      <a:pt x="1722" y="264"/>
                    </a:lnTo>
                    <a:lnTo>
                      <a:pt x="1722" y="256"/>
                    </a:lnTo>
                    <a:lnTo>
                      <a:pt x="1722" y="250"/>
                    </a:lnTo>
                    <a:lnTo>
                      <a:pt x="1724" y="244"/>
                    </a:lnTo>
                    <a:lnTo>
                      <a:pt x="1722" y="230"/>
                    </a:lnTo>
                    <a:lnTo>
                      <a:pt x="1738" y="230"/>
                    </a:lnTo>
                    <a:lnTo>
                      <a:pt x="1740" y="240"/>
                    </a:lnTo>
                    <a:lnTo>
                      <a:pt x="1744" y="246"/>
                    </a:lnTo>
                    <a:lnTo>
                      <a:pt x="1750" y="254"/>
                    </a:lnTo>
                    <a:lnTo>
                      <a:pt x="1754" y="260"/>
                    </a:lnTo>
                    <a:lnTo>
                      <a:pt x="1748" y="270"/>
                    </a:lnTo>
                    <a:lnTo>
                      <a:pt x="1740" y="284"/>
                    </a:lnTo>
                    <a:lnTo>
                      <a:pt x="1734" y="300"/>
                    </a:lnTo>
                    <a:lnTo>
                      <a:pt x="1732" y="314"/>
                    </a:lnTo>
                    <a:lnTo>
                      <a:pt x="1732" y="322"/>
                    </a:lnTo>
                    <a:lnTo>
                      <a:pt x="1736" y="330"/>
                    </a:lnTo>
                    <a:lnTo>
                      <a:pt x="1740" y="338"/>
                    </a:lnTo>
                    <a:lnTo>
                      <a:pt x="1746" y="346"/>
                    </a:lnTo>
                    <a:lnTo>
                      <a:pt x="1760" y="362"/>
                    </a:lnTo>
                    <a:lnTo>
                      <a:pt x="1776" y="378"/>
                    </a:lnTo>
                    <a:lnTo>
                      <a:pt x="1814" y="406"/>
                    </a:lnTo>
                    <a:lnTo>
                      <a:pt x="1830" y="420"/>
                    </a:lnTo>
                    <a:lnTo>
                      <a:pt x="1840" y="434"/>
                    </a:lnTo>
                    <a:lnTo>
                      <a:pt x="1846" y="424"/>
                    </a:lnTo>
                    <a:lnTo>
                      <a:pt x="1848" y="416"/>
                    </a:lnTo>
                    <a:lnTo>
                      <a:pt x="1846" y="410"/>
                    </a:lnTo>
                    <a:lnTo>
                      <a:pt x="1840" y="404"/>
                    </a:lnTo>
                    <a:lnTo>
                      <a:pt x="1838" y="400"/>
                    </a:lnTo>
                    <a:lnTo>
                      <a:pt x="1840" y="398"/>
                    </a:lnTo>
                    <a:lnTo>
                      <a:pt x="1844" y="394"/>
                    </a:lnTo>
                    <a:lnTo>
                      <a:pt x="1850" y="390"/>
                    </a:lnTo>
                    <a:lnTo>
                      <a:pt x="1842" y="384"/>
                    </a:lnTo>
                    <a:lnTo>
                      <a:pt x="1838" y="382"/>
                    </a:lnTo>
                    <a:lnTo>
                      <a:pt x="1838" y="376"/>
                    </a:lnTo>
                    <a:lnTo>
                      <a:pt x="1838" y="372"/>
                    </a:lnTo>
                    <a:lnTo>
                      <a:pt x="1840" y="368"/>
                    </a:lnTo>
                    <a:lnTo>
                      <a:pt x="1850" y="366"/>
                    </a:lnTo>
                    <a:lnTo>
                      <a:pt x="1850" y="364"/>
                    </a:lnTo>
                    <a:lnTo>
                      <a:pt x="1852" y="362"/>
                    </a:lnTo>
                    <a:lnTo>
                      <a:pt x="1852" y="358"/>
                    </a:lnTo>
                    <a:lnTo>
                      <a:pt x="1850" y="356"/>
                    </a:lnTo>
                    <a:lnTo>
                      <a:pt x="1846" y="354"/>
                    </a:lnTo>
                    <a:lnTo>
                      <a:pt x="1838" y="354"/>
                    </a:lnTo>
                    <a:lnTo>
                      <a:pt x="1828" y="354"/>
                    </a:lnTo>
                    <a:lnTo>
                      <a:pt x="1840" y="338"/>
                    </a:lnTo>
                    <a:lnTo>
                      <a:pt x="1828" y="328"/>
                    </a:lnTo>
                    <a:lnTo>
                      <a:pt x="1806" y="316"/>
                    </a:lnTo>
                    <a:lnTo>
                      <a:pt x="1798" y="308"/>
                    </a:lnTo>
                    <a:lnTo>
                      <a:pt x="1790" y="302"/>
                    </a:lnTo>
                    <a:lnTo>
                      <a:pt x="1784" y="296"/>
                    </a:lnTo>
                    <a:lnTo>
                      <a:pt x="1782" y="290"/>
                    </a:lnTo>
                    <a:lnTo>
                      <a:pt x="1784" y="282"/>
                    </a:lnTo>
                    <a:lnTo>
                      <a:pt x="1786" y="274"/>
                    </a:lnTo>
                    <a:lnTo>
                      <a:pt x="1792" y="270"/>
                    </a:lnTo>
                    <a:lnTo>
                      <a:pt x="1796" y="268"/>
                    </a:lnTo>
                    <a:lnTo>
                      <a:pt x="1828" y="268"/>
                    </a:lnTo>
                    <a:lnTo>
                      <a:pt x="1838" y="266"/>
                    </a:lnTo>
                    <a:lnTo>
                      <a:pt x="1850" y="262"/>
                    </a:lnTo>
                    <a:lnTo>
                      <a:pt x="1858" y="258"/>
                    </a:lnTo>
                    <a:lnTo>
                      <a:pt x="1868" y="252"/>
                    </a:lnTo>
                    <a:lnTo>
                      <a:pt x="1888" y="240"/>
                    </a:lnTo>
                    <a:lnTo>
                      <a:pt x="1898" y="234"/>
                    </a:lnTo>
                    <a:lnTo>
                      <a:pt x="1912" y="228"/>
                    </a:lnTo>
                    <a:lnTo>
                      <a:pt x="1906" y="218"/>
                    </a:lnTo>
                    <a:lnTo>
                      <a:pt x="1900" y="214"/>
                    </a:lnTo>
                    <a:lnTo>
                      <a:pt x="1892" y="210"/>
                    </a:lnTo>
                    <a:lnTo>
                      <a:pt x="1884" y="208"/>
                    </a:lnTo>
                    <a:lnTo>
                      <a:pt x="1864" y="206"/>
                    </a:lnTo>
                    <a:lnTo>
                      <a:pt x="1856" y="204"/>
                    </a:lnTo>
                    <a:lnTo>
                      <a:pt x="1846" y="198"/>
                    </a:lnTo>
                    <a:lnTo>
                      <a:pt x="1858" y="194"/>
                    </a:lnTo>
                    <a:lnTo>
                      <a:pt x="1868" y="190"/>
                    </a:lnTo>
                    <a:lnTo>
                      <a:pt x="1862" y="184"/>
                    </a:lnTo>
                    <a:lnTo>
                      <a:pt x="1858" y="178"/>
                    </a:lnTo>
                    <a:lnTo>
                      <a:pt x="1868" y="176"/>
                    </a:lnTo>
                    <a:lnTo>
                      <a:pt x="1882" y="180"/>
                    </a:lnTo>
                    <a:lnTo>
                      <a:pt x="1912" y="188"/>
                    </a:lnTo>
                    <a:lnTo>
                      <a:pt x="1940" y="194"/>
                    </a:lnTo>
                    <a:lnTo>
                      <a:pt x="1950" y="198"/>
                    </a:lnTo>
                    <a:lnTo>
                      <a:pt x="1962" y="198"/>
                    </a:lnTo>
                    <a:lnTo>
                      <a:pt x="1966" y="198"/>
                    </a:lnTo>
                    <a:lnTo>
                      <a:pt x="1968" y="196"/>
                    </a:lnTo>
                    <a:lnTo>
                      <a:pt x="1968" y="194"/>
                    </a:lnTo>
                    <a:lnTo>
                      <a:pt x="1968" y="190"/>
                    </a:lnTo>
                    <a:lnTo>
                      <a:pt x="1968" y="188"/>
                    </a:lnTo>
                    <a:lnTo>
                      <a:pt x="1962" y="182"/>
                    </a:lnTo>
                    <a:lnTo>
                      <a:pt x="1960" y="178"/>
                    </a:lnTo>
                    <a:lnTo>
                      <a:pt x="1956" y="174"/>
                    </a:lnTo>
                    <a:lnTo>
                      <a:pt x="1940" y="166"/>
                    </a:lnTo>
                    <a:lnTo>
                      <a:pt x="1924" y="164"/>
                    </a:lnTo>
                    <a:lnTo>
                      <a:pt x="1906" y="162"/>
                    </a:lnTo>
                    <a:lnTo>
                      <a:pt x="1896" y="162"/>
                    </a:lnTo>
                    <a:lnTo>
                      <a:pt x="1892" y="162"/>
                    </a:lnTo>
                    <a:lnTo>
                      <a:pt x="1888" y="164"/>
                    </a:lnTo>
                    <a:lnTo>
                      <a:pt x="1868" y="152"/>
                    </a:lnTo>
                    <a:lnTo>
                      <a:pt x="1844" y="142"/>
                    </a:lnTo>
                    <a:lnTo>
                      <a:pt x="1818" y="134"/>
                    </a:lnTo>
                    <a:lnTo>
                      <a:pt x="1788" y="126"/>
                    </a:lnTo>
                    <a:lnTo>
                      <a:pt x="1760" y="122"/>
                    </a:lnTo>
                    <a:lnTo>
                      <a:pt x="1730" y="118"/>
                    </a:lnTo>
                    <a:lnTo>
                      <a:pt x="1700" y="114"/>
                    </a:lnTo>
                    <a:lnTo>
                      <a:pt x="1674" y="114"/>
                    </a:lnTo>
                    <a:lnTo>
                      <a:pt x="1668" y="112"/>
                    </a:lnTo>
                    <a:lnTo>
                      <a:pt x="1656" y="110"/>
                    </a:lnTo>
                    <a:lnTo>
                      <a:pt x="1652" y="110"/>
                    </a:lnTo>
                    <a:lnTo>
                      <a:pt x="1650" y="114"/>
                    </a:lnTo>
                    <a:lnTo>
                      <a:pt x="1652" y="120"/>
                    </a:lnTo>
                    <a:lnTo>
                      <a:pt x="1660" y="130"/>
                    </a:lnTo>
                    <a:lnTo>
                      <a:pt x="1644" y="130"/>
                    </a:lnTo>
                    <a:lnTo>
                      <a:pt x="1636" y="124"/>
                    </a:lnTo>
                    <a:lnTo>
                      <a:pt x="1622" y="120"/>
                    </a:lnTo>
                    <a:lnTo>
                      <a:pt x="1610" y="118"/>
                    </a:lnTo>
                    <a:lnTo>
                      <a:pt x="1594" y="118"/>
                    </a:lnTo>
                    <a:lnTo>
                      <a:pt x="1562" y="120"/>
                    </a:lnTo>
                    <a:lnTo>
                      <a:pt x="1548" y="120"/>
                    </a:lnTo>
                    <a:lnTo>
                      <a:pt x="1534" y="118"/>
                    </a:lnTo>
                    <a:lnTo>
                      <a:pt x="1526" y="116"/>
                    </a:lnTo>
                    <a:lnTo>
                      <a:pt x="1520" y="112"/>
                    </a:lnTo>
                    <a:lnTo>
                      <a:pt x="1514" y="108"/>
                    </a:lnTo>
                    <a:lnTo>
                      <a:pt x="1508" y="102"/>
                    </a:lnTo>
                    <a:lnTo>
                      <a:pt x="1500" y="98"/>
                    </a:lnTo>
                    <a:lnTo>
                      <a:pt x="1480" y="96"/>
                    </a:lnTo>
                    <a:lnTo>
                      <a:pt x="1454" y="96"/>
                    </a:lnTo>
                    <a:lnTo>
                      <a:pt x="1418" y="100"/>
                    </a:lnTo>
                    <a:lnTo>
                      <a:pt x="1406" y="100"/>
                    </a:lnTo>
                    <a:lnTo>
                      <a:pt x="1394" y="96"/>
                    </a:lnTo>
                    <a:lnTo>
                      <a:pt x="1388" y="90"/>
                    </a:lnTo>
                    <a:lnTo>
                      <a:pt x="1378" y="84"/>
                    </a:lnTo>
                    <a:lnTo>
                      <a:pt x="1364" y="72"/>
                    </a:lnTo>
                    <a:lnTo>
                      <a:pt x="1354" y="68"/>
                    </a:lnTo>
                    <a:lnTo>
                      <a:pt x="1344" y="66"/>
                    </a:lnTo>
                    <a:lnTo>
                      <a:pt x="1340" y="68"/>
                    </a:lnTo>
                    <a:lnTo>
                      <a:pt x="1336" y="70"/>
                    </a:lnTo>
                    <a:lnTo>
                      <a:pt x="1334" y="78"/>
                    </a:lnTo>
                    <a:lnTo>
                      <a:pt x="1328" y="78"/>
                    </a:lnTo>
                    <a:lnTo>
                      <a:pt x="1312" y="80"/>
                    </a:lnTo>
                    <a:lnTo>
                      <a:pt x="1304" y="78"/>
                    </a:lnTo>
                    <a:lnTo>
                      <a:pt x="1292" y="76"/>
                    </a:lnTo>
                    <a:lnTo>
                      <a:pt x="1280" y="72"/>
                    </a:lnTo>
                    <a:lnTo>
                      <a:pt x="1266" y="66"/>
                    </a:lnTo>
                    <a:lnTo>
                      <a:pt x="1260" y="64"/>
                    </a:lnTo>
                    <a:lnTo>
                      <a:pt x="1256" y="64"/>
                    </a:lnTo>
                    <a:lnTo>
                      <a:pt x="1250" y="68"/>
                    </a:lnTo>
                    <a:lnTo>
                      <a:pt x="1246" y="74"/>
                    </a:lnTo>
                    <a:lnTo>
                      <a:pt x="1240" y="82"/>
                    </a:lnTo>
                    <a:lnTo>
                      <a:pt x="1236" y="88"/>
                    </a:lnTo>
                    <a:lnTo>
                      <a:pt x="1232" y="90"/>
                    </a:lnTo>
                    <a:lnTo>
                      <a:pt x="1224" y="94"/>
                    </a:lnTo>
                    <a:lnTo>
                      <a:pt x="1212" y="96"/>
                    </a:lnTo>
                    <a:lnTo>
                      <a:pt x="1190" y="98"/>
                    </a:lnTo>
                    <a:lnTo>
                      <a:pt x="1148" y="96"/>
                    </a:lnTo>
                    <a:lnTo>
                      <a:pt x="1136" y="94"/>
                    </a:lnTo>
                    <a:lnTo>
                      <a:pt x="1124" y="90"/>
                    </a:lnTo>
                    <a:lnTo>
                      <a:pt x="1114" y="84"/>
                    </a:lnTo>
                    <a:lnTo>
                      <a:pt x="1104" y="80"/>
                    </a:lnTo>
                    <a:lnTo>
                      <a:pt x="1094" y="72"/>
                    </a:lnTo>
                    <a:lnTo>
                      <a:pt x="1082" y="66"/>
                    </a:lnTo>
                    <a:lnTo>
                      <a:pt x="1066" y="62"/>
                    </a:lnTo>
                    <a:lnTo>
                      <a:pt x="1048" y="60"/>
                    </a:lnTo>
                    <a:lnTo>
                      <a:pt x="1038" y="58"/>
                    </a:lnTo>
                    <a:lnTo>
                      <a:pt x="1018" y="56"/>
                    </a:lnTo>
                    <a:lnTo>
                      <a:pt x="980" y="54"/>
                    </a:lnTo>
                    <a:lnTo>
                      <a:pt x="924" y="56"/>
                    </a:lnTo>
                    <a:lnTo>
                      <a:pt x="898" y="54"/>
                    </a:lnTo>
                    <a:lnTo>
                      <a:pt x="868" y="54"/>
                    </a:lnTo>
                    <a:lnTo>
                      <a:pt x="880" y="46"/>
                    </a:lnTo>
                    <a:lnTo>
                      <a:pt x="886" y="40"/>
                    </a:lnTo>
                    <a:lnTo>
                      <a:pt x="890" y="34"/>
                    </a:lnTo>
                    <a:lnTo>
                      <a:pt x="876" y="26"/>
                    </a:lnTo>
                    <a:lnTo>
                      <a:pt x="852" y="20"/>
                    </a:lnTo>
                    <a:lnTo>
                      <a:pt x="828" y="12"/>
                    </a:lnTo>
                    <a:lnTo>
                      <a:pt x="800" y="4"/>
                    </a:lnTo>
                    <a:lnTo>
                      <a:pt x="774" y="2"/>
                    </a:lnTo>
                    <a:lnTo>
                      <a:pt x="764" y="0"/>
                    </a:lnTo>
                    <a:lnTo>
                      <a:pt x="752" y="2"/>
                    </a:lnTo>
                    <a:lnTo>
                      <a:pt x="742" y="4"/>
                    </a:lnTo>
                    <a:lnTo>
                      <a:pt x="736" y="8"/>
                    </a:lnTo>
                    <a:lnTo>
                      <a:pt x="732" y="14"/>
                    </a:lnTo>
                    <a:lnTo>
                      <a:pt x="728" y="22"/>
                    </a:lnTo>
                    <a:lnTo>
                      <a:pt x="712" y="20"/>
                    </a:lnTo>
                    <a:lnTo>
                      <a:pt x="692" y="18"/>
                    </a:lnTo>
                    <a:lnTo>
                      <a:pt x="668" y="20"/>
                    </a:lnTo>
                    <a:lnTo>
                      <a:pt x="642" y="26"/>
                    </a:lnTo>
                    <a:lnTo>
                      <a:pt x="630" y="28"/>
                    </a:lnTo>
                    <a:lnTo>
                      <a:pt x="618" y="32"/>
                    </a:lnTo>
                    <a:lnTo>
                      <a:pt x="608" y="38"/>
                    </a:lnTo>
                    <a:lnTo>
                      <a:pt x="602" y="46"/>
                    </a:lnTo>
                    <a:lnTo>
                      <a:pt x="608" y="46"/>
                    </a:lnTo>
                    <a:lnTo>
                      <a:pt x="618" y="52"/>
                    </a:lnTo>
                    <a:lnTo>
                      <a:pt x="606" y="54"/>
                    </a:lnTo>
                    <a:lnTo>
                      <a:pt x="596" y="54"/>
                    </a:lnTo>
                    <a:lnTo>
                      <a:pt x="578" y="54"/>
                    </a:lnTo>
                    <a:lnTo>
                      <a:pt x="564" y="56"/>
                    </a:lnTo>
                    <a:lnTo>
                      <a:pt x="574" y="74"/>
                    </a:lnTo>
                    <a:lnTo>
                      <a:pt x="562" y="74"/>
                    </a:lnTo>
                    <a:lnTo>
                      <a:pt x="552" y="76"/>
                    </a:lnTo>
                    <a:lnTo>
                      <a:pt x="548" y="80"/>
                    </a:lnTo>
                    <a:lnTo>
                      <a:pt x="548" y="82"/>
                    </a:lnTo>
                    <a:lnTo>
                      <a:pt x="546" y="86"/>
                    </a:lnTo>
                    <a:lnTo>
                      <a:pt x="548" y="90"/>
                    </a:lnTo>
                    <a:lnTo>
                      <a:pt x="548" y="96"/>
                    </a:lnTo>
                    <a:lnTo>
                      <a:pt x="542" y="94"/>
                    </a:lnTo>
                    <a:lnTo>
                      <a:pt x="536" y="90"/>
                    </a:lnTo>
                    <a:lnTo>
                      <a:pt x="524" y="82"/>
                    </a:lnTo>
                    <a:lnTo>
                      <a:pt x="516" y="74"/>
                    </a:lnTo>
                    <a:lnTo>
                      <a:pt x="510" y="72"/>
                    </a:lnTo>
                    <a:lnTo>
                      <a:pt x="502" y="68"/>
                    </a:lnTo>
                    <a:lnTo>
                      <a:pt x="502" y="72"/>
                    </a:lnTo>
                    <a:lnTo>
                      <a:pt x="500" y="80"/>
                    </a:lnTo>
                    <a:lnTo>
                      <a:pt x="502" y="84"/>
                    </a:lnTo>
                    <a:lnTo>
                      <a:pt x="506" y="90"/>
                    </a:lnTo>
                    <a:lnTo>
                      <a:pt x="514" y="96"/>
                    </a:lnTo>
                    <a:lnTo>
                      <a:pt x="522" y="102"/>
                    </a:lnTo>
                    <a:lnTo>
                      <a:pt x="522" y="124"/>
                    </a:lnTo>
                    <a:lnTo>
                      <a:pt x="512" y="116"/>
                    </a:lnTo>
                    <a:lnTo>
                      <a:pt x="504" y="108"/>
                    </a:lnTo>
                    <a:lnTo>
                      <a:pt x="492" y="88"/>
                    </a:lnTo>
                    <a:lnTo>
                      <a:pt x="486" y="82"/>
                    </a:lnTo>
                    <a:lnTo>
                      <a:pt x="478" y="74"/>
                    </a:lnTo>
                    <a:lnTo>
                      <a:pt x="466" y="68"/>
                    </a:lnTo>
                    <a:lnTo>
                      <a:pt x="450" y="66"/>
                    </a:lnTo>
                    <a:lnTo>
                      <a:pt x="442" y="68"/>
                    </a:lnTo>
                    <a:lnTo>
                      <a:pt x="438" y="72"/>
                    </a:lnTo>
                    <a:lnTo>
                      <a:pt x="434" y="80"/>
                    </a:lnTo>
                    <a:lnTo>
                      <a:pt x="434" y="88"/>
                    </a:lnTo>
                    <a:lnTo>
                      <a:pt x="434" y="94"/>
                    </a:lnTo>
                    <a:lnTo>
                      <a:pt x="438" y="102"/>
                    </a:lnTo>
                    <a:lnTo>
                      <a:pt x="440" y="108"/>
                    </a:lnTo>
                    <a:lnTo>
                      <a:pt x="446" y="114"/>
                    </a:lnTo>
                    <a:lnTo>
                      <a:pt x="454" y="120"/>
                    </a:lnTo>
                    <a:lnTo>
                      <a:pt x="462" y="126"/>
                    </a:lnTo>
                    <a:lnTo>
                      <a:pt x="468" y="128"/>
                    </a:lnTo>
                    <a:lnTo>
                      <a:pt x="478" y="130"/>
                    </a:lnTo>
                    <a:lnTo>
                      <a:pt x="468" y="136"/>
                    </a:lnTo>
                    <a:lnTo>
                      <a:pt x="460" y="136"/>
                    </a:lnTo>
                    <a:lnTo>
                      <a:pt x="450" y="134"/>
                    </a:lnTo>
                    <a:lnTo>
                      <a:pt x="440" y="132"/>
                    </a:lnTo>
                    <a:lnTo>
                      <a:pt x="420" y="122"/>
                    </a:lnTo>
                    <a:lnTo>
                      <a:pt x="410" y="118"/>
                    </a:lnTo>
                    <a:lnTo>
                      <a:pt x="400" y="116"/>
                    </a:lnTo>
                    <a:lnTo>
                      <a:pt x="366" y="116"/>
                    </a:lnTo>
                    <a:lnTo>
                      <a:pt x="368" y="120"/>
                    </a:lnTo>
                    <a:lnTo>
                      <a:pt x="370" y="130"/>
                    </a:lnTo>
                    <a:lnTo>
                      <a:pt x="370" y="134"/>
                    </a:lnTo>
                    <a:lnTo>
                      <a:pt x="368" y="134"/>
                    </a:lnTo>
                    <a:lnTo>
                      <a:pt x="362" y="132"/>
                    </a:lnTo>
                    <a:lnTo>
                      <a:pt x="356" y="124"/>
                    </a:lnTo>
                    <a:lnTo>
                      <a:pt x="350" y="122"/>
                    </a:lnTo>
                    <a:lnTo>
                      <a:pt x="346" y="122"/>
                    </a:lnTo>
                    <a:lnTo>
                      <a:pt x="340" y="124"/>
                    </a:lnTo>
                    <a:lnTo>
                      <a:pt x="334" y="128"/>
                    </a:lnTo>
                    <a:lnTo>
                      <a:pt x="322" y="136"/>
                    </a:lnTo>
                    <a:lnTo>
                      <a:pt x="314" y="136"/>
                    </a:lnTo>
                    <a:lnTo>
                      <a:pt x="306" y="138"/>
                    </a:lnTo>
                    <a:lnTo>
                      <a:pt x="302" y="136"/>
                    </a:lnTo>
                    <a:lnTo>
                      <a:pt x="302" y="134"/>
                    </a:lnTo>
                    <a:lnTo>
                      <a:pt x="298" y="132"/>
                    </a:lnTo>
                    <a:lnTo>
                      <a:pt x="290" y="130"/>
                    </a:lnTo>
                    <a:lnTo>
                      <a:pt x="280" y="132"/>
                    </a:lnTo>
                    <a:lnTo>
                      <a:pt x="270" y="134"/>
                    </a:lnTo>
                    <a:lnTo>
                      <a:pt x="260" y="136"/>
                    </a:lnTo>
                    <a:lnTo>
                      <a:pt x="250" y="142"/>
                    </a:lnTo>
                    <a:lnTo>
                      <a:pt x="236" y="152"/>
                    </a:lnTo>
                    <a:lnTo>
                      <a:pt x="222" y="164"/>
                    </a:lnTo>
                    <a:lnTo>
                      <a:pt x="218" y="158"/>
                    </a:lnTo>
                    <a:lnTo>
                      <a:pt x="216" y="152"/>
                    </a:lnTo>
                    <a:lnTo>
                      <a:pt x="214" y="144"/>
                    </a:lnTo>
                    <a:lnTo>
                      <a:pt x="214" y="136"/>
                    </a:lnTo>
                    <a:lnTo>
                      <a:pt x="192" y="136"/>
                    </a:lnTo>
                    <a:lnTo>
                      <a:pt x="192" y="144"/>
                    </a:lnTo>
                    <a:lnTo>
                      <a:pt x="194" y="150"/>
                    </a:lnTo>
                    <a:lnTo>
                      <a:pt x="196" y="158"/>
                    </a:lnTo>
                    <a:lnTo>
                      <a:pt x="198" y="166"/>
                    </a:lnTo>
                    <a:lnTo>
                      <a:pt x="190" y="166"/>
                    </a:lnTo>
                    <a:lnTo>
                      <a:pt x="180" y="168"/>
                    </a:lnTo>
                    <a:lnTo>
                      <a:pt x="172" y="172"/>
                    </a:lnTo>
                    <a:lnTo>
                      <a:pt x="166" y="176"/>
                    </a:lnTo>
                    <a:lnTo>
                      <a:pt x="158" y="186"/>
                    </a:lnTo>
                    <a:lnTo>
                      <a:pt x="148" y="196"/>
                    </a:lnTo>
                    <a:lnTo>
                      <a:pt x="132" y="190"/>
                    </a:lnTo>
                    <a:lnTo>
                      <a:pt x="118" y="190"/>
                    </a:lnTo>
                    <a:lnTo>
                      <a:pt x="126" y="198"/>
                    </a:lnTo>
                    <a:lnTo>
                      <a:pt x="130" y="206"/>
                    </a:lnTo>
                    <a:lnTo>
                      <a:pt x="132" y="210"/>
                    </a:lnTo>
                    <a:lnTo>
                      <a:pt x="118" y="210"/>
                    </a:lnTo>
                    <a:lnTo>
                      <a:pt x="110" y="208"/>
                    </a:lnTo>
                    <a:lnTo>
                      <a:pt x="102" y="202"/>
                    </a:lnTo>
                    <a:lnTo>
                      <a:pt x="94" y="196"/>
                    </a:lnTo>
                    <a:lnTo>
                      <a:pt x="84" y="180"/>
                    </a:lnTo>
                    <a:lnTo>
                      <a:pt x="76" y="166"/>
                    </a:lnTo>
                    <a:lnTo>
                      <a:pt x="84" y="166"/>
                    </a:lnTo>
                    <a:lnTo>
                      <a:pt x="96" y="170"/>
                    </a:lnTo>
                    <a:lnTo>
                      <a:pt x="110" y="172"/>
                    </a:lnTo>
                    <a:lnTo>
                      <a:pt x="124" y="174"/>
                    </a:lnTo>
                    <a:lnTo>
                      <a:pt x="134" y="172"/>
                    </a:lnTo>
                    <a:lnTo>
                      <a:pt x="142" y="170"/>
                    </a:lnTo>
                    <a:lnTo>
                      <a:pt x="158" y="164"/>
                    </a:lnTo>
                    <a:lnTo>
                      <a:pt x="156" y="158"/>
                    </a:lnTo>
                    <a:lnTo>
                      <a:pt x="150" y="152"/>
                    </a:lnTo>
                    <a:lnTo>
                      <a:pt x="144" y="146"/>
                    </a:lnTo>
                    <a:lnTo>
                      <a:pt x="138" y="142"/>
                    </a:lnTo>
                    <a:lnTo>
                      <a:pt x="120" y="136"/>
                    </a:lnTo>
                    <a:lnTo>
                      <a:pt x="100" y="132"/>
                    </a:lnTo>
                    <a:lnTo>
                      <a:pt x="56" y="124"/>
                    </a:lnTo>
                    <a:lnTo>
                      <a:pt x="36" y="118"/>
                    </a:lnTo>
                    <a:lnTo>
                      <a:pt x="28" y="114"/>
                    </a:lnTo>
                    <a:lnTo>
                      <a:pt x="24" y="110"/>
                    </a:lnTo>
                    <a:lnTo>
                      <a:pt x="24" y="122"/>
                    </a:lnTo>
                    <a:lnTo>
                      <a:pt x="8" y="126"/>
                    </a:lnTo>
                    <a:lnTo>
                      <a:pt x="2" y="130"/>
                    </a:lnTo>
                    <a:lnTo>
                      <a:pt x="0" y="134"/>
                    </a:lnTo>
                    <a:lnTo>
                      <a:pt x="0" y="136"/>
                    </a:lnTo>
                    <a:lnTo>
                      <a:pt x="0" y="140"/>
                    </a:lnTo>
                    <a:lnTo>
                      <a:pt x="2" y="142"/>
                    </a:lnTo>
                    <a:lnTo>
                      <a:pt x="10" y="144"/>
                    </a:lnTo>
                    <a:lnTo>
                      <a:pt x="18" y="146"/>
                    </a:lnTo>
                    <a:lnTo>
                      <a:pt x="20" y="148"/>
                    </a:lnTo>
                    <a:lnTo>
                      <a:pt x="20" y="150"/>
                    </a:lnTo>
                    <a:lnTo>
                      <a:pt x="20" y="154"/>
                    </a:lnTo>
                    <a:lnTo>
                      <a:pt x="18" y="158"/>
                    </a:lnTo>
                    <a:lnTo>
                      <a:pt x="14" y="160"/>
                    </a:lnTo>
                    <a:lnTo>
                      <a:pt x="14" y="164"/>
                    </a:lnTo>
                    <a:lnTo>
                      <a:pt x="16" y="166"/>
                    </a:lnTo>
                    <a:lnTo>
                      <a:pt x="18" y="164"/>
                    </a:lnTo>
                    <a:lnTo>
                      <a:pt x="24" y="164"/>
                    </a:lnTo>
                    <a:lnTo>
                      <a:pt x="24" y="174"/>
                    </a:lnTo>
                    <a:lnTo>
                      <a:pt x="28" y="186"/>
                    </a:lnTo>
                    <a:lnTo>
                      <a:pt x="30" y="192"/>
                    </a:lnTo>
                    <a:lnTo>
                      <a:pt x="32" y="196"/>
                    </a:lnTo>
                    <a:lnTo>
                      <a:pt x="36" y="198"/>
                    </a:lnTo>
                    <a:lnTo>
                      <a:pt x="36" y="202"/>
                    </a:lnTo>
                    <a:lnTo>
                      <a:pt x="38" y="208"/>
                    </a:lnTo>
                    <a:lnTo>
                      <a:pt x="40" y="212"/>
                    </a:lnTo>
                    <a:lnTo>
                      <a:pt x="40" y="218"/>
                    </a:lnTo>
                    <a:lnTo>
                      <a:pt x="50" y="222"/>
                    </a:lnTo>
                    <a:lnTo>
                      <a:pt x="56" y="228"/>
                    </a:lnTo>
                    <a:lnTo>
                      <a:pt x="56" y="240"/>
                    </a:lnTo>
                    <a:lnTo>
                      <a:pt x="46" y="242"/>
                    </a:lnTo>
                    <a:lnTo>
                      <a:pt x="38" y="246"/>
                    </a:lnTo>
                    <a:lnTo>
                      <a:pt x="28" y="260"/>
                    </a:lnTo>
                    <a:lnTo>
                      <a:pt x="32" y="266"/>
                    </a:lnTo>
                    <a:lnTo>
                      <a:pt x="36" y="268"/>
                    </a:lnTo>
                    <a:lnTo>
                      <a:pt x="40" y="270"/>
                    </a:lnTo>
                    <a:lnTo>
                      <a:pt x="34" y="276"/>
                    </a:lnTo>
                    <a:lnTo>
                      <a:pt x="26" y="282"/>
                    </a:lnTo>
                    <a:lnTo>
                      <a:pt x="20" y="284"/>
                    </a:lnTo>
                    <a:lnTo>
                      <a:pt x="20" y="294"/>
                    </a:lnTo>
                    <a:lnTo>
                      <a:pt x="18" y="296"/>
                    </a:lnTo>
                    <a:lnTo>
                      <a:pt x="14" y="296"/>
                    </a:lnTo>
                    <a:lnTo>
                      <a:pt x="16" y="300"/>
                    </a:lnTo>
                    <a:lnTo>
                      <a:pt x="24" y="314"/>
                    </a:lnTo>
                    <a:lnTo>
                      <a:pt x="26" y="320"/>
                    </a:lnTo>
                    <a:lnTo>
                      <a:pt x="28" y="330"/>
                    </a:lnTo>
                    <a:lnTo>
                      <a:pt x="30" y="338"/>
                    </a:lnTo>
                    <a:lnTo>
                      <a:pt x="30" y="340"/>
                    </a:lnTo>
                    <a:lnTo>
                      <a:pt x="32" y="340"/>
                    </a:lnTo>
                    <a:lnTo>
                      <a:pt x="34" y="340"/>
                    </a:lnTo>
                    <a:lnTo>
                      <a:pt x="42" y="338"/>
                    </a:lnTo>
                    <a:lnTo>
                      <a:pt x="50" y="334"/>
                    </a:lnTo>
                    <a:lnTo>
                      <a:pt x="58" y="338"/>
                    </a:lnTo>
                    <a:lnTo>
                      <a:pt x="68" y="338"/>
                    </a:lnTo>
                    <a:lnTo>
                      <a:pt x="80" y="338"/>
                    </a:lnTo>
                    <a:lnTo>
                      <a:pt x="88" y="350"/>
                    </a:lnTo>
                    <a:lnTo>
                      <a:pt x="88" y="358"/>
                    </a:lnTo>
                    <a:lnTo>
                      <a:pt x="94" y="362"/>
                    </a:lnTo>
                    <a:lnTo>
                      <a:pt x="100" y="372"/>
                    </a:lnTo>
                    <a:lnTo>
                      <a:pt x="104" y="376"/>
                    </a:lnTo>
                    <a:lnTo>
                      <a:pt x="108" y="376"/>
                    </a:lnTo>
                    <a:lnTo>
                      <a:pt x="112" y="378"/>
                    </a:lnTo>
                    <a:lnTo>
                      <a:pt x="112" y="376"/>
                    </a:lnTo>
                    <a:lnTo>
                      <a:pt x="114" y="384"/>
                    </a:lnTo>
                    <a:lnTo>
                      <a:pt x="110" y="386"/>
                    </a:lnTo>
                    <a:lnTo>
                      <a:pt x="96" y="390"/>
                    </a:lnTo>
                    <a:lnTo>
                      <a:pt x="104" y="406"/>
                    </a:lnTo>
                    <a:lnTo>
                      <a:pt x="112" y="406"/>
                    </a:lnTo>
                    <a:lnTo>
                      <a:pt x="132" y="400"/>
                    </a:lnTo>
                    <a:lnTo>
                      <a:pt x="142" y="408"/>
                    </a:lnTo>
                    <a:lnTo>
                      <a:pt x="142" y="414"/>
                    </a:lnTo>
                    <a:lnTo>
                      <a:pt x="144" y="422"/>
                    </a:lnTo>
                    <a:lnTo>
                      <a:pt x="160" y="424"/>
                    </a:lnTo>
                    <a:lnTo>
                      <a:pt x="164" y="436"/>
                    </a:lnTo>
                    <a:lnTo>
                      <a:pt x="174" y="436"/>
                    </a:lnTo>
                    <a:lnTo>
                      <a:pt x="178" y="440"/>
                    </a:lnTo>
                    <a:lnTo>
                      <a:pt x="192" y="436"/>
                    </a:lnTo>
                    <a:lnTo>
                      <a:pt x="198" y="444"/>
                    </a:lnTo>
                    <a:lnTo>
                      <a:pt x="210" y="448"/>
                    </a:lnTo>
                    <a:lnTo>
                      <a:pt x="214" y="448"/>
                    </a:lnTo>
                    <a:lnTo>
                      <a:pt x="222" y="450"/>
                    </a:lnTo>
                    <a:lnTo>
                      <a:pt x="228" y="452"/>
                    </a:lnTo>
                    <a:lnTo>
                      <a:pt x="234" y="454"/>
                    </a:lnTo>
                    <a:lnTo>
                      <a:pt x="236" y="456"/>
                    </a:lnTo>
                    <a:lnTo>
                      <a:pt x="236" y="458"/>
                    </a:lnTo>
                    <a:lnTo>
                      <a:pt x="234" y="460"/>
                    </a:lnTo>
                    <a:lnTo>
                      <a:pt x="230" y="464"/>
                    </a:lnTo>
                    <a:lnTo>
                      <a:pt x="234" y="472"/>
                    </a:lnTo>
                    <a:lnTo>
                      <a:pt x="236" y="480"/>
                    </a:lnTo>
                    <a:lnTo>
                      <a:pt x="236" y="484"/>
                    </a:lnTo>
                    <a:lnTo>
                      <a:pt x="220" y="484"/>
                    </a:lnTo>
                    <a:lnTo>
                      <a:pt x="212" y="492"/>
                    </a:lnTo>
                    <a:lnTo>
                      <a:pt x="212" y="500"/>
                    </a:lnTo>
                    <a:lnTo>
                      <a:pt x="216" y="500"/>
                    </a:lnTo>
                    <a:lnTo>
                      <a:pt x="224" y="500"/>
                    </a:lnTo>
                    <a:lnTo>
                      <a:pt x="206" y="510"/>
                    </a:lnTo>
                    <a:lnTo>
                      <a:pt x="214" y="518"/>
                    </a:lnTo>
                    <a:lnTo>
                      <a:pt x="206" y="520"/>
                    </a:lnTo>
                    <a:lnTo>
                      <a:pt x="206" y="532"/>
                    </a:lnTo>
                    <a:lnTo>
                      <a:pt x="192" y="534"/>
                    </a:lnTo>
                    <a:lnTo>
                      <a:pt x="198" y="536"/>
                    </a:lnTo>
                    <a:lnTo>
                      <a:pt x="202" y="540"/>
                    </a:lnTo>
                    <a:lnTo>
                      <a:pt x="208" y="544"/>
                    </a:lnTo>
                    <a:lnTo>
                      <a:pt x="216" y="548"/>
                    </a:lnTo>
                    <a:lnTo>
                      <a:pt x="242" y="562"/>
                    </a:lnTo>
                    <a:lnTo>
                      <a:pt x="250" y="564"/>
                    </a:lnTo>
                    <a:lnTo>
                      <a:pt x="260" y="564"/>
                    </a:lnTo>
                    <a:lnTo>
                      <a:pt x="272" y="568"/>
                    </a:lnTo>
                    <a:lnTo>
                      <a:pt x="284" y="570"/>
                    </a:lnTo>
                    <a:lnTo>
                      <a:pt x="294" y="572"/>
                    </a:lnTo>
                    <a:lnTo>
                      <a:pt x="304" y="578"/>
                    </a:lnTo>
                    <a:lnTo>
                      <a:pt x="318" y="578"/>
                    </a:lnTo>
                    <a:lnTo>
                      <a:pt x="334" y="584"/>
                    </a:lnTo>
                    <a:lnTo>
                      <a:pt x="340" y="592"/>
                    </a:lnTo>
                    <a:lnTo>
                      <a:pt x="350" y="594"/>
                    </a:lnTo>
                    <a:lnTo>
                      <a:pt x="354" y="598"/>
                    </a:lnTo>
                    <a:lnTo>
                      <a:pt x="356" y="600"/>
                    </a:lnTo>
                    <a:lnTo>
                      <a:pt x="358" y="602"/>
                    </a:lnTo>
                    <a:lnTo>
                      <a:pt x="362" y="604"/>
                    </a:lnTo>
                    <a:lnTo>
                      <a:pt x="364" y="606"/>
                    </a:lnTo>
                    <a:lnTo>
                      <a:pt x="370" y="606"/>
                    </a:lnTo>
                    <a:lnTo>
                      <a:pt x="376" y="600"/>
                    </a:lnTo>
                    <a:lnTo>
                      <a:pt x="380" y="596"/>
                    </a:lnTo>
                    <a:lnTo>
                      <a:pt x="372" y="582"/>
                    </a:lnTo>
                    <a:lnTo>
                      <a:pt x="362" y="568"/>
                    </a:lnTo>
                    <a:lnTo>
                      <a:pt x="352" y="558"/>
                    </a:lnTo>
                    <a:lnTo>
                      <a:pt x="350" y="556"/>
                    </a:lnTo>
                    <a:lnTo>
                      <a:pt x="342" y="544"/>
                    </a:lnTo>
                    <a:lnTo>
                      <a:pt x="344" y="542"/>
                    </a:lnTo>
                    <a:lnTo>
                      <a:pt x="348" y="530"/>
                    </a:lnTo>
                    <a:lnTo>
                      <a:pt x="350" y="526"/>
                    </a:lnTo>
                    <a:lnTo>
                      <a:pt x="354" y="526"/>
                    </a:lnTo>
                    <a:lnTo>
                      <a:pt x="358" y="524"/>
                    </a:lnTo>
                    <a:lnTo>
                      <a:pt x="366" y="518"/>
                    </a:lnTo>
                    <a:lnTo>
                      <a:pt x="374" y="512"/>
                    </a:lnTo>
                    <a:lnTo>
                      <a:pt x="370" y="506"/>
                    </a:lnTo>
                    <a:lnTo>
                      <a:pt x="366" y="498"/>
                    </a:lnTo>
                    <a:lnTo>
                      <a:pt x="358" y="486"/>
                    </a:lnTo>
                    <a:lnTo>
                      <a:pt x="342" y="486"/>
                    </a:lnTo>
                    <a:lnTo>
                      <a:pt x="342" y="476"/>
                    </a:lnTo>
                    <a:lnTo>
                      <a:pt x="336" y="478"/>
                    </a:lnTo>
                    <a:lnTo>
                      <a:pt x="332" y="478"/>
                    </a:lnTo>
                    <a:lnTo>
                      <a:pt x="332" y="476"/>
                    </a:lnTo>
                    <a:lnTo>
                      <a:pt x="332" y="474"/>
                    </a:lnTo>
                    <a:lnTo>
                      <a:pt x="332" y="464"/>
                    </a:lnTo>
                    <a:lnTo>
                      <a:pt x="332" y="462"/>
                    </a:lnTo>
                    <a:lnTo>
                      <a:pt x="332" y="446"/>
                    </a:lnTo>
                    <a:lnTo>
                      <a:pt x="342" y="436"/>
                    </a:lnTo>
                    <a:lnTo>
                      <a:pt x="350" y="448"/>
                    </a:lnTo>
                    <a:lnTo>
                      <a:pt x="358" y="444"/>
                    </a:lnTo>
                    <a:lnTo>
                      <a:pt x="356" y="432"/>
                    </a:lnTo>
                    <a:lnTo>
                      <a:pt x="380" y="412"/>
                    </a:lnTo>
                    <a:lnTo>
                      <a:pt x="402" y="416"/>
                    </a:lnTo>
                    <a:lnTo>
                      <a:pt x="418" y="422"/>
                    </a:lnTo>
                    <a:lnTo>
                      <a:pt x="434" y="434"/>
                    </a:lnTo>
                    <a:lnTo>
                      <a:pt x="442" y="432"/>
                    </a:lnTo>
                    <a:lnTo>
                      <a:pt x="454" y="436"/>
                    </a:lnTo>
                    <a:lnTo>
                      <a:pt x="460" y="428"/>
                    </a:lnTo>
                    <a:lnTo>
                      <a:pt x="492" y="428"/>
                    </a:lnTo>
                    <a:lnTo>
                      <a:pt x="502" y="436"/>
                    </a:lnTo>
                    <a:lnTo>
                      <a:pt x="534" y="434"/>
                    </a:lnTo>
                    <a:lnTo>
                      <a:pt x="536" y="420"/>
                    </a:lnTo>
                    <a:lnTo>
                      <a:pt x="512" y="412"/>
                    </a:lnTo>
                    <a:lnTo>
                      <a:pt x="516" y="406"/>
                    </a:lnTo>
                    <a:lnTo>
                      <a:pt x="518" y="394"/>
                    </a:lnTo>
                    <a:lnTo>
                      <a:pt x="532" y="392"/>
                    </a:lnTo>
                    <a:lnTo>
                      <a:pt x="520" y="386"/>
                    </a:lnTo>
                    <a:lnTo>
                      <a:pt x="514" y="376"/>
                    </a:lnTo>
                    <a:lnTo>
                      <a:pt x="534" y="376"/>
                    </a:lnTo>
                    <a:lnTo>
                      <a:pt x="602" y="360"/>
                    </a:lnTo>
                    <a:lnTo>
                      <a:pt x="612" y="350"/>
                    </a:lnTo>
                    <a:lnTo>
                      <a:pt x="640" y="354"/>
                    </a:lnTo>
                    <a:lnTo>
                      <a:pt x="652" y="372"/>
                    </a:lnTo>
                    <a:lnTo>
                      <a:pt x="684" y="376"/>
                    </a:lnTo>
                    <a:lnTo>
                      <a:pt x="684" y="382"/>
                    </a:lnTo>
                    <a:lnTo>
                      <a:pt x="702" y="382"/>
                    </a:lnTo>
                    <a:lnTo>
                      <a:pt x="720" y="368"/>
                    </a:lnTo>
                    <a:lnTo>
                      <a:pt x="728" y="368"/>
                    </a:lnTo>
                    <a:lnTo>
                      <a:pt x="728" y="378"/>
                    </a:lnTo>
                    <a:lnTo>
                      <a:pt x="744" y="384"/>
                    </a:lnTo>
                    <a:lnTo>
                      <a:pt x="796" y="432"/>
                    </a:lnTo>
                    <a:lnTo>
                      <a:pt x="804" y="434"/>
                    </a:lnTo>
                    <a:lnTo>
                      <a:pt x="804" y="424"/>
                    </a:lnTo>
                    <a:lnTo>
                      <a:pt x="816" y="426"/>
                    </a:lnTo>
                    <a:lnTo>
                      <a:pt x="818" y="434"/>
                    </a:lnTo>
                    <a:lnTo>
                      <a:pt x="836" y="436"/>
                    </a:lnTo>
                    <a:lnTo>
                      <a:pt x="842" y="428"/>
                    </a:lnTo>
                    <a:lnTo>
                      <a:pt x="866" y="446"/>
                    </a:lnTo>
                    <a:lnTo>
                      <a:pt x="884" y="454"/>
                    </a:lnTo>
                    <a:lnTo>
                      <a:pt x="902" y="458"/>
                    </a:lnTo>
                    <a:close/>
                  </a:path>
                </a:pathLst>
              </a:custGeom>
              <a:grpFill/>
              <a:ln w="3175" cmpd="sng">
                <a:solidFill>
                  <a:schemeClr val="accent5"/>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26" name="Freeform 219"/>
              <p:cNvSpPr>
                <a:spLocks/>
              </p:cNvSpPr>
              <p:nvPr/>
            </p:nvSpPr>
            <p:spPr bwMode="gray">
              <a:xfrm>
                <a:off x="3698" y="1390"/>
                <a:ext cx="112" cy="68"/>
              </a:xfrm>
              <a:custGeom>
                <a:avLst/>
                <a:gdLst/>
                <a:ahLst/>
                <a:cxnLst>
                  <a:cxn ang="0">
                    <a:pos x="0" y="26"/>
                  </a:cxn>
                  <a:cxn ang="0">
                    <a:pos x="14" y="26"/>
                  </a:cxn>
                  <a:cxn ang="0">
                    <a:pos x="16" y="16"/>
                  </a:cxn>
                  <a:cxn ang="0">
                    <a:pos x="22" y="14"/>
                  </a:cxn>
                  <a:cxn ang="0">
                    <a:pos x="22" y="4"/>
                  </a:cxn>
                  <a:cxn ang="0">
                    <a:pos x="32" y="6"/>
                  </a:cxn>
                  <a:cxn ang="0">
                    <a:pos x="36" y="0"/>
                  </a:cxn>
                  <a:cxn ang="0">
                    <a:pos x="44" y="6"/>
                  </a:cxn>
                  <a:cxn ang="0">
                    <a:pos x="44" y="10"/>
                  </a:cxn>
                  <a:cxn ang="0">
                    <a:pos x="36" y="14"/>
                  </a:cxn>
                  <a:cxn ang="0">
                    <a:pos x="32" y="16"/>
                  </a:cxn>
                  <a:cxn ang="0">
                    <a:pos x="40" y="16"/>
                  </a:cxn>
                  <a:cxn ang="0">
                    <a:pos x="46" y="18"/>
                  </a:cxn>
                  <a:cxn ang="0">
                    <a:pos x="44" y="28"/>
                  </a:cxn>
                  <a:cxn ang="0">
                    <a:pos x="58" y="28"/>
                  </a:cxn>
                  <a:cxn ang="0">
                    <a:pos x="64" y="30"/>
                  </a:cxn>
                  <a:cxn ang="0">
                    <a:pos x="78" y="30"/>
                  </a:cxn>
                  <a:cxn ang="0">
                    <a:pos x="84" y="26"/>
                  </a:cxn>
                  <a:cxn ang="0">
                    <a:pos x="84" y="30"/>
                  </a:cxn>
                  <a:cxn ang="0">
                    <a:pos x="88" y="32"/>
                  </a:cxn>
                  <a:cxn ang="0">
                    <a:pos x="98" y="38"/>
                  </a:cxn>
                  <a:cxn ang="0">
                    <a:pos x="102" y="44"/>
                  </a:cxn>
                  <a:cxn ang="0">
                    <a:pos x="108" y="48"/>
                  </a:cxn>
                  <a:cxn ang="0">
                    <a:pos x="112" y="58"/>
                  </a:cxn>
                  <a:cxn ang="0">
                    <a:pos x="106" y="60"/>
                  </a:cxn>
                  <a:cxn ang="0">
                    <a:pos x="98" y="62"/>
                  </a:cxn>
                  <a:cxn ang="0">
                    <a:pos x="90" y="64"/>
                  </a:cxn>
                  <a:cxn ang="0">
                    <a:pos x="82" y="66"/>
                  </a:cxn>
                  <a:cxn ang="0">
                    <a:pos x="76" y="68"/>
                  </a:cxn>
                  <a:cxn ang="0">
                    <a:pos x="74" y="68"/>
                  </a:cxn>
                  <a:cxn ang="0">
                    <a:pos x="70" y="68"/>
                  </a:cxn>
                  <a:cxn ang="0">
                    <a:pos x="66" y="64"/>
                  </a:cxn>
                  <a:cxn ang="0">
                    <a:pos x="60" y="58"/>
                  </a:cxn>
                  <a:cxn ang="0">
                    <a:pos x="58" y="50"/>
                  </a:cxn>
                  <a:cxn ang="0">
                    <a:pos x="54" y="40"/>
                  </a:cxn>
                  <a:cxn ang="0">
                    <a:pos x="48" y="40"/>
                  </a:cxn>
                  <a:cxn ang="0">
                    <a:pos x="44" y="46"/>
                  </a:cxn>
                  <a:cxn ang="0">
                    <a:pos x="40" y="50"/>
                  </a:cxn>
                  <a:cxn ang="0">
                    <a:pos x="34" y="56"/>
                  </a:cxn>
                  <a:cxn ang="0">
                    <a:pos x="30" y="60"/>
                  </a:cxn>
                  <a:cxn ang="0">
                    <a:pos x="20" y="66"/>
                  </a:cxn>
                  <a:cxn ang="0">
                    <a:pos x="12" y="66"/>
                  </a:cxn>
                  <a:cxn ang="0">
                    <a:pos x="16" y="56"/>
                  </a:cxn>
                  <a:cxn ang="0">
                    <a:pos x="16" y="46"/>
                  </a:cxn>
                  <a:cxn ang="0">
                    <a:pos x="12" y="42"/>
                  </a:cxn>
                  <a:cxn ang="0">
                    <a:pos x="6" y="38"/>
                  </a:cxn>
                  <a:cxn ang="0">
                    <a:pos x="0" y="32"/>
                  </a:cxn>
                  <a:cxn ang="0">
                    <a:pos x="0" y="26"/>
                  </a:cxn>
                </a:cxnLst>
                <a:rect l="0" t="0" r="r" b="b"/>
                <a:pathLst>
                  <a:path w="112" h="68">
                    <a:moveTo>
                      <a:pt x="0" y="26"/>
                    </a:moveTo>
                    <a:lnTo>
                      <a:pt x="14" y="26"/>
                    </a:lnTo>
                    <a:lnTo>
                      <a:pt x="16" y="16"/>
                    </a:lnTo>
                    <a:lnTo>
                      <a:pt x="22" y="14"/>
                    </a:lnTo>
                    <a:lnTo>
                      <a:pt x="22" y="4"/>
                    </a:lnTo>
                    <a:lnTo>
                      <a:pt x="32" y="6"/>
                    </a:lnTo>
                    <a:lnTo>
                      <a:pt x="36" y="0"/>
                    </a:lnTo>
                    <a:lnTo>
                      <a:pt x="44" y="6"/>
                    </a:lnTo>
                    <a:lnTo>
                      <a:pt x="44" y="10"/>
                    </a:lnTo>
                    <a:lnTo>
                      <a:pt x="36" y="14"/>
                    </a:lnTo>
                    <a:lnTo>
                      <a:pt x="32" y="16"/>
                    </a:lnTo>
                    <a:lnTo>
                      <a:pt x="40" y="16"/>
                    </a:lnTo>
                    <a:lnTo>
                      <a:pt x="46" y="18"/>
                    </a:lnTo>
                    <a:lnTo>
                      <a:pt x="44" y="28"/>
                    </a:lnTo>
                    <a:lnTo>
                      <a:pt x="58" y="28"/>
                    </a:lnTo>
                    <a:lnTo>
                      <a:pt x="64" y="30"/>
                    </a:lnTo>
                    <a:lnTo>
                      <a:pt x="78" y="30"/>
                    </a:lnTo>
                    <a:lnTo>
                      <a:pt x="84" y="26"/>
                    </a:lnTo>
                    <a:lnTo>
                      <a:pt x="84" y="30"/>
                    </a:lnTo>
                    <a:lnTo>
                      <a:pt x="88" y="32"/>
                    </a:lnTo>
                    <a:lnTo>
                      <a:pt x="98" y="38"/>
                    </a:lnTo>
                    <a:lnTo>
                      <a:pt x="102" y="44"/>
                    </a:lnTo>
                    <a:lnTo>
                      <a:pt x="108" y="48"/>
                    </a:lnTo>
                    <a:lnTo>
                      <a:pt x="112" y="58"/>
                    </a:lnTo>
                    <a:lnTo>
                      <a:pt x="106" y="60"/>
                    </a:lnTo>
                    <a:lnTo>
                      <a:pt x="98" y="62"/>
                    </a:lnTo>
                    <a:lnTo>
                      <a:pt x="90" y="64"/>
                    </a:lnTo>
                    <a:lnTo>
                      <a:pt x="82" y="66"/>
                    </a:lnTo>
                    <a:lnTo>
                      <a:pt x="76" y="68"/>
                    </a:lnTo>
                    <a:lnTo>
                      <a:pt x="74" y="68"/>
                    </a:lnTo>
                    <a:lnTo>
                      <a:pt x="70" y="68"/>
                    </a:lnTo>
                    <a:lnTo>
                      <a:pt x="66" y="64"/>
                    </a:lnTo>
                    <a:lnTo>
                      <a:pt x="60" y="58"/>
                    </a:lnTo>
                    <a:lnTo>
                      <a:pt x="58" y="50"/>
                    </a:lnTo>
                    <a:lnTo>
                      <a:pt x="54" y="40"/>
                    </a:lnTo>
                    <a:lnTo>
                      <a:pt x="48" y="40"/>
                    </a:lnTo>
                    <a:lnTo>
                      <a:pt x="44" y="46"/>
                    </a:lnTo>
                    <a:lnTo>
                      <a:pt x="40" y="50"/>
                    </a:lnTo>
                    <a:lnTo>
                      <a:pt x="34" y="56"/>
                    </a:lnTo>
                    <a:lnTo>
                      <a:pt x="30" y="60"/>
                    </a:lnTo>
                    <a:lnTo>
                      <a:pt x="20" y="66"/>
                    </a:lnTo>
                    <a:lnTo>
                      <a:pt x="12" y="66"/>
                    </a:lnTo>
                    <a:lnTo>
                      <a:pt x="16" y="56"/>
                    </a:lnTo>
                    <a:lnTo>
                      <a:pt x="16" y="46"/>
                    </a:lnTo>
                    <a:lnTo>
                      <a:pt x="12" y="42"/>
                    </a:lnTo>
                    <a:lnTo>
                      <a:pt x="6" y="38"/>
                    </a:lnTo>
                    <a:lnTo>
                      <a:pt x="0" y="32"/>
                    </a:lnTo>
                    <a:lnTo>
                      <a:pt x="0" y="26"/>
                    </a:lnTo>
                    <a:close/>
                  </a:path>
                </a:pathLst>
              </a:custGeom>
              <a:grpFill/>
              <a:ln w="3175" cmpd="sng">
                <a:solidFill>
                  <a:schemeClr val="accent5"/>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27" name="Freeform 220"/>
              <p:cNvSpPr>
                <a:spLocks/>
              </p:cNvSpPr>
              <p:nvPr/>
            </p:nvSpPr>
            <p:spPr bwMode="gray">
              <a:xfrm>
                <a:off x="3262" y="1338"/>
                <a:ext cx="110" cy="46"/>
              </a:xfrm>
              <a:custGeom>
                <a:avLst/>
                <a:gdLst/>
                <a:ahLst/>
                <a:cxnLst>
                  <a:cxn ang="0">
                    <a:pos x="36" y="36"/>
                  </a:cxn>
                  <a:cxn ang="0">
                    <a:pos x="44" y="34"/>
                  </a:cxn>
                  <a:cxn ang="0">
                    <a:pos x="50" y="34"/>
                  </a:cxn>
                  <a:cxn ang="0">
                    <a:pos x="60" y="36"/>
                  </a:cxn>
                  <a:cxn ang="0">
                    <a:pos x="64" y="40"/>
                  </a:cxn>
                  <a:cxn ang="0">
                    <a:pos x="66" y="42"/>
                  </a:cxn>
                  <a:cxn ang="0">
                    <a:pos x="66" y="44"/>
                  </a:cxn>
                  <a:cxn ang="0">
                    <a:pos x="78" y="44"/>
                  </a:cxn>
                  <a:cxn ang="0">
                    <a:pos x="86" y="44"/>
                  </a:cxn>
                  <a:cxn ang="0">
                    <a:pos x="88" y="38"/>
                  </a:cxn>
                  <a:cxn ang="0">
                    <a:pos x="96" y="42"/>
                  </a:cxn>
                  <a:cxn ang="0">
                    <a:pos x="100" y="46"/>
                  </a:cxn>
                  <a:cxn ang="0">
                    <a:pos x="110" y="46"/>
                  </a:cxn>
                  <a:cxn ang="0">
                    <a:pos x="106" y="40"/>
                  </a:cxn>
                  <a:cxn ang="0">
                    <a:pos x="104" y="36"/>
                  </a:cxn>
                  <a:cxn ang="0">
                    <a:pos x="108" y="32"/>
                  </a:cxn>
                  <a:cxn ang="0">
                    <a:pos x="98" y="30"/>
                  </a:cxn>
                  <a:cxn ang="0">
                    <a:pos x="92" y="22"/>
                  </a:cxn>
                  <a:cxn ang="0">
                    <a:pos x="76" y="16"/>
                  </a:cxn>
                  <a:cxn ang="0">
                    <a:pos x="62" y="16"/>
                  </a:cxn>
                  <a:cxn ang="0">
                    <a:pos x="52" y="10"/>
                  </a:cxn>
                  <a:cxn ang="0">
                    <a:pos x="40" y="8"/>
                  </a:cxn>
                  <a:cxn ang="0">
                    <a:pos x="30" y="6"/>
                  </a:cxn>
                  <a:cxn ang="0">
                    <a:pos x="18" y="2"/>
                  </a:cxn>
                  <a:cxn ang="0">
                    <a:pos x="0" y="0"/>
                  </a:cxn>
                  <a:cxn ang="0">
                    <a:pos x="6" y="4"/>
                  </a:cxn>
                  <a:cxn ang="0">
                    <a:pos x="12" y="8"/>
                  </a:cxn>
                  <a:cxn ang="0">
                    <a:pos x="20" y="12"/>
                  </a:cxn>
                  <a:cxn ang="0">
                    <a:pos x="24" y="14"/>
                  </a:cxn>
                  <a:cxn ang="0">
                    <a:pos x="30" y="16"/>
                  </a:cxn>
                  <a:cxn ang="0">
                    <a:pos x="32" y="20"/>
                  </a:cxn>
                  <a:cxn ang="0">
                    <a:pos x="34" y="24"/>
                  </a:cxn>
                  <a:cxn ang="0">
                    <a:pos x="34" y="26"/>
                  </a:cxn>
                  <a:cxn ang="0">
                    <a:pos x="36" y="30"/>
                  </a:cxn>
                  <a:cxn ang="0">
                    <a:pos x="36" y="32"/>
                  </a:cxn>
                  <a:cxn ang="0">
                    <a:pos x="36" y="36"/>
                  </a:cxn>
                </a:cxnLst>
                <a:rect l="0" t="0" r="r" b="b"/>
                <a:pathLst>
                  <a:path w="110" h="46">
                    <a:moveTo>
                      <a:pt x="36" y="36"/>
                    </a:moveTo>
                    <a:lnTo>
                      <a:pt x="44" y="34"/>
                    </a:lnTo>
                    <a:lnTo>
                      <a:pt x="50" y="34"/>
                    </a:lnTo>
                    <a:lnTo>
                      <a:pt x="60" y="36"/>
                    </a:lnTo>
                    <a:lnTo>
                      <a:pt x="64" y="40"/>
                    </a:lnTo>
                    <a:lnTo>
                      <a:pt x="66" y="42"/>
                    </a:lnTo>
                    <a:lnTo>
                      <a:pt x="66" y="44"/>
                    </a:lnTo>
                    <a:lnTo>
                      <a:pt x="78" y="44"/>
                    </a:lnTo>
                    <a:lnTo>
                      <a:pt x="86" y="44"/>
                    </a:lnTo>
                    <a:lnTo>
                      <a:pt x="88" y="38"/>
                    </a:lnTo>
                    <a:lnTo>
                      <a:pt x="96" y="42"/>
                    </a:lnTo>
                    <a:lnTo>
                      <a:pt x="100" y="46"/>
                    </a:lnTo>
                    <a:lnTo>
                      <a:pt x="110" y="46"/>
                    </a:lnTo>
                    <a:lnTo>
                      <a:pt x="106" y="40"/>
                    </a:lnTo>
                    <a:lnTo>
                      <a:pt x="104" y="36"/>
                    </a:lnTo>
                    <a:lnTo>
                      <a:pt x="108" y="32"/>
                    </a:lnTo>
                    <a:lnTo>
                      <a:pt x="98" y="30"/>
                    </a:lnTo>
                    <a:lnTo>
                      <a:pt x="92" y="22"/>
                    </a:lnTo>
                    <a:lnTo>
                      <a:pt x="76" y="16"/>
                    </a:lnTo>
                    <a:lnTo>
                      <a:pt x="62" y="16"/>
                    </a:lnTo>
                    <a:lnTo>
                      <a:pt x="52" y="10"/>
                    </a:lnTo>
                    <a:lnTo>
                      <a:pt x="40" y="8"/>
                    </a:lnTo>
                    <a:lnTo>
                      <a:pt x="30" y="6"/>
                    </a:lnTo>
                    <a:lnTo>
                      <a:pt x="18" y="2"/>
                    </a:lnTo>
                    <a:lnTo>
                      <a:pt x="0" y="0"/>
                    </a:lnTo>
                    <a:lnTo>
                      <a:pt x="6" y="4"/>
                    </a:lnTo>
                    <a:lnTo>
                      <a:pt x="12" y="8"/>
                    </a:lnTo>
                    <a:lnTo>
                      <a:pt x="20" y="12"/>
                    </a:lnTo>
                    <a:lnTo>
                      <a:pt x="24" y="14"/>
                    </a:lnTo>
                    <a:lnTo>
                      <a:pt x="30" y="16"/>
                    </a:lnTo>
                    <a:lnTo>
                      <a:pt x="32" y="20"/>
                    </a:lnTo>
                    <a:lnTo>
                      <a:pt x="34" y="24"/>
                    </a:lnTo>
                    <a:lnTo>
                      <a:pt x="34" y="26"/>
                    </a:lnTo>
                    <a:lnTo>
                      <a:pt x="36" y="30"/>
                    </a:lnTo>
                    <a:lnTo>
                      <a:pt x="36" y="32"/>
                    </a:lnTo>
                    <a:lnTo>
                      <a:pt x="36" y="36"/>
                    </a:lnTo>
                    <a:close/>
                  </a:path>
                </a:pathLst>
              </a:custGeom>
              <a:grpFill/>
              <a:ln w="3175" cmpd="sng">
                <a:solidFill>
                  <a:schemeClr val="accent5"/>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28" name="Freeform 221"/>
              <p:cNvSpPr>
                <a:spLocks/>
              </p:cNvSpPr>
              <p:nvPr/>
            </p:nvSpPr>
            <p:spPr bwMode="gray">
              <a:xfrm>
                <a:off x="3328" y="1382"/>
                <a:ext cx="52" cy="42"/>
              </a:xfrm>
              <a:custGeom>
                <a:avLst/>
                <a:gdLst/>
                <a:ahLst/>
                <a:cxnLst>
                  <a:cxn ang="0">
                    <a:pos x="0" y="0"/>
                  </a:cxn>
                  <a:cxn ang="0">
                    <a:pos x="20" y="0"/>
                  </a:cxn>
                  <a:cxn ang="0">
                    <a:pos x="26" y="6"/>
                  </a:cxn>
                  <a:cxn ang="0">
                    <a:pos x="28" y="6"/>
                  </a:cxn>
                  <a:cxn ang="0">
                    <a:pos x="30" y="10"/>
                  </a:cxn>
                  <a:cxn ang="0">
                    <a:pos x="32" y="16"/>
                  </a:cxn>
                  <a:cxn ang="0">
                    <a:pos x="38" y="22"/>
                  </a:cxn>
                  <a:cxn ang="0">
                    <a:pos x="40" y="22"/>
                  </a:cxn>
                  <a:cxn ang="0">
                    <a:pos x="48" y="26"/>
                  </a:cxn>
                  <a:cxn ang="0">
                    <a:pos x="52" y="38"/>
                  </a:cxn>
                  <a:cxn ang="0">
                    <a:pos x="48" y="42"/>
                  </a:cxn>
                  <a:cxn ang="0">
                    <a:pos x="42" y="38"/>
                  </a:cxn>
                  <a:cxn ang="0">
                    <a:pos x="38" y="34"/>
                  </a:cxn>
                  <a:cxn ang="0">
                    <a:pos x="32" y="30"/>
                  </a:cxn>
                  <a:cxn ang="0">
                    <a:pos x="24" y="32"/>
                  </a:cxn>
                  <a:cxn ang="0">
                    <a:pos x="20" y="26"/>
                  </a:cxn>
                  <a:cxn ang="0">
                    <a:pos x="16" y="22"/>
                  </a:cxn>
                  <a:cxn ang="0">
                    <a:pos x="12" y="20"/>
                  </a:cxn>
                  <a:cxn ang="0">
                    <a:pos x="2" y="18"/>
                  </a:cxn>
                  <a:cxn ang="0">
                    <a:pos x="2" y="10"/>
                  </a:cxn>
                  <a:cxn ang="0">
                    <a:pos x="0" y="0"/>
                  </a:cxn>
                </a:cxnLst>
                <a:rect l="0" t="0" r="r" b="b"/>
                <a:pathLst>
                  <a:path w="52" h="42">
                    <a:moveTo>
                      <a:pt x="0" y="0"/>
                    </a:moveTo>
                    <a:lnTo>
                      <a:pt x="20" y="0"/>
                    </a:lnTo>
                    <a:lnTo>
                      <a:pt x="26" y="6"/>
                    </a:lnTo>
                    <a:lnTo>
                      <a:pt x="28" y="6"/>
                    </a:lnTo>
                    <a:lnTo>
                      <a:pt x="30" y="10"/>
                    </a:lnTo>
                    <a:lnTo>
                      <a:pt x="32" y="16"/>
                    </a:lnTo>
                    <a:lnTo>
                      <a:pt x="38" y="22"/>
                    </a:lnTo>
                    <a:lnTo>
                      <a:pt x="40" y="22"/>
                    </a:lnTo>
                    <a:lnTo>
                      <a:pt x="48" y="26"/>
                    </a:lnTo>
                    <a:lnTo>
                      <a:pt x="52" y="38"/>
                    </a:lnTo>
                    <a:lnTo>
                      <a:pt x="48" y="42"/>
                    </a:lnTo>
                    <a:lnTo>
                      <a:pt x="42" y="38"/>
                    </a:lnTo>
                    <a:lnTo>
                      <a:pt x="38" y="34"/>
                    </a:lnTo>
                    <a:lnTo>
                      <a:pt x="32" y="30"/>
                    </a:lnTo>
                    <a:lnTo>
                      <a:pt x="24" y="32"/>
                    </a:lnTo>
                    <a:lnTo>
                      <a:pt x="20" y="26"/>
                    </a:lnTo>
                    <a:lnTo>
                      <a:pt x="16" y="22"/>
                    </a:lnTo>
                    <a:lnTo>
                      <a:pt x="12" y="20"/>
                    </a:lnTo>
                    <a:lnTo>
                      <a:pt x="2" y="18"/>
                    </a:lnTo>
                    <a:lnTo>
                      <a:pt x="2" y="10"/>
                    </a:lnTo>
                    <a:lnTo>
                      <a:pt x="0" y="0"/>
                    </a:lnTo>
                    <a:close/>
                  </a:path>
                </a:pathLst>
              </a:custGeom>
              <a:grpFill/>
              <a:ln w="3175" cmpd="sng">
                <a:solidFill>
                  <a:schemeClr val="accent5"/>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29" name="Freeform 222"/>
              <p:cNvSpPr>
                <a:spLocks/>
              </p:cNvSpPr>
              <p:nvPr/>
            </p:nvSpPr>
            <p:spPr bwMode="gray">
              <a:xfrm>
                <a:off x="3348" y="1370"/>
                <a:ext cx="78" cy="60"/>
              </a:xfrm>
              <a:custGeom>
                <a:avLst/>
                <a:gdLst/>
                <a:ahLst/>
                <a:cxnLst>
                  <a:cxn ang="0">
                    <a:pos x="52" y="2"/>
                  </a:cxn>
                  <a:cxn ang="0">
                    <a:pos x="48" y="6"/>
                  </a:cxn>
                  <a:cxn ang="0">
                    <a:pos x="42" y="12"/>
                  </a:cxn>
                  <a:cxn ang="0">
                    <a:pos x="36" y="12"/>
                  </a:cxn>
                  <a:cxn ang="0">
                    <a:pos x="32" y="8"/>
                  </a:cxn>
                  <a:cxn ang="0">
                    <a:pos x="28" y="6"/>
                  </a:cxn>
                  <a:cxn ang="0">
                    <a:pos x="22" y="0"/>
                  </a:cxn>
                  <a:cxn ang="0">
                    <a:pos x="18" y="4"/>
                  </a:cxn>
                  <a:cxn ang="0">
                    <a:pos x="20" y="8"/>
                  </a:cxn>
                  <a:cxn ang="0">
                    <a:pos x="24" y="14"/>
                  </a:cxn>
                  <a:cxn ang="0">
                    <a:pos x="20" y="14"/>
                  </a:cxn>
                  <a:cxn ang="0">
                    <a:pos x="14" y="14"/>
                  </a:cxn>
                  <a:cxn ang="0">
                    <a:pos x="10" y="10"/>
                  </a:cxn>
                  <a:cxn ang="0">
                    <a:pos x="2" y="6"/>
                  </a:cxn>
                  <a:cxn ang="0">
                    <a:pos x="0" y="12"/>
                  </a:cxn>
                  <a:cxn ang="0">
                    <a:pos x="6" y="18"/>
                  </a:cxn>
                  <a:cxn ang="0">
                    <a:pos x="8" y="18"/>
                  </a:cxn>
                  <a:cxn ang="0">
                    <a:pos x="10" y="24"/>
                  </a:cxn>
                  <a:cxn ang="0">
                    <a:pos x="12" y="28"/>
                  </a:cxn>
                  <a:cxn ang="0">
                    <a:pos x="14" y="30"/>
                  </a:cxn>
                  <a:cxn ang="0">
                    <a:pos x="20" y="34"/>
                  </a:cxn>
                  <a:cxn ang="0">
                    <a:pos x="28" y="38"/>
                  </a:cxn>
                  <a:cxn ang="0">
                    <a:pos x="32" y="50"/>
                  </a:cxn>
                  <a:cxn ang="0">
                    <a:pos x="36" y="46"/>
                  </a:cxn>
                  <a:cxn ang="0">
                    <a:pos x="42" y="42"/>
                  </a:cxn>
                  <a:cxn ang="0">
                    <a:pos x="46" y="38"/>
                  </a:cxn>
                  <a:cxn ang="0">
                    <a:pos x="54" y="38"/>
                  </a:cxn>
                  <a:cxn ang="0">
                    <a:pos x="54" y="44"/>
                  </a:cxn>
                  <a:cxn ang="0">
                    <a:pos x="56" y="46"/>
                  </a:cxn>
                  <a:cxn ang="0">
                    <a:pos x="56" y="52"/>
                  </a:cxn>
                  <a:cxn ang="0">
                    <a:pos x="58" y="54"/>
                  </a:cxn>
                  <a:cxn ang="0">
                    <a:pos x="60" y="56"/>
                  </a:cxn>
                  <a:cxn ang="0">
                    <a:pos x="64" y="56"/>
                  </a:cxn>
                  <a:cxn ang="0">
                    <a:pos x="68" y="60"/>
                  </a:cxn>
                  <a:cxn ang="0">
                    <a:pos x="72" y="28"/>
                  </a:cxn>
                  <a:cxn ang="0">
                    <a:pos x="78" y="28"/>
                  </a:cxn>
                  <a:cxn ang="0">
                    <a:pos x="64" y="18"/>
                  </a:cxn>
                  <a:cxn ang="0">
                    <a:pos x="62" y="14"/>
                  </a:cxn>
                  <a:cxn ang="0">
                    <a:pos x="56" y="8"/>
                  </a:cxn>
                  <a:cxn ang="0">
                    <a:pos x="56" y="6"/>
                  </a:cxn>
                  <a:cxn ang="0">
                    <a:pos x="52" y="2"/>
                  </a:cxn>
                </a:cxnLst>
                <a:rect l="0" t="0" r="r" b="b"/>
                <a:pathLst>
                  <a:path w="78" h="60">
                    <a:moveTo>
                      <a:pt x="52" y="2"/>
                    </a:moveTo>
                    <a:lnTo>
                      <a:pt x="48" y="6"/>
                    </a:lnTo>
                    <a:lnTo>
                      <a:pt x="42" y="12"/>
                    </a:lnTo>
                    <a:lnTo>
                      <a:pt x="36" y="12"/>
                    </a:lnTo>
                    <a:lnTo>
                      <a:pt x="32" y="8"/>
                    </a:lnTo>
                    <a:lnTo>
                      <a:pt x="28" y="6"/>
                    </a:lnTo>
                    <a:lnTo>
                      <a:pt x="22" y="0"/>
                    </a:lnTo>
                    <a:lnTo>
                      <a:pt x="18" y="4"/>
                    </a:lnTo>
                    <a:lnTo>
                      <a:pt x="20" y="8"/>
                    </a:lnTo>
                    <a:lnTo>
                      <a:pt x="24" y="14"/>
                    </a:lnTo>
                    <a:lnTo>
                      <a:pt x="20" y="14"/>
                    </a:lnTo>
                    <a:lnTo>
                      <a:pt x="14" y="14"/>
                    </a:lnTo>
                    <a:lnTo>
                      <a:pt x="10" y="10"/>
                    </a:lnTo>
                    <a:lnTo>
                      <a:pt x="2" y="6"/>
                    </a:lnTo>
                    <a:lnTo>
                      <a:pt x="0" y="12"/>
                    </a:lnTo>
                    <a:lnTo>
                      <a:pt x="6" y="18"/>
                    </a:lnTo>
                    <a:lnTo>
                      <a:pt x="8" y="18"/>
                    </a:lnTo>
                    <a:lnTo>
                      <a:pt x="10" y="24"/>
                    </a:lnTo>
                    <a:lnTo>
                      <a:pt x="12" y="28"/>
                    </a:lnTo>
                    <a:lnTo>
                      <a:pt x="14" y="30"/>
                    </a:lnTo>
                    <a:lnTo>
                      <a:pt x="20" y="34"/>
                    </a:lnTo>
                    <a:lnTo>
                      <a:pt x="28" y="38"/>
                    </a:lnTo>
                    <a:lnTo>
                      <a:pt x="32" y="50"/>
                    </a:lnTo>
                    <a:lnTo>
                      <a:pt x="36" y="46"/>
                    </a:lnTo>
                    <a:lnTo>
                      <a:pt x="42" y="42"/>
                    </a:lnTo>
                    <a:lnTo>
                      <a:pt x="46" y="38"/>
                    </a:lnTo>
                    <a:lnTo>
                      <a:pt x="54" y="38"/>
                    </a:lnTo>
                    <a:lnTo>
                      <a:pt x="54" y="44"/>
                    </a:lnTo>
                    <a:lnTo>
                      <a:pt x="56" y="46"/>
                    </a:lnTo>
                    <a:lnTo>
                      <a:pt x="56" y="52"/>
                    </a:lnTo>
                    <a:lnTo>
                      <a:pt x="58" y="54"/>
                    </a:lnTo>
                    <a:lnTo>
                      <a:pt x="60" y="56"/>
                    </a:lnTo>
                    <a:lnTo>
                      <a:pt x="64" y="56"/>
                    </a:lnTo>
                    <a:lnTo>
                      <a:pt x="68" y="60"/>
                    </a:lnTo>
                    <a:lnTo>
                      <a:pt x="72" y="28"/>
                    </a:lnTo>
                    <a:lnTo>
                      <a:pt x="78" y="28"/>
                    </a:lnTo>
                    <a:lnTo>
                      <a:pt x="64" y="18"/>
                    </a:lnTo>
                    <a:lnTo>
                      <a:pt x="62" y="14"/>
                    </a:lnTo>
                    <a:lnTo>
                      <a:pt x="56" y="8"/>
                    </a:lnTo>
                    <a:lnTo>
                      <a:pt x="56" y="6"/>
                    </a:lnTo>
                    <a:lnTo>
                      <a:pt x="52" y="2"/>
                    </a:lnTo>
                    <a:close/>
                  </a:path>
                </a:pathLst>
              </a:custGeom>
              <a:grpFill/>
              <a:ln w="3175" cmpd="sng">
                <a:solidFill>
                  <a:schemeClr val="accent5"/>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426" name="Antarrctica"/>
            <p:cNvGrpSpPr>
              <a:grpSpLocks/>
            </p:cNvGrpSpPr>
            <p:nvPr/>
          </p:nvGrpSpPr>
          <p:grpSpPr bwMode="gray">
            <a:xfrm>
              <a:off x="2128044" y="6374186"/>
              <a:ext cx="5649912" cy="566614"/>
              <a:chOff x="1053" y="3278"/>
              <a:chExt cx="3559" cy="338"/>
            </a:xfrm>
            <a:grpFill/>
          </p:grpSpPr>
          <p:sp>
            <p:nvSpPr>
              <p:cNvPr id="507" name="Freeform 280"/>
              <p:cNvSpPr>
                <a:spLocks/>
              </p:cNvSpPr>
              <p:nvPr/>
            </p:nvSpPr>
            <p:spPr bwMode="gray">
              <a:xfrm>
                <a:off x="1053" y="3278"/>
                <a:ext cx="3559" cy="338"/>
              </a:xfrm>
              <a:custGeom>
                <a:avLst/>
                <a:gdLst/>
                <a:ahLst/>
                <a:cxnLst>
                  <a:cxn ang="0">
                    <a:pos x="3227" y="278"/>
                  </a:cxn>
                  <a:cxn ang="0">
                    <a:pos x="3221" y="250"/>
                  </a:cxn>
                  <a:cxn ang="0">
                    <a:pos x="3337" y="220"/>
                  </a:cxn>
                  <a:cxn ang="0">
                    <a:pos x="3379" y="192"/>
                  </a:cxn>
                  <a:cxn ang="0">
                    <a:pos x="3559" y="134"/>
                  </a:cxn>
                  <a:cxn ang="0">
                    <a:pos x="3483" y="98"/>
                  </a:cxn>
                  <a:cxn ang="0">
                    <a:pos x="3405" y="92"/>
                  </a:cxn>
                  <a:cxn ang="0">
                    <a:pos x="3321" y="48"/>
                  </a:cxn>
                  <a:cxn ang="0">
                    <a:pos x="3229" y="42"/>
                  </a:cxn>
                  <a:cxn ang="0">
                    <a:pos x="3175" y="62"/>
                  </a:cxn>
                  <a:cxn ang="0">
                    <a:pos x="3041" y="48"/>
                  </a:cxn>
                  <a:cxn ang="0">
                    <a:pos x="2979" y="46"/>
                  </a:cxn>
                  <a:cxn ang="0">
                    <a:pos x="2915" y="42"/>
                  </a:cxn>
                  <a:cxn ang="0">
                    <a:pos x="2687" y="54"/>
                  </a:cxn>
                  <a:cxn ang="0">
                    <a:pos x="2557" y="90"/>
                  </a:cxn>
                  <a:cxn ang="0">
                    <a:pos x="2447" y="124"/>
                  </a:cxn>
                  <a:cxn ang="0">
                    <a:pos x="2423" y="104"/>
                  </a:cxn>
                  <a:cxn ang="0">
                    <a:pos x="2387" y="70"/>
                  </a:cxn>
                  <a:cxn ang="0">
                    <a:pos x="2285" y="42"/>
                  </a:cxn>
                  <a:cxn ang="0">
                    <a:pos x="2187" y="62"/>
                  </a:cxn>
                  <a:cxn ang="0">
                    <a:pos x="2079" y="106"/>
                  </a:cxn>
                  <a:cxn ang="0">
                    <a:pos x="2025" y="86"/>
                  </a:cxn>
                  <a:cxn ang="0">
                    <a:pos x="1905" y="118"/>
                  </a:cxn>
                  <a:cxn ang="0">
                    <a:pos x="1845" y="112"/>
                  </a:cxn>
                  <a:cxn ang="0">
                    <a:pos x="1710" y="118"/>
                  </a:cxn>
                  <a:cxn ang="0">
                    <a:pos x="1586" y="120"/>
                  </a:cxn>
                  <a:cxn ang="0">
                    <a:pos x="1460" y="166"/>
                  </a:cxn>
                  <a:cxn ang="0">
                    <a:pos x="1444" y="186"/>
                  </a:cxn>
                  <a:cxn ang="0">
                    <a:pos x="1318" y="232"/>
                  </a:cxn>
                  <a:cxn ang="0">
                    <a:pos x="1326" y="258"/>
                  </a:cxn>
                  <a:cxn ang="0">
                    <a:pos x="1196" y="284"/>
                  </a:cxn>
                  <a:cxn ang="0">
                    <a:pos x="864" y="258"/>
                  </a:cxn>
                  <a:cxn ang="0">
                    <a:pos x="820" y="232"/>
                  </a:cxn>
                  <a:cxn ang="0">
                    <a:pos x="814" y="220"/>
                  </a:cxn>
                  <a:cxn ang="0">
                    <a:pos x="926" y="196"/>
                  </a:cxn>
                  <a:cxn ang="0">
                    <a:pos x="958" y="148"/>
                  </a:cxn>
                  <a:cxn ang="0">
                    <a:pos x="920" y="106"/>
                  </a:cxn>
                  <a:cxn ang="0">
                    <a:pos x="872" y="80"/>
                  </a:cxn>
                  <a:cxn ang="0">
                    <a:pos x="886" y="42"/>
                  </a:cxn>
                  <a:cxn ang="0">
                    <a:pos x="940" y="8"/>
                  </a:cxn>
                  <a:cxn ang="0">
                    <a:pos x="888" y="16"/>
                  </a:cxn>
                  <a:cxn ang="0">
                    <a:pos x="852" y="46"/>
                  </a:cxn>
                  <a:cxn ang="0">
                    <a:pos x="858" y="100"/>
                  </a:cxn>
                  <a:cxn ang="0">
                    <a:pos x="874" y="144"/>
                  </a:cxn>
                  <a:cxn ang="0">
                    <a:pos x="810" y="162"/>
                  </a:cxn>
                  <a:cxn ang="0">
                    <a:pos x="758" y="158"/>
                  </a:cxn>
                  <a:cxn ang="0">
                    <a:pos x="612" y="156"/>
                  </a:cxn>
                  <a:cxn ang="0">
                    <a:pos x="498" y="160"/>
                  </a:cxn>
                  <a:cxn ang="0">
                    <a:pos x="498" y="186"/>
                  </a:cxn>
                  <a:cxn ang="0">
                    <a:pos x="408" y="184"/>
                  </a:cxn>
                  <a:cxn ang="0">
                    <a:pos x="354" y="170"/>
                  </a:cxn>
                  <a:cxn ang="0">
                    <a:pos x="278" y="168"/>
                  </a:cxn>
                  <a:cxn ang="0">
                    <a:pos x="92" y="200"/>
                  </a:cxn>
                  <a:cxn ang="0">
                    <a:pos x="94" y="226"/>
                  </a:cxn>
                  <a:cxn ang="0">
                    <a:pos x="0" y="226"/>
                  </a:cxn>
                  <a:cxn ang="0">
                    <a:pos x="130" y="250"/>
                  </a:cxn>
                  <a:cxn ang="0">
                    <a:pos x="106" y="278"/>
                  </a:cxn>
                  <a:cxn ang="0">
                    <a:pos x="190" y="302"/>
                  </a:cxn>
                  <a:cxn ang="0">
                    <a:pos x="262" y="300"/>
                  </a:cxn>
                  <a:cxn ang="0">
                    <a:pos x="116" y="304"/>
                  </a:cxn>
                </a:cxnLst>
                <a:rect l="0" t="0" r="r" b="b"/>
                <a:pathLst>
                  <a:path w="3559" h="338">
                    <a:moveTo>
                      <a:pt x="3429" y="306"/>
                    </a:moveTo>
                    <a:lnTo>
                      <a:pt x="3389" y="300"/>
                    </a:lnTo>
                    <a:lnTo>
                      <a:pt x="3343" y="294"/>
                    </a:lnTo>
                    <a:lnTo>
                      <a:pt x="3299" y="290"/>
                    </a:lnTo>
                    <a:lnTo>
                      <a:pt x="3259" y="284"/>
                    </a:lnTo>
                    <a:lnTo>
                      <a:pt x="3245" y="282"/>
                    </a:lnTo>
                    <a:lnTo>
                      <a:pt x="3227" y="278"/>
                    </a:lnTo>
                    <a:lnTo>
                      <a:pt x="3223" y="276"/>
                    </a:lnTo>
                    <a:lnTo>
                      <a:pt x="3217" y="272"/>
                    </a:lnTo>
                    <a:lnTo>
                      <a:pt x="3213" y="268"/>
                    </a:lnTo>
                    <a:lnTo>
                      <a:pt x="3211" y="262"/>
                    </a:lnTo>
                    <a:lnTo>
                      <a:pt x="3213" y="258"/>
                    </a:lnTo>
                    <a:lnTo>
                      <a:pt x="3215" y="254"/>
                    </a:lnTo>
                    <a:lnTo>
                      <a:pt x="3221" y="250"/>
                    </a:lnTo>
                    <a:lnTo>
                      <a:pt x="3225" y="246"/>
                    </a:lnTo>
                    <a:lnTo>
                      <a:pt x="3241" y="240"/>
                    </a:lnTo>
                    <a:lnTo>
                      <a:pt x="3261" y="234"/>
                    </a:lnTo>
                    <a:lnTo>
                      <a:pt x="3281" y="232"/>
                    </a:lnTo>
                    <a:lnTo>
                      <a:pt x="3303" y="230"/>
                    </a:lnTo>
                    <a:lnTo>
                      <a:pt x="3335" y="230"/>
                    </a:lnTo>
                    <a:lnTo>
                      <a:pt x="3337" y="220"/>
                    </a:lnTo>
                    <a:lnTo>
                      <a:pt x="3341" y="214"/>
                    </a:lnTo>
                    <a:lnTo>
                      <a:pt x="3345" y="212"/>
                    </a:lnTo>
                    <a:lnTo>
                      <a:pt x="3349" y="208"/>
                    </a:lnTo>
                    <a:lnTo>
                      <a:pt x="3359" y="204"/>
                    </a:lnTo>
                    <a:lnTo>
                      <a:pt x="3363" y="202"/>
                    </a:lnTo>
                    <a:lnTo>
                      <a:pt x="3369" y="198"/>
                    </a:lnTo>
                    <a:lnTo>
                      <a:pt x="3379" y="192"/>
                    </a:lnTo>
                    <a:lnTo>
                      <a:pt x="3389" y="184"/>
                    </a:lnTo>
                    <a:lnTo>
                      <a:pt x="3411" y="176"/>
                    </a:lnTo>
                    <a:lnTo>
                      <a:pt x="3435" y="168"/>
                    </a:lnTo>
                    <a:lnTo>
                      <a:pt x="3461" y="162"/>
                    </a:lnTo>
                    <a:lnTo>
                      <a:pt x="3513" y="150"/>
                    </a:lnTo>
                    <a:lnTo>
                      <a:pt x="3539" y="144"/>
                    </a:lnTo>
                    <a:lnTo>
                      <a:pt x="3559" y="134"/>
                    </a:lnTo>
                    <a:lnTo>
                      <a:pt x="3551" y="126"/>
                    </a:lnTo>
                    <a:lnTo>
                      <a:pt x="3543" y="120"/>
                    </a:lnTo>
                    <a:lnTo>
                      <a:pt x="3533" y="116"/>
                    </a:lnTo>
                    <a:lnTo>
                      <a:pt x="3519" y="116"/>
                    </a:lnTo>
                    <a:lnTo>
                      <a:pt x="3511" y="114"/>
                    </a:lnTo>
                    <a:lnTo>
                      <a:pt x="3503" y="110"/>
                    </a:lnTo>
                    <a:lnTo>
                      <a:pt x="3483" y="98"/>
                    </a:lnTo>
                    <a:lnTo>
                      <a:pt x="3463" y="90"/>
                    </a:lnTo>
                    <a:lnTo>
                      <a:pt x="3453" y="86"/>
                    </a:lnTo>
                    <a:lnTo>
                      <a:pt x="3445" y="84"/>
                    </a:lnTo>
                    <a:lnTo>
                      <a:pt x="3429" y="88"/>
                    </a:lnTo>
                    <a:lnTo>
                      <a:pt x="3419" y="92"/>
                    </a:lnTo>
                    <a:lnTo>
                      <a:pt x="3413" y="94"/>
                    </a:lnTo>
                    <a:lnTo>
                      <a:pt x="3405" y="92"/>
                    </a:lnTo>
                    <a:lnTo>
                      <a:pt x="3399" y="88"/>
                    </a:lnTo>
                    <a:lnTo>
                      <a:pt x="3387" y="78"/>
                    </a:lnTo>
                    <a:lnTo>
                      <a:pt x="3375" y="66"/>
                    </a:lnTo>
                    <a:lnTo>
                      <a:pt x="3363" y="60"/>
                    </a:lnTo>
                    <a:lnTo>
                      <a:pt x="3353" y="54"/>
                    </a:lnTo>
                    <a:lnTo>
                      <a:pt x="3341" y="50"/>
                    </a:lnTo>
                    <a:lnTo>
                      <a:pt x="3321" y="48"/>
                    </a:lnTo>
                    <a:lnTo>
                      <a:pt x="3299" y="46"/>
                    </a:lnTo>
                    <a:lnTo>
                      <a:pt x="3275" y="44"/>
                    </a:lnTo>
                    <a:lnTo>
                      <a:pt x="3275" y="36"/>
                    </a:lnTo>
                    <a:lnTo>
                      <a:pt x="3273" y="32"/>
                    </a:lnTo>
                    <a:lnTo>
                      <a:pt x="3259" y="38"/>
                    </a:lnTo>
                    <a:lnTo>
                      <a:pt x="3245" y="40"/>
                    </a:lnTo>
                    <a:lnTo>
                      <a:pt x="3229" y="42"/>
                    </a:lnTo>
                    <a:lnTo>
                      <a:pt x="3211" y="42"/>
                    </a:lnTo>
                    <a:lnTo>
                      <a:pt x="3205" y="42"/>
                    </a:lnTo>
                    <a:lnTo>
                      <a:pt x="3201" y="44"/>
                    </a:lnTo>
                    <a:lnTo>
                      <a:pt x="3193" y="52"/>
                    </a:lnTo>
                    <a:lnTo>
                      <a:pt x="3185" y="60"/>
                    </a:lnTo>
                    <a:lnTo>
                      <a:pt x="3181" y="62"/>
                    </a:lnTo>
                    <a:lnTo>
                      <a:pt x="3175" y="62"/>
                    </a:lnTo>
                    <a:lnTo>
                      <a:pt x="3165" y="60"/>
                    </a:lnTo>
                    <a:lnTo>
                      <a:pt x="3153" y="56"/>
                    </a:lnTo>
                    <a:lnTo>
                      <a:pt x="3143" y="52"/>
                    </a:lnTo>
                    <a:lnTo>
                      <a:pt x="3127" y="50"/>
                    </a:lnTo>
                    <a:lnTo>
                      <a:pt x="3059" y="50"/>
                    </a:lnTo>
                    <a:lnTo>
                      <a:pt x="3051" y="50"/>
                    </a:lnTo>
                    <a:lnTo>
                      <a:pt x="3041" y="48"/>
                    </a:lnTo>
                    <a:lnTo>
                      <a:pt x="3027" y="42"/>
                    </a:lnTo>
                    <a:lnTo>
                      <a:pt x="3011" y="38"/>
                    </a:lnTo>
                    <a:lnTo>
                      <a:pt x="3005" y="36"/>
                    </a:lnTo>
                    <a:lnTo>
                      <a:pt x="2997" y="34"/>
                    </a:lnTo>
                    <a:lnTo>
                      <a:pt x="2991" y="36"/>
                    </a:lnTo>
                    <a:lnTo>
                      <a:pt x="2985" y="38"/>
                    </a:lnTo>
                    <a:lnTo>
                      <a:pt x="2979" y="46"/>
                    </a:lnTo>
                    <a:lnTo>
                      <a:pt x="2971" y="56"/>
                    </a:lnTo>
                    <a:lnTo>
                      <a:pt x="2965" y="58"/>
                    </a:lnTo>
                    <a:lnTo>
                      <a:pt x="2959" y="60"/>
                    </a:lnTo>
                    <a:lnTo>
                      <a:pt x="2951" y="58"/>
                    </a:lnTo>
                    <a:lnTo>
                      <a:pt x="2945" y="56"/>
                    </a:lnTo>
                    <a:lnTo>
                      <a:pt x="2929" y="48"/>
                    </a:lnTo>
                    <a:lnTo>
                      <a:pt x="2915" y="42"/>
                    </a:lnTo>
                    <a:lnTo>
                      <a:pt x="2905" y="40"/>
                    </a:lnTo>
                    <a:lnTo>
                      <a:pt x="2897" y="38"/>
                    </a:lnTo>
                    <a:lnTo>
                      <a:pt x="2881" y="40"/>
                    </a:lnTo>
                    <a:lnTo>
                      <a:pt x="2867" y="44"/>
                    </a:lnTo>
                    <a:lnTo>
                      <a:pt x="2843" y="54"/>
                    </a:lnTo>
                    <a:lnTo>
                      <a:pt x="2699" y="54"/>
                    </a:lnTo>
                    <a:lnTo>
                      <a:pt x="2687" y="54"/>
                    </a:lnTo>
                    <a:lnTo>
                      <a:pt x="2675" y="56"/>
                    </a:lnTo>
                    <a:lnTo>
                      <a:pt x="2661" y="60"/>
                    </a:lnTo>
                    <a:lnTo>
                      <a:pt x="2649" y="62"/>
                    </a:lnTo>
                    <a:lnTo>
                      <a:pt x="2633" y="64"/>
                    </a:lnTo>
                    <a:lnTo>
                      <a:pt x="2619" y="66"/>
                    </a:lnTo>
                    <a:lnTo>
                      <a:pt x="2587" y="78"/>
                    </a:lnTo>
                    <a:lnTo>
                      <a:pt x="2557" y="90"/>
                    </a:lnTo>
                    <a:lnTo>
                      <a:pt x="2529" y="98"/>
                    </a:lnTo>
                    <a:lnTo>
                      <a:pt x="2515" y="100"/>
                    </a:lnTo>
                    <a:lnTo>
                      <a:pt x="2501" y="100"/>
                    </a:lnTo>
                    <a:lnTo>
                      <a:pt x="2487" y="102"/>
                    </a:lnTo>
                    <a:lnTo>
                      <a:pt x="2475" y="106"/>
                    </a:lnTo>
                    <a:lnTo>
                      <a:pt x="2459" y="116"/>
                    </a:lnTo>
                    <a:lnTo>
                      <a:pt x="2447" y="124"/>
                    </a:lnTo>
                    <a:lnTo>
                      <a:pt x="2433" y="134"/>
                    </a:lnTo>
                    <a:lnTo>
                      <a:pt x="2417" y="144"/>
                    </a:lnTo>
                    <a:lnTo>
                      <a:pt x="2401" y="144"/>
                    </a:lnTo>
                    <a:lnTo>
                      <a:pt x="2403" y="130"/>
                    </a:lnTo>
                    <a:lnTo>
                      <a:pt x="2407" y="120"/>
                    </a:lnTo>
                    <a:lnTo>
                      <a:pt x="2415" y="112"/>
                    </a:lnTo>
                    <a:lnTo>
                      <a:pt x="2423" y="104"/>
                    </a:lnTo>
                    <a:lnTo>
                      <a:pt x="2441" y="90"/>
                    </a:lnTo>
                    <a:lnTo>
                      <a:pt x="2449" y="82"/>
                    </a:lnTo>
                    <a:lnTo>
                      <a:pt x="2457" y="74"/>
                    </a:lnTo>
                    <a:lnTo>
                      <a:pt x="2443" y="70"/>
                    </a:lnTo>
                    <a:lnTo>
                      <a:pt x="2431" y="70"/>
                    </a:lnTo>
                    <a:lnTo>
                      <a:pt x="2405" y="72"/>
                    </a:lnTo>
                    <a:lnTo>
                      <a:pt x="2387" y="70"/>
                    </a:lnTo>
                    <a:lnTo>
                      <a:pt x="2371" y="68"/>
                    </a:lnTo>
                    <a:lnTo>
                      <a:pt x="2355" y="64"/>
                    </a:lnTo>
                    <a:lnTo>
                      <a:pt x="2343" y="58"/>
                    </a:lnTo>
                    <a:lnTo>
                      <a:pt x="2329" y="52"/>
                    </a:lnTo>
                    <a:lnTo>
                      <a:pt x="2317" y="46"/>
                    </a:lnTo>
                    <a:lnTo>
                      <a:pt x="2301" y="42"/>
                    </a:lnTo>
                    <a:lnTo>
                      <a:pt x="2285" y="42"/>
                    </a:lnTo>
                    <a:lnTo>
                      <a:pt x="2269" y="42"/>
                    </a:lnTo>
                    <a:lnTo>
                      <a:pt x="2255" y="46"/>
                    </a:lnTo>
                    <a:lnTo>
                      <a:pt x="2249" y="50"/>
                    </a:lnTo>
                    <a:lnTo>
                      <a:pt x="2243" y="52"/>
                    </a:lnTo>
                    <a:lnTo>
                      <a:pt x="2241" y="58"/>
                    </a:lnTo>
                    <a:lnTo>
                      <a:pt x="2239" y="62"/>
                    </a:lnTo>
                    <a:lnTo>
                      <a:pt x="2187" y="62"/>
                    </a:lnTo>
                    <a:lnTo>
                      <a:pt x="2173" y="64"/>
                    </a:lnTo>
                    <a:lnTo>
                      <a:pt x="2159" y="68"/>
                    </a:lnTo>
                    <a:lnTo>
                      <a:pt x="2143" y="76"/>
                    </a:lnTo>
                    <a:lnTo>
                      <a:pt x="2131" y="84"/>
                    </a:lnTo>
                    <a:lnTo>
                      <a:pt x="2103" y="98"/>
                    </a:lnTo>
                    <a:lnTo>
                      <a:pt x="2089" y="104"/>
                    </a:lnTo>
                    <a:lnTo>
                      <a:pt x="2079" y="106"/>
                    </a:lnTo>
                    <a:lnTo>
                      <a:pt x="2069" y="106"/>
                    </a:lnTo>
                    <a:lnTo>
                      <a:pt x="2059" y="106"/>
                    </a:lnTo>
                    <a:lnTo>
                      <a:pt x="2057" y="94"/>
                    </a:lnTo>
                    <a:lnTo>
                      <a:pt x="2051" y="90"/>
                    </a:lnTo>
                    <a:lnTo>
                      <a:pt x="2045" y="86"/>
                    </a:lnTo>
                    <a:lnTo>
                      <a:pt x="2035" y="84"/>
                    </a:lnTo>
                    <a:lnTo>
                      <a:pt x="2025" y="86"/>
                    </a:lnTo>
                    <a:lnTo>
                      <a:pt x="2021" y="90"/>
                    </a:lnTo>
                    <a:lnTo>
                      <a:pt x="2017" y="94"/>
                    </a:lnTo>
                    <a:lnTo>
                      <a:pt x="2013" y="98"/>
                    </a:lnTo>
                    <a:lnTo>
                      <a:pt x="1987" y="108"/>
                    </a:lnTo>
                    <a:lnTo>
                      <a:pt x="1963" y="114"/>
                    </a:lnTo>
                    <a:lnTo>
                      <a:pt x="1935" y="118"/>
                    </a:lnTo>
                    <a:lnTo>
                      <a:pt x="1905" y="118"/>
                    </a:lnTo>
                    <a:lnTo>
                      <a:pt x="1885" y="120"/>
                    </a:lnTo>
                    <a:lnTo>
                      <a:pt x="1881" y="120"/>
                    </a:lnTo>
                    <a:lnTo>
                      <a:pt x="1879" y="120"/>
                    </a:lnTo>
                    <a:lnTo>
                      <a:pt x="1879" y="118"/>
                    </a:lnTo>
                    <a:lnTo>
                      <a:pt x="1877" y="116"/>
                    </a:lnTo>
                    <a:lnTo>
                      <a:pt x="1869" y="114"/>
                    </a:lnTo>
                    <a:lnTo>
                      <a:pt x="1845" y="112"/>
                    </a:lnTo>
                    <a:lnTo>
                      <a:pt x="1800" y="110"/>
                    </a:lnTo>
                    <a:lnTo>
                      <a:pt x="1786" y="110"/>
                    </a:lnTo>
                    <a:lnTo>
                      <a:pt x="1776" y="114"/>
                    </a:lnTo>
                    <a:lnTo>
                      <a:pt x="1770" y="116"/>
                    </a:lnTo>
                    <a:lnTo>
                      <a:pt x="1758" y="118"/>
                    </a:lnTo>
                    <a:lnTo>
                      <a:pt x="1730" y="118"/>
                    </a:lnTo>
                    <a:lnTo>
                      <a:pt x="1710" y="118"/>
                    </a:lnTo>
                    <a:lnTo>
                      <a:pt x="1684" y="120"/>
                    </a:lnTo>
                    <a:lnTo>
                      <a:pt x="1658" y="122"/>
                    </a:lnTo>
                    <a:lnTo>
                      <a:pt x="1646" y="126"/>
                    </a:lnTo>
                    <a:lnTo>
                      <a:pt x="1638" y="132"/>
                    </a:lnTo>
                    <a:lnTo>
                      <a:pt x="1604" y="132"/>
                    </a:lnTo>
                    <a:lnTo>
                      <a:pt x="1608" y="120"/>
                    </a:lnTo>
                    <a:lnTo>
                      <a:pt x="1586" y="120"/>
                    </a:lnTo>
                    <a:lnTo>
                      <a:pt x="1570" y="124"/>
                    </a:lnTo>
                    <a:lnTo>
                      <a:pt x="1552" y="128"/>
                    </a:lnTo>
                    <a:lnTo>
                      <a:pt x="1518" y="134"/>
                    </a:lnTo>
                    <a:lnTo>
                      <a:pt x="1502" y="140"/>
                    </a:lnTo>
                    <a:lnTo>
                      <a:pt x="1486" y="146"/>
                    </a:lnTo>
                    <a:lnTo>
                      <a:pt x="1472" y="154"/>
                    </a:lnTo>
                    <a:lnTo>
                      <a:pt x="1460" y="166"/>
                    </a:lnTo>
                    <a:lnTo>
                      <a:pt x="1466" y="172"/>
                    </a:lnTo>
                    <a:lnTo>
                      <a:pt x="1474" y="174"/>
                    </a:lnTo>
                    <a:lnTo>
                      <a:pt x="1480" y="174"/>
                    </a:lnTo>
                    <a:lnTo>
                      <a:pt x="1488" y="174"/>
                    </a:lnTo>
                    <a:lnTo>
                      <a:pt x="1474" y="178"/>
                    </a:lnTo>
                    <a:lnTo>
                      <a:pt x="1460" y="182"/>
                    </a:lnTo>
                    <a:lnTo>
                      <a:pt x="1444" y="186"/>
                    </a:lnTo>
                    <a:lnTo>
                      <a:pt x="1426" y="186"/>
                    </a:lnTo>
                    <a:lnTo>
                      <a:pt x="1426" y="184"/>
                    </a:lnTo>
                    <a:lnTo>
                      <a:pt x="1282" y="202"/>
                    </a:lnTo>
                    <a:lnTo>
                      <a:pt x="1282" y="220"/>
                    </a:lnTo>
                    <a:lnTo>
                      <a:pt x="1288" y="226"/>
                    </a:lnTo>
                    <a:lnTo>
                      <a:pt x="1298" y="228"/>
                    </a:lnTo>
                    <a:lnTo>
                      <a:pt x="1318" y="232"/>
                    </a:lnTo>
                    <a:lnTo>
                      <a:pt x="1338" y="236"/>
                    </a:lnTo>
                    <a:lnTo>
                      <a:pt x="1348" y="238"/>
                    </a:lnTo>
                    <a:lnTo>
                      <a:pt x="1356" y="242"/>
                    </a:lnTo>
                    <a:lnTo>
                      <a:pt x="1348" y="250"/>
                    </a:lnTo>
                    <a:lnTo>
                      <a:pt x="1340" y="254"/>
                    </a:lnTo>
                    <a:lnTo>
                      <a:pt x="1334" y="256"/>
                    </a:lnTo>
                    <a:lnTo>
                      <a:pt x="1326" y="258"/>
                    </a:lnTo>
                    <a:lnTo>
                      <a:pt x="1308" y="258"/>
                    </a:lnTo>
                    <a:lnTo>
                      <a:pt x="1286" y="262"/>
                    </a:lnTo>
                    <a:lnTo>
                      <a:pt x="1264" y="268"/>
                    </a:lnTo>
                    <a:lnTo>
                      <a:pt x="1236" y="278"/>
                    </a:lnTo>
                    <a:lnTo>
                      <a:pt x="1222" y="282"/>
                    </a:lnTo>
                    <a:lnTo>
                      <a:pt x="1208" y="284"/>
                    </a:lnTo>
                    <a:lnTo>
                      <a:pt x="1196" y="284"/>
                    </a:lnTo>
                    <a:lnTo>
                      <a:pt x="1184" y="282"/>
                    </a:lnTo>
                    <a:lnTo>
                      <a:pt x="1086" y="282"/>
                    </a:lnTo>
                    <a:lnTo>
                      <a:pt x="1066" y="280"/>
                    </a:lnTo>
                    <a:lnTo>
                      <a:pt x="1048" y="276"/>
                    </a:lnTo>
                    <a:lnTo>
                      <a:pt x="1030" y="266"/>
                    </a:lnTo>
                    <a:lnTo>
                      <a:pt x="1010" y="258"/>
                    </a:lnTo>
                    <a:lnTo>
                      <a:pt x="864" y="258"/>
                    </a:lnTo>
                    <a:lnTo>
                      <a:pt x="848" y="252"/>
                    </a:lnTo>
                    <a:lnTo>
                      <a:pt x="828" y="244"/>
                    </a:lnTo>
                    <a:lnTo>
                      <a:pt x="810" y="238"/>
                    </a:lnTo>
                    <a:lnTo>
                      <a:pt x="802" y="232"/>
                    </a:lnTo>
                    <a:lnTo>
                      <a:pt x="796" y="230"/>
                    </a:lnTo>
                    <a:lnTo>
                      <a:pt x="810" y="230"/>
                    </a:lnTo>
                    <a:lnTo>
                      <a:pt x="820" y="232"/>
                    </a:lnTo>
                    <a:lnTo>
                      <a:pt x="826" y="236"/>
                    </a:lnTo>
                    <a:lnTo>
                      <a:pt x="842" y="236"/>
                    </a:lnTo>
                    <a:lnTo>
                      <a:pt x="836" y="232"/>
                    </a:lnTo>
                    <a:lnTo>
                      <a:pt x="832" y="230"/>
                    </a:lnTo>
                    <a:lnTo>
                      <a:pt x="824" y="226"/>
                    </a:lnTo>
                    <a:lnTo>
                      <a:pt x="816" y="222"/>
                    </a:lnTo>
                    <a:lnTo>
                      <a:pt x="814" y="220"/>
                    </a:lnTo>
                    <a:lnTo>
                      <a:pt x="810" y="214"/>
                    </a:lnTo>
                    <a:lnTo>
                      <a:pt x="854" y="214"/>
                    </a:lnTo>
                    <a:lnTo>
                      <a:pt x="838" y="208"/>
                    </a:lnTo>
                    <a:lnTo>
                      <a:pt x="898" y="208"/>
                    </a:lnTo>
                    <a:lnTo>
                      <a:pt x="902" y="204"/>
                    </a:lnTo>
                    <a:lnTo>
                      <a:pt x="910" y="202"/>
                    </a:lnTo>
                    <a:lnTo>
                      <a:pt x="926" y="196"/>
                    </a:lnTo>
                    <a:lnTo>
                      <a:pt x="944" y="192"/>
                    </a:lnTo>
                    <a:lnTo>
                      <a:pt x="956" y="186"/>
                    </a:lnTo>
                    <a:lnTo>
                      <a:pt x="960" y="184"/>
                    </a:lnTo>
                    <a:lnTo>
                      <a:pt x="962" y="180"/>
                    </a:lnTo>
                    <a:lnTo>
                      <a:pt x="964" y="174"/>
                    </a:lnTo>
                    <a:lnTo>
                      <a:pt x="964" y="154"/>
                    </a:lnTo>
                    <a:lnTo>
                      <a:pt x="958" y="148"/>
                    </a:lnTo>
                    <a:lnTo>
                      <a:pt x="954" y="144"/>
                    </a:lnTo>
                    <a:lnTo>
                      <a:pt x="948" y="136"/>
                    </a:lnTo>
                    <a:lnTo>
                      <a:pt x="946" y="126"/>
                    </a:lnTo>
                    <a:lnTo>
                      <a:pt x="938" y="124"/>
                    </a:lnTo>
                    <a:lnTo>
                      <a:pt x="932" y="122"/>
                    </a:lnTo>
                    <a:lnTo>
                      <a:pt x="926" y="116"/>
                    </a:lnTo>
                    <a:lnTo>
                      <a:pt x="920" y="106"/>
                    </a:lnTo>
                    <a:lnTo>
                      <a:pt x="916" y="98"/>
                    </a:lnTo>
                    <a:lnTo>
                      <a:pt x="906" y="94"/>
                    </a:lnTo>
                    <a:lnTo>
                      <a:pt x="902" y="90"/>
                    </a:lnTo>
                    <a:lnTo>
                      <a:pt x="896" y="88"/>
                    </a:lnTo>
                    <a:lnTo>
                      <a:pt x="882" y="86"/>
                    </a:lnTo>
                    <a:lnTo>
                      <a:pt x="874" y="84"/>
                    </a:lnTo>
                    <a:lnTo>
                      <a:pt x="872" y="80"/>
                    </a:lnTo>
                    <a:lnTo>
                      <a:pt x="868" y="74"/>
                    </a:lnTo>
                    <a:lnTo>
                      <a:pt x="866" y="66"/>
                    </a:lnTo>
                    <a:lnTo>
                      <a:pt x="868" y="62"/>
                    </a:lnTo>
                    <a:lnTo>
                      <a:pt x="874" y="58"/>
                    </a:lnTo>
                    <a:lnTo>
                      <a:pt x="882" y="54"/>
                    </a:lnTo>
                    <a:lnTo>
                      <a:pt x="886" y="48"/>
                    </a:lnTo>
                    <a:lnTo>
                      <a:pt x="886" y="42"/>
                    </a:lnTo>
                    <a:lnTo>
                      <a:pt x="888" y="38"/>
                    </a:lnTo>
                    <a:lnTo>
                      <a:pt x="892" y="32"/>
                    </a:lnTo>
                    <a:lnTo>
                      <a:pt x="898" y="24"/>
                    </a:lnTo>
                    <a:lnTo>
                      <a:pt x="904" y="20"/>
                    </a:lnTo>
                    <a:lnTo>
                      <a:pt x="920" y="16"/>
                    </a:lnTo>
                    <a:lnTo>
                      <a:pt x="934" y="12"/>
                    </a:lnTo>
                    <a:lnTo>
                      <a:pt x="940" y="8"/>
                    </a:lnTo>
                    <a:lnTo>
                      <a:pt x="946" y="0"/>
                    </a:lnTo>
                    <a:lnTo>
                      <a:pt x="932" y="0"/>
                    </a:lnTo>
                    <a:lnTo>
                      <a:pt x="914" y="10"/>
                    </a:lnTo>
                    <a:lnTo>
                      <a:pt x="904" y="12"/>
                    </a:lnTo>
                    <a:lnTo>
                      <a:pt x="898" y="14"/>
                    </a:lnTo>
                    <a:lnTo>
                      <a:pt x="892" y="14"/>
                    </a:lnTo>
                    <a:lnTo>
                      <a:pt x="888" y="16"/>
                    </a:lnTo>
                    <a:lnTo>
                      <a:pt x="880" y="22"/>
                    </a:lnTo>
                    <a:lnTo>
                      <a:pt x="874" y="28"/>
                    </a:lnTo>
                    <a:lnTo>
                      <a:pt x="868" y="30"/>
                    </a:lnTo>
                    <a:lnTo>
                      <a:pt x="864" y="32"/>
                    </a:lnTo>
                    <a:lnTo>
                      <a:pt x="862" y="38"/>
                    </a:lnTo>
                    <a:lnTo>
                      <a:pt x="858" y="42"/>
                    </a:lnTo>
                    <a:lnTo>
                      <a:pt x="852" y="46"/>
                    </a:lnTo>
                    <a:lnTo>
                      <a:pt x="848" y="50"/>
                    </a:lnTo>
                    <a:lnTo>
                      <a:pt x="840" y="56"/>
                    </a:lnTo>
                    <a:lnTo>
                      <a:pt x="836" y="60"/>
                    </a:lnTo>
                    <a:lnTo>
                      <a:pt x="836" y="66"/>
                    </a:lnTo>
                    <a:lnTo>
                      <a:pt x="838" y="72"/>
                    </a:lnTo>
                    <a:lnTo>
                      <a:pt x="846" y="84"/>
                    </a:lnTo>
                    <a:lnTo>
                      <a:pt x="858" y="100"/>
                    </a:lnTo>
                    <a:lnTo>
                      <a:pt x="846" y="104"/>
                    </a:lnTo>
                    <a:lnTo>
                      <a:pt x="854" y="112"/>
                    </a:lnTo>
                    <a:lnTo>
                      <a:pt x="864" y="120"/>
                    </a:lnTo>
                    <a:lnTo>
                      <a:pt x="872" y="128"/>
                    </a:lnTo>
                    <a:lnTo>
                      <a:pt x="874" y="134"/>
                    </a:lnTo>
                    <a:lnTo>
                      <a:pt x="874" y="140"/>
                    </a:lnTo>
                    <a:lnTo>
                      <a:pt x="874" y="144"/>
                    </a:lnTo>
                    <a:lnTo>
                      <a:pt x="872" y="146"/>
                    </a:lnTo>
                    <a:lnTo>
                      <a:pt x="866" y="148"/>
                    </a:lnTo>
                    <a:lnTo>
                      <a:pt x="856" y="152"/>
                    </a:lnTo>
                    <a:lnTo>
                      <a:pt x="846" y="154"/>
                    </a:lnTo>
                    <a:lnTo>
                      <a:pt x="824" y="158"/>
                    </a:lnTo>
                    <a:lnTo>
                      <a:pt x="816" y="160"/>
                    </a:lnTo>
                    <a:lnTo>
                      <a:pt x="810" y="162"/>
                    </a:lnTo>
                    <a:lnTo>
                      <a:pt x="804" y="162"/>
                    </a:lnTo>
                    <a:lnTo>
                      <a:pt x="792" y="160"/>
                    </a:lnTo>
                    <a:lnTo>
                      <a:pt x="784" y="156"/>
                    </a:lnTo>
                    <a:lnTo>
                      <a:pt x="774" y="152"/>
                    </a:lnTo>
                    <a:lnTo>
                      <a:pt x="764" y="148"/>
                    </a:lnTo>
                    <a:lnTo>
                      <a:pt x="762" y="154"/>
                    </a:lnTo>
                    <a:lnTo>
                      <a:pt x="758" y="158"/>
                    </a:lnTo>
                    <a:lnTo>
                      <a:pt x="752" y="162"/>
                    </a:lnTo>
                    <a:lnTo>
                      <a:pt x="744" y="164"/>
                    </a:lnTo>
                    <a:lnTo>
                      <a:pt x="730" y="168"/>
                    </a:lnTo>
                    <a:lnTo>
                      <a:pt x="714" y="168"/>
                    </a:lnTo>
                    <a:lnTo>
                      <a:pt x="688" y="166"/>
                    </a:lnTo>
                    <a:lnTo>
                      <a:pt x="656" y="162"/>
                    </a:lnTo>
                    <a:lnTo>
                      <a:pt x="612" y="156"/>
                    </a:lnTo>
                    <a:lnTo>
                      <a:pt x="548" y="146"/>
                    </a:lnTo>
                    <a:lnTo>
                      <a:pt x="530" y="146"/>
                    </a:lnTo>
                    <a:lnTo>
                      <a:pt x="518" y="148"/>
                    </a:lnTo>
                    <a:lnTo>
                      <a:pt x="512" y="148"/>
                    </a:lnTo>
                    <a:lnTo>
                      <a:pt x="520" y="156"/>
                    </a:lnTo>
                    <a:lnTo>
                      <a:pt x="532" y="160"/>
                    </a:lnTo>
                    <a:lnTo>
                      <a:pt x="498" y="160"/>
                    </a:lnTo>
                    <a:lnTo>
                      <a:pt x="516" y="166"/>
                    </a:lnTo>
                    <a:lnTo>
                      <a:pt x="528" y="172"/>
                    </a:lnTo>
                    <a:lnTo>
                      <a:pt x="552" y="186"/>
                    </a:lnTo>
                    <a:lnTo>
                      <a:pt x="546" y="190"/>
                    </a:lnTo>
                    <a:lnTo>
                      <a:pt x="538" y="190"/>
                    </a:lnTo>
                    <a:lnTo>
                      <a:pt x="526" y="186"/>
                    </a:lnTo>
                    <a:lnTo>
                      <a:pt x="498" y="186"/>
                    </a:lnTo>
                    <a:lnTo>
                      <a:pt x="474" y="184"/>
                    </a:lnTo>
                    <a:lnTo>
                      <a:pt x="450" y="178"/>
                    </a:lnTo>
                    <a:lnTo>
                      <a:pt x="428" y="174"/>
                    </a:lnTo>
                    <a:lnTo>
                      <a:pt x="422" y="180"/>
                    </a:lnTo>
                    <a:lnTo>
                      <a:pt x="418" y="182"/>
                    </a:lnTo>
                    <a:lnTo>
                      <a:pt x="414" y="184"/>
                    </a:lnTo>
                    <a:lnTo>
                      <a:pt x="408" y="184"/>
                    </a:lnTo>
                    <a:lnTo>
                      <a:pt x="402" y="182"/>
                    </a:lnTo>
                    <a:lnTo>
                      <a:pt x="392" y="176"/>
                    </a:lnTo>
                    <a:lnTo>
                      <a:pt x="382" y="170"/>
                    </a:lnTo>
                    <a:lnTo>
                      <a:pt x="376" y="168"/>
                    </a:lnTo>
                    <a:lnTo>
                      <a:pt x="370" y="168"/>
                    </a:lnTo>
                    <a:lnTo>
                      <a:pt x="360" y="168"/>
                    </a:lnTo>
                    <a:lnTo>
                      <a:pt x="354" y="170"/>
                    </a:lnTo>
                    <a:lnTo>
                      <a:pt x="346" y="172"/>
                    </a:lnTo>
                    <a:lnTo>
                      <a:pt x="332" y="174"/>
                    </a:lnTo>
                    <a:lnTo>
                      <a:pt x="318" y="172"/>
                    </a:lnTo>
                    <a:lnTo>
                      <a:pt x="306" y="170"/>
                    </a:lnTo>
                    <a:lnTo>
                      <a:pt x="296" y="168"/>
                    </a:lnTo>
                    <a:lnTo>
                      <a:pt x="282" y="168"/>
                    </a:lnTo>
                    <a:lnTo>
                      <a:pt x="278" y="168"/>
                    </a:lnTo>
                    <a:lnTo>
                      <a:pt x="274" y="172"/>
                    </a:lnTo>
                    <a:lnTo>
                      <a:pt x="266" y="176"/>
                    </a:lnTo>
                    <a:lnTo>
                      <a:pt x="224" y="184"/>
                    </a:lnTo>
                    <a:lnTo>
                      <a:pt x="190" y="192"/>
                    </a:lnTo>
                    <a:lnTo>
                      <a:pt x="152" y="198"/>
                    </a:lnTo>
                    <a:lnTo>
                      <a:pt x="106" y="198"/>
                    </a:lnTo>
                    <a:lnTo>
                      <a:pt x="92" y="200"/>
                    </a:lnTo>
                    <a:lnTo>
                      <a:pt x="80" y="202"/>
                    </a:lnTo>
                    <a:lnTo>
                      <a:pt x="70" y="204"/>
                    </a:lnTo>
                    <a:lnTo>
                      <a:pt x="62" y="208"/>
                    </a:lnTo>
                    <a:lnTo>
                      <a:pt x="102" y="208"/>
                    </a:lnTo>
                    <a:lnTo>
                      <a:pt x="100" y="216"/>
                    </a:lnTo>
                    <a:lnTo>
                      <a:pt x="98" y="222"/>
                    </a:lnTo>
                    <a:lnTo>
                      <a:pt x="94" y="226"/>
                    </a:lnTo>
                    <a:lnTo>
                      <a:pt x="88" y="230"/>
                    </a:lnTo>
                    <a:lnTo>
                      <a:pt x="76" y="230"/>
                    </a:lnTo>
                    <a:lnTo>
                      <a:pt x="60" y="230"/>
                    </a:lnTo>
                    <a:lnTo>
                      <a:pt x="44" y="230"/>
                    </a:lnTo>
                    <a:lnTo>
                      <a:pt x="28" y="230"/>
                    </a:lnTo>
                    <a:lnTo>
                      <a:pt x="14" y="226"/>
                    </a:lnTo>
                    <a:lnTo>
                      <a:pt x="0" y="226"/>
                    </a:lnTo>
                    <a:lnTo>
                      <a:pt x="12" y="234"/>
                    </a:lnTo>
                    <a:lnTo>
                      <a:pt x="26" y="242"/>
                    </a:lnTo>
                    <a:lnTo>
                      <a:pt x="40" y="246"/>
                    </a:lnTo>
                    <a:lnTo>
                      <a:pt x="56" y="248"/>
                    </a:lnTo>
                    <a:lnTo>
                      <a:pt x="96" y="248"/>
                    </a:lnTo>
                    <a:lnTo>
                      <a:pt x="110" y="248"/>
                    </a:lnTo>
                    <a:lnTo>
                      <a:pt x="130" y="250"/>
                    </a:lnTo>
                    <a:lnTo>
                      <a:pt x="138" y="252"/>
                    </a:lnTo>
                    <a:lnTo>
                      <a:pt x="146" y="258"/>
                    </a:lnTo>
                    <a:lnTo>
                      <a:pt x="150" y="264"/>
                    </a:lnTo>
                    <a:lnTo>
                      <a:pt x="152" y="274"/>
                    </a:lnTo>
                    <a:lnTo>
                      <a:pt x="84" y="274"/>
                    </a:lnTo>
                    <a:lnTo>
                      <a:pt x="96" y="274"/>
                    </a:lnTo>
                    <a:lnTo>
                      <a:pt x="106" y="278"/>
                    </a:lnTo>
                    <a:lnTo>
                      <a:pt x="112" y="280"/>
                    </a:lnTo>
                    <a:lnTo>
                      <a:pt x="118" y="284"/>
                    </a:lnTo>
                    <a:lnTo>
                      <a:pt x="126" y="292"/>
                    </a:lnTo>
                    <a:lnTo>
                      <a:pt x="132" y="294"/>
                    </a:lnTo>
                    <a:lnTo>
                      <a:pt x="138" y="296"/>
                    </a:lnTo>
                    <a:lnTo>
                      <a:pt x="164" y="298"/>
                    </a:lnTo>
                    <a:lnTo>
                      <a:pt x="190" y="302"/>
                    </a:lnTo>
                    <a:lnTo>
                      <a:pt x="210" y="304"/>
                    </a:lnTo>
                    <a:lnTo>
                      <a:pt x="232" y="304"/>
                    </a:lnTo>
                    <a:lnTo>
                      <a:pt x="244" y="302"/>
                    </a:lnTo>
                    <a:lnTo>
                      <a:pt x="252" y="298"/>
                    </a:lnTo>
                    <a:lnTo>
                      <a:pt x="254" y="298"/>
                    </a:lnTo>
                    <a:lnTo>
                      <a:pt x="258" y="298"/>
                    </a:lnTo>
                    <a:lnTo>
                      <a:pt x="262" y="300"/>
                    </a:lnTo>
                    <a:lnTo>
                      <a:pt x="264" y="304"/>
                    </a:lnTo>
                    <a:lnTo>
                      <a:pt x="218" y="312"/>
                    </a:lnTo>
                    <a:lnTo>
                      <a:pt x="204" y="308"/>
                    </a:lnTo>
                    <a:lnTo>
                      <a:pt x="192" y="308"/>
                    </a:lnTo>
                    <a:lnTo>
                      <a:pt x="168" y="306"/>
                    </a:lnTo>
                    <a:lnTo>
                      <a:pt x="144" y="306"/>
                    </a:lnTo>
                    <a:lnTo>
                      <a:pt x="116" y="304"/>
                    </a:lnTo>
                    <a:lnTo>
                      <a:pt x="164" y="320"/>
                    </a:lnTo>
                    <a:lnTo>
                      <a:pt x="192" y="332"/>
                    </a:lnTo>
                    <a:lnTo>
                      <a:pt x="218" y="338"/>
                    </a:lnTo>
                    <a:lnTo>
                      <a:pt x="3323" y="338"/>
                    </a:lnTo>
                    <a:lnTo>
                      <a:pt x="3351" y="330"/>
                    </a:lnTo>
                    <a:lnTo>
                      <a:pt x="3429" y="306"/>
                    </a:lnTo>
                    <a:close/>
                  </a:path>
                </a:pathLst>
              </a:custGeom>
              <a:grpFill/>
              <a:ln w="3175" cmpd="sng">
                <a:solidFill>
                  <a:schemeClr val="accent5"/>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08" name="Freeform 281"/>
              <p:cNvSpPr>
                <a:spLocks/>
              </p:cNvSpPr>
              <p:nvPr/>
            </p:nvSpPr>
            <p:spPr bwMode="gray">
              <a:xfrm>
                <a:off x="2171" y="3488"/>
                <a:ext cx="112" cy="48"/>
              </a:xfrm>
              <a:custGeom>
                <a:avLst/>
                <a:gdLst/>
                <a:ahLst/>
                <a:cxnLst>
                  <a:cxn ang="0">
                    <a:pos x="46" y="44"/>
                  </a:cxn>
                  <a:cxn ang="0">
                    <a:pos x="64" y="46"/>
                  </a:cxn>
                  <a:cxn ang="0">
                    <a:pos x="84" y="46"/>
                  </a:cxn>
                  <a:cxn ang="0">
                    <a:pos x="96" y="44"/>
                  </a:cxn>
                  <a:cxn ang="0">
                    <a:pos x="106" y="40"/>
                  </a:cxn>
                  <a:cxn ang="0">
                    <a:pos x="112" y="34"/>
                  </a:cxn>
                  <a:cxn ang="0">
                    <a:pos x="112" y="30"/>
                  </a:cxn>
                  <a:cxn ang="0">
                    <a:pos x="112" y="24"/>
                  </a:cxn>
                  <a:cxn ang="0">
                    <a:pos x="112" y="20"/>
                  </a:cxn>
                  <a:cxn ang="0">
                    <a:pos x="106" y="18"/>
                  </a:cxn>
                  <a:cxn ang="0">
                    <a:pos x="94" y="16"/>
                  </a:cxn>
                  <a:cxn ang="0">
                    <a:pos x="106" y="8"/>
                  </a:cxn>
                  <a:cxn ang="0">
                    <a:pos x="98" y="2"/>
                  </a:cxn>
                  <a:cxn ang="0">
                    <a:pos x="92" y="0"/>
                  </a:cxn>
                  <a:cxn ang="0">
                    <a:pos x="84" y="0"/>
                  </a:cxn>
                  <a:cxn ang="0">
                    <a:pos x="78" y="2"/>
                  </a:cxn>
                  <a:cxn ang="0">
                    <a:pos x="62" y="2"/>
                  </a:cxn>
                  <a:cxn ang="0">
                    <a:pos x="56" y="2"/>
                  </a:cxn>
                  <a:cxn ang="0">
                    <a:pos x="50" y="2"/>
                  </a:cxn>
                  <a:cxn ang="0">
                    <a:pos x="44" y="6"/>
                  </a:cxn>
                  <a:cxn ang="0">
                    <a:pos x="40" y="12"/>
                  </a:cxn>
                  <a:cxn ang="0">
                    <a:pos x="38" y="20"/>
                  </a:cxn>
                  <a:cxn ang="0">
                    <a:pos x="42" y="30"/>
                  </a:cxn>
                  <a:cxn ang="0">
                    <a:pos x="42" y="34"/>
                  </a:cxn>
                  <a:cxn ang="0">
                    <a:pos x="40" y="38"/>
                  </a:cxn>
                  <a:cxn ang="0">
                    <a:pos x="34" y="38"/>
                  </a:cxn>
                  <a:cxn ang="0">
                    <a:pos x="28" y="38"/>
                  </a:cxn>
                  <a:cxn ang="0">
                    <a:pos x="12" y="36"/>
                  </a:cxn>
                  <a:cxn ang="0">
                    <a:pos x="4" y="38"/>
                  </a:cxn>
                  <a:cxn ang="0">
                    <a:pos x="0" y="42"/>
                  </a:cxn>
                  <a:cxn ang="0">
                    <a:pos x="4" y="44"/>
                  </a:cxn>
                  <a:cxn ang="0">
                    <a:pos x="10" y="46"/>
                  </a:cxn>
                  <a:cxn ang="0">
                    <a:pos x="24" y="48"/>
                  </a:cxn>
                  <a:cxn ang="0">
                    <a:pos x="46" y="44"/>
                  </a:cxn>
                </a:cxnLst>
                <a:rect l="0" t="0" r="r" b="b"/>
                <a:pathLst>
                  <a:path w="112" h="48">
                    <a:moveTo>
                      <a:pt x="46" y="44"/>
                    </a:moveTo>
                    <a:lnTo>
                      <a:pt x="64" y="46"/>
                    </a:lnTo>
                    <a:lnTo>
                      <a:pt x="84" y="46"/>
                    </a:lnTo>
                    <a:lnTo>
                      <a:pt x="96" y="44"/>
                    </a:lnTo>
                    <a:lnTo>
                      <a:pt x="106" y="40"/>
                    </a:lnTo>
                    <a:lnTo>
                      <a:pt x="112" y="34"/>
                    </a:lnTo>
                    <a:lnTo>
                      <a:pt x="112" y="30"/>
                    </a:lnTo>
                    <a:lnTo>
                      <a:pt x="112" y="24"/>
                    </a:lnTo>
                    <a:lnTo>
                      <a:pt x="112" y="20"/>
                    </a:lnTo>
                    <a:lnTo>
                      <a:pt x="106" y="18"/>
                    </a:lnTo>
                    <a:lnTo>
                      <a:pt x="94" y="16"/>
                    </a:lnTo>
                    <a:lnTo>
                      <a:pt x="106" y="8"/>
                    </a:lnTo>
                    <a:lnTo>
                      <a:pt x="98" y="2"/>
                    </a:lnTo>
                    <a:lnTo>
                      <a:pt x="92" y="0"/>
                    </a:lnTo>
                    <a:lnTo>
                      <a:pt x="84" y="0"/>
                    </a:lnTo>
                    <a:lnTo>
                      <a:pt x="78" y="2"/>
                    </a:lnTo>
                    <a:lnTo>
                      <a:pt x="62" y="2"/>
                    </a:lnTo>
                    <a:lnTo>
                      <a:pt x="56" y="2"/>
                    </a:lnTo>
                    <a:lnTo>
                      <a:pt x="50" y="2"/>
                    </a:lnTo>
                    <a:lnTo>
                      <a:pt x="44" y="6"/>
                    </a:lnTo>
                    <a:lnTo>
                      <a:pt x="40" y="12"/>
                    </a:lnTo>
                    <a:lnTo>
                      <a:pt x="38" y="20"/>
                    </a:lnTo>
                    <a:lnTo>
                      <a:pt x="42" y="30"/>
                    </a:lnTo>
                    <a:lnTo>
                      <a:pt x="42" y="34"/>
                    </a:lnTo>
                    <a:lnTo>
                      <a:pt x="40" y="38"/>
                    </a:lnTo>
                    <a:lnTo>
                      <a:pt x="34" y="38"/>
                    </a:lnTo>
                    <a:lnTo>
                      <a:pt x="28" y="38"/>
                    </a:lnTo>
                    <a:lnTo>
                      <a:pt x="12" y="36"/>
                    </a:lnTo>
                    <a:lnTo>
                      <a:pt x="4" y="38"/>
                    </a:lnTo>
                    <a:lnTo>
                      <a:pt x="0" y="42"/>
                    </a:lnTo>
                    <a:lnTo>
                      <a:pt x="4" y="44"/>
                    </a:lnTo>
                    <a:lnTo>
                      <a:pt x="10" y="46"/>
                    </a:lnTo>
                    <a:lnTo>
                      <a:pt x="24" y="48"/>
                    </a:lnTo>
                    <a:lnTo>
                      <a:pt x="46" y="44"/>
                    </a:lnTo>
                    <a:close/>
                  </a:path>
                </a:pathLst>
              </a:custGeom>
              <a:grpFill/>
              <a:ln w="3175" cmpd="sng">
                <a:solidFill>
                  <a:schemeClr val="accent5"/>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09" name="Freeform 282"/>
              <p:cNvSpPr>
                <a:spLocks/>
              </p:cNvSpPr>
              <p:nvPr/>
            </p:nvSpPr>
            <p:spPr bwMode="gray">
              <a:xfrm>
                <a:off x="1845" y="3372"/>
                <a:ext cx="70" cy="54"/>
              </a:xfrm>
              <a:custGeom>
                <a:avLst/>
                <a:gdLst/>
                <a:ahLst/>
                <a:cxnLst>
                  <a:cxn ang="0">
                    <a:pos x="0" y="48"/>
                  </a:cxn>
                  <a:cxn ang="0">
                    <a:pos x="0" y="40"/>
                  </a:cxn>
                  <a:cxn ang="0">
                    <a:pos x="20" y="36"/>
                  </a:cxn>
                  <a:cxn ang="0">
                    <a:pos x="28" y="34"/>
                  </a:cxn>
                  <a:cxn ang="0">
                    <a:pos x="38" y="32"/>
                  </a:cxn>
                  <a:cxn ang="0">
                    <a:pos x="34" y="28"/>
                  </a:cxn>
                  <a:cxn ang="0">
                    <a:pos x="28" y="26"/>
                  </a:cxn>
                  <a:cxn ang="0">
                    <a:pos x="24" y="26"/>
                  </a:cxn>
                  <a:cxn ang="0">
                    <a:pos x="20" y="28"/>
                  </a:cxn>
                  <a:cxn ang="0">
                    <a:pos x="20" y="18"/>
                  </a:cxn>
                  <a:cxn ang="0">
                    <a:pos x="18" y="16"/>
                  </a:cxn>
                  <a:cxn ang="0">
                    <a:pos x="14" y="12"/>
                  </a:cxn>
                  <a:cxn ang="0">
                    <a:pos x="10" y="8"/>
                  </a:cxn>
                  <a:cxn ang="0">
                    <a:pos x="8" y="4"/>
                  </a:cxn>
                  <a:cxn ang="0">
                    <a:pos x="10" y="0"/>
                  </a:cxn>
                  <a:cxn ang="0">
                    <a:pos x="14" y="0"/>
                  </a:cxn>
                  <a:cxn ang="0">
                    <a:pos x="24" y="0"/>
                  </a:cxn>
                  <a:cxn ang="0">
                    <a:pos x="28" y="0"/>
                  </a:cxn>
                  <a:cxn ang="0">
                    <a:pos x="34" y="2"/>
                  </a:cxn>
                  <a:cxn ang="0">
                    <a:pos x="52" y="14"/>
                  </a:cxn>
                  <a:cxn ang="0">
                    <a:pos x="64" y="26"/>
                  </a:cxn>
                  <a:cxn ang="0">
                    <a:pos x="68" y="32"/>
                  </a:cxn>
                  <a:cxn ang="0">
                    <a:pos x="70" y="38"/>
                  </a:cxn>
                  <a:cxn ang="0">
                    <a:pos x="70" y="44"/>
                  </a:cxn>
                  <a:cxn ang="0">
                    <a:pos x="68" y="48"/>
                  </a:cxn>
                  <a:cxn ang="0">
                    <a:pos x="64" y="50"/>
                  </a:cxn>
                  <a:cxn ang="0">
                    <a:pos x="62" y="52"/>
                  </a:cxn>
                  <a:cxn ang="0">
                    <a:pos x="54" y="54"/>
                  </a:cxn>
                  <a:cxn ang="0">
                    <a:pos x="44" y="54"/>
                  </a:cxn>
                  <a:cxn ang="0">
                    <a:pos x="38" y="54"/>
                  </a:cxn>
                  <a:cxn ang="0">
                    <a:pos x="32" y="54"/>
                  </a:cxn>
                  <a:cxn ang="0">
                    <a:pos x="38" y="50"/>
                  </a:cxn>
                  <a:cxn ang="0">
                    <a:pos x="46" y="48"/>
                  </a:cxn>
                  <a:cxn ang="0">
                    <a:pos x="18" y="44"/>
                  </a:cxn>
                  <a:cxn ang="0">
                    <a:pos x="6" y="44"/>
                  </a:cxn>
                  <a:cxn ang="0">
                    <a:pos x="0" y="46"/>
                  </a:cxn>
                  <a:cxn ang="0">
                    <a:pos x="0" y="48"/>
                  </a:cxn>
                </a:cxnLst>
                <a:rect l="0" t="0" r="r" b="b"/>
                <a:pathLst>
                  <a:path w="70" h="54">
                    <a:moveTo>
                      <a:pt x="0" y="48"/>
                    </a:moveTo>
                    <a:lnTo>
                      <a:pt x="0" y="40"/>
                    </a:lnTo>
                    <a:lnTo>
                      <a:pt x="20" y="36"/>
                    </a:lnTo>
                    <a:lnTo>
                      <a:pt x="28" y="34"/>
                    </a:lnTo>
                    <a:lnTo>
                      <a:pt x="38" y="32"/>
                    </a:lnTo>
                    <a:lnTo>
                      <a:pt x="34" y="28"/>
                    </a:lnTo>
                    <a:lnTo>
                      <a:pt x="28" y="26"/>
                    </a:lnTo>
                    <a:lnTo>
                      <a:pt x="24" y="26"/>
                    </a:lnTo>
                    <a:lnTo>
                      <a:pt x="20" y="28"/>
                    </a:lnTo>
                    <a:lnTo>
                      <a:pt x="20" y="18"/>
                    </a:lnTo>
                    <a:lnTo>
                      <a:pt x="18" y="16"/>
                    </a:lnTo>
                    <a:lnTo>
                      <a:pt x="14" y="12"/>
                    </a:lnTo>
                    <a:lnTo>
                      <a:pt x="10" y="8"/>
                    </a:lnTo>
                    <a:lnTo>
                      <a:pt x="8" y="4"/>
                    </a:lnTo>
                    <a:lnTo>
                      <a:pt x="10" y="0"/>
                    </a:lnTo>
                    <a:lnTo>
                      <a:pt x="14" y="0"/>
                    </a:lnTo>
                    <a:lnTo>
                      <a:pt x="24" y="0"/>
                    </a:lnTo>
                    <a:lnTo>
                      <a:pt x="28" y="0"/>
                    </a:lnTo>
                    <a:lnTo>
                      <a:pt x="34" y="2"/>
                    </a:lnTo>
                    <a:lnTo>
                      <a:pt x="52" y="14"/>
                    </a:lnTo>
                    <a:lnTo>
                      <a:pt x="64" y="26"/>
                    </a:lnTo>
                    <a:lnTo>
                      <a:pt x="68" y="32"/>
                    </a:lnTo>
                    <a:lnTo>
                      <a:pt x="70" y="38"/>
                    </a:lnTo>
                    <a:lnTo>
                      <a:pt x="70" y="44"/>
                    </a:lnTo>
                    <a:lnTo>
                      <a:pt x="68" y="48"/>
                    </a:lnTo>
                    <a:lnTo>
                      <a:pt x="64" y="50"/>
                    </a:lnTo>
                    <a:lnTo>
                      <a:pt x="62" y="52"/>
                    </a:lnTo>
                    <a:lnTo>
                      <a:pt x="54" y="54"/>
                    </a:lnTo>
                    <a:lnTo>
                      <a:pt x="44" y="54"/>
                    </a:lnTo>
                    <a:lnTo>
                      <a:pt x="38" y="54"/>
                    </a:lnTo>
                    <a:lnTo>
                      <a:pt x="32" y="54"/>
                    </a:lnTo>
                    <a:lnTo>
                      <a:pt x="38" y="50"/>
                    </a:lnTo>
                    <a:lnTo>
                      <a:pt x="46" y="48"/>
                    </a:lnTo>
                    <a:lnTo>
                      <a:pt x="18" y="44"/>
                    </a:lnTo>
                    <a:lnTo>
                      <a:pt x="6" y="44"/>
                    </a:lnTo>
                    <a:lnTo>
                      <a:pt x="0" y="46"/>
                    </a:lnTo>
                    <a:lnTo>
                      <a:pt x="0" y="48"/>
                    </a:lnTo>
                    <a:close/>
                  </a:path>
                </a:pathLst>
              </a:custGeom>
              <a:grpFill/>
              <a:ln w="3175" cmpd="sng">
                <a:solidFill>
                  <a:schemeClr val="accent5"/>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10" name="Freeform 283"/>
              <p:cNvSpPr>
                <a:spLocks/>
              </p:cNvSpPr>
              <p:nvPr/>
            </p:nvSpPr>
            <p:spPr bwMode="gray">
              <a:xfrm>
                <a:off x="1843" y="3426"/>
                <a:ext cx="20" cy="12"/>
              </a:xfrm>
              <a:custGeom>
                <a:avLst/>
                <a:gdLst/>
                <a:ahLst/>
                <a:cxnLst>
                  <a:cxn ang="0">
                    <a:pos x="20" y="0"/>
                  </a:cxn>
                  <a:cxn ang="0">
                    <a:pos x="20" y="12"/>
                  </a:cxn>
                  <a:cxn ang="0">
                    <a:pos x="12" y="12"/>
                  </a:cxn>
                  <a:cxn ang="0">
                    <a:pos x="2" y="8"/>
                  </a:cxn>
                  <a:cxn ang="0">
                    <a:pos x="2" y="4"/>
                  </a:cxn>
                  <a:cxn ang="0">
                    <a:pos x="0" y="0"/>
                  </a:cxn>
                  <a:cxn ang="0">
                    <a:pos x="20" y="0"/>
                  </a:cxn>
                </a:cxnLst>
                <a:rect l="0" t="0" r="r" b="b"/>
                <a:pathLst>
                  <a:path w="20" h="12">
                    <a:moveTo>
                      <a:pt x="20" y="0"/>
                    </a:moveTo>
                    <a:lnTo>
                      <a:pt x="20" y="12"/>
                    </a:lnTo>
                    <a:lnTo>
                      <a:pt x="12" y="12"/>
                    </a:lnTo>
                    <a:lnTo>
                      <a:pt x="2" y="8"/>
                    </a:lnTo>
                    <a:lnTo>
                      <a:pt x="2" y="4"/>
                    </a:lnTo>
                    <a:lnTo>
                      <a:pt x="0" y="0"/>
                    </a:lnTo>
                    <a:lnTo>
                      <a:pt x="20" y="0"/>
                    </a:lnTo>
                    <a:close/>
                  </a:path>
                </a:pathLst>
              </a:custGeom>
              <a:grpFill/>
              <a:ln w="3175" cmpd="sng">
                <a:solidFill>
                  <a:schemeClr val="accent5"/>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11" name="Freeform 284"/>
              <p:cNvSpPr>
                <a:spLocks/>
              </p:cNvSpPr>
              <p:nvPr/>
            </p:nvSpPr>
            <p:spPr bwMode="gray">
              <a:xfrm>
                <a:off x="1551" y="3404"/>
                <a:ext cx="68" cy="14"/>
              </a:xfrm>
              <a:custGeom>
                <a:avLst/>
                <a:gdLst/>
                <a:ahLst/>
                <a:cxnLst>
                  <a:cxn ang="0">
                    <a:pos x="68" y="12"/>
                  </a:cxn>
                  <a:cxn ang="0">
                    <a:pos x="68" y="4"/>
                  </a:cxn>
                  <a:cxn ang="0">
                    <a:pos x="56" y="0"/>
                  </a:cxn>
                  <a:cxn ang="0">
                    <a:pos x="46" y="0"/>
                  </a:cxn>
                  <a:cxn ang="0">
                    <a:pos x="44" y="0"/>
                  </a:cxn>
                  <a:cxn ang="0">
                    <a:pos x="42" y="2"/>
                  </a:cxn>
                  <a:cxn ang="0">
                    <a:pos x="38" y="4"/>
                  </a:cxn>
                  <a:cxn ang="0">
                    <a:pos x="34" y="2"/>
                  </a:cxn>
                  <a:cxn ang="0">
                    <a:pos x="30" y="0"/>
                  </a:cxn>
                  <a:cxn ang="0">
                    <a:pos x="24" y="2"/>
                  </a:cxn>
                  <a:cxn ang="0">
                    <a:pos x="16" y="4"/>
                  </a:cxn>
                  <a:cxn ang="0">
                    <a:pos x="8" y="6"/>
                  </a:cxn>
                  <a:cxn ang="0">
                    <a:pos x="0" y="8"/>
                  </a:cxn>
                  <a:cxn ang="0">
                    <a:pos x="6" y="10"/>
                  </a:cxn>
                  <a:cxn ang="0">
                    <a:pos x="14" y="12"/>
                  </a:cxn>
                  <a:cxn ang="0">
                    <a:pos x="32" y="14"/>
                  </a:cxn>
                  <a:cxn ang="0">
                    <a:pos x="68" y="12"/>
                  </a:cxn>
                </a:cxnLst>
                <a:rect l="0" t="0" r="r" b="b"/>
                <a:pathLst>
                  <a:path w="68" h="14">
                    <a:moveTo>
                      <a:pt x="68" y="12"/>
                    </a:moveTo>
                    <a:lnTo>
                      <a:pt x="68" y="4"/>
                    </a:lnTo>
                    <a:lnTo>
                      <a:pt x="56" y="0"/>
                    </a:lnTo>
                    <a:lnTo>
                      <a:pt x="46" y="0"/>
                    </a:lnTo>
                    <a:lnTo>
                      <a:pt x="44" y="0"/>
                    </a:lnTo>
                    <a:lnTo>
                      <a:pt x="42" y="2"/>
                    </a:lnTo>
                    <a:lnTo>
                      <a:pt x="38" y="4"/>
                    </a:lnTo>
                    <a:lnTo>
                      <a:pt x="34" y="2"/>
                    </a:lnTo>
                    <a:lnTo>
                      <a:pt x="30" y="0"/>
                    </a:lnTo>
                    <a:lnTo>
                      <a:pt x="24" y="2"/>
                    </a:lnTo>
                    <a:lnTo>
                      <a:pt x="16" y="4"/>
                    </a:lnTo>
                    <a:lnTo>
                      <a:pt x="8" y="6"/>
                    </a:lnTo>
                    <a:lnTo>
                      <a:pt x="0" y="8"/>
                    </a:lnTo>
                    <a:lnTo>
                      <a:pt x="6" y="10"/>
                    </a:lnTo>
                    <a:lnTo>
                      <a:pt x="14" y="12"/>
                    </a:lnTo>
                    <a:lnTo>
                      <a:pt x="32" y="14"/>
                    </a:lnTo>
                    <a:lnTo>
                      <a:pt x="68" y="12"/>
                    </a:lnTo>
                    <a:close/>
                  </a:path>
                </a:pathLst>
              </a:custGeom>
              <a:grpFill/>
              <a:ln w="3175" cmpd="sng">
                <a:solidFill>
                  <a:schemeClr val="accent5"/>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427" name="Australia and New Zealand"/>
            <p:cNvGrpSpPr/>
            <p:nvPr/>
          </p:nvGrpSpPr>
          <p:grpSpPr bwMode="gray">
            <a:xfrm>
              <a:off x="7501731" y="4791689"/>
              <a:ext cx="1470025" cy="1103054"/>
              <a:chOff x="7253033" y="4721205"/>
              <a:chExt cx="1470025" cy="1044575"/>
            </a:xfrm>
            <a:grpFill/>
          </p:grpSpPr>
          <p:sp>
            <p:nvSpPr>
              <p:cNvPr id="503" name="Freeform 227"/>
              <p:cNvSpPr>
                <a:spLocks/>
              </p:cNvSpPr>
              <p:nvPr/>
            </p:nvSpPr>
            <p:spPr bwMode="gray">
              <a:xfrm>
                <a:off x="7253033" y="4721205"/>
                <a:ext cx="1009650" cy="819150"/>
              </a:xfrm>
              <a:custGeom>
                <a:avLst/>
                <a:gdLst/>
                <a:ahLst/>
                <a:cxnLst>
                  <a:cxn ang="0">
                    <a:pos x="194" y="112"/>
                  </a:cxn>
                  <a:cxn ang="0">
                    <a:pos x="212" y="114"/>
                  </a:cxn>
                  <a:cxn ang="0">
                    <a:pos x="226" y="100"/>
                  </a:cxn>
                  <a:cxn ang="0">
                    <a:pos x="242" y="72"/>
                  </a:cxn>
                  <a:cxn ang="0">
                    <a:pos x="284" y="62"/>
                  </a:cxn>
                  <a:cxn ang="0">
                    <a:pos x="294" y="72"/>
                  </a:cxn>
                  <a:cxn ang="0">
                    <a:pos x="310" y="56"/>
                  </a:cxn>
                  <a:cxn ang="0">
                    <a:pos x="324" y="38"/>
                  </a:cxn>
                  <a:cxn ang="0">
                    <a:pos x="360" y="24"/>
                  </a:cxn>
                  <a:cxn ang="0">
                    <a:pos x="358" y="2"/>
                  </a:cxn>
                  <a:cxn ang="0">
                    <a:pos x="372" y="12"/>
                  </a:cxn>
                  <a:cxn ang="0">
                    <a:pos x="414" y="22"/>
                  </a:cxn>
                  <a:cxn ang="0">
                    <a:pos x="428" y="20"/>
                  </a:cxn>
                  <a:cxn ang="0">
                    <a:pos x="416" y="42"/>
                  </a:cxn>
                  <a:cxn ang="0">
                    <a:pos x="424" y="52"/>
                  </a:cxn>
                  <a:cxn ang="0">
                    <a:pos x="418" y="56"/>
                  </a:cxn>
                  <a:cxn ang="0">
                    <a:pos x="408" y="80"/>
                  </a:cxn>
                  <a:cxn ang="0">
                    <a:pos x="442" y="104"/>
                  </a:cxn>
                  <a:cxn ang="0">
                    <a:pos x="468" y="122"/>
                  </a:cxn>
                  <a:cxn ang="0">
                    <a:pos x="490" y="92"/>
                  </a:cxn>
                  <a:cxn ang="0">
                    <a:pos x="510" y="32"/>
                  </a:cxn>
                  <a:cxn ang="0">
                    <a:pos x="532" y="0"/>
                  </a:cxn>
                  <a:cxn ang="0">
                    <a:pos x="538" y="56"/>
                  </a:cxn>
                  <a:cxn ang="0">
                    <a:pos x="558" y="76"/>
                  </a:cxn>
                  <a:cxn ang="0">
                    <a:pos x="560" y="118"/>
                  </a:cxn>
                  <a:cxn ang="0">
                    <a:pos x="568" y="152"/>
                  </a:cxn>
                  <a:cxn ang="0">
                    <a:pos x="596" y="182"/>
                  </a:cxn>
                  <a:cxn ang="0">
                    <a:pos x="604" y="208"/>
                  </a:cxn>
                  <a:cxn ang="0">
                    <a:pos x="618" y="234"/>
                  </a:cxn>
                  <a:cxn ang="0">
                    <a:pos x="634" y="270"/>
                  </a:cxn>
                  <a:cxn ang="0">
                    <a:pos x="626" y="322"/>
                  </a:cxn>
                  <a:cxn ang="0">
                    <a:pos x="594" y="378"/>
                  </a:cxn>
                  <a:cxn ang="0">
                    <a:pos x="558" y="408"/>
                  </a:cxn>
                  <a:cxn ang="0">
                    <a:pos x="500" y="480"/>
                  </a:cxn>
                  <a:cxn ang="0">
                    <a:pos x="476" y="490"/>
                  </a:cxn>
                  <a:cxn ang="0">
                    <a:pos x="438" y="506"/>
                  </a:cxn>
                  <a:cxn ang="0">
                    <a:pos x="416" y="494"/>
                  </a:cxn>
                  <a:cxn ang="0">
                    <a:pos x="378" y="504"/>
                  </a:cxn>
                  <a:cxn ang="0">
                    <a:pos x="346" y="482"/>
                  </a:cxn>
                  <a:cxn ang="0">
                    <a:pos x="348" y="454"/>
                  </a:cxn>
                  <a:cxn ang="0">
                    <a:pos x="346" y="428"/>
                  </a:cxn>
                  <a:cxn ang="0">
                    <a:pos x="326" y="444"/>
                  </a:cxn>
                  <a:cxn ang="0">
                    <a:pos x="346" y="420"/>
                  </a:cxn>
                  <a:cxn ang="0">
                    <a:pos x="338" y="416"/>
                  </a:cxn>
                  <a:cxn ang="0">
                    <a:pos x="304" y="438"/>
                  </a:cxn>
                  <a:cxn ang="0">
                    <a:pos x="304" y="406"/>
                  </a:cxn>
                  <a:cxn ang="0">
                    <a:pos x="268" y="380"/>
                  </a:cxn>
                  <a:cxn ang="0">
                    <a:pos x="150" y="406"/>
                  </a:cxn>
                  <a:cxn ang="0">
                    <a:pos x="74" y="426"/>
                  </a:cxn>
                  <a:cxn ang="0">
                    <a:pos x="14" y="436"/>
                  </a:cxn>
                  <a:cxn ang="0">
                    <a:pos x="0" y="420"/>
                  </a:cxn>
                  <a:cxn ang="0">
                    <a:pos x="30" y="380"/>
                  </a:cxn>
                  <a:cxn ang="0">
                    <a:pos x="26" y="304"/>
                  </a:cxn>
                  <a:cxn ang="0">
                    <a:pos x="20" y="284"/>
                  </a:cxn>
                  <a:cxn ang="0">
                    <a:pos x="30" y="278"/>
                  </a:cxn>
                  <a:cxn ang="0">
                    <a:pos x="40" y="214"/>
                  </a:cxn>
                  <a:cxn ang="0">
                    <a:pos x="52" y="208"/>
                  </a:cxn>
                  <a:cxn ang="0">
                    <a:pos x="76" y="190"/>
                  </a:cxn>
                  <a:cxn ang="0">
                    <a:pos x="110" y="174"/>
                  </a:cxn>
                  <a:cxn ang="0">
                    <a:pos x="162" y="162"/>
                  </a:cxn>
                </a:cxnLst>
                <a:rect l="0" t="0" r="r" b="b"/>
                <a:pathLst>
                  <a:path w="636" h="516">
                    <a:moveTo>
                      <a:pt x="180" y="138"/>
                    </a:moveTo>
                    <a:lnTo>
                      <a:pt x="186" y="132"/>
                    </a:lnTo>
                    <a:lnTo>
                      <a:pt x="188" y="130"/>
                    </a:lnTo>
                    <a:lnTo>
                      <a:pt x="188" y="124"/>
                    </a:lnTo>
                    <a:lnTo>
                      <a:pt x="190" y="118"/>
                    </a:lnTo>
                    <a:lnTo>
                      <a:pt x="194" y="112"/>
                    </a:lnTo>
                    <a:lnTo>
                      <a:pt x="198" y="108"/>
                    </a:lnTo>
                    <a:lnTo>
                      <a:pt x="202" y="106"/>
                    </a:lnTo>
                    <a:lnTo>
                      <a:pt x="204" y="112"/>
                    </a:lnTo>
                    <a:lnTo>
                      <a:pt x="206" y="114"/>
                    </a:lnTo>
                    <a:lnTo>
                      <a:pt x="210" y="116"/>
                    </a:lnTo>
                    <a:lnTo>
                      <a:pt x="212" y="114"/>
                    </a:lnTo>
                    <a:lnTo>
                      <a:pt x="212" y="112"/>
                    </a:lnTo>
                    <a:lnTo>
                      <a:pt x="214" y="110"/>
                    </a:lnTo>
                    <a:lnTo>
                      <a:pt x="212" y="106"/>
                    </a:lnTo>
                    <a:lnTo>
                      <a:pt x="212" y="100"/>
                    </a:lnTo>
                    <a:lnTo>
                      <a:pt x="220" y="100"/>
                    </a:lnTo>
                    <a:lnTo>
                      <a:pt x="226" y="100"/>
                    </a:lnTo>
                    <a:lnTo>
                      <a:pt x="226" y="92"/>
                    </a:lnTo>
                    <a:lnTo>
                      <a:pt x="230" y="86"/>
                    </a:lnTo>
                    <a:lnTo>
                      <a:pt x="232" y="82"/>
                    </a:lnTo>
                    <a:lnTo>
                      <a:pt x="236" y="80"/>
                    </a:lnTo>
                    <a:lnTo>
                      <a:pt x="240" y="78"/>
                    </a:lnTo>
                    <a:lnTo>
                      <a:pt x="242" y="72"/>
                    </a:lnTo>
                    <a:lnTo>
                      <a:pt x="244" y="68"/>
                    </a:lnTo>
                    <a:lnTo>
                      <a:pt x="248" y="64"/>
                    </a:lnTo>
                    <a:lnTo>
                      <a:pt x="262" y="58"/>
                    </a:lnTo>
                    <a:lnTo>
                      <a:pt x="270" y="56"/>
                    </a:lnTo>
                    <a:lnTo>
                      <a:pt x="276" y="54"/>
                    </a:lnTo>
                    <a:lnTo>
                      <a:pt x="284" y="62"/>
                    </a:lnTo>
                    <a:lnTo>
                      <a:pt x="288" y="66"/>
                    </a:lnTo>
                    <a:lnTo>
                      <a:pt x="288" y="72"/>
                    </a:lnTo>
                    <a:lnTo>
                      <a:pt x="288" y="74"/>
                    </a:lnTo>
                    <a:lnTo>
                      <a:pt x="286" y="76"/>
                    </a:lnTo>
                    <a:lnTo>
                      <a:pt x="290" y="74"/>
                    </a:lnTo>
                    <a:lnTo>
                      <a:pt x="294" y="72"/>
                    </a:lnTo>
                    <a:lnTo>
                      <a:pt x="298" y="74"/>
                    </a:lnTo>
                    <a:lnTo>
                      <a:pt x="302" y="74"/>
                    </a:lnTo>
                    <a:lnTo>
                      <a:pt x="306" y="72"/>
                    </a:lnTo>
                    <a:lnTo>
                      <a:pt x="310" y="70"/>
                    </a:lnTo>
                    <a:lnTo>
                      <a:pt x="308" y="62"/>
                    </a:lnTo>
                    <a:lnTo>
                      <a:pt x="310" y="56"/>
                    </a:lnTo>
                    <a:lnTo>
                      <a:pt x="314" y="54"/>
                    </a:lnTo>
                    <a:lnTo>
                      <a:pt x="320" y="50"/>
                    </a:lnTo>
                    <a:lnTo>
                      <a:pt x="326" y="48"/>
                    </a:lnTo>
                    <a:lnTo>
                      <a:pt x="324" y="44"/>
                    </a:lnTo>
                    <a:lnTo>
                      <a:pt x="322" y="42"/>
                    </a:lnTo>
                    <a:lnTo>
                      <a:pt x="324" y="38"/>
                    </a:lnTo>
                    <a:lnTo>
                      <a:pt x="326" y="34"/>
                    </a:lnTo>
                    <a:lnTo>
                      <a:pt x="334" y="28"/>
                    </a:lnTo>
                    <a:lnTo>
                      <a:pt x="344" y="26"/>
                    </a:lnTo>
                    <a:lnTo>
                      <a:pt x="354" y="26"/>
                    </a:lnTo>
                    <a:lnTo>
                      <a:pt x="358" y="24"/>
                    </a:lnTo>
                    <a:lnTo>
                      <a:pt x="360" y="24"/>
                    </a:lnTo>
                    <a:lnTo>
                      <a:pt x="362" y="20"/>
                    </a:lnTo>
                    <a:lnTo>
                      <a:pt x="364" y="16"/>
                    </a:lnTo>
                    <a:lnTo>
                      <a:pt x="364" y="12"/>
                    </a:lnTo>
                    <a:lnTo>
                      <a:pt x="358" y="10"/>
                    </a:lnTo>
                    <a:lnTo>
                      <a:pt x="358" y="8"/>
                    </a:lnTo>
                    <a:lnTo>
                      <a:pt x="358" y="2"/>
                    </a:lnTo>
                    <a:lnTo>
                      <a:pt x="362" y="2"/>
                    </a:lnTo>
                    <a:lnTo>
                      <a:pt x="364" y="4"/>
                    </a:lnTo>
                    <a:lnTo>
                      <a:pt x="368" y="6"/>
                    </a:lnTo>
                    <a:lnTo>
                      <a:pt x="366" y="10"/>
                    </a:lnTo>
                    <a:lnTo>
                      <a:pt x="368" y="10"/>
                    </a:lnTo>
                    <a:lnTo>
                      <a:pt x="372" y="12"/>
                    </a:lnTo>
                    <a:lnTo>
                      <a:pt x="374" y="12"/>
                    </a:lnTo>
                    <a:lnTo>
                      <a:pt x="384" y="14"/>
                    </a:lnTo>
                    <a:lnTo>
                      <a:pt x="390" y="18"/>
                    </a:lnTo>
                    <a:lnTo>
                      <a:pt x="398" y="22"/>
                    </a:lnTo>
                    <a:lnTo>
                      <a:pt x="408" y="22"/>
                    </a:lnTo>
                    <a:lnTo>
                      <a:pt x="414" y="22"/>
                    </a:lnTo>
                    <a:lnTo>
                      <a:pt x="416" y="18"/>
                    </a:lnTo>
                    <a:lnTo>
                      <a:pt x="418" y="24"/>
                    </a:lnTo>
                    <a:lnTo>
                      <a:pt x="422" y="26"/>
                    </a:lnTo>
                    <a:lnTo>
                      <a:pt x="424" y="22"/>
                    </a:lnTo>
                    <a:lnTo>
                      <a:pt x="424" y="20"/>
                    </a:lnTo>
                    <a:lnTo>
                      <a:pt x="428" y="20"/>
                    </a:lnTo>
                    <a:lnTo>
                      <a:pt x="432" y="22"/>
                    </a:lnTo>
                    <a:lnTo>
                      <a:pt x="434" y="26"/>
                    </a:lnTo>
                    <a:lnTo>
                      <a:pt x="432" y="30"/>
                    </a:lnTo>
                    <a:lnTo>
                      <a:pt x="428" y="36"/>
                    </a:lnTo>
                    <a:lnTo>
                      <a:pt x="422" y="40"/>
                    </a:lnTo>
                    <a:lnTo>
                      <a:pt x="416" y="42"/>
                    </a:lnTo>
                    <a:lnTo>
                      <a:pt x="416" y="48"/>
                    </a:lnTo>
                    <a:lnTo>
                      <a:pt x="416" y="50"/>
                    </a:lnTo>
                    <a:lnTo>
                      <a:pt x="418" y="52"/>
                    </a:lnTo>
                    <a:lnTo>
                      <a:pt x="420" y="54"/>
                    </a:lnTo>
                    <a:lnTo>
                      <a:pt x="422" y="54"/>
                    </a:lnTo>
                    <a:lnTo>
                      <a:pt x="424" y="52"/>
                    </a:lnTo>
                    <a:lnTo>
                      <a:pt x="426" y="54"/>
                    </a:lnTo>
                    <a:lnTo>
                      <a:pt x="428" y="54"/>
                    </a:lnTo>
                    <a:lnTo>
                      <a:pt x="426" y="58"/>
                    </a:lnTo>
                    <a:lnTo>
                      <a:pt x="422" y="60"/>
                    </a:lnTo>
                    <a:lnTo>
                      <a:pt x="420" y="60"/>
                    </a:lnTo>
                    <a:lnTo>
                      <a:pt x="418" y="56"/>
                    </a:lnTo>
                    <a:lnTo>
                      <a:pt x="418" y="54"/>
                    </a:lnTo>
                    <a:lnTo>
                      <a:pt x="410" y="60"/>
                    </a:lnTo>
                    <a:lnTo>
                      <a:pt x="406" y="64"/>
                    </a:lnTo>
                    <a:lnTo>
                      <a:pt x="404" y="70"/>
                    </a:lnTo>
                    <a:lnTo>
                      <a:pt x="404" y="76"/>
                    </a:lnTo>
                    <a:lnTo>
                      <a:pt x="408" y="80"/>
                    </a:lnTo>
                    <a:lnTo>
                      <a:pt x="410" y="84"/>
                    </a:lnTo>
                    <a:lnTo>
                      <a:pt x="414" y="86"/>
                    </a:lnTo>
                    <a:lnTo>
                      <a:pt x="424" y="90"/>
                    </a:lnTo>
                    <a:lnTo>
                      <a:pt x="430" y="92"/>
                    </a:lnTo>
                    <a:lnTo>
                      <a:pt x="434" y="96"/>
                    </a:lnTo>
                    <a:lnTo>
                      <a:pt x="442" y="104"/>
                    </a:lnTo>
                    <a:lnTo>
                      <a:pt x="456" y="108"/>
                    </a:lnTo>
                    <a:lnTo>
                      <a:pt x="458" y="110"/>
                    </a:lnTo>
                    <a:lnTo>
                      <a:pt x="462" y="116"/>
                    </a:lnTo>
                    <a:lnTo>
                      <a:pt x="464" y="120"/>
                    </a:lnTo>
                    <a:lnTo>
                      <a:pt x="466" y="122"/>
                    </a:lnTo>
                    <a:lnTo>
                      <a:pt x="468" y="122"/>
                    </a:lnTo>
                    <a:lnTo>
                      <a:pt x="472" y="122"/>
                    </a:lnTo>
                    <a:lnTo>
                      <a:pt x="476" y="120"/>
                    </a:lnTo>
                    <a:lnTo>
                      <a:pt x="480" y="116"/>
                    </a:lnTo>
                    <a:lnTo>
                      <a:pt x="484" y="110"/>
                    </a:lnTo>
                    <a:lnTo>
                      <a:pt x="486" y="104"/>
                    </a:lnTo>
                    <a:lnTo>
                      <a:pt x="490" y="92"/>
                    </a:lnTo>
                    <a:lnTo>
                      <a:pt x="494" y="84"/>
                    </a:lnTo>
                    <a:lnTo>
                      <a:pt x="498" y="76"/>
                    </a:lnTo>
                    <a:lnTo>
                      <a:pt x="500" y="64"/>
                    </a:lnTo>
                    <a:lnTo>
                      <a:pt x="502" y="52"/>
                    </a:lnTo>
                    <a:lnTo>
                      <a:pt x="504" y="42"/>
                    </a:lnTo>
                    <a:lnTo>
                      <a:pt x="510" y="32"/>
                    </a:lnTo>
                    <a:lnTo>
                      <a:pt x="514" y="24"/>
                    </a:lnTo>
                    <a:lnTo>
                      <a:pt x="520" y="6"/>
                    </a:lnTo>
                    <a:lnTo>
                      <a:pt x="522" y="0"/>
                    </a:lnTo>
                    <a:lnTo>
                      <a:pt x="524" y="0"/>
                    </a:lnTo>
                    <a:lnTo>
                      <a:pt x="528" y="0"/>
                    </a:lnTo>
                    <a:lnTo>
                      <a:pt x="532" y="0"/>
                    </a:lnTo>
                    <a:lnTo>
                      <a:pt x="534" y="4"/>
                    </a:lnTo>
                    <a:lnTo>
                      <a:pt x="532" y="12"/>
                    </a:lnTo>
                    <a:lnTo>
                      <a:pt x="532" y="20"/>
                    </a:lnTo>
                    <a:lnTo>
                      <a:pt x="532" y="26"/>
                    </a:lnTo>
                    <a:lnTo>
                      <a:pt x="536" y="44"/>
                    </a:lnTo>
                    <a:lnTo>
                      <a:pt x="538" y="56"/>
                    </a:lnTo>
                    <a:lnTo>
                      <a:pt x="540" y="60"/>
                    </a:lnTo>
                    <a:lnTo>
                      <a:pt x="542" y="62"/>
                    </a:lnTo>
                    <a:lnTo>
                      <a:pt x="546" y="62"/>
                    </a:lnTo>
                    <a:lnTo>
                      <a:pt x="548" y="60"/>
                    </a:lnTo>
                    <a:lnTo>
                      <a:pt x="552" y="68"/>
                    </a:lnTo>
                    <a:lnTo>
                      <a:pt x="558" y="76"/>
                    </a:lnTo>
                    <a:lnTo>
                      <a:pt x="554" y="82"/>
                    </a:lnTo>
                    <a:lnTo>
                      <a:pt x="556" y="90"/>
                    </a:lnTo>
                    <a:lnTo>
                      <a:pt x="554" y="100"/>
                    </a:lnTo>
                    <a:lnTo>
                      <a:pt x="556" y="106"/>
                    </a:lnTo>
                    <a:lnTo>
                      <a:pt x="558" y="110"/>
                    </a:lnTo>
                    <a:lnTo>
                      <a:pt x="560" y="118"/>
                    </a:lnTo>
                    <a:lnTo>
                      <a:pt x="560" y="124"/>
                    </a:lnTo>
                    <a:lnTo>
                      <a:pt x="562" y="132"/>
                    </a:lnTo>
                    <a:lnTo>
                      <a:pt x="564" y="136"/>
                    </a:lnTo>
                    <a:lnTo>
                      <a:pt x="564" y="144"/>
                    </a:lnTo>
                    <a:lnTo>
                      <a:pt x="564" y="148"/>
                    </a:lnTo>
                    <a:lnTo>
                      <a:pt x="568" y="152"/>
                    </a:lnTo>
                    <a:lnTo>
                      <a:pt x="576" y="158"/>
                    </a:lnTo>
                    <a:lnTo>
                      <a:pt x="584" y="162"/>
                    </a:lnTo>
                    <a:lnTo>
                      <a:pt x="592" y="168"/>
                    </a:lnTo>
                    <a:lnTo>
                      <a:pt x="594" y="174"/>
                    </a:lnTo>
                    <a:lnTo>
                      <a:pt x="594" y="178"/>
                    </a:lnTo>
                    <a:lnTo>
                      <a:pt x="596" y="182"/>
                    </a:lnTo>
                    <a:lnTo>
                      <a:pt x="598" y="186"/>
                    </a:lnTo>
                    <a:lnTo>
                      <a:pt x="598" y="200"/>
                    </a:lnTo>
                    <a:lnTo>
                      <a:pt x="598" y="206"/>
                    </a:lnTo>
                    <a:lnTo>
                      <a:pt x="600" y="208"/>
                    </a:lnTo>
                    <a:lnTo>
                      <a:pt x="602" y="208"/>
                    </a:lnTo>
                    <a:lnTo>
                      <a:pt x="604" y="208"/>
                    </a:lnTo>
                    <a:lnTo>
                      <a:pt x="604" y="206"/>
                    </a:lnTo>
                    <a:lnTo>
                      <a:pt x="612" y="216"/>
                    </a:lnTo>
                    <a:lnTo>
                      <a:pt x="614" y="220"/>
                    </a:lnTo>
                    <a:lnTo>
                      <a:pt x="614" y="228"/>
                    </a:lnTo>
                    <a:lnTo>
                      <a:pt x="616" y="232"/>
                    </a:lnTo>
                    <a:lnTo>
                      <a:pt x="618" y="234"/>
                    </a:lnTo>
                    <a:lnTo>
                      <a:pt x="620" y="236"/>
                    </a:lnTo>
                    <a:lnTo>
                      <a:pt x="622" y="238"/>
                    </a:lnTo>
                    <a:lnTo>
                      <a:pt x="632" y="250"/>
                    </a:lnTo>
                    <a:lnTo>
                      <a:pt x="634" y="258"/>
                    </a:lnTo>
                    <a:lnTo>
                      <a:pt x="636" y="264"/>
                    </a:lnTo>
                    <a:lnTo>
                      <a:pt x="634" y="270"/>
                    </a:lnTo>
                    <a:lnTo>
                      <a:pt x="632" y="276"/>
                    </a:lnTo>
                    <a:lnTo>
                      <a:pt x="630" y="280"/>
                    </a:lnTo>
                    <a:lnTo>
                      <a:pt x="630" y="288"/>
                    </a:lnTo>
                    <a:lnTo>
                      <a:pt x="630" y="300"/>
                    </a:lnTo>
                    <a:lnTo>
                      <a:pt x="630" y="312"/>
                    </a:lnTo>
                    <a:lnTo>
                      <a:pt x="626" y="322"/>
                    </a:lnTo>
                    <a:lnTo>
                      <a:pt x="624" y="328"/>
                    </a:lnTo>
                    <a:lnTo>
                      <a:pt x="620" y="336"/>
                    </a:lnTo>
                    <a:lnTo>
                      <a:pt x="608" y="352"/>
                    </a:lnTo>
                    <a:lnTo>
                      <a:pt x="600" y="370"/>
                    </a:lnTo>
                    <a:lnTo>
                      <a:pt x="598" y="376"/>
                    </a:lnTo>
                    <a:lnTo>
                      <a:pt x="594" y="378"/>
                    </a:lnTo>
                    <a:lnTo>
                      <a:pt x="590" y="382"/>
                    </a:lnTo>
                    <a:lnTo>
                      <a:pt x="586" y="384"/>
                    </a:lnTo>
                    <a:lnTo>
                      <a:pt x="582" y="390"/>
                    </a:lnTo>
                    <a:lnTo>
                      <a:pt x="578" y="394"/>
                    </a:lnTo>
                    <a:lnTo>
                      <a:pt x="566" y="402"/>
                    </a:lnTo>
                    <a:lnTo>
                      <a:pt x="558" y="408"/>
                    </a:lnTo>
                    <a:lnTo>
                      <a:pt x="552" y="416"/>
                    </a:lnTo>
                    <a:lnTo>
                      <a:pt x="548" y="424"/>
                    </a:lnTo>
                    <a:lnTo>
                      <a:pt x="542" y="432"/>
                    </a:lnTo>
                    <a:lnTo>
                      <a:pt x="522" y="454"/>
                    </a:lnTo>
                    <a:lnTo>
                      <a:pt x="510" y="466"/>
                    </a:lnTo>
                    <a:lnTo>
                      <a:pt x="500" y="480"/>
                    </a:lnTo>
                    <a:lnTo>
                      <a:pt x="498" y="482"/>
                    </a:lnTo>
                    <a:lnTo>
                      <a:pt x="496" y="486"/>
                    </a:lnTo>
                    <a:lnTo>
                      <a:pt x="496" y="488"/>
                    </a:lnTo>
                    <a:lnTo>
                      <a:pt x="494" y="490"/>
                    </a:lnTo>
                    <a:lnTo>
                      <a:pt x="484" y="490"/>
                    </a:lnTo>
                    <a:lnTo>
                      <a:pt x="476" y="490"/>
                    </a:lnTo>
                    <a:lnTo>
                      <a:pt x="468" y="492"/>
                    </a:lnTo>
                    <a:lnTo>
                      <a:pt x="462" y="492"/>
                    </a:lnTo>
                    <a:lnTo>
                      <a:pt x="454" y="496"/>
                    </a:lnTo>
                    <a:lnTo>
                      <a:pt x="448" y="500"/>
                    </a:lnTo>
                    <a:lnTo>
                      <a:pt x="442" y="504"/>
                    </a:lnTo>
                    <a:lnTo>
                      <a:pt x="438" y="506"/>
                    </a:lnTo>
                    <a:lnTo>
                      <a:pt x="434" y="508"/>
                    </a:lnTo>
                    <a:lnTo>
                      <a:pt x="432" y="512"/>
                    </a:lnTo>
                    <a:lnTo>
                      <a:pt x="428" y="514"/>
                    </a:lnTo>
                    <a:lnTo>
                      <a:pt x="426" y="516"/>
                    </a:lnTo>
                    <a:lnTo>
                      <a:pt x="420" y="506"/>
                    </a:lnTo>
                    <a:lnTo>
                      <a:pt x="416" y="494"/>
                    </a:lnTo>
                    <a:lnTo>
                      <a:pt x="412" y="494"/>
                    </a:lnTo>
                    <a:lnTo>
                      <a:pt x="410" y="496"/>
                    </a:lnTo>
                    <a:lnTo>
                      <a:pt x="408" y="500"/>
                    </a:lnTo>
                    <a:lnTo>
                      <a:pt x="386" y="514"/>
                    </a:lnTo>
                    <a:lnTo>
                      <a:pt x="380" y="510"/>
                    </a:lnTo>
                    <a:lnTo>
                      <a:pt x="378" y="504"/>
                    </a:lnTo>
                    <a:lnTo>
                      <a:pt x="370" y="504"/>
                    </a:lnTo>
                    <a:lnTo>
                      <a:pt x="364" y="504"/>
                    </a:lnTo>
                    <a:lnTo>
                      <a:pt x="358" y="500"/>
                    </a:lnTo>
                    <a:lnTo>
                      <a:pt x="354" y="494"/>
                    </a:lnTo>
                    <a:lnTo>
                      <a:pt x="348" y="488"/>
                    </a:lnTo>
                    <a:lnTo>
                      <a:pt x="346" y="482"/>
                    </a:lnTo>
                    <a:lnTo>
                      <a:pt x="346" y="478"/>
                    </a:lnTo>
                    <a:lnTo>
                      <a:pt x="350" y="474"/>
                    </a:lnTo>
                    <a:lnTo>
                      <a:pt x="352" y="470"/>
                    </a:lnTo>
                    <a:lnTo>
                      <a:pt x="354" y="464"/>
                    </a:lnTo>
                    <a:lnTo>
                      <a:pt x="352" y="458"/>
                    </a:lnTo>
                    <a:lnTo>
                      <a:pt x="348" y="454"/>
                    </a:lnTo>
                    <a:lnTo>
                      <a:pt x="344" y="452"/>
                    </a:lnTo>
                    <a:lnTo>
                      <a:pt x="340" y="448"/>
                    </a:lnTo>
                    <a:lnTo>
                      <a:pt x="346" y="440"/>
                    </a:lnTo>
                    <a:lnTo>
                      <a:pt x="346" y="436"/>
                    </a:lnTo>
                    <a:lnTo>
                      <a:pt x="348" y="432"/>
                    </a:lnTo>
                    <a:lnTo>
                      <a:pt x="346" y="428"/>
                    </a:lnTo>
                    <a:lnTo>
                      <a:pt x="342" y="428"/>
                    </a:lnTo>
                    <a:lnTo>
                      <a:pt x="340" y="430"/>
                    </a:lnTo>
                    <a:lnTo>
                      <a:pt x="336" y="436"/>
                    </a:lnTo>
                    <a:lnTo>
                      <a:pt x="332" y="442"/>
                    </a:lnTo>
                    <a:lnTo>
                      <a:pt x="330" y="444"/>
                    </a:lnTo>
                    <a:lnTo>
                      <a:pt x="326" y="444"/>
                    </a:lnTo>
                    <a:lnTo>
                      <a:pt x="324" y="444"/>
                    </a:lnTo>
                    <a:lnTo>
                      <a:pt x="322" y="442"/>
                    </a:lnTo>
                    <a:lnTo>
                      <a:pt x="324" y="438"/>
                    </a:lnTo>
                    <a:lnTo>
                      <a:pt x="328" y="438"/>
                    </a:lnTo>
                    <a:lnTo>
                      <a:pt x="332" y="436"/>
                    </a:lnTo>
                    <a:lnTo>
                      <a:pt x="346" y="420"/>
                    </a:lnTo>
                    <a:lnTo>
                      <a:pt x="352" y="412"/>
                    </a:lnTo>
                    <a:lnTo>
                      <a:pt x="356" y="404"/>
                    </a:lnTo>
                    <a:lnTo>
                      <a:pt x="350" y="404"/>
                    </a:lnTo>
                    <a:lnTo>
                      <a:pt x="342" y="404"/>
                    </a:lnTo>
                    <a:lnTo>
                      <a:pt x="340" y="410"/>
                    </a:lnTo>
                    <a:lnTo>
                      <a:pt x="338" y="416"/>
                    </a:lnTo>
                    <a:lnTo>
                      <a:pt x="332" y="416"/>
                    </a:lnTo>
                    <a:lnTo>
                      <a:pt x="326" y="418"/>
                    </a:lnTo>
                    <a:lnTo>
                      <a:pt x="318" y="424"/>
                    </a:lnTo>
                    <a:lnTo>
                      <a:pt x="312" y="432"/>
                    </a:lnTo>
                    <a:lnTo>
                      <a:pt x="310" y="438"/>
                    </a:lnTo>
                    <a:lnTo>
                      <a:pt x="304" y="438"/>
                    </a:lnTo>
                    <a:lnTo>
                      <a:pt x="304" y="436"/>
                    </a:lnTo>
                    <a:lnTo>
                      <a:pt x="304" y="434"/>
                    </a:lnTo>
                    <a:lnTo>
                      <a:pt x="304" y="426"/>
                    </a:lnTo>
                    <a:lnTo>
                      <a:pt x="306" y="418"/>
                    </a:lnTo>
                    <a:lnTo>
                      <a:pt x="304" y="410"/>
                    </a:lnTo>
                    <a:lnTo>
                      <a:pt x="304" y="406"/>
                    </a:lnTo>
                    <a:lnTo>
                      <a:pt x="302" y="400"/>
                    </a:lnTo>
                    <a:lnTo>
                      <a:pt x="300" y="392"/>
                    </a:lnTo>
                    <a:lnTo>
                      <a:pt x="286" y="388"/>
                    </a:lnTo>
                    <a:lnTo>
                      <a:pt x="276" y="384"/>
                    </a:lnTo>
                    <a:lnTo>
                      <a:pt x="270" y="382"/>
                    </a:lnTo>
                    <a:lnTo>
                      <a:pt x="268" y="380"/>
                    </a:lnTo>
                    <a:lnTo>
                      <a:pt x="264" y="378"/>
                    </a:lnTo>
                    <a:lnTo>
                      <a:pt x="232" y="378"/>
                    </a:lnTo>
                    <a:lnTo>
                      <a:pt x="208" y="392"/>
                    </a:lnTo>
                    <a:lnTo>
                      <a:pt x="176" y="392"/>
                    </a:lnTo>
                    <a:lnTo>
                      <a:pt x="164" y="398"/>
                    </a:lnTo>
                    <a:lnTo>
                      <a:pt x="150" y="406"/>
                    </a:lnTo>
                    <a:lnTo>
                      <a:pt x="134" y="416"/>
                    </a:lnTo>
                    <a:lnTo>
                      <a:pt x="122" y="420"/>
                    </a:lnTo>
                    <a:lnTo>
                      <a:pt x="108" y="422"/>
                    </a:lnTo>
                    <a:lnTo>
                      <a:pt x="92" y="422"/>
                    </a:lnTo>
                    <a:lnTo>
                      <a:pt x="84" y="424"/>
                    </a:lnTo>
                    <a:lnTo>
                      <a:pt x="74" y="426"/>
                    </a:lnTo>
                    <a:lnTo>
                      <a:pt x="58" y="432"/>
                    </a:lnTo>
                    <a:lnTo>
                      <a:pt x="42" y="438"/>
                    </a:lnTo>
                    <a:lnTo>
                      <a:pt x="32" y="440"/>
                    </a:lnTo>
                    <a:lnTo>
                      <a:pt x="24" y="440"/>
                    </a:lnTo>
                    <a:lnTo>
                      <a:pt x="18" y="440"/>
                    </a:lnTo>
                    <a:lnTo>
                      <a:pt x="14" y="436"/>
                    </a:lnTo>
                    <a:lnTo>
                      <a:pt x="6" y="430"/>
                    </a:lnTo>
                    <a:lnTo>
                      <a:pt x="4" y="428"/>
                    </a:lnTo>
                    <a:lnTo>
                      <a:pt x="2" y="428"/>
                    </a:lnTo>
                    <a:lnTo>
                      <a:pt x="0" y="426"/>
                    </a:lnTo>
                    <a:lnTo>
                      <a:pt x="0" y="422"/>
                    </a:lnTo>
                    <a:lnTo>
                      <a:pt x="0" y="420"/>
                    </a:lnTo>
                    <a:lnTo>
                      <a:pt x="2" y="416"/>
                    </a:lnTo>
                    <a:lnTo>
                      <a:pt x="4" y="414"/>
                    </a:lnTo>
                    <a:lnTo>
                      <a:pt x="10" y="412"/>
                    </a:lnTo>
                    <a:lnTo>
                      <a:pt x="16" y="408"/>
                    </a:lnTo>
                    <a:lnTo>
                      <a:pt x="24" y="394"/>
                    </a:lnTo>
                    <a:lnTo>
                      <a:pt x="30" y="380"/>
                    </a:lnTo>
                    <a:lnTo>
                      <a:pt x="28" y="376"/>
                    </a:lnTo>
                    <a:lnTo>
                      <a:pt x="26" y="372"/>
                    </a:lnTo>
                    <a:lnTo>
                      <a:pt x="26" y="362"/>
                    </a:lnTo>
                    <a:lnTo>
                      <a:pt x="26" y="328"/>
                    </a:lnTo>
                    <a:lnTo>
                      <a:pt x="26" y="316"/>
                    </a:lnTo>
                    <a:lnTo>
                      <a:pt x="26" y="304"/>
                    </a:lnTo>
                    <a:lnTo>
                      <a:pt x="24" y="296"/>
                    </a:lnTo>
                    <a:lnTo>
                      <a:pt x="20" y="288"/>
                    </a:lnTo>
                    <a:lnTo>
                      <a:pt x="16" y="280"/>
                    </a:lnTo>
                    <a:lnTo>
                      <a:pt x="16" y="276"/>
                    </a:lnTo>
                    <a:lnTo>
                      <a:pt x="20" y="280"/>
                    </a:lnTo>
                    <a:lnTo>
                      <a:pt x="20" y="284"/>
                    </a:lnTo>
                    <a:lnTo>
                      <a:pt x="26" y="284"/>
                    </a:lnTo>
                    <a:lnTo>
                      <a:pt x="24" y="278"/>
                    </a:lnTo>
                    <a:lnTo>
                      <a:pt x="24" y="272"/>
                    </a:lnTo>
                    <a:lnTo>
                      <a:pt x="28" y="276"/>
                    </a:lnTo>
                    <a:lnTo>
                      <a:pt x="28" y="280"/>
                    </a:lnTo>
                    <a:lnTo>
                      <a:pt x="30" y="278"/>
                    </a:lnTo>
                    <a:lnTo>
                      <a:pt x="30" y="276"/>
                    </a:lnTo>
                    <a:lnTo>
                      <a:pt x="32" y="272"/>
                    </a:lnTo>
                    <a:lnTo>
                      <a:pt x="28" y="256"/>
                    </a:lnTo>
                    <a:lnTo>
                      <a:pt x="36" y="236"/>
                    </a:lnTo>
                    <a:lnTo>
                      <a:pt x="38" y="226"/>
                    </a:lnTo>
                    <a:lnTo>
                      <a:pt x="40" y="214"/>
                    </a:lnTo>
                    <a:lnTo>
                      <a:pt x="40" y="208"/>
                    </a:lnTo>
                    <a:lnTo>
                      <a:pt x="44" y="202"/>
                    </a:lnTo>
                    <a:lnTo>
                      <a:pt x="46" y="206"/>
                    </a:lnTo>
                    <a:lnTo>
                      <a:pt x="48" y="208"/>
                    </a:lnTo>
                    <a:lnTo>
                      <a:pt x="48" y="210"/>
                    </a:lnTo>
                    <a:lnTo>
                      <a:pt x="52" y="208"/>
                    </a:lnTo>
                    <a:lnTo>
                      <a:pt x="54" y="206"/>
                    </a:lnTo>
                    <a:lnTo>
                      <a:pt x="56" y="202"/>
                    </a:lnTo>
                    <a:lnTo>
                      <a:pt x="58" y="198"/>
                    </a:lnTo>
                    <a:lnTo>
                      <a:pt x="62" y="196"/>
                    </a:lnTo>
                    <a:lnTo>
                      <a:pt x="70" y="194"/>
                    </a:lnTo>
                    <a:lnTo>
                      <a:pt x="76" y="190"/>
                    </a:lnTo>
                    <a:lnTo>
                      <a:pt x="78" y="188"/>
                    </a:lnTo>
                    <a:lnTo>
                      <a:pt x="82" y="186"/>
                    </a:lnTo>
                    <a:lnTo>
                      <a:pt x="86" y="182"/>
                    </a:lnTo>
                    <a:lnTo>
                      <a:pt x="94" y="178"/>
                    </a:lnTo>
                    <a:lnTo>
                      <a:pt x="102" y="176"/>
                    </a:lnTo>
                    <a:lnTo>
                      <a:pt x="110" y="174"/>
                    </a:lnTo>
                    <a:lnTo>
                      <a:pt x="118" y="172"/>
                    </a:lnTo>
                    <a:lnTo>
                      <a:pt x="128" y="168"/>
                    </a:lnTo>
                    <a:lnTo>
                      <a:pt x="138" y="166"/>
                    </a:lnTo>
                    <a:lnTo>
                      <a:pt x="146" y="166"/>
                    </a:lnTo>
                    <a:lnTo>
                      <a:pt x="156" y="164"/>
                    </a:lnTo>
                    <a:lnTo>
                      <a:pt x="162" y="162"/>
                    </a:lnTo>
                    <a:lnTo>
                      <a:pt x="168" y="152"/>
                    </a:lnTo>
                    <a:lnTo>
                      <a:pt x="180" y="138"/>
                    </a:lnTo>
                    <a:close/>
                  </a:path>
                </a:pathLst>
              </a:custGeom>
              <a:grpFill/>
              <a:ln w="3175" cmpd="sng">
                <a:solidFill>
                  <a:schemeClr val="accent5"/>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04" name="Freeform 236"/>
              <p:cNvSpPr>
                <a:spLocks/>
              </p:cNvSpPr>
              <p:nvPr/>
            </p:nvSpPr>
            <p:spPr bwMode="gray">
              <a:xfrm>
                <a:off x="7837233" y="5578455"/>
                <a:ext cx="104775" cy="92075"/>
              </a:xfrm>
              <a:custGeom>
                <a:avLst/>
                <a:gdLst/>
                <a:ahLst/>
                <a:cxnLst>
                  <a:cxn ang="0">
                    <a:pos x="18" y="2"/>
                  </a:cxn>
                  <a:cxn ang="0">
                    <a:pos x="24" y="8"/>
                  </a:cxn>
                  <a:cxn ang="0">
                    <a:pos x="28" y="10"/>
                  </a:cxn>
                  <a:cxn ang="0">
                    <a:pos x="32" y="12"/>
                  </a:cxn>
                  <a:cxn ang="0">
                    <a:pos x="40" y="12"/>
                  </a:cxn>
                  <a:cxn ang="0">
                    <a:pos x="46" y="10"/>
                  </a:cxn>
                  <a:cxn ang="0">
                    <a:pos x="58" y="6"/>
                  </a:cxn>
                  <a:cxn ang="0">
                    <a:pos x="66" y="6"/>
                  </a:cxn>
                  <a:cxn ang="0">
                    <a:pos x="66" y="8"/>
                  </a:cxn>
                  <a:cxn ang="0">
                    <a:pos x="64" y="12"/>
                  </a:cxn>
                  <a:cxn ang="0">
                    <a:pos x="60" y="16"/>
                  </a:cxn>
                  <a:cxn ang="0">
                    <a:pos x="56" y="24"/>
                  </a:cxn>
                  <a:cxn ang="0">
                    <a:pos x="54" y="32"/>
                  </a:cxn>
                  <a:cxn ang="0">
                    <a:pos x="50" y="34"/>
                  </a:cxn>
                  <a:cxn ang="0">
                    <a:pos x="46" y="36"/>
                  </a:cxn>
                  <a:cxn ang="0">
                    <a:pos x="42" y="42"/>
                  </a:cxn>
                  <a:cxn ang="0">
                    <a:pos x="38" y="48"/>
                  </a:cxn>
                  <a:cxn ang="0">
                    <a:pos x="34" y="50"/>
                  </a:cxn>
                  <a:cxn ang="0">
                    <a:pos x="32" y="52"/>
                  </a:cxn>
                  <a:cxn ang="0">
                    <a:pos x="30" y="50"/>
                  </a:cxn>
                  <a:cxn ang="0">
                    <a:pos x="28" y="46"/>
                  </a:cxn>
                  <a:cxn ang="0">
                    <a:pos x="18" y="54"/>
                  </a:cxn>
                  <a:cxn ang="0">
                    <a:pos x="16" y="56"/>
                  </a:cxn>
                  <a:cxn ang="0">
                    <a:pos x="10" y="58"/>
                  </a:cxn>
                  <a:cxn ang="0">
                    <a:pos x="4" y="56"/>
                  </a:cxn>
                  <a:cxn ang="0">
                    <a:pos x="0" y="52"/>
                  </a:cxn>
                  <a:cxn ang="0">
                    <a:pos x="0" y="48"/>
                  </a:cxn>
                  <a:cxn ang="0">
                    <a:pos x="0" y="42"/>
                  </a:cxn>
                  <a:cxn ang="0">
                    <a:pos x="0" y="38"/>
                  </a:cxn>
                  <a:cxn ang="0">
                    <a:pos x="2" y="36"/>
                  </a:cxn>
                  <a:cxn ang="0">
                    <a:pos x="6" y="32"/>
                  </a:cxn>
                  <a:cxn ang="0">
                    <a:pos x="8" y="32"/>
                  </a:cxn>
                  <a:cxn ang="0">
                    <a:pos x="8" y="28"/>
                  </a:cxn>
                  <a:cxn ang="0">
                    <a:pos x="6" y="20"/>
                  </a:cxn>
                  <a:cxn ang="0">
                    <a:pos x="8" y="16"/>
                  </a:cxn>
                  <a:cxn ang="0">
                    <a:pos x="12" y="8"/>
                  </a:cxn>
                  <a:cxn ang="0">
                    <a:pos x="18" y="0"/>
                  </a:cxn>
                  <a:cxn ang="0">
                    <a:pos x="18" y="4"/>
                  </a:cxn>
                  <a:cxn ang="0">
                    <a:pos x="18" y="2"/>
                  </a:cxn>
                </a:cxnLst>
                <a:rect l="0" t="0" r="r" b="b"/>
                <a:pathLst>
                  <a:path w="66" h="58">
                    <a:moveTo>
                      <a:pt x="18" y="2"/>
                    </a:moveTo>
                    <a:lnTo>
                      <a:pt x="24" y="8"/>
                    </a:lnTo>
                    <a:lnTo>
                      <a:pt x="28" y="10"/>
                    </a:lnTo>
                    <a:lnTo>
                      <a:pt x="32" y="12"/>
                    </a:lnTo>
                    <a:lnTo>
                      <a:pt x="40" y="12"/>
                    </a:lnTo>
                    <a:lnTo>
                      <a:pt x="46" y="10"/>
                    </a:lnTo>
                    <a:lnTo>
                      <a:pt x="58" y="6"/>
                    </a:lnTo>
                    <a:lnTo>
                      <a:pt x="66" y="6"/>
                    </a:lnTo>
                    <a:lnTo>
                      <a:pt x="66" y="8"/>
                    </a:lnTo>
                    <a:lnTo>
                      <a:pt x="64" y="12"/>
                    </a:lnTo>
                    <a:lnTo>
                      <a:pt x="60" y="16"/>
                    </a:lnTo>
                    <a:lnTo>
                      <a:pt x="56" y="24"/>
                    </a:lnTo>
                    <a:lnTo>
                      <a:pt x="54" y="32"/>
                    </a:lnTo>
                    <a:lnTo>
                      <a:pt x="50" y="34"/>
                    </a:lnTo>
                    <a:lnTo>
                      <a:pt x="46" y="36"/>
                    </a:lnTo>
                    <a:lnTo>
                      <a:pt x="42" y="42"/>
                    </a:lnTo>
                    <a:lnTo>
                      <a:pt x="38" y="48"/>
                    </a:lnTo>
                    <a:lnTo>
                      <a:pt x="34" y="50"/>
                    </a:lnTo>
                    <a:lnTo>
                      <a:pt x="32" y="52"/>
                    </a:lnTo>
                    <a:lnTo>
                      <a:pt x="30" y="50"/>
                    </a:lnTo>
                    <a:lnTo>
                      <a:pt x="28" y="46"/>
                    </a:lnTo>
                    <a:lnTo>
                      <a:pt x="18" y="54"/>
                    </a:lnTo>
                    <a:lnTo>
                      <a:pt x="16" y="56"/>
                    </a:lnTo>
                    <a:lnTo>
                      <a:pt x="10" y="58"/>
                    </a:lnTo>
                    <a:lnTo>
                      <a:pt x="4" y="56"/>
                    </a:lnTo>
                    <a:lnTo>
                      <a:pt x="0" y="52"/>
                    </a:lnTo>
                    <a:lnTo>
                      <a:pt x="0" y="48"/>
                    </a:lnTo>
                    <a:lnTo>
                      <a:pt x="0" y="42"/>
                    </a:lnTo>
                    <a:lnTo>
                      <a:pt x="0" y="38"/>
                    </a:lnTo>
                    <a:lnTo>
                      <a:pt x="2" y="36"/>
                    </a:lnTo>
                    <a:lnTo>
                      <a:pt x="6" y="32"/>
                    </a:lnTo>
                    <a:lnTo>
                      <a:pt x="8" y="32"/>
                    </a:lnTo>
                    <a:lnTo>
                      <a:pt x="8" y="28"/>
                    </a:lnTo>
                    <a:lnTo>
                      <a:pt x="6" y="20"/>
                    </a:lnTo>
                    <a:lnTo>
                      <a:pt x="8" y="16"/>
                    </a:lnTo>
                    <a:lnTo>
                      <a:pt x="12" y="8"/>
                    </a:lnTo>
                    <a:lnTo>
                      <a:pt x="18" y="0"/>
                    </a:lnTo>
                    <a:lnTo>
                      <a:pt x="18" y="4"/>
                    </a:lnTo>
                    <a:lnTo>
                      <a:pt x="18" y="2"/>
                    </a:lnTo>
                    <a:close/>
                  </a:path>
                </a:pathLst>
              </a:custGeom>
              <a:grpFill/>
              <a:ln w="3175" cmpd="sng">
                <a:solidFill>
                  <a:schemeClr val="accent5"/>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05" name="Freeform 237"/>
              <p:cNvSpPr>
                <a:spLocks/>
              </p:cNvSpPr>
              <p:nvPr/>
            </p:nvSpPr>
            <p:spPr bwMode="gray">
              <a:xfrm>
                <a:off x="8256333" y="5584805"/>
                <a:ext cx="292100" cy="180975"/>
              </a:xfrm>
              <a:custGeom>
                <a:avLst/>
                <a:gdLst/>
                <a:ahLst/>
                <a:cxnLst>
                  <a:cxn ang="0">
                    <a:pos x="110" y="42"/>
                  </a:cxn>
                  <a:cxn ang="0">
                    <a:pos x="120" y="32"/>
                  </a:cxn>
                  <a:cxn ang="0">
                    <a:pos x="132" y="24"/>
                  </a:cxn>
                  <a:cxn ang="0">
                    <a:pos x="138" y="22"/>
                  </a:cxn>
                  <a:cxn ang="0">
                    <a:pos x="144" y="18"/>
                  </a:cxn>
                  <a:cxn ang="0">
                    <a:pos x="154" y="6"/>
                  </a:cxn>
                  <a:cxn ang="0">
                    <a:pos x="162" y="2"/>
                  </a:cxn>
                  <a:cxn ang="0">
                    <a:pos x="166" y="0"/>
                  </a:cxn>
                  <a:cxn ang="0">
                    <a:pos x="172" y="2"/>
                  </a:cxn>
                  <a:cxn ang="0">
                    <a:pos x="168" y="6"/>
                  </a:cxn>
                  <a:cxn ang="0">
                    <a:pos x="166" y="14"/>
                  </a:cxn>
                  <a:cxn ang="0">
                    <a:pos x="172" y="12"/>
                  </a:cxn>
                  <a:cxn ang="0">
                    <a:pos x="176" y="10"/>
                  </a:cxn>
                  <a:cxn ang="0">
                    <a:pos x="184" y="6"/>
                  </a:cxn>
                  <a:cxn ang="0">
                    <a:pos x="184" y="16"/>
                  </a:cxn>
                  <a:cxn ang="0">
                    <a:pos x="178" y="18"/>
                  </a:cxn>
                  <a:cxn ang="0">
                    <a:pos x="176" y="22"/>
                  </a:cxn>
                  <a:cxn ang="0">
                    <a:pos x="172" y="28"/>
                  </a:cxn>
                  <a:cxn ang="0">
                    <a:pos x="168" y="32"/>
                  </a:cxn>
                  <a:cxn ang="0">
                    <a:pos x="164" y="34"/>
                  </a:cxn>
                  <a:cxn ang="0">
                    <a:pos x="158" y="36"/>
                  </a:cxn>
                  <a:cxn ang="0">
                    <a:pos x="140" y="46"/>
                  </a:cxn>
                  <a:cxn ang="0">
                    <a:pos x="132" y="52"/>
                  </a:cxn>
                  <a:cxn ang="0">
                    <a:pos x="130" y="54"/>
                  </a:cxn>
                  <a:cxn ang="0">
                    <a:pos x="128" y="56"/>
                  </a:cxn>
                  <a:cxn ang="0">
                    <a:pos x="128" y="60"/>
                  </a:cxn>
                  <a:cxn ang="0">
                    <a:pos x="122" y="64"/>
                  </a:cxn>
                  <a:cxn ang="0">
                    <a:pos x="114" y="64"/>
                  </a:cxn>
                  <a:cxn ang="0">
                    <a:pos x="102" y="66"/>
                  </a:cxn>
                  <a:cxn ang="0">
                    <a:pos x="94" y="70"/>
                  </a:cxn>
                  <a:cxn ang="0">
                    <a:pos x="86" y="78"/>
                  </a:cxn>
                  <a:cxn ang="0">
                    <a:pos x="74" y="90"/>
                  </a:cxn>
                  <a:cxn ang="0">
                    <a:pos x="70" y="94"/>
                  </a:cxn>
                  <a:cxn ang="0">
                    <a:pos x="66" y="98"/>
                  </a:cxn>
                  <a:cxn ang="0">
                    <a:pos x="54" y="100"/>
                  </a:cxn>
                  <a:cxn ang="0">
                    <a:pos x="50" y="104"/>
                  </a:cxn>
                  <a:cxn ang="0">
                    <a:pos x="42" y="110"/>
                  </a:cxn>
                  <a:cxn ang="0">
                    <a:pos x="36" y="112"/>
                  </a:cxn>
                  <a:cxn ang="0">
                    <a:pos x="28" y="114"/>
                  </a:cxn>
                  <a:cxn ang="0">
                    <a:pos x="20" y="112"/>
                  </a:cxn>
                  <a:cxn ang="0">
                    <a:pos x="10" y="108"/>
                  </a:cxn>
                  <a:cxn ang="0">
                    <a:pos x="2" y="102"/>
                  </a:cxn>
                  <a:cxn ang="0">
                    <a:pos x="0" y="100"/>
                  </a:cxn>
                  <a:cxn ang="0">
                    <a:pos x="0" y="96"/>
                  </a:cxn>
                  <a:cxn ang="0">
                    <a:pos x="8" y="90"/>
                  </a:cxn>
                  <a:cxn ang="0">
                    <a:pos x="20" y="84"/>
                  </a:cxn>
                  <a:cxn ang="0">
                    <a:pos x="30" y="78"/>
                  </a:cxn>
                  <a:cxn ang="0">
                    <a:pos x="40" y="72"/>
                  </a:cxn>
                  <a:cxn ang="0">
                    <a:pos x="62" y="60"/>
                  </a:cxn>
                  <a:cxn ang="0">
                    <a:pos x="68" y="58"/>
                  </a:cxn>
                  <a:cxn ang="0">
                    <a:pos x="72" y="58"/>
                  </a:cxn>
                  <a:cxn ang="0">
                    <a:pos x="82" y="58"/>
                  </a:cxn>
                  <a:cxn ang="0">
                    <a:pos x="96" y="52"/>
                  </a:cxn>
                  <a:cxn ang="0">
                    <a:pos x="110" y="42"/>
                  </a:cxn>
                </a:cxnLst>
                <a:rect l="0" t="0" r="r" b="b"/>
                <a:pathLst>
                  <a:path w="184" h="114">
                    <a:moveTo>
                      <a:pt x="110" y="42"/>
                    </a:moveTo>
                    <a:lnTo>
                      <a:pt x="120" y="32"/>
                    </a:lnTo>
                    <a:lnTo>
                      <a:pt x="132" y="24"/>
                    </a:lnTo>
                    <a:lnTo>
                      <a:pt x="138" y="22"/>
                    </a:lnTo>
                    <a:lnTo>
                      <a:pt x="144" y="18"/>
                    </a:lnTo>
                    <a:lnTo>
                      <a:pt x="154" y="6"/>
                    </a:lnTo>
                    <a:lnTo>
                      <a:pt x="162" y="2"/>
                    </a:lnTo>
                    <a:lnTo>
                      <a:pt x="166" y="0"/>
                    </a:lnTo>
                    <a:lnTo>
                      <a:pt x="172" y="2"/>
                    </a:lnTo>
                    <a:lnTo>
                      <a:pt x="168" y="6"/>
                    </a:lnTo>
                    <a:lnTo>
                      <a:pt x="166" y="14"/>
                    </a:lnTo>
                    <a:lnTo>
                      <a:pt x="172" y="12"/>
                    </a:lnTo>
                    <a:lnTo>
                      <a:pt x="176" y="10"/>
                    </a:lnTo>
                    <a:lnTo>
                      <a:pt x="184" y="6"/>
                    </a:lnTo>
                    <a:lnTo>
                      <a:pt x="184" y="16"/>
                    </a:lnTo>
                    <a:lnTo>
                      <a:pt x="178" y="18"/>
                    </a:lnTo>
                    <a:lnTo>
                      <a:pt x="176" y="22"/>
                    </a:lnTo>
                    <a:lnTo>
                      <a:pt x="172" y="28"/>
                    </a:lnTo>
                    <a:lnTo>
                      <a:pt x="168" y="32"/>
                    </a:lnTo>
                    <a:lnTo>
                      <a:pt x="164" y="34"/>
                    </a:lnTo>
                    <a:lnTo>
                      <a:pt x="158" y="36"/>
                    </a:lnTo>
                    <a:lnTo>
                      <a:pt x="140" y="46"/>
                    </a:lnTo>
                    <a:lnTo>
                      <a:pt x="132" y="52"/>
                    </a:lnTo>
                    <a:lnTo>
                      <a:pt x="130" y="54"/>
                    </a:lnTo>
                    <a:lnTo>
                      <a:pt x="128" y="56"/>
                    </a:lnTo>
                    <a:lnTo>
                      <a:pt x="128" y="60"/>
                    </a:lnTo>
                    <a:lnTo>
                      <a:pt x="122" y="64"/>
                    </a:lnTo>
                    <a:lnTo>
                      <a:pt x="114" y="64"/>
                    </a:lnTo>
                    <a:lnTo>
                      <a:pt x="102" y="66"/>
                    </a:lnTo>
                    <a:lnTo>
                      <a:pt x="94" y="70"/>
                    </a:lnTo>
                    <a:lnTo>
                      <a:pt x="86" y="78"/>
                    </a:lnTo>
                    <a:lnTo>
                      <a:pt x="74" y="90"/>
                    </a:lnTo>
                    <a:lnTo>
                      <a:pt x="70" y="94"/>
                    </a:lnTo>
                    <a:lnTo>
                      <a:pt x="66" y="98"/>
                    </a:lnTo>
                    <a:lnTo>
                      <a:pt x="54" y="100"/>
                    </a:lnTo>
                    <a:lnTo>
                      <a:pt x="50" y="104"/>
                    </a:lnTo>
                    <a:lnTo>
                      <a:pt x="42" y="110"/>
                    </a:lnTo>
                    <a:lnTo>
                      <a:pt x="36" y="112"/>
                    </a:lnTo>
                    <a:lnTo>
                      <a:pt x="28" y="114"/>
                    </a:lnTo>
                    <a:lnTo>
                      <a:pt x="20" y="112"/>
                    </a:lnTo>
                    <a:lnTo>
                      <a:pt x="10" y="108"/>
                    </a:lnTo>
                    <a:lnTo>
                      <a:pt x="2" y="102"/>
                    </a:lnTo>
                    <a:lnTo>
                      <a:pt x="0" y="100"/>
                    </a:lnTo>
                    <a:lnTo>
                      <a:pt x="0" y="96"/>
                    </a:lnTo>
                    <a:lnTo>
                      <a:pt x="8" y="90"/>
                    </a:lnTo>
                    <a:lnTo>
                      <a:pt x="20" y="84"/>
                    </a:lnTo>
                    <a:lnTo>
                      <a:pt x="30" y="78"/>
                    </a:lnTo>
                    <a:lnTo>
                      <a:pt x="40" y="72"/>
                    </a:lnTo>
                    <a:lnTo>
                      <a:pt x="62" y="60"/>
                    </a:lnTo>
                    <a:lnTo>
                      <a:pt x="68" y="58"/>
                    </a:lnTo>
                    <a:lnTo>
                      <a:pt x="72" y="58"/>
                    </a:lnTo>
                    <a:lnTo>
                      <a:pt x="82" y="58"/>
                    </a:lnTo>
                    <a:lnTo>
                      <a:pt x="96" y="52"/>
                    </a:lnTo>
                    <a:lnTo>
                      <a:pt x="110" y="42"/>
                    </a:lnTo>
                    <a:close/>
                  </a:path>
                </a:pathLst>
              </a:custGeom>
              <a:grpFill/>
              <a:ln w="3175" cmpd="sng">
                <a:solidFill>
                  <a:schemeClr val="accent5"/>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06" name="Freeform 238"/>
              <p:cNvSpPr>
                <a:spLocks/>
              </p:cNvSpPr>
              <p:nvPr/>
            </p:nvSpPr>
            <p:spPr bwMode="gray">
              <a:xfrm>
                <a:off x="8554783" y="5410180"/>
                <a:ext cx="168275" cy="209550"/>
              </a:xfrm>
              <a:custGeom>
                <a:avLst/>
                <a:gdLst/>
                <a:ahLst/>
                <a:cxnLst>
                  <a:cxn ang="0">
                    <a:pos x="2" y="130"/>
                  </a:cxn>
                  <a:cxn ang="0">
                    <a:pos x="0" y="122"/>
                  </a:cxn>
                  <a:cxn ang="0">
                    <a:pos x="6" y="120"/>
                  </a:cxn>
                  <a:cxn ang="0">
                    <a:pos x="18" y="114"/>
                  </a:cxn>
                  <a:cxn ang="0">
                    <a:pos x="24" y="104"/>
                  </a:cxn>
                  <a:cxn ang="0">
                    <a:pos x="12" y="94"/>
                  </a:cxn>
                  <a:cxn ang="0">
                    <a:pos x="14" y="86"/>
                  </a:cxn>
                  <a:cxn ang="0">
                    <a:pos x="18" y="84"/>
                  </a:cxn>
                  <a:cxn ang="0">
                    <a:pos x="26" y="84"/>
                  </a:cxn>
                  <a:cxn ang="0">
                    <a:pos x="34" y="78"/>
                  </a:cxn>
                  <a:cxn ang="0">
                    <a:pos x="44" y="68"/>
                  </a:cxn>
                  <a:cxn ang="0">
                    <a:pos x="52" y="54"/>
                  </a:cxn>
                  <a:cxn ang="0">
                    <a:pos x="58" y="34"/>
                  </a:cxn>
                  <a:cxn ang="0">
                    <a:pos x="52" y="30"/>
                  </a:cxn>
                  <a:cxn ang="0">
                    <a:pos x="52" y="22"/>
                  </a:cxn>
                  <a:cxn ang="0">
                    <a:pos x="52" y="16"/>
                  </a:cxn>
                  <a:cxn ang="0">
                    <a:pos x="54" y="4"/>
                  </a:cxn>
                  <a:cxn ang="0">
                    <a:pos x="58" y="0"/>
                  </a:cxn>
                  <a:cxn ang="0">
                    <a:pos x="64" y="8"/>
                  </a:cxn>
                  <a:cxn ang="0">
                    <a:pos x="70" y="20"/>
                  </a:cxn>
                  <a:cxn ang="0">
                    <a:pos x="68" y="26"/>
                  </a:cxn>
                  <a:cxn ang="0">
                    <a:pos x="62" y="30"/>
                  </a:cxn>
                  <a:cxn ang="0">
                    <a:pos x="60" y="38"/>
                  </a:cxn>
                  <a:cxn ang="0">
                    <a:pos x="60" y="46"/>
                  </a:cxn>
                  <a:cxn ang="0">
                    <a:pos x="66" y="46"/>
                  </a:cxn>
                  <a:cxn ang="0">
                    <a:pos x="74" y="38"/>
                  </a:cxn>
                  <a:cxn ang="0">
                    <a:pos x="74" y="44"/>
                  </a:cxn>
                  <a:cxn ang="0">
                    <a:pos x="70" y="52"/>
                  </a:cxn>
                  <a:cxn ang="0">
                    <a:pos x="72" y="60"/>
                  </a:cxn>
                  <a:cxn ang="0">
                    <a:pos x="78" y="64"/>
                  </a:cxn>
                  <a:cxn ang="0">
                    <a:pos x="88" y="60"/>
                  </a:cxn>
                  <a:cxn ang="0">
                    <a:pos x="96" y="56"/>
                  </a:cxn>
                  <a:cxn ang="0">
                    <a:pos x="104" y="60"/>
                  </a:cxn>
                  <a:cxn ang="0">
                    <a:pos x="104" y="64"/>
                  </a:cxn>
                  <a:cxn ang="0">
                    <a:pos x="96" y="70"/>
                  </a:cxn>
                  <a:cxn ang="0">
                    <a:pos x="76" y="88"/>
                  </a:cxn>
                  <a:cxn ang="0">
                    <a:pos x="68" y="86"/>
                  </a:cxn>
                  <a:cxn ang="0">
                    <a:pos x="58" y="92"/>
                  </a:cxn>
                  <a:cxn ang="0">
                    <a:pos x="44" y="108"/>
                  </a:cxn>
                  <a:cxn ang="0">
                    <a:pos x="18" y="128"/>
                  </a:cxn>
                  <a:cxn ang="0">
                    <a:pos x="6" y="132"/>
                  </a:cxn>
                </a:cxnLst>
                <a:rect l="0" t="0" r="r" b="b"/>
                <a:pathLst>
                  <a:path w="106" h="132">
                    <a:moveTo>
                      <a:pt x="6" y="132"/>
                    </a:moveTo>
                    <a:lnTo>
                      <a:pt x="2" y="130"/>
                    </a:lnTo>
                    <a:lnTo>
                      <a:pt x="0" y="126"/>
                    </a:lnTo>
                    <a:lnTo>
                      <a:pt x="0" y="122"/>
                    </a:lnTo>
                    <a:lnTo>
                      <a:pt x="2" y="120"/>
                    </a:lnTo>
                    <a:lnTo>
                      <a:pt x="6" y="120"/>
                    </a:lnTo>
                    <a:lnTo>
                      <a:pt x="12" y="116"/>
                    </a:lnTo>
                    <a:lnTo>
                      <a:pt x="18" y="114"/>
                    </a:lnTo>
                    <a:lnTo>
                      <a:pt x="22" y="110"/>
                    </a:lnTo>
                    <a:lnTo>
                      <a:pt x="24" y="104"/>
                    </a:lnTo>
                    <a:lnTo>
                      <a:pt x="16" y="98"/>
                    </a:lnTo>
                    <a:lnTo>
                      <a:pt x="12" y="94"/>
                    </a:lnTo>
                    <a:lnTo>
                      <a:pt x="12" y="90"/>
                    </a:lnTo>
                    <a:lnTo>
                      <a:pt x="14" y="86"/>
                    </a:lnTo>
                    <a:lnTo>
                      <a:pt x="16" y="84"/>
                    </a:lnTo>
                    <a:lnTo>
                      <a:pt x="18" y="84"/>
                    </a:lnTo>
                    <a:lnTo>
                      <a:pt x="20" y="84"/>
                    </a:lnTo>
                    <a:lnTo>
                      <a:pt x="26" y="84"/>
                    </a:lnTo>
                    <a:lnTo>
                      <a:pt x="30" y="82"/>
                    </a:lnTo>
                    <a:lnTo>
                      <a:pt x="34" y="78"/>
                    </a:lnTo>
                    <a:lnTo>
                      <a:pt x="40" y="70"/>
                    </a:lnTo>
                    <a:lnTo>
                      <a:pt x="44" y="68"/>
                    </a:lnTo>
                    <a:lnTo>
                      <a:pt x="48" y="62"/>
                    </a:lnTo>
                    <a:lnTo>
                      <a:pt x="52" y="54"/>
                    </a:lnTo>
                    <a:lnTo>
                      <a:pt x="54" y="44"/>
                    </a:lnTo>
                    <a:lnTo>
                      <a:pt x="58" y="34"/>
                    </a:lnTo>
                    <a:lnTo>
                      <a:pt x="54" y="32"/>
                    </a:lnTo>
                    <a:lnTo>
                      <a:pt x="52" y="30"/>
                    </a:lnTo>
                    <a:lnTo>
                      <a:pt x="52" y="24"/>
                    </a:lnTo>
                    <a:lnTo>
                      <a:pt x="52" y="22"/>
                    </a:lnTo>
                    <a:lnTo>
                      <a:pt x="54" y="20"/>
                    </a:lnTo>
                    <a:lnTo>
                      <a:pt x="52" y="16"/>
                    </a:lnTo>
                    <a:lnTo>
                      <a:pt x="52" y="14"/>
                    </a:lnTo>
                    <a:lnTo>
                      <a:pt x="54" y="4"/>
                    </a:lnTo>
                    <a:lnTo>
                      <a:pt x="56" y="2"/>
                    </a:lnTo>
                    <a:lnTo>
                      <a:pt x="58" y="0"/>
                    </a:lnTo>
                    <a:lnTo>
                      <a:pt x="60" y="4"/>
                    </a:lnTo>
                    <a:lnTo>
                      <a:pt x="64" y="8"/>
                    </a:lnTo>
                    <a:lnTo>
                      <a:pt x="68" y="14"/>
                    </a:lnTo>
                    <a:lnTo>
                      <a:pt x="70" y="20"/>
                    </a:lnTo>
                    <a:lnTo>
                      <a:pt x="70" y="24"/>
                    </a:lnTo>
                    <a:lnTo>
                      <a:pt x="68" y="26"/>
                    </a:lnTo>
                    <a:lnTo>
                      <a:pt x="64" y="28"/>
                    </a:lnTo>
                    <a:lnTo>
                      <a:pt x="62" y="30"/>
                    </a:lnTo>
                    <a:lnTo>
                      <a:pt x="62" y="34"/>
                    </a:lnTo>
                    <a:lnTo>
                      <a:pt x="60" y="38"/>
                    </a:lnTo>
                    <a:lnTo>
                      <a:pt x="58" y="44"/>
                    </a:lnTo>
                    <a:lnTo>
                      <a:pt x="60" y="46"/>
                    </a:lnTo>
                    <a:lnTo>
                      <a:pt x="62" y="48"/>
                    </a:lnTo>
                    <a:lnTo>
                      <a:pt x="66" y="46"/>
                    </a:lnTo>
                    <a:lnTo>
                      <a:pt x="68" y="44"/>
                    </a:lnTo>
                    <a:lnTo>
                      <a:pt x="74" y="38"/>
                    </a:lnTo>
                    <a:lnTo>
                      <a:pt x="74" y="40"/>
                    </a:lnTo>
                    <a:lnTo>
                      <a:pt x="74" y="44"/>
                    </a:lnTo>
                    <a:lnTo>
                      <a:pt x="72" y="48"/>
                    </a:lnTo>
                    <a:lnTo>
                      <a:pt x="70" y="52"/>
                    </a:lnTo>
                    <a:lnTo>
                      <a:pt x="70" y="56"/>
                    </a:lnTo>
                    <a:lnTo>
                      <a:pt x="72" y="60"/>
                    </a:lnTo>
                    <a:lnTo>
                      <a:pt x="76" y="62"/>
                    </a:lnTo>
                    <a:lnTo>
                      <a:pt x="78" y="64"/>
                    </a:lnTo>
                    <a:lnTo>
                      <a:pt x="84" y="62"/>
                    </a:lnTo>
                    <a:lnTo>
                      <a:pt x="88" y="60"/>
                    </a:lnTo>
                    <a:lnTo>
                      <a:pt x="92" y="58"/>
                    </a:lnTo>
                    <a:lnTo>
                      <a:pt x="96" y="56"/>
                    </a:lnTo>
                    <a:lnTo>
                      <a:pt x="102" y="58"/>
                    </a:lnTo>
                    <a:lnTo>
                      <a:pt x="104" y="60"/>
                    </a:lnTo>
                    <a:lnTo>
                      <a:pt x="106" y="62"/>
                    </a:lnTo>
                    <a:lnTo>
                      <a:pt x="104" y="64"/>
                    </a:lnTo>
                    <a:lnTo>
                      <a:pt x="102" y="68"/>
                    </a:lnTo>
                    <a:lnTo>
                      <a:pt x="96" y="70"/>
                    </a:lnTo>
                    <a:lnTo>
                      <a:pt x="80" y="86"/>
                    </a:lnTo>
                    <a:lnTo>
                      <a:pt x="76" y="88"/>
                    </a:lnTo>
                    <a:lnTo>
                      <a:pt x="72" y="86"/>
                    </a:lnTo>
                    <a:lnTo>
                      <a:pt x="68" y="86"/>
                    </a:lnTo>
                    <a:lnTo>
                      <a:pt x="64" y="86"/>
                    </a:lnTo>
                    <a:lnTo>
                      <a:pt x="58" y="92"/>
                    </a:lnTo>
                    <a:lnTo>
                      <a:pt x="54" y="98"/>
                    </a:lnTo>
                    <a:lnTo>
                      <a:pt x="44" y="108"/>
                    </a:lnTo>
                    <a:lnTo>
                      <a:pt x="30" y="118"/>
                    </a:lnTo>
                    <a:lnTo>
                      <a:pt x="18" y="128"/>
                    </a:lnTo>
                    <a:lnTo>
                      <a:pt x="12" y="130"/>
                    </a:lnTo>
                    <a:lnTo>
                      <a:pt x="6" y="132"/>
                    </a:lnTo>
                    <a:close/>
                  </a:path>
                </a:pathLst>
              </a:custGeom>
              <a:grpFill/>
              <a:ln w="3175" cmpd="sng">
                <a:solidFill>
                  <a:schemeClr val="accent5"/>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428" name="South Asia, China, Japan and Korea"/>
            <p:cNvGrpSpPr/>
            <p:nvPr/>
          </p:nvGrpSpPr>
          <p:grpSpPr bwMode="gray">
            <a:xfrm>
              <a:off x="6187281" y="2826979"/>
              <a:ext cx="3082925" cy="2739195"/>
              <a:chOff x="5938583" y="2860655"/>
              <a:chExt cx="3082925" cy="2593975"/>
            </a:xfrm>
            <a:grpFill/>
          </p:grpSpPr>
          <p:sp>
            <p:nvSpPr>
              <p:cNvPr id="429" name="Freeform 224"/>
              <p:cNvSpPr>
                <a:spLocks/>
              </p:cNvSpPr>
              <p:nvPr/>
            </p:nvSpPr>
            <p:spPr bwMode="gray">
              <a:xfrm>
                <a:off x="8059483" y="4476730"/>
                <a:ext cx="241300" cy="244475"/>
              </a:xfrm>
              <a:custGeom>
                <a:avLst/>
                <a:gdLst/>
                <a:ahLst/>
                <a:cxnLst>
                  <a:cxn ang="0">
                    <a:pos x="4" y="76"/>
                  </a:cxn>
                  <a:cxn ang="0">
                    <a:pos x="0" y="84"/>
                  </a:cxn>
                  <a:cxn ang="0">
                    <a:pos x="4" y="126"/>
                  </a:cxn>
                  <a:cxn ang="0">
                    <a:pos x="24" y="130"/>
                  </a:cxn>
                  <a:cxn ang="0">
                    <a:pos x="32" y="126"/>
                  </a:cxn>
                  <a:cxn ang="0">
                    <a:pos x="38" y="118"/>
                  </a:cxn>
                  <a:cxn ang="0">
                    <a:pos x="42" y="118"/>
                  </a:cxn>
                  <a:cxn ang="0">
                    <a:pos x="42" y="104"/>
                  </a:cxn>
                  <a:cxn ang="0">
                    <a:pos x="52" y="98"/>
                  </a:cxn>
                  <a:cxn ang="0">
                    <a:pos x="82" y="106"/>
                  </a:cxn>
                  <a:cxn ang="0">
                    <a:pos x="88" y="114"/>
                  </a:cxn>
                  <a:cxn ang="0">
                    <a:pos x="92" y="126"/>
                  </a:cxn>
                  <a:cxn ang="0">
                    <a:pos x="92" y="130"/>
                  </a:cxn>
                  <a:cxn ang="0">
                    <a:pos x="98" y="138"/>
                  </a:cxn>
                  <a:cxn ang="0">
                    <a:pos x="120" y="146"/>
                  </a:cxn>
                  <a:cxn ang="0">
                    <a:pos x="136" y="152"/>
                  </a:cxn>
                  <a:cxn ang="0">
                    <a:pos x="142" y="154"/>
                  </a:cxn>
                  <a:cxn ang="0">
                    <a:pos x="150" y="152"/>
                  </a:cxn>
                  <a:cxn ang="0">
                    <a:pos x="150" y="146"/>
                  </a:cxn>
                  <a:cxn ang="0">
                    <a:pos x="144" y="138"/>
                  </a:cxn>
                  <a:cxn ang="0">
                    <a:pos x="136" y="132"/>
                  </a:cxn>
                  <a:cxn ang="0">
                    <a:pos x="130" y="122"/>
                  </a:cxn>
                  <a:cxn ang="0">
                    <a:pos x="124" y="118"/>
                  </a:cxn>
                  <a:cxn ang="0">
                    <a:pos x="118" y="116"/>
                  </a:cxn>
                  <a:cxn ang="0">
                    <a:pos x="112" y="104"/>
                  </a:cxn>
                  <a:cxn ang="0">
                    <a:pos x="108" y="98"/>
                  </a:cxn>
                  <a:cxn ang="0">
                    <a:pos x="96" y="84"/>
                  </a:cxn>
                  <a:cxn ang="0">
                    <a:pos x="112" y="84"/>
                  </a:cxn>
                  <a:cxn ang="0">
                    <a:pos x="122" y="82"/>
                  </a:cxn>
                  <a:cxn ang="0">
                    <a:pos x="126" y="76"/>
                  </a:cxn>
                  <a:cxn ang="0">
                    <a:pos x="116" y="72"/>
                  </a:cxn>
                  <a:cxn ang="0">
                    <a:pos x="96" y="62"/>
                  </a:cxn>
                  <a:cxn ang="0">
                    <a:pos x="90" y="58"/>
                  </a:cxn>
                  <a:cxn ang="0">
                    <a:pos x="82" y="58"/>
                  </a:cxn>
                  <a:cxn ang="0">
                    <a:pos x="80" y="52"/>
                  </a:cxn>
                  <a:cxn ang="0">
                    <a:pos x="80" y="44"/>
                  </a:cxn>
                  <a:cxn ang="0">
                    <a:pos x="56" y="22"/>
                  </a:cxn>
                  <a:cxn ang="0">
                    <a:pos x="4" y="0"/>
                  </a:cxn>
                </a:cxnLst>
                <a:rect l="0" t="0" r="r" b="b"/>
                <a:pathLst>
                  <a:path w="152" h="154">
                    <a:moveTo>
                      <a:pt x="4" y="0"/>
                    </a:moveTo>
                    <a:lnTo>
                      <a:pt x="4" y="76"/>
                    </a:lnTo>
                    <a:lnTo>
                      <a:pt x="0" y="80"/>
                    </a:lnTo>
                    <a:lnTo>
                      <a:pt x="0" y="84"/>
                    </a:lnTo>
                    <a:lnTo>
                      <a:pt x="4" y="88"/>
                    </a:lnTo>
                    <a:lnTo>
                      <a:pt x="4" y="126"/>
                    </a:lnTo>
                    <a:lnTo>
                      <a:pt x="14" y="130"/>
                    </a:lnTo>
                    <a:lnTo>
                      <a:pt x="24" y="130"/>
                    </a:lnTo>
                    <a:lnTo>
                      <a:pt x="28" y="130"/>
                    </a:lnTo>
                    <a:lnTo>
                      <a:pt x="32" y="126"/>
                    </a:lnTo>
                    <a:lnTo>
                      <a:pt x="36" y="122"/>
                    </a:lnTo>
                    <a:lnTo>
                      <a:pt x="38" y="118"/>
                    </a:lnTo>
                    <a:lnTo>
                      <a:pt x="32" y="118"/>
                    </a:lnTo>
                    <a:lnTo>
                      <a:pt x="42" y="118"/>
                    </a:lnTo>
                    <a:lnTo>
                      <a:pt x="42" y="110"/>
                    </a:lnTo>
                    <a:lnTo>
                      <a:pt x="42" y="104"/>
                    </a:lnTo>
                    <a:lnTo>
                      <a:pt x="46" y="98"/>
                    </a:lnTo>
                    <a:lnTo>
                      <a:pt x="52" y="98"/>
                    </a:lnTo>
                    <a:lnTo>
                      <a:pt x="68" y="98"/>
                    </a:lnTo>
                    <a:lnTo>
                      <a:pt x="82" y="106"/>
                    </a:lnTo>
                    <a:lnTo>
                      <a:pt x="86" y="110"/>
                    </a:lnTo>
                    <a:lnTo>
                      <a:pt x="88" y="114"/>
                    </a:lnTo>
                    <a:lnTo>
                      <a:pt x="90" y="120"/>
                    </a:lnTo>
                    <a:lnTo>
                      <a:pt x="92" y="126"/>
                    </a:lnTo>
                    <a:lnTo>
                      <a:pt x="90" y="124"/>
                    </a:lnTo>
                    <a:lnTo>
                      <a:pt x="92" y="130"/>
                    </a:lnTo>
                    <a:lnTo>
                      <a:pt x="96" y="134"/>
                    </a:lnTo>
                    <a:lnTo>
                      <a:pt x="98" y="138"/>
                    </a:lnTo>
                    <a:lnTo>
                      <a:pt x="104" y="142"/>
                    </a:lnTo>
                    <a:lnTo>
                      <a:pt x="120" y="146"/>
                    </a:lnTo>
                    <a:lnTo>
                      <a:pt x="132" y="150"/>
                    </a:lnTo>
                    <a:lnTo>
                      <a:pt x="136" y="152"/>
                    </a:lnTo>
                    <a:lnTo>
                      <a:pt x="138" y="154"/>
                    </a:lnTo>
                    <a:lnTo>
                      <a:pt x="142" y="154"/>
                    </a:lnTo>
                    <a:lnTo>
                      <a:pt x="148" y="154"/>
                    </a:lnTo>
                    <a:lnTo>
                      <a:pt x="150" y="152"/>
                    </a:lnTo>
                    <a:lnTo>
                      <a:pt x="152" y="150"/>
                    </a:lnTo>
                    <a:lnTo>
                      <a:pt x="150" y="146"/>
                    </a:lnTo>
                    <a:lnTo>
                      <a:pt x="148" y="142"/>
                    </a:lnTo>
                    <a:lnTo>
                      <a:pt x="144" y="138"/>
                    </a:lnTo>
                    <a:lnTo>
                      <a:pt x="142" y="134"/>
                    </a:lnTo>
                    <a:lnTo>
                      <a:pt x="136" y="132"/>
                    </a:lnTo>
                    <a:lnTo>
                      <a:pt x="132" y="130"/>
                    </a:lnTo>
                    <a:lnTo>
                      <a:pt x="130" y="122"/>
                    </a:lnTo>
                    <a:lnTo>
                      <a:pt x="128" y="120"/>
                    </a:lnTo>
                    <a:lnTo>
                      <a:pt x="124" y="118"/>
                    </a:lnTo>
                    <a:lnTo>
                      <a:pt x="122" y="118"/>
                    </a:lnTo>
                    <a:lnTo>
                      <a:pt x="118" y="116"/>
                    </a:lnTo>
                    <a:lnTo>
                      <a:pt x="114" y="108"/>
                    </a:lnTo>
                    <a:lnTo>
                      <a:pt x="112" y="104"/>
                    </a:lnTo>
                    <a:lnTo>
                      <a:pt x="112" y="98"/>
                    </a:lnTo>
                    <a:lnTo>
                      <a:pt x="108" y="98"/>
                    </a:lnTo>
                    <a:lnTo>
                      <a:pt x="102" y="94"/>
                    </a:lnTo>
                    <a:lnTo>
                      <a:pt x="96" y="84"/>
                    </a:lnTo>
                    <a:lnTo>
                      <a:pt x="102" y="84"/>
                    </a:lnTo>
                    <a:lnTo>
                      <a:pt x="112" y="84"/>
                    </a:lnTo>
                    <a:lnTo>
                      <a:pt x="118" y="84"/>
                    </a:lnTo>
                    <a:lnTo>
                      <a:pt x="122" y="82"/>
                    </a:lnTo>
                    <a:lnTo>
                      <a:pt x="124" y="80"/>
                    </a:lnTo>
                    <a:lnTo>
                      <a:pt x="126" y="76"/>
                    </a:lnTo>
                    <a:lnTo>
                      <a:pt x="122" y="74"/>
                    </a:lnTo>
                    <a:lnTo>
                      <a:pt x="116" y="72"/>
                    </a:lnTo>
                    <a:lnTo>
                      <a:pt x="104" y="66"/>
                    </a:lnTo>
                    <a:lnTo>
                      <a:pt x="96" y="62"/>
                    </a:lnTo>
                    <a:lnTo>
                      <a:pt x="94" y="60"/>
                    </a:lnTo>
                    <a:lnTo>
                      <a:pt x="90" y="58"/>
                    </a:lnTo>
                    <a:lnTo>
                      <a:pt x="86" y="58"/>
                    </a:lnTo>
                    <a:lnTo>
                      <a:pt x="82" y="58"/>
                    </a:lnTo>
                    <a:lnTo>
                      <a:pt x="82" y="56"/>
                    </a:lnTo>
                    <a:lnTo>
                      <a:pt x="80" y="52"/>
                    </a:lnTo>
                    <a:lnTo>
                      <a:pt x="80" y="46"/>
                    </a:lnTo>
                    <a:lnTo>
                      <a:pt x="80" y="44"/>
                    </a:lnTo>
                    <a:lnTo>
                      <a:pt x="78" y="38"/>
                    </a:lnTo>
                    <a:lnTo>
                      <a:pt x="56" y="22"/>
                    </a:lnTo>
                    <a:lnTo>
                      <a:pt x="32" y="12"/>
                    </a:lnTo>
                    <a:lnTo>
                      <a:pt x="4" y="0"/>
                    </a:lnTo>
                    <a:close/>
                  </a:path>
                </a:pathLst>
              </a:custGeom>
              <a:grpFill/>
              <a:ln w="6350" cmpd="sng">
                <a:solidFill>
                  <a:schemeClr val="accent5"/>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30" name="Freeform 225"/>
              <p:cNvSpPr>
                <a:spLocks/>
              </p:cNvSpPr>
              <p:nvPr/>
            </p:nvSpPr>
            <p:spPr bwMode="gray">
              <a:xfrm>
                <a:off x="6897433" y="4241780"/>
                <a:ext cx="279400" cy="327025"/>
              </a:xfrm>
              <a:custGeom>
                <a:avLst/>
                <a:gdLst/>
                <a:ahLst/>
                <a:cxnLst>
                  <a:cxn ang="0">
                    <a:pos x="36" y="46"/>
                  </a:cxn>
                  <a:cxn ang="0">
                    <a:pos x="22" y="28"/>
                  </a:cxn>
                  <a:cxn ang="0">
                    <a:pos x="6" y="14"/>
                  </a:cxn>
                  <a:cxn ang="0">
                    <a:pos x="0" y="4"/>
                  </a:cxn>
                  <a:cxn ang="0">
                    <a:pos x="4" y="0"/>
                  </a:cxn>
                  <a:cxn ang="0">
                    <a:pos x="10" y="0"/>
                  </a:cxn>
                  <a:cxn ang="0">
                    <a:pos x="18" y="6"/>
                  </a:cxn>
                  <a:cxn ang="0">
                    <a:pos x="36" y="6"/>
                  </a:cxn>
                  <a:cxn ang="0">
                    <a:pos x="44" y="14"/>
                  </a:cxn>
                  <a:cxn ang="0">
                    <a:pos x="52" y="28"/>
                  </a:cxn>
                  <a:cxn ang="0">
                    <a:pos x="62" y="34"/>
                  </a:cxn>
                  <a:cxn ang="0">
                    <a:pos x="70" y="38"/>
                  </a:cxn>
                  <a:cxn ang="0">
                    <a:pos x="82" y="52"/>
                  </a:cxn>
                  <a:cxn ang="0">
                    <a:pos x="90" y="62"/>
                  </a:cxn>
                  <a:cxn ang="0">
                    <a:pos x="98" y="62"/>
                  </a:cxn>
                  <a:cxn ang="0">
                    <a:pos x="108" y="72"/>
                  </a:cxn>
                  <a:cxn ang="0">
                    <a:pos x="120" y="82"/>
                  </a:cxn>
                  <a:cxn ang="0">
                    <a:pos x="124" y="84"/>
                  </a:cxn>
                  <a:cxn ang="0">
                    <a:pos x="128" y="86"/>
                  </a:cxn>
                  <a:cxn ang="0">
                    <a:pos x="124" y="94"/>
                  </a:cxn>
                  <a:cxn ang="0">
                    <a:pos x="140" y="102"/>
                  </a:cxn>
                  <a:cxn ang="0">
                    <a:pos x="138" y="118"/>
                  </a:cxn>
                  <a:cxn ang="0">
                    <a:pos x="146" y="122"/>
                  </a:cxn>
                  <a:cxn ang="0">
                    <a:pos x="152" y="134"/>
                  </a:cxn>
                  <a:cxn ang="0">
                    <a:pos x="152" y="138"/>
                  </a:cxn>
                  <a:cxn ang="0">
                    <a:pos x="158" y="138"/>
                  </a:cxn>
                  <a:cxn ang="0">
                    <a:pos x="162" y="144"/>
                  </a:cxn>
                  <a:cxn ang="0">
                    <a:pos x="174" y="152"/>
                  </a:cxn>
                  <a:cxn ang="0">
                    <a:pos x="174" y="192"/>
                  </a:cxn>
                  <a:cxn ang="0">
                    <a:pos x="170" y="206"/>
                  </a:cxn>
                  <a:cxn ang="0">
                    <a:pos x="160" y="204"/>
                  </a:cxn>
                  <a:cxn ang="0">
                    <a:pos x="152" y="206"/>
                  </a:cxn>
                  <a:cxn ang="0">
                    <a:pos x="146" y="204"/>
                  </a:cxn>
                  <a:cxn ang="0">
                    <a:pos x="140" y="192"/>
                  </a:cxn>
                  <a:cxn ang="0">
                    <a:pos x="124" y="180"/>
                  </a:cxn>
                  <a:cxn ang="0">
                    <a:pos x="112" y="168"/>
                  </a:cxn>
                  <a:cxn ang="0">
                    <a:pos x="98" y="150"/>
                  </a:cxn>
                  <a:cxn ang="0">
                    <a:pos x="94" y="138"/>
                  </a:cxn>
                  <a:cxn ang="0">
                    <a:pos x="82" y="114"/>
                  </a:cxn>
                  <a:cxn ang="0">
                    <a:pos x="66" y="94"/>
                  </a:cxn>
                  <a:cxn ang="0">
                    <a:pos x="64" y="82"/>
                  </a:cxn>
                  <a:cxn ang="0">
                    <a:pos x="60" y="70"/>
                  </a:cxn>
                  <a:cxn ang="0">
                    <a:pos x="48" y="62"/>
                  </a:cxn>
                  <a:cxn ang="0">
                    <a:pos x="40" y="54"/>
                  </a:cxn>
                </a:cxnLst>
                <a:rect l="0" t="0" r="r" b="b"/>
                <a:pathLst>
                  <a:path w="176" h="206">
                    <a:moveTo>
                      <a:pt x="42" y="54"/>
                    </a:moveTo>
                    <a:lnTo>
                      <a:pt x="36" y="46"/>
                    </a:lnTo>
                    <a:lnTo>
                      <a:pt x="32" y="38"/>
                    </a:lnTo>
                    <a:lnTo>
                      <a:pt x="22" y="28"/>
                    </a:lnTo>
                    <a:lnTo>
                      <a:pt x="16" y="24"/>
                    </a:lnTo>
                    <a:lnTo>
                      <a:pt x="6" y="14"/>
                    </a:lnTo>
                    <a:lnTo>
                      <a:pt x="2" y="10"/>
                    </a:lnTo>
                    <a:lnTo>
                      <a:pt x="0" y="4"/>
                    </a:lnTo>
                    <a:lnTo>
                      <a:pt x="0" y="2"/>
                    </a:lnTo>
                    <a:lnTo>
                      <a:pt x="4" y="0"/>
                    </a:lnTo>
                    <a:lnTo>
                      <a:pt x="8" y="0"/>
                    </a:lnTo>
                    <a:lnTo>
                      <a:pt x="10" y="0"/>
                    </a:lnTo>
                    <a:lnTo>
                      <a:pt x="10" y="4"/>
                    </a:lnTo>
                    <a:lnTo>
                      <a:pt x="18" y="6"/>
                    </a:lnTo>
                    <a:lnTo>
                      <a:pt x="34" y="6"/>
                    </a:lnTo>
                    <a:lnTo>
                      <a:pt x="36" y="6"/>
                    </a:lnTo>
                    <a:lnTo>
                      <a:pt x="40" y="8"/>
                    </a:lnTo>
                    <a:lnTo>
                      <a:pt x="44" y="14"/>
                    </a:lnTo>
                    <a:lnTo>
                      <a:pt x="48" y="20"/>
                    </a:lnTo>
                    <a:lnTo>
                      <a:pt x="52" y="28"/>
                    </a:lnTo>
                    <a:lnTo>
                      <a:pt x="60" y="32"/>
                    </a:lnTo>
                    <a:lnTo>
                      <a:pt x="62" y="34"/>
                    </a:lnTo>
                    <a:lnTo>
                      <a:pt x="64" y="36"/>
                    </a:lnTo>
                    <a:lnTo>
                      <a:pt x="70" y="38"/>
                    </a:lnTo>
                    <a:lnTo>
                      <a:pt x="74" y="42"/>
                    </a:lnTo>
                    <a:lnTo>
                      <a:pt x="82" y="52"/>
                    </a:lnTo>
                    <a:lnTo>
                      <a:pt x="88" y="58"/>
                    </a:lnTo>
                    <a:lnTo>
                      <a:pt x="90" y="62"/>
                    </a:lnTo>
                    <a:lnTo>
                      <a:pt x="92" y="64"/>
                    </a:lnTo>
                    <a:lnTo>
                      <a:pt x="98" y="62"/>
                    </a:lnTo>
                    <a:lnTo>
                      <a:pt x="100" y="66"/>
                    </a:lnTo>
                    <a:lnTo>
                      <a:pt x="108" y="72"/>
                    </a:lnTo>
                    <a:lnTo>
                      <a:pt x="118" y="80"/>
                    </a:lnTo>
                    <a:lnTo>
                      <a:pt x="120" y="82"/>
                    </a:lnTo>
                    <a:lnTo>
                      <a:pt x="122" y="86"/>
                    </a:lnTo>
                    <a:lnTo>
                      <a:pt x="124" y="84"/>
                    </a:lnTo>
                    <a:lnTo>
                      <a:pt x="128" y="82"/>
                    </a:lnTo>
                    <a:lnTo>
                      <a:pt x="128" y="86"/>
                    </a:lnTo>
                    <a:lnTo>
                      <a:pt x="126" y="90"/>
                    </a:lnTo>
                    <a:lnTo>
                      <a:pt x="124" y="94"/>
                    </a:lnTo>
                    <a:lnTo>
                      <a:pt x="140" y="94"/>
                    </a:lnTo>
                    <a:lnTo>
                      <a:pt x="140" y="102"/>
                    </a:lnTo>
                    <a:lnTo>
                      <a:pt x="136" y="114"/>
                    </a:lnTo>
                    <a:lnTo>
                      <a:pt x="138" y="118"/>
                    </a:lnTo>
                    <a:lnTo>
                      <a:pt x="142" y="120"/>
                    </a:lnTo>
                    <a:lnTo>
                      <a:pt x="146" y="122"/>
                    </a:lnTo>
                    <a:lnTo>
                      <a:pt x="152" y="122"/>
                    </a:lnTo>
                    <a:lnTo>
                      <a:pt x="152" y="134"/>
                    </a:lnTo>
                    <a:lnTo>
                      <a:pt x="152" y="136"/>
                    </a:lnTo>
                    <a:lnTo>
                      <a:pt x="152" y="138"/>
                    </a:lnTo>
                    <a:lnTo>
                      <a:pt x="156" y="138"/>
                    </a:lnTo>
                    <a:lnTo>
                      <a:pt x="158" y="138"/>
                    </a:lnTo>
                    <a:lnTo>
                      <a:pt x="160" y="140"/>
                    </a:lnTo>
                    <a:lnTo>
                      <a:pt x="162" y="144"/>
                    </a:lnTo>
                    <a:lnTo>
                      <a:pt x="172" y="150"/>
                    </a:lnTo>
                    <a:lnTo>
                      <a:pt x="174" y="152"/>
                    </a:lnTo>
                    <a:lnTo>
                      <a:pt x="176" y="158"/>
                    </a:lnTo>
                    <a:lnTo>
                      <a:pt x="174" y="192"/>
                    </a:lnTo>
                    <a:lnTo>
                      <a:pt x="174" y="204"/>
                    </a:lnTo>
                    <a:lnTo>
                      <a:pt x="170" y="206"/>
                    </a:lnTo>
                    <a:lnTo>
                      <a:pt x="164" y="206"/>
                    </a:lnTo>
                    <a:lnTo>
                      <a:pt x="160" y="204"/>
                    </a:lnTo>
                    <a:lnTo>
                      <a:pt x="154" y="206"/>
                    </a:lnTo>
                    <a:lnTo>
                      <a:pt x="152" y="206"/>
                    </a:lnTo>
                    <a:lnTo>
                      <a:pt x="148" y="206"/>
                    </a:lnTo>
                    <a:lnTo>
                      <a:pt x="146" y="204"/>
                    </a:lnTo>
                    <a:lnTo>
                      <a:pt x="144" y="198"/>
                    </a:lnTo>
                    <a:lnTo>
                      <a:pt x="140" y="192"/>
                    </a:lnTo>
                    <a:lnTo>
                      <a:pt x="132" y="186"/>
                    </a:lnTo>
                    <a:lnTo>
                      <a:pt x="124" y="180"/>
                    </a:lnTo>
                    <a:lnTo>
                      <a:pt x="118" y="176"/>
                    </a:lnTo>
                    <a:lnTo>
                      <a:pt x="112" y="168"/>
                    </a:lnTo>
                    <a:lnTo>
                      <a:pt x="104" y="160"/>
                    </a:lnTo>
                    <a:lnTo>
                      <a:pt x="98" y="150"/>
                    </a:lnTo>
                    <a:lnTo>
                      <a:pt x="96" y="144"/>
                    </a:lnTo>
                    <a:lnTo>
                      <a:pt x="94" y="138"/>
                    </a:lnTo>
                    <a:lnTo>
                      <a:pt x="88" y="126"/>
                    </a:lnTo>
                    <a:lnTo>
                      <a:pt x="82" y="114"/>
                    </a:lnTo>
                    <a:lnTo>
                      <a:pt x="76" y="104"/>
                    </a:lnTo>
                    <a:lnTo>
                      <a:pt x="66" y="94"/>
                    </a:lnTo>
                    <a:lnTo>
                      <a:pt x="64" y="88"/>
                    </a:lnTo>
                    <a:lnTo>
                      <a:pt x="64" y="82"/>
                    </a:lnTo>
                    <a:lnTo>
                      <a:pt x="62" y="76"/>
                    </a:lnTo>
                    <a:lnTo>
                      <a:pt x="60" y="70"/>
                    </a:lnTo>
                    <a:lnTo>
                      <a:pt x="54" y="66"/>
                    </a:lnTo>
                    <a:lnTo>
                      <a:pt x="48" y="62"/>
                    </a:lnTo>
                    <a:lnTo>
                      <a:pt x="42" y="58"/>
                    </a:lnTo>
                    <a:lnTo>
                      <a:pt x="40" y="54"/>
                    </a:lnTo>
                    <a:lnTo>
                      <a:pt x="42" y="54"/>
                    </a:lnTo>
                    <a:close/>
                  </a:path>
                </a:pathLst>
              </a:custGeom>
              <a:grpFill/>
              <a:ln w="6350" cmpd="sng">
                <a:solidFill>
                  <a:schemeClr val="accent5"/>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31" name="Freeform 226"/>
              <p:cNvSpPr>
                <a:spLocks/>
              </p:cNvSpPr>
              <p:nvPr/>
            </p:nvSpPr>
            <p:spPr bwMode="gray">
              <a:xfrm>
                <a:off x="7256208" y="4289405"/>
                <a:ext cx="254000" cy="231775"/>
              </a:xfrm>
              <a:custGeom>
                <a:avLst/>
                <a:gdLst/>
                <a:ahLst/>
                <a:cxnLst>
                  <a:cxn ang="0">
                    <a:pos x="126" y="2"/>
                  </a:cxn>
                  <a:cxn ang="0">
                    <a:pos x="114" y="0"/>
                  </a:cxn>
                  <a:cxn ang="0">
                    <a:pos x="102" y="4"/>
                  </a:cxn>
                  <a:cxn ang="0">
                    <a:pos x="92" y="14"/>
                  </a:cxn>
                  <a:cxn ang="0">
                    <a:pos x="84" y="40"/>
                  </a:cxn>
                  <a:cxn ang="0">
                    <a:pos x="82" y="52"/>
                  </a:cxn>
                  <a:cxn ang="0">
                    <a:pos x="74" y="50"/>
                  </a:cxn>
                  <a:cxn ang="0">
                    <a:pos x="66" y="44"/>
                  </a:cxn>
                  <a:cxn ang="0">
                    <a:pos x="58" y="42"/>
                  </a:cxn>
                  <a:cxn ang="0">
                    <a:pos x="50" y="50"/>
                  </a:cxn>
                  <a:cxn ang="0">
                    <a:pos x="40" y="54"/>
                  </a:cxn>
                  <a:cxn ang="0">
                    <a:pos x="28" y="54"/>
                  </a:cxn>
                  <a:cxn ang="0">
                    <a:pos x="16" y="50"/>
                  </a:cxn>
                  <a:cxn ang="0">
                    <a:pos x="14" y="46"/>
                  </a:cxn>
                  <a:cxn ang="0">
                    <a:pos x="14" y="34"/>
                  </a:cxn>
                  <a:cxn ang="0">
                    <a:pos x="4" y="44"/>
                  </a:cxn>
                  <a:cxn ang="0">
                    <a:pos x="0" y="60"/>
                  </a:cxn>
                  <a:cxn ang="0">
                    <a:pos x="4" y="72"/>
                  </a:cxn>
                  <a:cxn ang="0">
                    <a:pos x="2" y="78"/>
                  </a:cxn>
                  <a:cxn ang="0">
                    <a:pos x="8" y="86"/>
                  </a:cxn>
                  <a:cxn ang="0">
                    <a:pos x="10" y="92"/>
                  </a:cxn>
                  <a:cxn ang="0">
                    <a:pos x="18" y="96"/>
                  </a:cxn>
                  <a:cxn ang="0">
                    <a:pos x="18" y="102"/>
                  </a:cxn>
                  <a:cxn ang="0">
                    <a:pos x="16" y="108"/>
                  </a:cxn>
                  <a:cxn ang="0">
                    <a:pos x="18" y="110"/>
                  </a:cxn>
                  <a:cxn ang="0">
                    <a:pos x="20" y="120"/>
                  </a:cxn>
                  <a:cxn ang="0">
                    <a:pos x="28" y="126"/>
                  </a:cxn>
                  <a:cxn ang="0">
                    <a:pos x="42" y="128"/>
                  </a:cxn>
                  <a:cxn ang="0">
                    <a:pos x="44" y="134"/>
                  </a:cxn>
                  <a:cxn ang="0">
                    <a:pos x="54" y="134"/>
                  </a:cxn>
                  <a:cxn ang="0">
                    <a:pos x="62" y="130"/>
                  </a:cxn>
                  <a:cxn ang="0">
                    <a:pos x="72" y="130"/>
                  </a:cxn>
                  <a:cxn ang="0">
                    <a:pos x="82" y="134"/>
                  </a:cxn>
                  <a:cxn ang="0">
                    <a:pos x="88" y="140"/>
                  </a:cxn>
                  <a:cxn ang="0">
                    <a:pos x="88" y="146"/>
                  </a:cxn>
                  <a:cxn ang="0">
                    <a:pos x="98" y="144"/>
                  </a:cxn>
                  <a:cxn ang="0">
                    <a:pos x="112" y="138"/>
                  </a:cxn>
                  <a:cxn ang="0">
                    <a:pos x="120" y="134"/>
                  </a:cxn>
                  <a:cxn ang="0">
                    <a:pos x="116" y="130"/>
                  </a:cxn>
                  <a:cxn ang="0">
                    <a:pos x="118" y="124"/>
                  </a:cxn>
                  <a:cxn ang="0">
                    <a:pos x="122" y="114"/>
                  </a:cxn>
                  <a:cxn ang="0">
                    <a:pos x="120" y="106"/>
                  </a:cxn>
                  <a:cxn ang="0">
                    <a:pos x="126" y="94"/>
                  </a:cxn>
                  <a:cxn ang="0">
                    <a:pos x="136" y="82"/>
                  </a:cxn>
                  <a:cxn ang="0">
                    <a:pos x="142" y="60"/>
                  </a:cxn>
                  <a:cxn ang="0">
                    <a:pos x="148" y="56"/>
                  </a:cxn>
                  <a:cxn ang="0">
                    <a:pos x="160" y="56"/>
                  </a:cxn>
                  <a:cxn ang="0">
                    <a:pos x="150" y="46"/>
                  </a:cxn>
                  <a:cxn ang="0">
                    <a:pos x="144" y="34"/>
                  </a:cxn>
                  <a:cxn ang="0">
                    <a:pos x="148" y="28"/>
                  </a:cxn>
                  <a:cxn ang="0">
                    <a:pos x="138" y="22"/>
                  </a:cxn>
                  <a:cxn ang="0">
                    <a:pos x="136" y="8"/>
                  </a:cxn>
                </a:cxnLst>
                <a:rect l="0" t="0" r="r" b="b"/>
                <a:pathLst>
                  <a:path w="160" h="146">
                    <a:moveTo>
                      <a:pt x="136" y="4"/>
                    </a:moveTo>
                    <a:lnTo>
                      <a:pt x="126" y="2"/>
                    </a:lnTo>
                    <a:lnTo>
                      <a:pt x="120" y="0"/>
                    </a:lnTo>
                    <a:lnTo>
                      <a:pt x="114" y="0"/>
                    </a:lnTo>
                    <a:lnTo>
                      <a:pt x="108" y="0"/>
                    </a:lnTo>
                    <a:lnTo>
                      <a:pt x="102" y="4"/>
                    </a:lnTo>
                    <a:lnTo>
                      <a:pt x="96" y="8"/>
                    </a:lnTo>
                    <a:lnTo>
                      <a:pt x="92" y="14"/>
                    </a:lnTo>
                    <a:lnTo>
                      <a:pt x="88" y="26"/>
                    </a:lnTo>
                    <a:lnTo>
                      <a:pt x="84" y="40"/>
                    </a:lnTo>
                    <a:lnTo>
                      <a:pt x="84" y="48"/>
                    </a:lnTo>
                    <a:lnTo>
                      <a:pt x="82" y="52"/>
                    </a:lnTo>
                    <a:lnTo>
                      <a:pt x="78" y="52"/>
                    </a:lnTo>
                    <a:lnTo>
                      <a:pt x="74" y="50"/>
                    </a:lnTo>
                    <a:lnTo>
                      <a:pt x="70" y="48"/>
                    </a:lnTo>
                    <a:lnTo>
                      <a:pt x="66" y="44"/>
                    </a:lnTo>
                    <a:lnTo>
                      <a:pt x="62" y="42"/>
                    </a:lnTo>
                    <a:lnTo>
                      <a:pt x="58" y="42"/>
                    </a:lnTo>
                    <a:lnTo>
                      <a:pt x="56" y="44"/>
                    </a:lnTo>
                    <a:lnTo>
                      <a:pt x="50" y="50"/>
                    </a:lnTo>
                    <a:lnTo>
                      <a:pt x="42" y="52"/>
                    </a:lnTo>
                    <a:lnTo>
                      <a:pt x="40" y="54"/>
                    </a:lnTo>
                    <a:lnTo>
                      <a:pt x="34" y="56"/>
                    </a:lnTo>
                    <a:lnTo>
                      <a:pt x="28" y="54"/>
                    </a:lnTo>
                    <a:lnTo>
                      <a:pt x="22" y="52"/>
                    </a:lnTo>
                    <a:lnTo>
                      <a:pt x="16" y="50"/>
                    </a:lnTo>
                    <a:lnTo>
                      <a:pt x="14" y="48"/>
                    </a:lnTo>
                    <a:lnTo>
                      <a:pt x="14" y="46"/>
                    </a:lnTo>
                    <a:lnTo>
                      <a:pt x="14" y="36"/>
                    </a:lnTo>
                    <a:lnTo>
                      <a:pt x="14" y="34"/>
                    </a:lnTo>
                    <a:lnTo>
                      <a:pt x="8" y="38"/>
                    </a:lnTo>
                    <a:lnTo>
                      <a:pt x="4" y="44"/>
                    </a:lnTo>
                    <a:lnTo>
                      <a:pt x="2" y="52"/>
                    </a:lnTo>
                    <a:lnTo>
                      <a:pt x="0" y="60"/>
                    </a:lnTo>
                    <a:lnTo>
                      <a:pt x="2" y="66"/>
                    </a:lnTo>
                    <a:lnTo>
                      <a:pt x="4" y="72"/>
                    </a:lnTo>
                    <a:lnTo>
                      <a:pt x="4" y="74"/>
                    </a:lnTo>
                    <a:lnTo>
                      <a:pt x="2" y="78"/>
                    </a:lnTo>
                    <a:lnTo>
                      <a:pt x="4" y="82"/>
                    </a:lnTo>
                    <a:lnTo>
                      <a:pt x="8" y="86"/>
                    </a:lnTo>
                    <a:lnTo>
                      <a:pt x="10" y="86"/>
                    </a:lnTo>
                    <a:lnTo>
                      <a:pt x="10" y="92"/>
                    </a:lnTo>
                    <a:lnTo>
                      <a:pt x="16" y="94"/>
                    </a:lnTo>
                    <a:lnTo>
                      <a:pt x="18" y="96"/>
                    </a:lnTo>
                    <a:lnTo>
                      <a:pt x="18" y="98"/>
                    </a:lnTo>
                    <a:lnTo>
                      <a:pt x="18" y="102"/>
                    </a:lnTo>
                    <a:lnTo>
                      <a:pt x="16" y="106"/>
                    </a:lnTo>
                    <a:lnTo>
                      <a:pt x="16" y="108"/>
                    </a:lnTo>
                    <a:lnTo>
                      <a:pt x="18" y="112"/>
                    </a:lnTo>
                    <a:lnTo>
                      <a:pt x="18" y="110"/>
                    </a:lnTo>
                    <a:lnTo>
                      <a:pt x="18" y="116"/>
                    </a:lnTo>
                    <a:lnTo>
                      <a:pt x="20" y="120"/>
                    </a:lnTo>
                    <a:lnTo>
                      <a:pt x="24" y="124"/>
                    </a:lnTo>
                    <a:lnTo>
                      <a:pt x="28" y="126"/>
                    </a:lnTo>
                    <a:lnTo>
                      <a:pt x="34" y="126"/>
                    </a:lnTo>
                    <a:lnTo>
                      <a:pt x="42" y="128"/>
                    </a:lnTo>
                    <a:lnTo>
                      <a:pt x="46" y="130"/>
                    </a:lnTo>
                    <a:lnTo>
                      <a:pt x="44" y="134"/>
                    </a:lnTo>
                    <a:lnTo>
                      <a:pt x="48" y="134"/>
                    </a:lnTo>
                    <a:lnTo>
                      <a:pt x="54" y="134"/>
                    </a:lnTo>
                    <a:lnTo>
                      <a:pt x="56" y="132"/>
                    </a:lnTo>
                    <a:lnTo>
                      <a:pt x="62" y="130"/>
                    </a:lnTo>
                    <a:lnTo>
                      <a:pt x="66" y="130"/>
                    </a:lnTo>
                    <a:lnTo>
                      <a:pt x="72" y="130"/>
                    </a:lnTo>
                    <a:lnTo>
                      <a:pt x="78" y="132"/>
                    </a:lnTo>
                    <a:lnTo>
                      <a:pt x="82" y="134"/>
                    </a:lnTo>
                    <a:lnTo>
                      <a:pt x="88" y="134"/>
                    </a:lnTo>
                    <a:lnTo>
                      <a:pt x="88" y="140"/>
                    </a:lnTo>
                    <a:lnTo>
                      <a:pt x="88" y="144"/>
                    </a:lnTo>
                    <a:lnTo>
                      <a:pt x="88" y="146"/>
                    </a:lnTo>
                    <a:lnTo>
                      <a:pt x="90" y="146"/>
                    </a:lnTo>
                    <a:lnTo>
                      <a:pt x="98" y="144"/>
                    </a:lnTo>
                    <a:lnTo>
                      <a:pt x="106" y="142"/>
                    </a:lnTo>
                    <a:lnTo>
                      <a:pt x="112" y="138"/>
                    </a:lnTo>
                    <a:lnTo>
                      <a:pt x="120" y="138"/>
                    </a:lnTo>
                    <a:lnTo>
                      <a:pt x="120" y="134"/>
                    </a:lnTo>
                    <a:lnTo>
                      <a:pt x="118" y="134"/>
                    </a:lnTo>
                    <a:lnTo>
                      <a:pt x="116" y="130"/>
                    </a:lnTo>
                    <a:lnTo>
                      <a:pt x="116" y="126"/>
                    </a:lnTo>
                    <a:lnTo>
                      <a:pt x="118" y="124"/>
                    </a:lnTo>
                    <a:lnTo>
                      <a:pt x="122" y="120"/>
                    </a:lnTo>
                    <a:lnTo>
                      <a:pt x="122" y="114"/>
                    </a:lnTo>
                    <a:lnTo>
                      <a:pt x="122" y="108"/>
                    </a:lnTo>
                    <a:lnTo>
                      <a:pt x="120" y="106"/>
                    </a:lnTo>
                    <a:lnTo>
                      <a:pt x="122" y="100"/>
                    </a:lnTo>
                    <a:lnTo>
                      <a:pt x="126" y="94"/>
                    </a:lnTo>
                    <a:lnTo>
                      <a:pt x="132" y="92"/>
                    </a:lnTo>
                    <a:lnTo>
                      <a:pt x="136" y="82"/>
                    </a:lnTo>
                    <a:lnTo>
                      <a:pt x="138" y="72"/>
                    </a:lnTo>
                    <a:lnTo>
                      <a:pt x="142" y="60"/>
                    </a:lnTo>
                    <a:lnTo>
                      <a:pt x="144" y="58"/>
                    </a:lnTo>
                    <a:lnTo>
                      <a:pt x="148" y="56"/>
                    </a:lnTo>
                    <a:lnTo>
                      <a:pt x="154" y="56"/>
                    </a:lnTo>
                    <a:lnTo>
                      <a:pt x="160" y="56"/>
                    </a:lnTo>
                    <a:lnTo>
                      <a:pt x="160" y="52"/>
                    </a:lnTo>
                    <a:lnTo>
                      <a:pt x="150" y="46"/>
                    </a:lnTo>
                    <a:lnTo>
                      <a:pt x="146" y="40"/>
                    </a:lnTo>
                    <a:lnTo>
                      <a:pt x="144" y="34"/>
                    </a:lnTo>
                    <a:lnTo>
                      <a:pt x="146" y="32"/>
                    </a:lnTo>
                    <a:lnTo>
                      <a:pt x="148" y="28"/>
                    </a:lnTo>
                    <a:lnTo>
                      <a:pt x="142" y="26"/>
                    </a:lnTo>
                    <a:lnTo>
                      <a:pt x="138" y="22"/>
                    </a:lnTo>
                    <a:lnTo>
                      <a:pt x="138" y="14"/>
                    </a:lnTo>
                    <a:lnTo>
                      <a:pt x="136" y="8"/>
                    </a:lnTo>
                    <a:lnTo>
                      <a:pt x="136" y="4"/>
                    </a:lnTo>
                    <a:close/>
                  </a:path>
                </a:pathLst>
              </a:custGeom>
              <a:grpFill/>
              <a:ln w="6350" cmpd="sng">
                <a:solidFill>
                  <a:schemeClr val="accent5"/>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32" name="Freeform 228"/>
              <p:cNvSpPr>
                <a:spLocks/>
              </p:cNvSpPr>
              <p:nvPr/>
            </p:nvSpPr>
            <p:spPr bwMode="gray">
              <a:xfrm>
                <a:off x="7605458" y="4648180"/>
                <a:ext cx="101600" cy="60325"/>
              </a:xfrm>
              <a:custGeom>
                <a:avLst/>
                <a:gdLst/>
                <a:ahLst/>
                <a:cxnLst>
                  <a:cxn ang="0">
                    <a:pos x="64" y="0"/>
                  </a:cxn>
                  <a:cxn ang="0">
                    <a:pos x="52" y="10"/>
                  </a:cxn>
                  <a:cxn ang="0">
                    <a:pos x="36" y="16"/>
                  </a:cxn>
                  <a:cxn ang="0">
                    <a:pos x="32" y="18"/>
                  </a:cxn>
                  <a:cxn ang="0">
                    <a:pos x="28" y="20"/>
                  </a:cxn>
                  <a:cxn ang="0">
                    <a:pos x="22" y="28"/>
                  </a:cxn>
                  <a:cxn ang="0">
                    <a:pos x="14" y="36"/>
                  </a:cxn>
                  <a:cxn ang="0">
                    <a:pos x="8" y="38"/>
                  </a:cxn>
                  <a:cxn ang="0">
                    <a:pos x="2" y="38"/>
                  </a:cxn>
                  <a:cxn ang="0">
                    <a:pos x="0" y="38"/>
                  </a:cxn>
                  <a:cxn ang="0">
                    <a:pos x="0" y="34"/>
                  </a:cxn>
                  <a:cxn ang="0">
                    <a:pos x="0" y="30"/>
                  </a:cxn>
                  <a:cxn ang="0">
                    <a:pos x="2" y="26"/>
                  </a:cxn>
                  <a:cxn ang="0">
                    <a:pos x="10" y="20"/>
                  </a:cxn>
                  <a:cxn ang="0">
                    <a:pos x="26" y="14"/>
                  </a:cxn>
                  <a:cxn ang="0">
                    <a:pos x="28" y="12"/>
                  </a:cxn>
                  <a:cxn ang="0">
                    <a:pos x="30" y="8"/>
                  </a:cxn>
                  <a:cxn ang="0">
                    <a:pos x="32" y="6"/>
                  </a:cxn>
                  <a:cxn ang="0">
                    <a:pos x="36" y="4"/>
                  </a:cxn>
                  <a:cxn ang="0">
                    <a:pos x="46" y="2"/>
                  </a:cxn>
                  <a:cxn ang="0">
                    <a:pos x="54" y="0"/>
                  </a:cxn>
                  <a:cxn ang="0">
                    <a:pos x="64" y="0"/>
                  </a:cxn>
                  <a:cxn ang="0">
                    <a:pos x="64" y="2"/>
                  </a:cxn>
                  <a:cxn ang="0">
                    <a:pos x="64" y="0"/>
                  </a:cxn>
                </a:cxnLst>
                <a:rect l="0" t="0" r="r" b="b"/>
                <a:pathLst>
                  <a:path w="64" h="38">
                    <a:moveTo>
                      <a:pt x="64" y="0"/>
                    </a:moveTo>
                    <a:lnTo>
                      <a:pt x="52" y="10"/>
                    </a:lnTo>
                    <a:lnTo>
                      <a:pt x="36" y="16"/>
                    </a:lnTo>
                    <a:lnTo>
                      <a:pt x="32" y="18"/>
                    </a:lnTo>
                    <a:lnTo>
                      <a:pt x="28" y="20"/>
                    </a:lnTo>
                    <a:lnTo>
                      <a:pt x="22" y="28"/>
                    </a:lnTo>
                    <a:lnTo>
                      <a:pt x="14" y="36"/>
                    </a:lnTo>
                    <a:lnTo>
                      <a:pt x="8" y="38"/>
                    </a:lnTo>
                    <a:lnTo>
                      <a:pt x="2" y="38"/>
                    </a:lnTo>
                    <a:lnTo>
                      <a:pt x="0" y="38"/>
                    </a:lnTo>
                    <a:lnTo>
                      <a:pt x="0" y="34"/>
                    </a:lnTo>
                    <a:lnTo>
                      <a:pt x="0" y="30"/>
                    </a:lnTo>
                    <a:lnTo>
                      <a:pt x="2" y="26"/>
                    </a:lnTo>
                    <a:lnTo>
                      <a:pt x="10" y="20"/>
                    </a:lnTo>
                    <a:lnTo>
                      <a:pt x="26" y="14"/>
                    </a:lnTo>
                    <a:lnTo>
                      <a:pt x="28" y="12"/>
                    </a:lnTo>
                    <a:lnTo>
                      <a:pt x="30" y="8"/>
                    </a:lnTo>
                    <a:lnTo>
                      <a:pt x="32" y="6"/>
                    </a:lnTo>
                    <a:lnTo>
                      <a:pt x="36" y="4"/>
                    </a:lnTo>
                    <a:lnTo>
                      <a:pt x="46" y="2"/>
                    </a:lnTo>
                    <a:lnTo>
                      <a:pt x="54" y="0"/>
                    </a:lnTo>
                    <a:lnTo>
                      <a:pt x="64" y="0"/>
                    </a:lnTo>
                    <a:lnTo>
                      <a:pt x="64" y="2"/>
                    </a:lnTo>
                    <a:lnTo>
                      <a:pt x="64" y="0"/>
                    </a:lnTo>
                    <a:close/>
                  </a:path>
                </a:pathLst>
              </a:custGeom>
              <a:grpFill/>
              <a:ln w="6350" cmpd="sng">
                <a:solidFill>
                  <a:schemeClr val="accent5"/>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33" name="Freeform 229"/>
              <p:cNvSpPr>
                <a:spLocks/>
              </p:cNvSpPr>
              <p:nvPr/>
            </p:nvSpPr>
            <p:spPr bwMode="gray">
              <a:xfrm>
                <a:off x="7519733" y="4641830"/>
                <a:ext cx="79375" cy="15875"/>
              </a:xfrm>
              <a:custGeom>
                <a:avLst/>
                <a:gdLst/>
                <a:ahLst/>
                <a:cxnLst>
                  <a:cxn ang="0">
                    <a:pos x="40" y="8"/>
                  </a:cxn>
                  <a:cxn ang="0">
                    <a:pos x="34" y="10"/>
                  </a:cxn>
                  <a:cxn ang="0">
                    <a:pos x="28" y="10"/>
                  </a:cxn>
                  <a:cxn ang="0">
                    <a:pos x="22" y="8"/>
                  </a:cxn>
                  <a:cxn ang="0">
                    <a:pos x="10" y="10"/>
                  </a:cxn>
                  <a:cxn ang="0">
                    <a:pos x="4" y="10"/>
                  </a:cxn>
                  <a:cxn ang="0">
                    <a:pos x="2" y="8"/>
                  </a:cxn>
                  <a:cxn ang="0">
                    <a:pos x="0" y="4"/>
                  </a:cxn>
                  <a:cxn ang="0">
                    <a:pos x="6" y="2"/>
                  </a:cxn>
                  <a:cxn ang="0">
                    <a:pos x="12" y="0"/>
                  </a:cxn>
                  <a:cxn ang="0">
                    <a:pos x="18" y="2"/>
                  </a:cxn>
                  <a:cxn ang="0">
                    <a:pos x="24" y="4"/>
                  </a:cxn>
                  <a:cxn ang="0">
                    <a:pos x="28" y="6"/>
                  </a:cxn>
                  <a:cxn ang="0">
                    <a:pos x="34" y="8"/>
                  </a:cxn>
                  <a:cxn ang="0">
                    <a:pos x="42" y="6"/>
                  </a:cxn>
                  <a:cxn ang="0">
                    <a:pos x="50" y="4"/>
                  </a:cxn>
                  <a:cxn ang="0">
                    <a:pos x="46" y="8"/>
                  </a:cxn>
                  <a:cxn ang="0">
                    <a:pos x="44" y="10"/>
                  </a:cxn>
                  <a:cxn ang="0">
                    <a:pos x="38" y="10"/>
                  </a:cxn>
                  <a:cxn ang="0">
                    <a:pos x="40" y="8"/>
                  </a:cxn>
                </a:cxnLst>
                <a:rect l="0" t="0" r="r" b="b"/>
                <a:pathLst>
                  <a:path w="50" h="10">
                    <a:moveTo>
                      <a:pt x="40" y="8"/>
                    </a:moveTo>
                    <a:lnTo>
                      <a:pt x="34" y="10"/>
                    </a:lnTo>
                    <a:lnTo>
                      <a:pt x="28" y="10"/>
                    </a:lnTo>
                    <a:lnTo>
                      <a:pt x="22" y="8"/>
                    </a:lnTo>
                    <a:lnTo>
                      <a:pt x="10" y="10"/>
                    </a:lnTo>
                    <a:lnTo>
                      <a:pt x="4" y="10"/>
                    </a:lnTo>
                    <a:lnTo>
                      <a:pt x="2" y="8"/>
                    </a:lnTo>
                    <a:lnTo>
                      <a:pt x="0" y="4"/>
                    </a:lnTo>
                    <a:lnTo>
                      <a:pt x="6" y="2"/>
                    </a:lnTo>
                    <a:lnTo>
                      <a:pt x="12" y="0"/>
                    </a:lnTo>
                    <a:lnTo>
                      <a:pt x="18" y="2"/>
                    </a:lnTo>
                    <a:lnTo>
                      <a:pt x="24" y="4"/>
                    </a:lnTo>
                    <a:lnTo>
                      <a:pt x="28" y="6"/>
                    </a:lnTo>
                    <a:lnTo>
                      <a:pt x="34" y="8"/>
                    </a:lnTo>
                    <a:lnTo>
                      <a:pt x="42" y="6"/>
                    </a:lnTo>
                    <a:lnTo>
                      <a:pt x="50" y="4"/>
                    </a:lnTo>
                    <a:lnTo>
                      <a:pt x="46" y="8"/>
                    </a:lnTo>
                    <a:lnTo>
                      <a:pt x="44" y="10"/>
                    </a:lnTo>
                    <a:lnTo>
                      <a:pt x="38" y="10"/>
                    </a:lnTo>
                    <a:lnTo>
                      <a:pt x="40" y="8"/>
                    </a:lnTo>
                    <a:close/>
                  </a:path>
                </a:pathLst>
              </a:custGeom>
              <a:grpFill/>
              <a:ln w="6350" cmpd="sng">
                <a:solidFill>
                  <a:schemeClr val="accent5"/>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34" name="Freeform 230"/>
              <p:cNvSpPr>
                <a:spLocks/>
              </p:cNvSpPr>
              <p:nvPr/>
            </p:nvSpPr>
            <p:spPr bwMode="gray">
              <a:xfrm>
                <a:off x="7157783" y="4578330"/>
                <a:ext cx="257175" cy="79375"/>
              </a:xfrm>
              <a:custGeom>
                <a:avLst/>
                <a:gdLst/>
                <a:ahLst/>
                <a:cxnLst>
                  <a:cxn ang="0">
                    <a:pos x="8" y="16"/>
                  </a:cxn>
                  <a:cxn ang="0">
                    <a:pos x="0" y="12"/>
                  </a:cxn>
                  <a:cxn ang="0">
                    <a:pos x="8" y="10"/>
                  </a:cxn>
                  <a:cxn ang="0">
                    <a:pos x="10" y="6"/>
                  </a:cxn>
                  <a:cxn ang="0">
                    <a:pos x="10" y="2"/>
                  </a:cxn>
                  <a:cxn ang="0">
                    <a:pos x="16" y="0"/>
                  </a:cxn>
                  <a:cxn ang="0">
                    <a:pos x="36" y="2"/>
                  </a:cxn>
                  <a:cxn ang="0">
                    <a:pos x="50" y="6"/>
                  </a:cxn>
                  <a:cxn ang="0">
                    <a:pos x="54" y="12"/>
                  </a:cxn>
                  <a:cxn ang="0">
                    <a:pos x="62" y="16"/>
                  </a:cxn>
                  <a:cxn ang="0">
                    <a:pos x="78" y="14"/>
                  </a:cxn>
                  <a:cxn ang="0">
                    <a:pos x="88" y="10"/>
                  </a:cxn>
                  <a:cxn ang="0">
                    <a:pos x="92" y="10"/>
                  </a:cxn>
                  <a:cxn ang="0">
                    <a:pos x="100" y="12"/>
                  </a:cxn>
                  <a:cxn ang="0">
                    <a:pos x="106" y="16"/>
                  </a:cxn>
                  <a:cxn ang="0">
                    <a:pos x="118" y="20"/>
                  </a:cxn>
                  <a:cxn ang="0">
                    <a:pos x="118" y="30"/>
                  </a:cxn>
                  <a:cxn ang="0">
                    <a:pos x="132" y="32"/>
                  </a:cxn>
                  <a:cxn ang="0">
                    <a:pos x="150" y="36"/>
                  </a:cxn>
                  <a:cxn ang="0">
                    <a:pos x="162" y="42"/>
                  </a:cxn>
                  <a:cxn ang="0">
                    <a:pos x="156" y="48"/>
                  </a:cxn>
                  <a:cxn ang="0">
                    <a:pos x="150" y="46"/>
                  </a:cxn>
                  <a:cxn ang="0">
                    <a:pos x="144" y="46"/>
                  </a:cxn>
                  <a:cxn ang="0">
                    <a:pos x="142" y="50"/>
                  </a:cxn>
                  <a:cxn ang="0">
                    <a:pos x="130" y="46"/>
                  </a:cxn>
                  <a:cxn ang="0">
                    <a:pos x="118" y="42"/>
                  </a:cxn>
                  <a:cxn ang="0">
                    <a:pos x="90" y="40"/>
                  </a:cxn>
                  <a:cxn ang="0">
                    <a:pos x="82" y="38"/>
                  </a:cxn>
                  <a:cxn ang="0">
                    <a:pos x="74" y="34"/>
                  </a:cxn>
                  <a:cxn ang="0">
                    <a:pos x="56" y="32"/>
                  </a:cxn>
                  <a:cxn ang="0">
                    <a:pos x="40" y="32"/>
                  </a:cxn>
                  <a:cxn ang="0">
                    <a:pos x="36" y="30"/>
                  </a:cxn>
                  <a:cxn ang="0">
                    <a:pos x="24" y="26"/>
                  </a:cxn>
                  <a:cxn ang="0">
                    <a:pos x="18" y="22"/>
                  </a:cxn>
                </a:cxnLst>
                <a:rect l="0" t="0" r="r" b="b"/>
                <a:pathLst>
                  <a:path w="162" h="50">
                    <a:moveTo>
                      <a:pt x="16" y="16"/>
                    </a:moveTo>
                    <a:lnTo>
                      <a:pt x="8" y="16"/>
                    </a:lnTo>
                    <a:lnTo>
                      <a:pt x="4" y="14"/>
                    </a:lnTo>
                    <a:lnTo>
                      <a:pt x="0" y="12"/>
                    </a:lnTo>
                    <a:lnTo>
                      <a:pt x="4" y="10"/>
                    </a:lnTo>
                    <a:lnTo>
                      <a:pt x="8" y="10"/>
                    </a:lnTo>
                    <a:lnTo>
                      <a:pt x="10" y="8"/>
                    </a:lnTo>
                    <a:lnTo>
                      <a:pt x="10" y="6"/>
                    </a:lnTo>
                    <a:lnTo>
                      <a:pt x="10" y="4"/>
                    </a:lnTo>
                    <a:lnTo>
                      <a:pt x="10" y="2"/>
                    </a:lnTo>
                    <a:lnTo>
                      <a:pt x="12" y="0"/>
                    </a:lnTo>
                    <a:lnTo>
                      <a:pt x="16" y="0"/>
                    </a:lnTo>
                    <a:lnTo>
                      <a:pt x="22" y="2"/>
                    </a:lnTo>
                    <a:lnTo>
                      <a:pt x="36" y="2"/>
                    </a:lnTo>
                    <a:lnTo>
                      <a:pt x="48" y="4"/>
                    </a:lnTo>
                    <a:lnTo>
                      <a:pt x="50" y="6"/>
                    </a:lnTo>
                    <a:lnTo>
                      <a:pt x="52" y="8"/>
                    </a:lnTo>
                    <a:lnTo>
                      <a:pt x="54" y="12"/>
                    </a:lnTo>
                    <a:lnTo>
                      <a:pt x="56" y="14"/>
                    </a:lnTo>
                    <a:lnTo>
                      <a:pt x="62" y="16"/>
                    </a:lnTo>
                    <a:lnTo>
                      <a:pt x="70" y="16"/>
                    </a:lnTo>
                    <a:lnTo>
                      <a:pt x="78" y="14"/>
                    </a:lnTo>
                    <a:lnTo>
                      <a:pt x="84" y="12"/>
                    </a:lnTo>
                    <a:lnTo>
                      <a:pt x="88" y="10"/>
                    </a:lnTo>
                    <a:lnTo>
                      <a:pt x="90" y="8"/>
                    </a:lnTo>
                    <a:lnTo>
                      <a:pt x="92" y="10"/>
                    </a:lnTo>
                    <a:lnTo>
                      <a:pt x="94" y="10"/>
                    </a:lnTo>
                    <a:lnTo>
                      <a:pt x="100" y="12"/>
                    </a:lnTo>
                    <a:lnTo>
                      <a:pt x="102" y="16"/>
                    </a:lnTo>
                    <a:lnTo>
                      <a:pt x="106" y="16"/>
                    </a:lnTo>
                    <a:lnTo>
                      <a:pt x="114" y="18"/>
                    </a:lnTo>
                    <a:lnTo>
                      <a:pt x="118" y="20"/>
                    </a:lnTo>
                    <a:lnTo>
                      <a:pt x="118" y="22"/>
                    </a:lnTo>
                    <a:lnTo>
                      <a:pt x="118" y="30"/>
                    </a:lnTo>
                    <a:lnTo>
                      <a:pt x="124" y="32"/>
                    </a:lnTo>
                    <a:lnTo>
                      <a:pt x="132" y="32"/>
                    </a:lnTo>
                    <a:lnTo>
                      <a:pt x="146" y="34"/>
                    </a:lnTo>
                    <a:lnTo>
                      <a:pt x="150" y="36"/>
                    </a:lnTo>
                    <a:lnTo>
                      <a:pt x="162" y="40"/>
                    </a:lnTo>
                    <a:lnTo>
                      <a:pt x="162" y="42"/>
                    </a:lnTo>
                    <a:lnTo>
                      <a:pt x="160" y="46"/>
                    </a:lnTo>
                    <a:lnTo>
                      <a:pt x="156" y="48"/>
                    </a:lnTo>
                    <a:lnTo>
                      <a:pt x="152" y="48"/>
                    </a:lnTo>
                    <a:lnTo>
                      <a:pt x="150" y="46"/>
                    </a:lnTo>
                    <a:lnTo>
                      <a:pt x="146" y="40"/>
                    </a:lnTo>
                    <a:lnTo>
                      <a:pt x="144" y="46"/>
                    </a:lnTo>
                    <a:lnTo>
                      <a:pt x="144" y="48"/>
                    </a:lnTo>
                    <a:lnTo>
                      <a:pt x="142" y="50"/>
                    </a:lnTo>
                    <a:lnTo>
                      <a:pt x="136" y="48"/>
                    </a:lnTo>
                    <a:lnTo>
                      <a:pt x="130" y="46"/>
                    </a:lnTo>
                    <a:lnTo>
                      <a:pt x="126" y="44"/>
                    </a:lnTo>
                    <a:lnTo>
                      <a:pt x="118" y="42"/>
                    </a:lnTo>
                    <a:lnTo>
                      <a:pt x="92" y="42"/>
                    </a:lnTo>
                    <a:lnTo>
                      <a:pt x="90" y="40"/>
                    </a:lnTo>
                    <a:lnTo>
                      <a:pt x="84" y="40"/>
                    </a:lnTo>
                    <a:lnTo>
                      <a:pt x="82" y="38"/>
                    </a:lnTo>
                    <a:lnTo>
                      <a:pt x="80" y="36"/>
                    </a:lnTo>
                    <a:lnTo>
                      <a:pt x="74" y="34"/>
                    </a:lnTo>
                    <a:lnTo>
                      <a:pt x="64" y="32"/>
                    </a:lnTo>
                    <a:lnTo>
                      <a:pt x="56" y="32"/>
                    </a:lnTo>
                    <a:lnTo>
                      <a:pt x="48" y="32"/>
                    </a:lnTo>
                    <a:lnTo>
                      <a:pt x="40" y="32"/>
                    </a:lnTo>
                    <a:lnTo>
                      <a:pt x="36" y="32"/>
                    </a:lnTo>
                    <a:lnTo>
                      <a:pt x="36" y="30"/>
                    </a:lnTo>
                    <a:lnTo>
                      <a:pt x="32" y="26"/>
                    </a:lnTo>
                    <a:lnTo>
                      <a:pt x="24" y="26"/>
                    </a:lnTo>
                    <a:lnTo>
                      <a:pt x="20" y="26"/>
                    </a:lnTo>
                    <a:lnTo>
                      <a:pt x="18" y="22"/>
                    </a:lnTo>
                    <a:lnTo>
                      <a:pt x="16" y="16"/>
                    </a:lnTo>
                    <a:close/>
                  </a:path>
                </a:pathLst>
              </a:custGeom>
              <a:grpFill/>
              <a:ln w="6350" cmpd="sng">
                <a:solidFill>
                  <a:schemeClr val="accent5"/>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35" name="Freeform 231"/>
              <p:cNvSpPr>
                <a:spLocks/>
              </p:cNvSpPr>
              <p:nvPr/>
            </p:nvSpPr>
            <p:spPr bwMode="gray">
              <a:xfrm>
                <a:off x="7157783" y="4451330"/>
                <a:ext cx="38100" cy="41275"/>
              </a:xfrm>
              <a:custGeom>
                <a:avLst/>
                <a:gdLst/>
                <a:ahLst/>
                <a:cxnLst>
                  <a:cxn ang="0">
                    <a:pos x="0" y="6"/>
                  </a:cxn>
                  <a:cxn ang="0">
                    <a:pos x="4" y="4"/>
                  </a:cxn>
                  <a:cxn ang="0">
                    <a:pos x="6" y="2"/>
                  </a:cxn>
                  <a:cxn ang="0">
                    <a:pos x="10" y="0"/>
                  </a:cxn>
                  <a:cxn ang="0">
                    <a:pos x="12" y="0"/>
                  </a:cxn>
                  <a:cxn ang="0">
                    <a:pos x="14" y="2"/>
                  </a:cxn>
                  <a:cxn ang="0">
                    <a:pos x="14" y="6"/>
                  </a:cxn>
                  <a:cxn ang="0">
                    <a:pos x="18" y="12"/>
                  </a:cxn>
                  <a:cxn ang="0">
                    <a:pos x="24" y="18"/>
                  </a:cxn>
                  <a:cxn ang="0">
                    <a:pos x="24" y="24"/>
                  </a:cxn>
                  <a:cxn ang="0">
                    <a:pos x="22" y="26"/>
                  </a:cxn>
                  <a:cxn ang="0">
                    <a:pos x="14" y="22"/>
                  </a:cxn>
                  <a:cxn ang="0">
                    <a:pos x="12" y="18"/>
                  </a:cxn>
                  <a:cxn ang="0">
                    <a:pos x="10" y="16"/>
                  </a:cxn>
                  <a:cxn ang="0">
                    <a:pos x="12" y="12"/>
                  </a:cxn>
                  <a:cxn ang="0">
                    <a:pos x="12" y="10"/>
                  </a:cxn>
                  <a:cxn ang="0">
                    <a:pos x="6" y="8"/>
                  </a:cxn>
                  <a:cxn ang="0">
                    <a:pos x="2" y="6"/>
                  </a:cxn>
                  <a:cxn ang="0">
                    <a:pos x="0" y="6"/>
                  </a:cxn>
                </a:cxnLst>
                <a:rect l="0" t="0" r="r" b="b"/>
                <a:pathLst>
                  <a:path w="24" h="26">
                    <a:moveTo>
                      <a:pt x="0" y="6"/>
                    </a:moveTo>
                    <a:lnTo>
                      <a:pt x="4" y="4"/>
                    </a:lnTo>
                    <a:lnTo>
                      <a:pt x="6" y="2"/>
                    </a:lnTo>
                    <a:lnTo>
                      <a:pt x="10" y="0"/>
                    </a:lnTo>
                    <a:lnTo>
                      <a:pt x="12" y="0"/>
                    </a:lnTo>
                    <a:lnTo>
                      <a:pt x="14" y="2"/>
                    </a:lnTo>
                    <a:lnTo>
                      <a:pt x="14" y="6"/>
                    </a:lnTo>
                    <a:lnTo>
                      <a:pt x="18" y="12"/>
                    </a:lnTo>
                    <a:lnTo>
                      <a:pt x="24" y="18"/>
                    </a:lnTo>
                    <a:lnTo>
                      <a:pt x="24" y="24"/>
                    </a:lnTo>
                    <a:lnTo>
                      <a:pt x="22" y="26"/>
                    </a:lnTo>
                    <a:lnTo>
                      <a:pt x="14" y="22"/>
                    </a:lnTo>
                    <a:lnTo>
                      <a:pt x="12" y="18"/>
                    </a:lnTo>
                    <a:lnTo>
                      <a:pt x="10" y="16"/>
                    </a:lnTo>
                    <a:lnTo>
                      <a:pt x="12" y="12"/>
                    </a:lnTo>
                    <a:lnTo>
                      <a:pt x="12" y="10"/>
                    </a:lnTo>
                    <a:lnTo>
                      <a:pt x="6" y="8"/>
                    </a:lnTo>
                    <a:lnTo>
                      <a:pt x="2" y="6"/>
                    </a:lnTo>
                    <a:lnTo>
                      <a:pt x="0" y="6"/>
                    </a:lnTo>
                    <a:close/>
                  </a:path>
                </a:pathLst>
              </a:custGeom>
              <a:grpFill/>
              <a:ln w="6350" cmpd="sng">
                <a:solidFill>
                  <a:schemeClr val="accent5"/>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36" name="Freeform 232"/>
              <p:cNvSpPr>
                <a:spLocks/>
              </p:cNvSpPr>
              <p:nvPr/>
            </p:nvSpPr>
            <p:spPr bwMode="gray">
              <a:xfrm>
                <a:off x="7218108" y="4479905"/>
                <a:ext cx="19050" cy="15875"/>
              </a:xfrm>
              <a:custGeom>
                <a:avLst/>
                <a:gdLst/>
                <a:ahLst/>
                <a:cxnLst>
                  <a:cxn ang="0">
                    <a:pos x="12" y="2"/>
                  </a:cxn>
                  <a:cxn ang="0">
                    <a:pos x="10" y="6"/>
                  </a:cxn>
                  <a:cxn ang="0">
                    <a:pos x="10" y="10"/>
                  </a:cxn>
                  <a:cxn ang="0">
                    <a:pos x="4" y="10"/>
                  </a:cxn>
                  <a:cxn ang="0">
                    <a:pos x="2" y="8"/>
                  </a:cxn>
                  <a:cxn ang="0">
                    <a:pos x="0" y="4"/>
                  </a:cxn>
                  <a:cxn ang="0">
                    <a:pos x="2" y="2"/>
                  </a:cxn>
                  <a:cxn ang="0">
                    <a:pos x="4" y="0"/>
                  </a:cxn>
                  <a:cxn ang="0">
                    <a:pos x="12" y="2"/>
                  </a:cxn>
                </a:cxnLst>
                <a:rect l="0" t="0" r="r" b="b"/>
                <a:pathLst>
                  <a:path w="12" h="10">
                    <a:moveTo>
                      <a:pt x="12" y="2"/>
                    </a:moveTo>
                    <a:lnTo>
                      <a:pt x="10" y="6"/>
                    </a:lnTo>
                    <a:lnTo>
                      <a:pt x="10" y="10"/>
                    </a:lnTo>
                    <a:lnTo>
                      <a:pt x="4" y="10"/>
                    </a:lnTo>
                    <a:lnTo>
                      <a:pt x="2" y="8"/>
                    </a:lnTo>
                    <a:lnTo>
                      <a:pt x="0" y="4"/>
                    </a:lnTo>
                    <a:lnTo>
                      <a:pt x="2" y="2"/>
                    </a:lnTo>
                    <a:lnTo>
                      <a:pt x="4" y="0"/>
                    </a:lnTo>
                    <a:lnTo>
                      <a:pt x="12" y="2"/>
                    </a:lnTo>
                    <a:close/>
                  </a:path>
                </a:pathLst>
              </a:custGeom>
              <a:grpFill/>
              <a:ln w="6350" cmpd="sng">
                <a:solidFill>
                  <a:schemeClr val="accent5"/>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37" name="Freeform 233"/>
              <p:cNvSpPr>
                <a:spLocks/>
              </p:cNvSpPr>
              <p:nvPr/>
            </p:nvSpPr>
            <p:spPr bwMode="gray">
              <a:xfrm>
                <a:off x="6989508" y="4432280"/>
                <a:ext cx="15875" cy="19050"/>
              </a:xfrm>
              <a:custGeom>
                <a:avLst/>
                <a:gdLst/>
                <a:ahLst/>
                <a:cxnLst>
                  <a:cxn ang="0">
                    <a:pos x="6" y="0"/>
                  </a:cxn>
                  <a:cxn ang="0">
                    <a:pos x="6" y="6"/>
                  </a:cxn>
                  <a:cxn ang="0">
                    <a:pos x="10" y="8"/>
                  </a:cxn>
                  <a:cxn ang="0">
                    <a:pos x="10" y="12"/>
                  </a:cxn>
                  <a:cxn ang="0">
                    <a:pos x="6" y="12"/>
                  </a:cxn>
                  <a:cxn ang="0">
                    <a:pos x="4" y="10"/>
                  </a:cxn>
                  <a:cxn ang="0">
                    <a:pos x="2" y="8"/>
                  </a:cxn>
                  <a:cxn ang="0">
                    <a:pos x="0" y="4"/>
                  </a:cxn>
                  <a:cxn ang="0">
                    <a:pos x="2" y="0"/>
                  </a:cxn>
                  <a:cxn ang="0">
                    <a:pos x="4" y="0"/>
                  </a:cxn>
                  <a:cxn ang="0">
                    <a:pos x="6" y="0"/>
                  </a:cxn>
                </a:cxnLst>
                <a:rect l="0" t="0" r="r" b="b"/>
                <a:pathLst>
                  <a:path w="10" h="12">
                    <a:moveTo>
                      <a:pt x="6" y="0"/>
                    </a:moveTo>
                    <a:lnTo>
                      <a:pt x="6" y="6"/>
                    </a:lnTo>
                    <a:lnTo>
                      <a:pt x="10" y="8"/>
                    </a:lnTo>
                    <a:lnTo>
                      <a:pt x="10" y="12"/>
                    </a:lnTo>
                    <a:lnTo>
                      <a:pt x="6" y="12"/>
                    </a:lnTo>
                    <a:lnTo>
                      <a:pt x="4" y="10"/>
                    </a:lnTo>
                    <a:lnTo>
                      <a:pt x="2" y="8"/>
                    </a:lnTo>
                    <a:lnTo>
                      <a:pt x="0" y="4"/>
                    </a:lnTo>
                    <a:lnTo>
                      <a:pt x="2" y="0"/>
                    </a:lnTo>
                    <a:lnTo>
                      <a:pt x="4" y="0"/>
                    </a:lnTo>
                    <a:lnTo>
                      <a:pt x="6" y="0"/>
                    </a:lnTo>
                    <a:close/>
                  </a:path>
                </a:pathLst>
              </a:custGeom>
              <a:grpFill/>
              <a:ln w="6350" cmpd="sng">
                <a:solidFill>
                  <a:schemeClr val="accent5"/>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38" name="Freeform 234"/>
              <p:cNvSpPr>
                <a:spLocks/>
              </p:cNvSpPr>
              <p:nvPr/>
            </p:nvSpPr>
            <p:spPr bwMode="gray">
              <a:xfrm>
                <a:off x="6954583" y="4362430"/>
                <a:ext cx="19050" cy="22225"/>
              </a:xfrm>
              <a:custGeom>
                <a:avLst/>
                <a:gdLst/>
                <a:ahLst/>
                <a:cxnLst>
                  <a:cxn ang="0">
                    <a:pos x="12" y="8"/>
                  </a:cxn>
                  <a:cxn ang="0">
                    <a:pos x="10" y="12"/>
                  </a:cxn>
                  <a:cxn ang="0">
                    <a:pos x="8" y="14"/>
                  </a:cxn>
                  <a:cxn ang="0">
                    <a:pos x="4" y="12"/>
                  </a:cxn>
                  <a:cxn ang="0">
                    <a:pos x="0" y="8"/>
                  </a:cxn>
                  <a:cxn ang="0">
                    <a:pos x="0" y="6"/>
                  </a:cxn>
                  <a:cxn ang="0">
                    <a:pos x="0" y="0"/>
                  </a:cxn>
                  <a:cxn ang="0">
                    <a:pos x="6" y="4"/>
                  </a:cxn>
                  <a:cxn ang="0">
                    <a:pos x="10" y="6"/>
                  </a:cxn>
                  <a:cxn ang="0">
                    <a:pos x="12" y="8"/>
                  </a:cxn>
                </a:cxnLst>
                <a:rect l="0" t="0" r="r" b="b"/>
                <a:pathLst>
                  <a:path w="12" h="14">
                    <a:moveTo>
                      <a:pt x="12" y="8"/>
                    </a:moveTo>
                    <a:lnTo>
                      <a:pt x="10" y="12"/>
                    </a:lnTo>
                    <a:lnTo>
                      <a:pt x="8" y="14"/>
                    </a:lnTo>
                    <a:lnTo>
                      <a:pt x="4" y="12"/>
                    </a:lnTo>
                    <a:lnTo>
                      <a:pt x="0" y="8"/>
                    </a:lnTo>
                    <a:lnTo>
                      <a:pt x="0" y="6"/>
                    </a:lnTo>
                    <a:lnTo>
                      <a:pt x="0" y="0"/>
                    </a:lnTo>
                    <a:lnTo>
                      <a:pt x="6" y="4"/>
                    </a:lnTo>
                    <a:lnTo>
                      <a:pt x="10" y="6"/>
                    </a:lnTo>
                    <a:lnTo>
                      <a:pt x="12" y="8"/>
                    </a:lnTo>
                    <a:close/>
                  </a:path>
                </a:pathLst>
              </a:custGeom>
              <a:grpFill/>
              <a:ln w="6350" cmpd="sng">
                <a:solidFill>
                  <a:schemeClr val="accent5"/>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39" name="Freeform 235"/>
              <p:cNvSpPr>
                <a:spLocks/>
              </p:cNvSpPr>
              <p:nvPr/>
            </p:nvSpPr>
            <p:spPr bwMode="gray">
              <a:xfrm>
                <a:off x="7776908" y="4730730"/>
                <a:ext cx="31750" cy="15875"/>
              </a:xfrm>
              <a:custGeom>
                <a:avLst/>
                <a:gdLst/>
                <a:ahLst/>
                <a:cxnLst>
                  <a:cxn ang="0">
                    <a:pos x="0" y="0"/>
                  </a:cxn>
                  <a:cxn ang="0">
                    <a:pos x="0" y="8"/>
                  </a:cxn>
                  <a:cxn ang="0">
                    <a:pos x="4" y="10"/>
                  </a:cxn>
                  <a:cxn ang="0">
                    <a:pos x="10" y="10"/>
                  </a:cxn>
                  <a:cxn ang="0">
                    <a:pos x="14" y="10"/>
                  </a:cxn>
                  <a:cxn ang="0">
                    <a:pos x="16" y="6"/>
                  </a:cxn>
                  <a:cxn ang="0">
                    <a:pos x="20" y="2"/>
                  </a:cxn>
                  <a:cxn ang="0">
                    <a:pos x="16" y="0"/>
                  </a:cxn>
                  <a:cxn ang="0">
                    <a:pos x="10" y="0"/>
                  </a:cxn>
                  <a:cxn ang="0">
                    <a:pos x="0" y="0"/>
                  </a:cxn>
                </a:cxnLst>
                <a:rect l="0" t="0" r="r" b="b"/>
                <a:pathLst>
                  <a:path w="20" h="10">
                    <a:moveTo>
                      <a:pt x="0" y="0"/>
                    </a:moveTo>
                    <a:lnTo>
                      <a:pt x="0" y="8"/>
                    </a:lnTo>
                    <a:lnTo>
                      <a:pt x="4" y="10"/>
                    </a:lnTo>
                    <a:lnTo>
                      <a:pt x="10" y="10"/>
                    </a:lnTo>
                    <a:lnTo>
                      <a:pt x="14" y="10"/>
                    </a:lnTo>
                    <a:lnTo>
                      <a:pt x="16" y="6"/>
                    </a:lnTo>
                    <a:lnTo>
                      <a:pt x="20" y="2"/>
                    </a:lnTo>
                    <a:lnTo>
                      <a:pt x="16" y="0"/>
                    </a:lnTo>
                    <a:lnTo>
                      <a:pt x="10" y="0"/>
                    </a:lnTo>
                    <a:lnTo>
                      <a:pt x="0" y="0"/>
                    </a:lnTo>
                    <a:close/>
                  </a:path>
                </a:pathLst>
              </a:custGeom>
              <a:grpFill/>
              <a:ln w="6350" cmpd="sng">
                <a:solidFill>
                  <a:schemeClr val="accent5"/>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40" name="Freeform 239"/>
              <p:cNvSpPr>
                <a:spLocks/>
              </p:cNvSpPr>
              <p:nvPr/>
            </p:nvSpPr>
            <p:spPr bwMode="gray">
              <a:xfrm>
                <a:off x="8586533" y="4994255"/>
                <a:ext cx="60325" cy="69850"/>
              </a:xfrm>
              <a:custGeom>
                <a:avLst/>
                <a:gdLst/>
                <a:ahLst/>
                <a:cxnLst>
                  <a:cxn ang="0">
                    <a:pos x="38" y="42"/>
                  </a:cxn>
                  <a:cxn ang="0">
                    <a:pos x="36" y="44"/>
                  </a:cxn>
                  <a:cxn ang="0">
                    <a:pos x="32" y="42"/>
                  </a:cxn>
                  <a:cxn ang="0">
                    <a:pos x="26" y="40"/>
                  </a:cxn>
                  <a:cxn ang="0">
                    <a:pos x="14" y="32"/>
                  </a:cxn>
                  <a:cxn ang="0">
                    <a:pos x="6" y="20"/>
                  </a:cxn>
                  <a:cxn ang="0">
                    <a:pos x="0" y="12"/>
                  </a:cxn>
                  <a:cxn ang="0">
                    <a:pos x="0" y="0"/>
                  </a:cxn>
                  <a:cxn ang="0">
                    <a:pos x="8" y="4"/>
                  </a:cxn>
                  <a:cxn ang="0">
                    <a:pos x="12" y="10"/>
                  </a:cxn>
                  <a:cxn ang="0">
                    <a:pos x="16" y="16"/>
                  </a:cxn>
                  <a:cxn ang="0">
                    <a:pos x="20" y="22"/>
                  </a:cxn>
                  <a:cxn ang="0">
                    <a:pos x="24" y="24"/>
                  </a:cxn>
                  <a:cxn ang="0">
                    <a:pos x="28" y="26"/>
                  </a:cxn>
                  <a:cxn ang="0">
                    <a:pos x="32" y="28"/>
                  </a:cxn>
                  <a:cxn ang="0">
                    <a:pos x="34" y="32"/>
                  </a:cxn>
                  <a:cxn ang="0">
                    <a:pos x="38" y="42"/>
                  </a:cxn>
                </a:cxnLst>
                <a:rect l="0" t="0" r="r" b="b"/>
                <a:pathLst>
                  <a:path w="38" h="44">
                    <a:moveTo>
                      <a:pt x="38" y="42"/>
                    </a:moveTo>
                    <a:lnTo>
                      <a:pt x="36" y="44"/>
                    </a:lnTo>
                    <a:lnTo>
                      <a:pt x="32" y="42"/>
                    </a:lnTo>
                    <a:lnTo>
                      <a:pt x="26" y="40"/>
                    </a:lnTo>
                    <a:lnTo>
                      <a:pt x="14" y="32"/>
                    </a:lnTo>
                    <a:lnTo>
                      <a:pt x="6" y="20"/>
                    </a:lnTo>
                    <a:lnTo>
                      <a:pt x="0" y="12"/>
                    </a:lnTo>
                    <a:lnTo>
                      <a:pt x="0" y="0"/>
                    </a:lnTo>
                    <a:lnTo>
                      <a:pt x="8" y="4"/>
                    </a:lnTo>
                    <a:lnTo>
                      <a:pt x="12" y="10"/>
                    </a:lnTo>
                    <a:lnTo>
                      <a:pt x="16" y="16"/>
                    </a:lnTo>
                    <a:lnTo>
                      <a:pt x="20" y="22"/>
                    </a:lnTo>
                    <a:lnTo>
                      <a:pt x="24" y="24"/>
                    </a:lnTo>
                    <a:lnTo>
                      <a:pt x="28" y="26"/>
                    </a:lnTo>
                    <a:lnTo>
                      <a:pt x="32" y="28"/>
                    </a:lnTo>
                    <a:lnTo>
                      <a:pt x="34" y="32"/>
                    </a:lnTo>
                    <a:lnTo>
                      <a:pt x="38" y="42"/>
                    </a:lnTo>
                    <a:close/>
                  </a:path>
                </a:pathLst>
              </a:custGeom>
              <a:grpFill/>
              <a:ln w="6350" cmpd="sng">
                <a:solidFill>
                  <a:schemeClr val="accent5"/>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41" name="Freeform 240"/>
              <p:cNvSpPr>
                <a:spLocks/>
              </p:cNvSpPr>
              <p:nvPr/>
            </p:nvSpPr>
            <p:spPr bwMode="gray">
              <a:xfrm>
                <a:off x="8256333" y="4530705"/>
                <a:ext cx="101600" cy="60325"/>
              </a:xfrm>
              <a:custGeom>
                <a:avLst/>
                <a:gdLst/>
                <a:ahLst/>
                <a:cxnLst>
                  <a:cxn ang="0">
                    <a:pos x="36" y="38"/>
                  </a:cxn>
                  <a:cxn ang="0">
                    <a:pos x="34" y="38"/>
                  </a:cxn>
                  <a:cxn ang="0">
                    <a:pos x="30" y="38"/>
                  </a:cxn>
                  <a:cxn ang="0">
                    <a:pos x="22" y="38"/>
                  </a:cxn>
                  <a:cxn ang="0">
                    <a:pos x="10" y="36"/>
                  </a:cxn>
                  <a:cxn ang="0">
                    <a:pos x="2" y="32"/>
                  </a:cxn>
                  <a:cxn ang="0">
                    <a:pos x="0" y="28"/>
                  </a:cxn>
                  <a:cxn ang="0">
                    <a:pos x="0" y="26"/>
                  </a:cxn>
                  <a:cxn ang="0">
                    <a:pos x="0" y="24"/>
                  </a:cxn>
                  <a:cxn ang="0">
                    <a:pos x="2" y="22"/>
                  </a:cxn>
                  <a:cxn ang="0">
                    <a:pos x="24" y="22"/>
                  </a:cxn>
                  <a:cxn ang="0">
                    <a:pos x="28" y="24"/>
                  </a:cxn>
                  <a:cxn ang="0">
                    <a:pos x="30" y="24"/>
                  </a:cxn>
                  <a:cxn ang="0">
                    <a:pos x="38" y="22"/>
                  </a:cxn>
                  <a:cxn ang="0">
                    <a:pos x="42" y="18"/>
                  </a:cxn>
                  <a:cxn ang="0">
                    <a:pos x="46" y="14"/>
                  </a:cxn>
                  <a:cxn ang="0">
                    <a:pos x="52" y="10"/>
                  </a:cxn>
                  <a:cxn ang="0">
                    <a:pos x="52" y="4"/>
                  </a:cxn>
                  <a:cxn ang="0">
                    <a:pos x="52" y="0"/>
                  </a:cxn>
                  <a:cxn ang="0">
                    <a:pos x="54" y="0"/>
                  </a:cxn>
                  <a:cxn ang="0">
                    <a:pos x="56" y="2"/>
                  </a:cxn>
                  <a:cxn ang="0">
                    <a:pos x="60" y="4"/>
                  </a:cxn>
                  <a:cxn ang="0">
                    <a:pos x="62" y="8"/>
                  </a:cxn>
                  <a:cxn ang="0">
                    <a:pos x="64" y="10"/>
                  </a:cxn>
                  <a:cxn ang="0">
                    <a:pos x="62" y="12"/>
                  </a:cxn>
                  <a:cxn ang="0">
                    <a:pos x="60" y="16"/>
                  </a:cxn>
                  <a:cxn ang="0">
                    <a:pos x="58" y="18"/>
                  </a:cxn>
                  <a:cxn ang="0">
                    <a:pos x="58" y="20"/>
                  </a:cxn>
                  <a:cxn ang="0">
                    <a:pos x="54" y="26"/>
                  </a:cxn>
                  <a:cxn ang="0">
                    <a:pos x="46" y="32"/>
                  </a:cxn>
                  <a:cxn ang="0">
                    <a:pos x="40" y="36"/>
                  </a:cxn>
                  <a:cxn ang="0">
                    <a:pos x="34" y="38"/>
                  </a:cxn>
                  <a:cxn ang="0">
                    <a:pos x="36" y="38"/>
                  </a:cxn>
                </a:cxnLst>
                <a:rect l="0" t="0" r="r" b="b"/>
                <a:pathLst>
                  <a:path w="64" h="38">
                    <a:moveTo>
                      <a:pt x="36" y="38"/>
                    </a:moveTo>
                    <a:lnTo>
                      <a:pt x="34" y="38"/>
                    </a:lnTo>
                    <a:lnTo>
                      <a:pt x="30" y="38"/>
                    </a:lnTo>
                    <a:lnTo>
                      <a:pt x="22" y="38"/>
                    </a:lnTo>
                    <a:lnTo>
                      <a:pt x="10" y="36"/>
                    </a:lnTo>
                    <a:lnTo>
                      <a:pt x="2" y="32"/>
                    </a:lnTo>
                    <a:lnTo>
                      <a:pt x="0" y="28"/>
                    </a:lnTo>
                    <a:lnTo>
                      <a:pt x="0" y="26"/>
                    </a:lnTo>
                    <a:lnTo>
                      <a:pt x="0" y="24"/>
                    </a:lnTo>
                    <a:lnTo>
                      <a:pt x="2" y="22"/>
                    </a:lnTo>
                    <a:lnTo>
                      <a:pt x="24" y="22"/>
                    </a:lnTo>
                    <a:lnTo>
                      <a:pt x="28" y="24"/>
                    </a:lnTo>
                    <a:lnTo>
                      <a:pt x="30" y="24"/>
                    </a:lnTo>
                    <a:lnTo>
                      <a:pt x="38" y="22"/>
                    </a:lnTo>
                    <a:lnTo>
                      <a:pt x="42" y="18"/>
                    </a:lnTo>
                    <a:lnTo>
                      <a:pt x="46" y="14"/>
                    </a:lnTo>
                    <a:lnTo>
                      <a:pt x="52" y="10"/>
                    </a:lnTo>
                    <a:lnTo>
                      <a:pt x="52" y="4"/>
                    </a:lnTo>
                    <a:lnTo>
                      <a:pt x="52" y="0"/>
                    </a:lnTo>
                    <a:lnTo>
                      <a:pt x="54" y="0"/>
                    </a:lnTo>
                    <a:lnTo>
                      <a:pt x="56" y="2"/>
                    </a:lnTo>
                    <a:lnTo>
                      <a:pt x="60" y="4"/>
                    </a:lnTo>
                    <a:lnTo>
                      <a:pt x="62" y="8"/>
                    </a:lnTo>
                    <a:lnTo>
                      <a:pt x="64" y="10"/>
                    </a:lnTo>
                    <a:lnTo>
                      <a:pt x="62" y="12"/>
                    </a:lnTo>
                    <a:lnTo>
                      <a:pt x="60" y="16"/>
                    </a:lnTo>
                    <a:lnTo>
                      <a:pt x="58" y="18"/>
                    </a:lnTo>
                    <a:lnTo>
                      <a:pt x="58" y="20"/>
                    </a:lnTo>
                    <a:lnTo>
                      <a:pt x="54" y="26"/>
                    </a:lnTo>
                    <a:lnTo>
                      <a:pt x="46" y="32"/>
                    </a:lnTo>
                    <a:lnTo>
                      <a:pt x="40" y="36"/>
                    </a:lnTo>
                    <a:lnTo>
                      <a:pt x="34" y="38"/>
                    </a:lnTo>
                    <a:lnTo>
                      <a:pt x="36" y="38"/>
                    </a:lnTo>
                    <a:close/>
                  </a:path>
                </a:pathLst>
              </a:custGeom>
              <a:grpFill/>
              <a:ln w="6350" cmpd="sng">
                <a:solidFill>
                  <a:schemeClr val="accent5"/>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42" name="Freeform 241"/>
              <p:cNvSpPr>
                <a:spLocks/>
              </p:cNvSpPr>
              <p:nvPr/>
            </p:nvSpPr>
            <p:spPr bwMode="gray">
              <a:xfrm>
                <a:off x="7891208" y="4565630"/>
                <a:ext cx="19050" cy="25400"/>
              </a:xfrm>
              <a:custGeom>
                <a:avLst/>
                <a:gdLst/>
                <a:ahLst/>
                <a:cxnLst>
                  <a:cxn ang="0">
                    <a:pos x="12" y="10"/>
                  </a:cxn>
                  <a:cxn ang="0">
                    <a:pos x="12" y="14"/>
                  </a:cxn>
                  <a:cxn ang="0">
                    <a:pos x="12" y="16"/>
                  </a:cxn>
                  <a:cxn ang="0">
                    <a:pos x="6" y="16"/>
                  </a:cxn>
                  <a:cxn ang="0">
                    <a:pos x="2" y="14"/>
                  </a:cxn>
                  <a:cxn ang="0">
                    <a:pos x="0" y="10"/>
                  </a:cxn>
                  <a:cxn ang="0">
                    <a:pos x="2" y="4"/>
                  </a:cxn>
                  <a:cxn ang="0">
                    <a:pos x="8" y="0"/>
                  </a:cxn>
                  <a:cxn ang="0">
                    <a:pos x="10" y="6"/>
                  </a:cxn>
                  <a:cxn ang="0">
                    <a:pos x="10" y="8"/>
                  </a:cxn>
                  <a:cxn ang="0">
                    <a:pos x="12" y="10"/>
                  </a:cxn>
                </a:cxnLst>
                <a:rect l="0" t="0" r="r" b="b"/>
                <a:pathLst>
                  <a:path w="12" h="16">
                    <a:moveTo>
                      <a:pt x="12" y="10"/>
                    </a:moveTo>
                    <a:lnTo>
                      <a:pt x="12" y="14"/>
                    </a:lnTo>
                    <a:lnTo>
                      <a:pt x="12" y="16"/>
                    </a:lnTo>
                    <a:lnTo>
                      <a:pt x="6" y="16"/>
                    </a:lnTo>
                    <a:lnTo>
                      <a:pt x="2" y="14"/>
                    </a:lnTo>
                    <a:lnTo>
                      <a:pt x="0" y="10"/>
                    </a:lnTo>
                    <a:lnTo>
                      <a:pt x="2" y="4"/>
                    </a:lnTo>
                    <a:lnTo>
                      <a:pt x="8" y="0"/>
                    </a:lnTo>
                    <a:lnTo>
                      <a:pt x="10" y="6"/>
                    </a:lnTo>
                    <a:lnTo>
                      <a:pt x="10" y="8"/>
                    </a:lnTo>
                    <a:lnTo>
                      <a:pt x="12" y="10"/>
                    </a:lnTo>
                    <a:close/>
                  </a:path>
                </a:pathLst>
              </a:custGeom>
              <a:grpFill/>
              <a:ln w="6350" cmpd="sng">
                <a:solidFill>
                  <a:schemeClr val="accent5"/>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43" name="Freeform 242"/>
              <p:cNvSpPr>
                <a:spLocks/>
              </p:cNvSpPr>
              <p:nvPr/>
            </p:nvSpPr>
            <p:spPr bwMode="gray">
              <a:xfrm>
                <a:off x="7808658" y="4613255"/>
                <a:ext cx="19050" cy="31750"/>
              </a:xfrm>
              <a:custGeom>
                <a:avLst/>
                <a:gdLst/>
                <a:ahLst/>
                <a:cxnLst>
                  <a:cxn ang="0">
                    <a:pos x="6" y="2"/>
                  </a:cxn>
                  <a:cxn ang="0">
                    <a:pos x="8" y="2"/>
                  </a:cxn>
                  <a:cxn ang="0">
                    <a:pos x="8" y="0"/>
                  </a:cxn>
                  <a:cxn ang="0">
                    <a:pos x="10" y="2"/>
                  </a:cxn>
                  <a:cxn ang="0">
                    <a:pos x="12" y="4"/>
                  </a:cxn>
                  <a:cxn ang="0">
                    <a:pos x="10" y="6"/>
                  </a:cxn>
                  <a:cxn ang="0">
                    <a:pos x="8" y="12"/>
                  </a:cxn>
                  <a:cxn ang="0">
                    <a:pos x="0" y="20"/>
                  </a:cxn>
                  <a:cxn ang="0">
                    <a:pos x="0" y="10"/>
                  </a:cxn>
                  <a:cxn ang="0">
                    <a:pos x="2" y="6"/>
                  </a:cxn>
                  <a:cxn ang="0">
                    <a:pos x="4" y="4"/>
                  </a:cxn>
                  <a:cxn ang="0">
                    <a:pos x="6" y="2"/>
                  </a:cxn>
                </a:cxnLst>
                <a:rect l="0" t="0" r="r" b="b"/>
                <a:pathLst>
                  <a:path w="12" h="20">
                    <a:moveTo>
                      <a:pt x="6" y="2"/>
                    </a:moveTo>
                    <a:lnTo>
                      <a:pt x="8" y="2"/>
                    </a:lnTo>
                    <a:lnTo>
                      <a:pt x="8" y="0"/>
                    </a:lnTo>
                    <a:lnTo>
                      <a:pt x="10" y="2"/>
                    </a:lnTo>
                    <a:lnTo>
                      <a:pt x="12" y="4"/>
                    </a:lnTo>
                    <a:lnTo>
                      <a:pt x="10" y="6"/>
                    </a:lnTo>
                    <a:lnTo>
                      <a:pt x="8" y="12"/>
                    </a:lnTo>
                    <a:lnTo>
                      <a:pt x="0" y="20"/>
                    </a:lnTo>
                    <a:lnTo>
                      <a:pt x="0" y="10"/>
                    </a:lnTo>
                    <a:lnTo>
                      <a:pt x="2" y="6"/>
                    </a:lnTo>
                    <a:lnTo>
                      <a:pt x="4" y="4"/>
                    </a:lnTo>
                    <a:lnTo>
                      <a:pt x="6" y="2"/>
                    </a:lnTo>
                    <a:close/>
                  </a:path>
                </a:pathLst>
              </a:custGeom>
              <a:grpFill/>
              <a:ln w="6350" cmpd="sng">
                <a:solidFill>
                  <a:schemeClr val="accent5"/>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44" name="Freeform 243"/>
              <p:cNvSpPr>
                <a:spLocks/>
              </p:cNvSpPr>
              <p:nvPr/>
            </p:nvSpPr>
            <p:spPr bwMode="gray">
              <a:xfrm>
                <a:off x="7735633" y="4486255"/>
                <a:ext cx="79375" cy="34925"/>
              </a:xfrm>
              <a:custGeom>
                <a:avLst/>
                <a:gdLst/>
                <a:ahLst/>
                <a:cxnLst>
                  <a:cxn ang="0">
                    <a:pos x="42" y="22"/>
                  </a:cxn>
                  <a:cxn ang="0">
                    <a:pos x="40" y="20"/>
                  </a:cxn>
                  <a:cxn ang="0">
                    <a:pos x="38" y="16"/>
                  </a:cxn>
                  <a:cxn ang="0">
                    <a:pos x="34" y="14"/>
                  </a:cxn>
                  <a:cxn ang="0">
                    <a:pos x="30" y="14"/>
                  </a:cxn>
                  <a:cxn ang="0">
                    <a:pos x="24" y="12"/>
                  </a:cxn>
                  <a:cxn ang="0">
                    <a:pos x="16" y="12"/>
                  </a:cxn>
                  <a:cxn ang="0">
                    <a:pos x="10" y="12"/>
                  </a:cxn>
                  <a:cxn ang="0">
                    <a:pos x="2" y="12"/>
                  </a:cxn>
                  <a:cxn ang="0">
                    <a:pos x="0" y="10"/>
                  </a:cxn>
                  <a:cxn ang="0">
                    <a:pos x="8" y="4"/>
                  </a:cxn>
                  <a:cxn ang="0">
                    <a:pos x="14" y="4"/>
                  </a:cxn>
                  <a:cxn ang="0">
                    <a:pos x="18" y="2"/>
                  </a:cxn>
                  <a:cxn ang="0">
                    <a:pos x="24" y="2"/>
                  </a:cxn>
                  <a:cxn ang="0">
                    <a:pos x="28" y="0"/>
                  </a:cxn>
                  <a:cxn ang="0">
                    <a:pos x="28" y="2"/>
                  </a:cxn>
                  <a:cxn ang="0">
                    <a:pos x="30" y="2"/>
                  </a:cxn>
                  <a:cxn ang="0">
                    <a:pos x="34" y="0"/>
                  </a:cxn>
                  <a:cxn ang="0">
                    <a:pos x="38" y="2"/>
                  </a:cxn>
                  <a:cxn ang="0">
                    <a:pos x="44" y="6"/>
                  </a:cxn>
                  <a:cxn ang="0">
                    <a:pos x="48" y="10"/>
                  </a:cxn>
                  <a:cxn ang="0">
                    <a:pos x="50" y="16"/>
                  </a:cxn>
                  <a:cxn ang="0">
                    <a:pos x="48" y="18"/>
                  </a:cxn>
                  <a:cxn ang="0">
                    <a:pos x="46" y="20"/>
                  </a:cxn>
                  <a:cxn ang="0">
                    <a:pos x="42" y="22"/>
                  </a:cxn>
                </a:cxnLst>
                <a:rect l="0" t="0" r="r" b="b"/>
                <a:pathLst>
                  <a:path w="50" h="22">
                    <a:moveTo>
                      <a:pt x="42" y="22"/>
                    </a:moveTo>
                    <a:lnTo>
                      <a:pt x="40" y="20"/>
                    </a:lnTo>
                    <a:lnTo>
                      <a:pt x="38" y="16"/>
                    </a:lnTo>
                    <a:lnTo>
                      <a:pt x="34" y="14"/>
                    </a:lnTo>
                    <a:lnTo>
                      <a:pt x="30" y="14"/>
                    </a:lnTo>
                    <a:lnTo>
                      <a:pt x="24" y="12"/>
                    </a:lnTo>
                    <a:lnTo>
                      <a:pt x="16" y="12"/>
                    </a:lnTo>
                    <a:lnTo>
                      <a:pt x="10" y="12"/>
                    </a:lnTo>
                    <a:lnTo>
                      <a:pt x="2" y="12"/>
                    </a:lnTo>
                    <a:lnTo>
                      <a:pt x="0" y="10"/>
                    </a:lnTo>
                    <a:lnTo>
                      <a:pt x="8" y="4"/>
                    </a:lnTo>
                    <a:lnTo>
                      <a:pt x="14" y="4"/>
                    </a:lnTo>
                    <a:lnTo>
                      <a:pt x="18" y="2"/>
                    </a:lnTo>
                    <a:lnTo>
                      <a:pt x="24" y="2"/>
                    </a:lnTo>
                    <a:lnTo>
                      <a:pt x="28" y="0"/>
                    </a:lnTo>
                    <a:lnTo>
                      <a:pt x="28" y="2"/>
                    </a:lnTo>
                    <a:lnTo>
                      <a:pt x="30" y="2"/>
                    </a:lnTo>
                    <a:lnTo>
                      <a:pt x="34" y="0"/>
                    </a:lnTo>
                    <a:lnTo>
                      <a:pt x="38" y="2"/>
                    </a:lnTo>
                    <a:lnTo>
                      <a:pt x="44" y="6"/>
                    </a:lnTo>
                    <a:lnTo>
                      <a:pt x="48" y="10"/>
                    </a:lnTo>
                    <a:lnTo>
                      <a:pt x="50" y="16"/>
                    </a:lnTo>
                    <a:lnTo>
                      <a:pt x="48" y="18"/>
                    </a:lnTo>
                    <a:lnTo>
                      <a:pt x="46" y="20"/>
                    </a:lnTo>
                    <a:lnTo>
                      <a:pt x="42" y="22"/>
                    </a:lnTo>
                    <a:close/>
                  </a:path>
                </a:pathLst>
              </a:custGeom>
              <a:grpFill/>
              <a:ln w="6350" cmpd="sng">
                <a:solidFill>
                  <a:schemeClr val="accent5"/>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45" name="Freeform 244"/>
              <p:cNvSpPr>
                <a:spLocks/>
              </p:cNvSpPr>
              <p:nvPr/>
            </p:nvSpPr>
            <p:spPr bwMode="gray">
              <a:xfrm>
                <a:off x="7732458" y="4349730"/>
                <a:ext cx="31750" cy="66675"/>
              </a:xfrm>
              <a:custGeom>
                <a:avLst/>
                <a:gdLst/>
                <a:ahLst/>
                <a:cxnLst>
                  <a:cxn ang="0">
                    <a:pos x="2" y="22"/>
                  </a:cxn>
                  <a:cxn ang="0">
                    <a:pos x="2" y="18"/>
                  </a:cxn>
                  <a:cxn ang="0">
                    <a:pos x="2" y="14"/>
                  </a:cxn>
                  <a:cxn ang="0">
                    <a:pos x="0" y="10"/>
                  </a:cxn>
                  <a:cxn ang="0">
                    <a:pos x="2" y="4"/>
                  </a:cxn>
                  <a:cxn ang="0">
                    <a:pos x="0" y="0"/>
                  </a:cxn>
                  <a:cxn ang="0">
                    <a:pos x="4" y="0"/>
                  </a:cxn>
                  <a:cxn ang="0">
                    <a:pos x="6" y="8"/>
                  </a:cxn>
                  <a:cxn ang="0">
                    <a:pos x="4" y="16"/>
                  </a:cxn>
                  <a:cxn ang="0">
                    <a:pos x="8" y="16"/>
                  </a:cxn>
                  <a:cxn ang="0">
                    <a:pos x="8" y="8"/>
                  </a:cxn>
                  <a:cxn ang="0">
                    <a:pos x="16" y="8"/>
                  </a:cxn>
                  <a:cxn ang="0">
                    <a:pos x="16" y="12"/>
                  </a:cxn>
                  <a:cxn ang="0">
                    <a:pos x="16" y="14"/>
                  </a:cxn>
                  <a:cxn ang="0">
                    <a:pos x="14" y="16"/>
                  </a:cxn>
                  <a:cxn ang="0">
                    <a:pos x="12" y="18"/>
                  </a:cxn>
                  <a:cxn ang="0">
                    <a:pos x="12" y="22"/>
                  </a:cxn>
                  <a:cxn ang="0">
                    <a:pos x="20" y="32"/>
                  </a:cxn>
                  <a:cxn ang="0">
                    <a:pos x="16" y="32"/>
                  </a:cxn>
                  <a:cxn ang="0">
                    <a:pos x="14" y="30"/>
                  </a:cxn>
                  <a:cxn ang="0">
                    <a:pos x="12" y="28"/>
                  </a:cxn>
                  <a:cxn ang="0">
                    <a:pos x="8" y="28"/>
                  </a:cxn>
                  <a:cxn ang="0">
                    <a:pos x="6" y="28"/>
                  </a:cxn>
                  <a:cxn ang="0">
                    <a:pos x="4" y="30"/>
                  </a:cxn>
                  <a:cxn ang="0">
                    <a:pos x="4" y="34"/>
                  </a:cxn>
                  <a:cxn ang="0">
                    <a:pos x="4" y="38"/>
                  </a:cxn>
                  <a:cxn ang="0">
                    <a:pos x="6" y="42"/>
                  </a:cxn>
                  <a:cxn ang="0">
                    <a:pos x="2" y="40"/>
                  </a:cxn>
                  <a:cxn ang="0">
                    <a:pos x="2" y="34"/>
                  </a:cxn>
                  <a:cxn ang="0">
                    <a:pos x="2" y="22"/>
                  </a:cxn>
                </a:cxnLst>
                <a:rect l="0" t="0" r="r" b="b"/>
                <a:pathLst>
                  <a:path w="20" h="42">
                    <a:moveTo>
                      <a:pt x="2" y="22"/>
                    </a:moveTo>
                    <a:lnTo>
                      <a:pt x="2" y="18"/>
                    </a:lnTo>
                    <a:lnTo>
                      <a:pt x="2" y="14"/>
                    </a:lnTo>
                    <a:lnTo>
                      <a:pt x="0" y="10"/>
                    </a:lnTo>
                    <a:lnTo>
                      <a:pt x="2" y="4"/>
                    </a:lnTo>
                    <a:lnTo>
                      <a:pt x="0" y="0"/>
                    </a:lnTo>
                    <a:lnTo>
                      <a:pt x="4" y="0"/>
                    </a:lnTo>
                    <a:lnTo>
                      <a:pt x="6" y="8"/>
                    </a:lnTo>
                    <a:lnTo>
                      <a:pt x="4" y="16"/>
                    </a:lnTo>
                    <a:lnTo>
                      <a:pt x="8" y="16"/>
                    </a:lnTo>
                    <a:lnTo>
                      <a:pt x="8" y="8"/>
                    </a:lnTo>
                    <a:lnTo>
                      <a:pt x="16" y="8"/>
                    </a:lnTo>
                    <a:lnTo>
                      <a:pt x="16" y="12"/>
                    </a:lnTo>
                    <a:lnTo>
                      <a:pt x="16" y="14"/>
                    </a:lnTo>
                    <a:lnTo>
                      <a:pt x="14" y="16"/>
                    </a:lnTo>
                    <a:lnTo>
                      <a:pt x="12" y="18"/>
                    </a:lnTo>
                    <a:lnTo>
                      <a:pt x="12" y="22"/>
                    </a:lnTo>
                    <a:lnTo>
                      <a:pt x="20" y="32"/>
                    </a:lnTo>
                    <a:lnTo>
                      <a:pt x="16" y="32"/>
                    </a:lnTo>
                    <a:lnTo>
                      <a:pt x="14" y="30"/>
                    </a:lnTo>
                    <a:lnTo>
                      <a:pt x="12" y="28"/>
                    </a:lnTo>
                    <a:lnTo>
                      <a:pt x="8" y="28"/>
                    </a:lnTo>
                    <a:lnTo>
                      <a:pt x="6" y="28"/>
                    </a:lnTo>
                    <a:lnTo>
                      <a:pt x="4" y="30"/>
                    </a:lnTo>
                    <a:lnTo>
                      <a:pt x="4" y="34"/>
                    </a:lnTo>
                    <a:lnTo>
                      <a:pt x="4" y="38"/>
                    </a:lnTo>
                    <a:lnTo>
                      <a:pt x="6" y="42"/>
                    </a:lnTo>
                    <a:lnTo>
                      <a:pt x="2" y="40"/>
                    </a:lnTo>
                    <a:lnTo>
                      <a:pt x="2" y="34"/>
                    </a:lnTo>
                    <a:lnTo>
                      <a:pt x="2" y="22"/>
                    </a:lnTo>
                    <a:close/>
                  </a:path>
                </a:pathLst>
              </a:custGeom>
              <a:grpFill/>
              <a:ln w="6350" cmpd="sng">
                <a:solidFill>
                  <a:schemeClr val="accent5"/>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46" name="Freeform 245"/>
              <p:cNvSpPr>
                <a:spLocks/>
              </p:cNvSpPr>
              <p:nvPr/>
            </p:nvSpPr>
            <p:spPr bwMode="gray">
              <a:xfrm>
                <a:off x="7691183" y="4495780"/>
                <a:ext cx="28575" cy="25400"/>
              </a:xfrm>
              <a:custGeom>
                <a:avLst/>
                <a:gdLst/>
                <a:ahLst/>
                <a:cxnLst>
                  <a:cxn ang="0">
                    <a:pos x="16" y="4"/>
                  </a:cxn>
                  <a:cxn ang="0">
                    <a:pos x="18" y="6"/>
                  </a:cxn>
                  <a:cxn ang="0">
                    <a:pos x="18" y="10"/>
                  </a:cxn>
                  <a:cxn ang="0">
                    <a:pos x="18" y="12"/>
                  </a:cxn>
                  <a:cxn ang="0">
                    <a:pos x="16" y="14"/>
                  </a:cxn>
                  <a:cxn ang="0">
                    <a:pos x="10" y="16"/>
                  </a:cxn>
                  <a:cxn ang="0">
                    <a:pos x="2" y="12"/>
                  </a:cxn>
                  <a:cxn ang="0">
                    <a:pos x="0" y="8"/>
                  </a:cxn>
                  <a:cxn ang="0">
                    <a:pos x="0" y="4"/>
                  </a:cxn>
                  <a:cxn ang="0">
                    <a:pos x="10" y="0"/>
                  </a:cxn>
                  <a:cxn ang="0">
                    <a:pos x="18" y="4"/>
                  </a:cxn>
                  <a:cxn ang="0">
                    <a:pos x="16" y="4"/>
                  </a:cxn>
                </a:cxnLst>
                <a:rect l="0" t="0" r="r" b="b"/>
                <a:pathLst>
                  <a:path w="18" h="16">
                    <a:moveTo>
                      <a:pt x="16" y="4"/>
                    </a:moveTo>
                    <a:lnTo>
                      <a:pt x="18" y="6"/>
                    </a:lnTo>
                    <a:lnTo>
                      <a:pt x="18" y="10"/>
                    </a:lnTo>
                    <a:lnTo>
                      <a:pt x="18" y="12"/>
                    </a:lnTo>
                    <a:lnTo>
                      <a:pt x="16" y="14"/>
                    </a:lnTo>
                    <a:lnTo>
                      <a:pt x="10" y="16"/>
                    </a:lnTo>
                    <a:lnTo>
                      <a:pt x="2" y="12"/>
                    </a:lnTo>
                    <a:lnTo>
                      <a:pt x="0" y="8"/>
                    </a:lnTo>
                    <a:lnTo>
                      <a:pt x="0" y="4"/>
                    </a:lnTo>
                    <a:lnTo>
                      <a:pt x="10" y="0"/>
                    </a:lnTo>
                    <a:lnTo>
                      <a:pt x="18" y="4"/>
                    </a:lnTo>
                    <a:lnTo>
                      <a:pt x="16" y="4"/>
                    </a:lnTo>
                    <a:close/>
                  </a:path>
                </a:pathLst>
              </a:custGeom>
              <a:grpFill/>
              <a:ln w="6350" cmpd="sng">
                <a:solidFill>
                  <a:schemeClr val="accent5"/>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47" name="Freeform 246"/>
              <p:cNvSpPr>
                <a:spLocks/>
              </p:cNvSpPr>
              <p:nvPr/>
            </p:nvSpPr>
            <p:spPr bwMode="gray">
              <a:xfrm>
                <a:off x="7424483" y="4638655"/>
                <a:ext cx="79375" cy="25400"/>
              </a:xfrm>
              <a:custGeom>
                <a:avLst/>
                <a:gdLst/>
                <a:ahLst/>
                <a:cxnLst>
                  <a:cxn ang="0">
                    <a:pos x="50" y="12"/>
                  </a:cxn>
                  <a:cxn ang="0">
                    <a:pos x="48" y="12"/>
                  </a:cxn>
                  <a:cxn ang="0">
                    <a:pos x="42" y="12"/>
                  </a:cxn>
                  <a:cxn ang="0">
                    <a:pos x="38" y="10"/>
                  </a:cxn>
                  <a:cxn ang="0">
                    <a:pos x="34" y="14"/>
                  </a:cxn>
                  <a:cxn ang="0">
                    <a:pos x="30" y="16"/>
                  </a:cxn>
                  <a:cxn ang="0">
                    <a:pos x="20" y="16"/>
                  </a:cxn>
                  <a:cxn ang="0">
                    <a:pos x="16" y="16"/>
                  </a:cxn>
                  <a:cxn ang="0">
                    <a:pos x="14" y="14"/>
                  </a:cxn>
                  <a:cxn ang="0">
                    <a:pos x="12" y="10"/>
                  </a:cxn>
                  <a:cxn ang="0">
                    <a:pos x="8" y="12"/>
                  </a:cxn>
                  <a:cxn ang="0">
                    <a:pos x="6" y="14"/>
                  </a:cxn>
                  <a:cxn ang="0">
                    <a:pos x="2" y="12"/>
                  </a:cxn>
                  <a:cxn ang="0">
                    <a:pos x="0" y="10"/>
                  </a:cxn>
                  <a:cxn ang="0">
                    <a:pos x="2" y="6"/>
                  </a:cxn>
                  <a:cxn ang="0">
                    <a:pos x="6" y="4"/>
                  </a:cxn>
                  <a:cxn ang="0">
                    <a:pos x="10" y="2"/>
                  </a:cxn>
                  <a:cxn ang="0">
                    <a:pos x="14" y="2"/>
                  </a:cxn>
                  <a:cxn ang="0">
                    <a:pos x="14" y="6"/>
                  </a:cxn>
                  <a:cxn ang="0">
                    <a:pos x="32" y="10"/>
                  </a:cxn>
                  <a:cxn ang="0">
                    <a:pos x="38" y="10"/>
                  </a:cxn>
                  <a:cxn ang="0">
                    <a:pos x="34" y="6"/>
                  </a:cxn>
                  <a:cxn ang="0">
                    <a:pos x="32" y="4"/>
                  </a:cxn>
                  <a:cxn ang="0">
                    <a:pos x="34" y="2"/>
                  </a:cxn>
                  <a:cxn ang="0">
                    <a:pos x="38" y="0"/>
                  </a:cxn>
                  <a:cxn ang="0">
                    <a:pos x="42" y="4"/>
                  </a:cxn>
                  <a:cxn ang="0">
                    <a:pos x="50" y="8"/>
                  </a:cxn>
                  <a:cxn ang="0">
                    <a:pos x="50" y="12"/>
                  </a:cxn>
                </a:cxnLst>
                <a:rect l="0" t="0" r="r" b="b"/>
                <a:pathLst>
                  <a:path w="50" h="16">
                    <a:moveTo>
                      <a:pt x="50" y="12"/>
                    </a:moveTo>
                    <a:lnTo>
                      <a:pt x="48" y="12"/>
                    </a:lnTo>
                    <a:lnTo>
                      <a:pt x="42" y="12"/>
                    </a:lnTo>
                    <a:lnTo>
                      <a:pt x="38" y="10"/>
                    </a:lnTo>
                    <a:lnTo>
                      <a:pt x="34" y="14"/>
                    </a:lnTo>
                    <a:lnTo>
                      <a:pt x="30" y="16"/>
                    </a:lnTo>
                    <a:lnTo>
                      <a:pt x="20" y="16"/>
                    </a:lnTo>
                    <a:lnTo>
                      <a:pt x="16" y="16"/>
                    </a:lnTo>
                    <a:lnTo>
                      <a:pt x="14" y="14"/>
                    </a:lnTo>
                    <a:lnTo>
                      <a:pt x="12" y="10"/>
                    </a:lnTo>
                    <a:lnTo>
                      <a:pt x="8" y="12"/>
                    </a:lnTo>
                    <a:lnTo>
                      <a:pt x="6" y="14"/>
                    </a:lnTo>
                    <a:lnTo>
                      <a:pt x="2" y="12"/>
                    </a:lnTo>
                    <a:lnTo>
                      <a:pt x="0" y="10"/>
                    </a:lnTo>
                    <a:lnTo>
                      <a:pt x="2" y="6"/>
                    </a:lnTo>
                    <a:lnTo>
                      <a:pt x="6" y="4"/>
                    </a:lnTo>
                    <a:lnTo>
                      <a:pt x="10" y="2"/>
                    </a:lnTo>
                    <a:lnTo>
                      <a:pt x="14" y="2"/>
                    </a:lnTo>
                    <a:lnTo>
                      <a:pt x="14" y="6"/>
                    </a:lnTo>
                    <a:lnTo>
                      <a:pt x="32" y="10"/>
                    </a:lnTo>
                    <a:lnTo>
                      <a:pt x="38" y="10"/>
                    </a:lnTo>
                    <a:lnTo>
                      <a:pt x="34" y="6"/>
                    </a:lnTo>
                    <a:lnTo>
                      <a:pt x="32" y="4"/>
                    </a:lnTo>
                    <a:lnTo>
                      <a:pt x="34" y="2"/>
                    </a:lnTo>
                    <a:lnTo>
                      <a:pt x="38" y="0"/>
                    </a:lnTo>
                    <a:lnTo>
                      <a:pt x="42" y="4"/>
                    </a:lnTo>
                    <a:lnTo>
                      <a:pt x="50" y="8"/>
                    </a:lnTo>
                    <a:lnTo>
                      <a:pt x="50" y="12"/>
                    </a:lnTo>
                    <a:close/>
                  </a:path>
                </a:pathLst>
              </a:custGeom>
              <a:grpFill/>
              <a:ln w="6350" cmpd="sng">
                <a:solidFill>
                  <a:schemeClr val="accent5"/>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48" name="Freeform 247"/>
              <p:cNvSpPr>
                <a:spLocks/>
              </p:cNvSpPr>
              <p:nvPr/>
            </p:nvSpPr>
            <p:spPr bwMode="gray">
              <a:xfrm>
                <a:off x="7580058" y="4117955"/>
                <a:ext cx="120650" cy="123825"/>
              </a:xfrm>
              <a:custGeom>
                <a:avLst/>
                <a:gdLst/>
                <a:ahLst/>
                <a:cxnLst>
                  <a:cxn ang="0">
                    <a:pos x="60" y="52"/>
                  </a:cxn>
                  <a:cxn ang="0">
                    <a:pos x="54" y="58"/>
                  </a:cxn>
                  <a:cxn ang="0">
                    <a:pos x="58" y="64"/>
                  </a:cxn>
                  <a:cxn ang="0">
                    <a:pos x="62" y="72"/>
                  </a:cxn>
                  <a:cxn ang="0">
                    <a:pos x="58" y="78"/>
                  </a:cxn>
                  <a:cxn ang="0">
                    <a:pos x="52" y="78"/>
                  </a:cxn>
                  <a:cxn ang="0">
                    <a:pos x="48" y="76"/>
                  </a:cxn>
                  <a:cxn ang="0">
                    <a:pos x="42" y="74"/>
                  </a:cxn>
                  <a:cxn ang="0">
                    <a:pos x="34" y="62"/>
                  </a:cxn>
                  <a:cxn ang="0">
                    <a:pos x="34" y="52"/>
                  </a:cxn>
                  <a:cxn ang="0">
                    <a:pos x="32" y="44"/>
                  </a:cxn>
                  <a:cxn ang="0">
                    <a:pos x="24" y="48"/>
                  </a:cxn>
                  <a:cxn ang="0">
                    <a:pos x="18" y="46"/>
                  </a:cxn>
                  <a:cxn ang="0">
                    <a:pos x="12" y="44"/>
                  </a:cxn>
                  <a:cxn ang="0">
                    <a:pos x="8" y="56"/>
                  </a:cxn>
                  <a:cxn ang="0">
                    <a:pos x="4" y="66"/>
                  </a:cxn>
                  <a:cxn ang="0">
                    <a:pos x="0" y="66"/>
                  </a:cxn>
                  <a:cxn ang="0">
                    <a:pos x="2" y="54"/>
                  </a:cxn>
                  <a:cxn ang="0">
                    <a:pos x="0" y="42"/>
                  </a:cxn>
                  <a:cxn ang="0">
                    <a:pos x="6" y="34"/>
                  </a:cxn>
                  <a:cxn ang="0">
                    <a:pos x="14" y="28"/>
                  </a:cxn>
                  <a:cxn ang="0">
                    <a:pos x="18" y="24"/>
                  </a:cxn>
                  <a:cxn ang="0">
                    <a:pos x="26" y="24"/>
                  </a:cxn>
                  <a:cxn ang="0">
                    <a:pos x="30" y="28"/>
                  </a:cxn>
                  <a:cxn ang="0">
                    <a:pos x="36" y="30"/>
                  </a:cxn>
                  <a:cxn ang="0">
                    <a:pos x="40" y="24"/>
                  </a:cxn>
                  <a:cxn ang="0">
                    <a:pos x="44" y="18"/>
                  </a:cxn>
                  <a:cxn ang="0">
                    <a:pos x="52" y="14"/>
                  </a:cxn>
                  <a:cxn ang="0">
                    <a:pos x="54" y="0"/>
                  </a:cxn>
                  <a:cxn ang="0">
                    <a:pos x="62" y="6"/>
                  </a:cxn>
                  <a:cxn ang="0">
                    <a:pos x="70" y="26"/>
                  </a:cxn>
                  <a:cxn ang="0">
                    <a:pos x="74" y="52"/>
                  </a:cxn>
                  <a:cxn ang="0">
                    <a:pos x="70" y="62"/>
                  </a:cxn>
                  <a:cxn ang="0">
                    <a:pos x="68" y="66"/>
                  </a:cxn>
                  <a:cxn ang="0">
                    <a:pos x="62" y="52"/>
                  </a:cxn>
                </a:cxnLst>
                <a:rect l="0" t="0" r="r" b="b"/>
                <a:pathLst>
                  <a:path w="76" h="78">
                    <a:moveTo>
                      <a:pt x="64" y="56"/>
                    </a:moveTo>
                    <a:lnTo>
                      <a:pt x="60" y="52"/>
                    </a:lnTo>
                    <a:lnTo>
                      <a:pt x="56" y="54"/>
                    </a:lnTo>
                    <a:lnTo>
                      <a:pt x="54" y="58"/>
                    </a:lnTo>
                    <a:lnTo>
                      <a:pt x="56" y="62"/>
                    </a:lnTo>
                    <a:lnTo>
                      <a:pt x="58" y="64"/>
                    </a:lnTo>
                    <a:lnTo>
                      <a:pt x="60" y="68"/>
                    </a:lnTo>
                    <a:lnTo>
                      <a:pt x="62" y="72"/>
                    </a:lnTo>
                    <a:lnTo>
                      <a:pt x="60" y="78"/>
                    </a:lnTo>
                    <a:lnTo>
                      <a:pt x="58" y="78"/>
                    </a:lnTo>
                    <a:lnTo>
                      <a:pt x="54" y="78"/>
                    </a:lnTo>
                    <a:lnTo>
                      <a:pt x="52" y="78"/>
                    </a:lnTo>
                    <a:lnTo>
                      <a:pt x="52" y="74"/>
                    </a:lnTo>
                    <a:lnTo>
                      <a:pt x="48" y="76"/>
                    </a:lnTo>
                    <a:lnTo>
                      <a:pt x="46" y="76"/>
                    </a:lnTo>
                    <a:lnTo>
                      <a:pt x="42" y="74"/>
                    </a:lnTo>
                    <a:lnTo>
                      <a:pt x="36" y="70"/>
                    </a:lnTo>
                    <a:lnTo>
                      <a:pt x="34" y="62"/>
                    </a:lnTo>
                    <a:lnTo>
                      <a:pt x="32" y="54"/>
                    </a:lnTo>
                    <a:lnTo>
                      <a:pt x="34" y="52"/>
                    </a:lnTo>
                    <a:lnTo>
                      <a:pt x="36" y="50"/>
                    </a:lnTo>
                    <a:lnTo>
                      <a:pt x="32" y="44"/>
                    </a:lnTo>
                    <a:lnTo>
                      <a:pt x="24" y="44"/>
                    </a:lnTo>
                    <a:lnTo>
                      <a:pt x="24" y="48"/>
                    </a:lnTo>
                    <a:lnTo>
                      <a:pt x="20" y="48"/>
                    </a:lnTo>
                    <a:lnTo>
                      <a:pt x="18" y="46"/>
                    </a:lnTo>
                    <a:lnTo>
                      <a:pt x="16" y="48"/>
                    </a:lnTo>
                    <a:lnTo>
                      <a:pt x="12" y="44"/>
                    </a:lnTo>
                    <a:lnTo>
                      <a:pt x="10" y="50"/>
                    </a:lnTo>
                    <a:lnTo>
                      <a:pt x="8" y="56"/>
                    </a:lnTo>
                    <a:lnTo>
                      <a:pt x="6" y="64"/>
                    </a:lnTo>
                    <a:lnTo>
                      <a:pt x="4" y="66"/>
                    </a:lnTo>
                    <a:lnTo>
                      <a:pt x="2" y="68"/>
                    </a:lnTo>
                    <a:lnTo>
                      <a:pt x="0" y="66"/>
                    </a:lnTo>
                    <a:lnTo>
                      <a:pt x="0" y="62"/>
                    </a:lnTo>
                    <a:lnTo>
                      <a:pt x="2" y="54"/>
                    </a:lnTo>
                    <a:lnTo>
                      <a:pt x="0" y="50"/>
                    </a:lnTo>
                    <a:lnTo>
                      <a:pt x="0" y="42"/>
                    </a:lnTo>
                    <a:lnTo>
                      <a:pt x="2" y="34"/>
                    </a:lnTo>
                    <a:lnTo>
                      <a:pt x="6" y="34"/>
                    </a:lnTo>
                    <a:lnTo>
                      <a:pt x="10" y="32"/>
                    </a:lnTo>
                    <a:lnTo>
                      <a:pt x="14" y="28"/>
                    </a:lnTo>
                    <a:lnTo>
                      <a:pt x="16" y="24"/>
                    </a:lnTo>
                    <a:lnTo>
                      <a:pt x="18" y="24"/>
                    </a:lnTo>
                    <a:lnTo>
                      <a:pt x="20" y="22"/>
                    </a:lnTo>
                    <a:lnTo>
                      <a:pt x="26" y="24"/>
                    </a:lnTo>
                    <a:lnTo>
                      <a:pt x="28" y="26"/>
                    </a:lnTo>
                    <a:lnTo>
                      <a:pt x="30" y="28"/>
                    </a:lnTo>
                    <a:lnTo>
                      <a:pt x="32" y="30"/>
                    </a:lnTo>
                    <a:lnTo>
                      <a:pt x="36" y="30"/>
                    </a:lnTo>
                    <a:lnTo>
                      <a:pt x="36" y="26"/>
                    </a:lnTo>
                    <a:lnTo>
                      <a:pt x="40" y="24"/>
                    </a:lnTo>
                    <a:lnTo>
                      <a:pt x="42" y="20"/>
                    </a:lnTo>
                    <a:lnTo>
                      <a:pt x="44" y="18"/>
                    </a:lnTo>
                    <a:lnTo>
                      <a:pt x="48" y="16"/>
                    </a:lnTo>
                    <a:lnTo>
                      <a:pt x="52" y="14"/>
                    </a:lnTo>
                    <a:lnTo>
                      <a:pt x="52" y="6"/>
                    </a:lnTo>
                    <a:lnTo>
                      <a:pt x="54" y="0"/>
                    </a:lnTo>
                    <a:lnTo>
                      <a:pt x="58" y="2"/>
                    </a:lnTo>
                    <a:lnTo>
                      <a:pt x="62" y="6"/>
                    </a:lnTo>
                    <a:lnTo>
                      <a:pt x="68" y="14"/>
                    </a:lnTo>
                    <a:lnTo>
                      <a:pt x="70" y="26"/>
                    </a:lnTo>
                    <a:lnTo>
                      <a:pt x="76" y="50"/>
                    </a:lnTo>
                    <a:lnTo>
                      <a:pt x="74" y="52"/>
                    </a:lnTo>
                    <a:lnTo>
                      <a:pt x="72" y="56"/>
                    </a:lnTo>
                    <a:lnTo>
                      <a:pt x="70" y="62"/>
                    </a:lnTo>
                    <a:lnTo>
                      <a:pt x="70" y="68"/>
                    </a:lnTo>
                    <a:lnTo>
                      <a:pt x="68" y="66"/>
                    </a:lnTo>
                    <a:lnTo>
                      <a:pt x="66" y="60"/>
                    </a:lnTo>
                    <a:lnTo>
                      <a:pt x="62" y="52"/>
                    </a:lnTo>
                    <a:lnTo>
                      <a:pt x="64" y="56"/>
                    </a:lnTo>
                    <a:close/>
                  </a:path>
                </a:pathLst>
              </a:custGeom>
              <a:grpFill/>
              <a:ln w="6350" cmpd="sng">
                <a:solidFill>
                  <a:schemeClr val="accent5"/>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49" name="Freeform 248"/>
              <p:cNvSpPr>
                <a:spLocks/>
              </p:cNvSpPr>
              <p:nvPr/>
            </p:nvSpPr>
            <p:spPr bwMode="gray">
              <a:xfrm>
                <a:off x="7459408" y="4089380"/>
                <a:ext cx="60325" cy="66675"/>
              </a:xfrm>
              <a:custGeom>
                <a:avLst/>
                <a:gdLst/>
                <a:ahLst/>
                <a:cxnLst>
                  <a:cxn ang="0">
                    <a:pos x="4" y="42"/>
                  </a:cxn>
                  <a:cxn ang="0">
                    <a:pos x="0" y="42"/>
                  </a:cxn>
                  <a:cxn ang="0">
                    <a:pos x="2" y="38"/>
                  </a:cxn>
                  <a:cxn ang="0">
                    <a:pos x="6" y="34"/>
                  </a:cxn>
                  <a:cxn ang="0">
                    <a:pos x="14" y="24"/>
                  </a:cxn>
                  <a:cxn ang="0">
                    <a:pos x="24" y="16"/>
                  </a:cxn>
                  <a:cxn ang="0">
                    <a:pos x="30" y="8"/>
                  </a:cxn>
                  <a:cxn ang="0">
                    <a:pos x="32" y="4"/>
                  </a:cxn>
                  <a:cxn ang="0">
                    <a:pos x="34" y="0"/>
                  </a:cxn>
                  <a:cxn ang="0">
                    <a:pos x="34" y="4"/>
                  </a:cxn>
                  <a:cxn ang="0">
                    <a:pos x="36" y="6"/>
                  </a:cxn>
                  <a:cxn ang="0">
                    <a:pos x="38" y="10"/>
                  </a:cxn>
                  <a:cxn ang="0">
                    <a:pos x="36" y="12"/>
                  </a:cxn>
                  <a:cxn ang="0">
                    <a:pos x="32" y="14"/>
                  </a:cxn>
                  <a:cxn ang="0">
                    <a:pos x="32" y="16"/>
                  </a:cxn>
                  <a:cxn ang="0">
                    <a:pos x="30" y="18"/>
                  </a:cxn>
                  <a:cxn ang="0">
                    <a:pos x="22" y="18"/>
                  </a:cxn>
                  <a:cxn ang="0">
                    <a:pos x="20" y="28"/>
                  </a:cxn>
                  <a:cxn ang="0">
                    <a:pos x="14" y="36"/>
                  </a:cxn>
                  <a:cxn ang="0">
                    <a:pos x="10" y="40"/>
                  </a:cxn>
                  <a:cxn ang="0">
                    <a:pos x="4" y="42"/>
                  </a:cxn>
                </a:cxnLst>
                <a:rect l="0" t="0" r="r" b="b"/>
                <a:pathLst>
                  <a:path w="38" h="42">
                    <a:moveTo>
                      <a:pt x="4" y="42"/>
                    </a:moveTo>
                    <a:lnTo>
                      <a:pt x="0" y="42"/>
                    </a:lnTo>
                    <a:lnTo>
                      <a:pt x="2" y="38"/>
                    </a:lnTo>
                    <a:lnTo>
                      <a:pt x="6" y="34"/>
                    </a:lnTo>
                    <a:lnTo>
                      <a:pt x="14" y="24"/>
                    </a:lnTo>
                    <a:lnTo>
                      <a:pt x="24" y="16"/>
                    </a:lnTo>
                    <a:lnTo>
                      <a:pt x="30" y="8"/>
                    </a:lnTo>
                    <a:lnTo>
                      <a:pt x="32" y="4"/>
                    </a:lnTo>
                    <a:lnTo>
                      <a:pt x="34" y="0"/>
                    </a:lnTo>
                    <a:lnTo>
                      <a:pt x="34" y="4"/>
                    </a:lnTo>
                    <a:lnTo>
                      <a:pt x="36" y="6"/>
                    </a:lnTo>
                    <a:lnTo>
                      <a:pt x="38" y="10"/>
                    </a:lnTo>
                    <a:lnTo>
                      <a:pt x="36" y="12"/>
                    </a:lnTo>
                    <a:lnTo>
                      <a:pt x="32" y="14"/>
                    </a:lnTo>
                    <a:lnTo>
                      <a:pt x="32" y="16"/>
                    </a:lnTo>
                    <a:lnTo>
                      <a:pt x="30" y="18"/>
                    </a:lnTo>
                    <a:lnTo>
                      <a:pt x="22" y="18"/>
                    </a:lnTo>
                    <a:lnTo>
                      <a:pt x="20" y="28"/>
                    </a:lnTo>
                    <a:lnTo>
                      <a:pt x="14" y="36"/>
                    </a:lnTo>
                    <a:lnTo>
                      <a:pt x="10" y="40"/>
                    </a:lnTo>
                    <a:lnTo>
                      <a:pt x="4" y="42"/>
                    </a:lnTo>
                    <a:close/>
                  </a:path>
                </a:pathLst>
              </a:custGeom>
              <a:grpFill/>
              <a:ln w="6350" cmpd="sng">
                <a:solidFill>
                  <a:schemeClr val="accent5"/>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50" name="Freeform 249"/>
              <p:cNvSpPr>
                <a:spLocks/>
              </p:cNvSpPr>
              <p:nvPr/>
            </p:nvSpPr>
            <p:spPr bwMode="gray">
              <a:xfrm>
                <a:off x="7503858" y="3867130"/>
                <a:ext cx="117475" cy="174625"/>
              </a:xfrm>
              <a:custGeom>
                <a:avLst/>
                <a:gdLst/>
                <a:ahLst/>
                <a:cxnLst>
                  <a:cxn ang="0">
                    <a:pos x="8" y="38"/>
                  </a:cxn>
                  <a:cxn ang="0">
                    <a:pos x="6" y="20"/>
                  </a:cxn>
                  <a:cxn ang="0">
                    <a:pos x="6" y="4"/>
                  </a:cxn>
                  <a:cxn ang="0">
                    <a:pos x="10" y="0"/>
                  </a:cxn>
                  <a:cxn ang="0">
                    <a:pos x="14" y="6"/>
                  </a:cxn>
                  <a:cxn ang="0">
                    <a:pos x="20" y="10"/>
                  </a:cxn>
                  <a:cxn ang="0">
                    <a:pos x="24" y="8"/>
                  </a:cxn>
                  <a:cxn ang="0">
                    <a:pos x="28" y="8"/>
                  </a:cxn>
                  <a:cxn ang="0">
                    <a:pos x="32" y="18"/>
                  </a:cxn>
                  <a:cxn ang="0">
                    <a:pos x="36" y="30"/>
                  </a:cxn>
                  <a:cxn ang="0">
                    <a:pos x="36" y="44"/>
                  </a:cxn>
                  <a:cxn ang="0">
                    <a:pos x="28" y="54"/>
                  </a:cxn>
                  <a:cxn ang="0">
                    <a:pos x="28" y="70"/>
                  </a:cxn>
                  <a:cxn ang="0">
                    <a:pos x="36" y="82"/>
                  </a:cxn>
                  <a:cxn ang="0">
                    <a:pos x="40" y="84"/>
                  </a:cxn>
                  <a:cxn ang="0">
                    <a:pos x="46" y="80"/>
                  </a:cxn>
                  <a:cxn ang="0">
                    <a:pos x="54" y="86"/>
                  </a:cxn>
                  <a:cxn ang="0">
                    <a:pos x="60" y="92"/>
                  </a:cxn>
                  <a:cxn ang="0">
                    <a:pos x="64" y="88"/>
                  </a:cxn>
                  <a:cxn ang="0">
                    <a:pos x="64" y="94"/>
                  </a:cxn>
                  <a:cxn ang="0">
                    <a:pos x="64" y="98"/>
                  </a:cxn>
                  <a:cxn ang="0">
                    <a:pos x="68" y="100"/>
                  </a:cxn>
                  <a:cxn ang="0">
                    <a:pos x="74" y="106"/>
                  </a:cxn>
                  <a:cxn ang="0">
                    <a:pos x="72" y="110"/>
                  </a:cxn>
                  <a:cxn ang="0">
                    <a:pos x="68" y="106"/>
                  </a:cxn>
                  <a:cxn ang="0">
                    <a:pos x="60" y="98"/>
                  </a:cxn>
                  <a:cxn ang="0">
                    <a:pos x="50" y="90"/>
                  </a:cxn>
                  <a:cxn ang="0">
                    <a:pos x="48" y="96"/>
                  </a:cxn>
                  <a:cxn ang="0">
                    <a:pos x="44" y="100"/>
                  </a:cxn>
                  <a:cxn ang="0">
                    <a:pos x="38" y="90"/>
                  </a:cxn>
                  <a:cxn ang="0">
                    <a:pos x="30" y="90"/>
                  </a:cxn>
                  <a:cxn ang="0">
                    <a:pos x="22" y="90"/>
                  </a:cxn>
                  <a:cxn ang="0">
                    <a:pos x="16" y="84"/>
                  </a:cxn>
                  <a:cxn ang="0">
                    <a:pos x="20" y="76"/>
                  </a:cxn>
                  <a:cxn ang="0">
                    <a:pos x="16" y="72"/>
                  </a:cxn>
                  <a:cxn ang="0">
                    <a:pos x="12" y="74"/>
                  </a:cxn>
                  <a:cxn ang="0">
                    <a:pos x="2" y="70"/>
                  </a:cxn>
                  <a:cxn ang="0">
                    <a:pos x="0" y="52"/>
                  </a:cxn>
                  <a:cxn ang="0">
                    <a:pos x="4" y="46"/>
                  </a:cxn>
                </a:cxnLst>
                <a:rect l="0" t="0" r="r" b="b"/>
                <a:pathLst>
                  <a:path w="74" h="110">
                    <a:moveTo>
                      <a:pt x="4" y="46"/>
                    </a:moveTo>
                    <a:lnTo>
                      <a:pt x="8" y="38"/>
                    </a:lnTo>
                    <a:lnTo>
                      <a:pt x="8" y="30"/>
                    </a:lnTo>
                    <a:lnTo>
                      <a:pt x="6" y="20"/>
                    </a:lnTo>
                    <a:lnTo>
                      <a:pt x="4" y="12"/>
                    </a:lnTo>
                    <a:lnTo>
                      <a:pt x="6" y="4"/>
                    </a:lnTo>
                    <a:lnTo>
                      <a:pt x="8" y="2"/>
                    </a:lnTo>
                    <a:lnTo>
                      <a:pt x="10" y="0"/>
                    </a:lnTo>
                    <a:lnTo>
                      <a:pt x="12" y="2"/>
                    </a:lnTo>
                    <a:lnTo>
                      <a:pt x="14" y="6"/>
                    </a:lnTo>
                    <a:lnTo>
                      <a:pt x="16" y="10"/>
                    </a:lnTo>
                    <a:lnTo>
                      <a:pt x="20" y="10"/>
                    </a:lnTo>
                    <a:lnTo>
                      <a:pt x="22" y="10"/>
                    </a:lnTo>
                    <a:lnTo>
                      <a:pt x="24" y="8"/>
                    </a:lnTo>
                    <a:lnTo>
                      <a:pt x="28" y="4"/>
                    </a:lnTo>
                    <a:lnTo>
                      <a:pt x="28" y="8"/>
                    </a:lnTo>
                    <a:lnTo>
                      <a:pt x="30" y="12"/>
                    </a:lnTo>
                    <a:lnTo>
                      <a:pt x="32" y="18"/>
                    </a:lnTo>
                    <a:lnTo>
                      <a:pt x="34" y="22"/>
                    </a:lnTo>
                    <a:lnTo>
                      <a:pt x="36" y="30"/>
                    </a:lnTo>
                    <a:lnTo>
                      <a:pt x="36" y="36"/>
                    </a:lnTo>
                    <a:lnTo>
                      <a:pt x="36" y="44"/>
                    </a:lnTo>
                    <a:lnTo>
                      <a:pt x="32" y="48"/>
                    </a:lnTo>
                    <a:lnTo>
                      <a:pt x="28" y="54"/>
                    </a:lnTo>
                    <a:lnTo>
                      <a:pt x="26" y="62"/>
                    </a:lnTo>
                    <a:lnTo>
                      <a:pt x="28" y="70"/>
                    </a:lnTo>
                    <a:lnTo>
                      <a:pt x="32" y="76"/>
                    </a:lnTo>
                    <a:lnTo>
                      <a:pt x="36" y="82"/>
                    </a:lnTo>
                    <a:lnTo>
                      <a:pt x="40" y="86"/>
                    </a:lnTo>
                    <a:lnTo>
                      <a:pt x="40" y="84"/>
                    </a:lnTo>
                    <a:lnTo>
                      <a:pt x="42" y="80"/>
                    </a:lnTo>
                    <a:lnTo>
                      <a:pt x="46" y="80"/>
                    </a:lnTo>
                    <a:lnTo>
                      <a:pt x="50" y="82"/>
                    </a:lnTo>
                    <a:lnTo>
                      <a:pt x="54" y="86"/>
                    </a:lnTo>
                    <a:lnTo>
                      <a:pt x="56" y="90"/>
                    </a:lnTo>
                    <a:lnTo>
                      <a:pt x="60" y="92"/>
                    </a:lnTo>
                    <a:lnTo>
                      <a:pt x="62" y="90"/>
                    </a:lnTo>
                    <a:lnTo>
                      <a:pt x="64" y="88"/>
                    </a:lnTo>
                    <a:lnTo>
                      <a:pt x="66" y="90"/>
                    </a:lnTo>
                    <a:lnTo>
                      <a:pt x="64" y="94"/>
                    </a:lnTo>
                    <a:lnTo>
                      <a:pt x="64" y="96"/>
                    </a:lnTo>
                    <a:lnTo>
                      <a:pt x="64" y="98"/>
                    </a:lnTo>
                    <a:lnTo>
                      <a:pt x="66" y="96"/>
                    </a:lnTo>
                    <a:lnTo>
                      <a:pt x="68" y="100"/>
                    </a:lnTo>
                    <a:lnTo>
                      <a:pt x="74" y="102"/>
                    </a:lnTo>
                    <a:lnTo>
                      <a:pt x="74" y="106"/>
                    </a:lnTo>
                    <a:lnTo>
                      <a:pt x="74" y="110"/>
                    </a:lnTo>
                    <a:lnTo>
                      <a:pt x="72" y="110"/>
                    </a:lnTo>
                    <a:lnTo>
                      <a:pt x="70" y="108"/>
                    </a:lnTo>
                    <a:lnTo>
                      <a:pt x="68" y="106"/>
                    </a:lnTo>
                    <a:lnTo>
                      <a:pt x="64" y="100"/>
                    </a:lnTo>
                    <a:lnTo>
                      <a:pt x="60" y="98"/>
                    </a:lnTo>
                    <a:lnTo>
                      <a:pt x="54" y="94"/>
                    </a:lnTo>
                    <a:lnTo>
                      <a:pt x="50" y="90"/>
                    </a:lnTo>
                    <a:lnTo>
                      <a:pt x="48" y="92"/>
                    </a:lnTo>
                    <a:lnTo>
                      <a:pt x="48" y="96"/>
                    </a:lnTo>
                    <a:lnTo>
                      <a:pt x="50" y="100"/>
                    </a:lnTo>
                    <a:lnTo>
                      <a:pt x="44" y="100"/>
                    </a:lnTo>
                    <a:lnTo>
                      <a:pt x="42" y="94"/>
                    </a:lnTo>
                    <a:lnTo>
                      <a:pt x="38" y="90"/>
                    </a:lnTo>
                    <a:lnTo>
                      <a:pt x="34" y="88"/>
                    </a:lnTo>
                    <a:lnTo>
                      <a:pt x="30" y="90"/>
                    </a:lnTo>
                    <a:lnTo>
                      <a:pt x="26" y="92"/>
                    </a:lnTo>
                    <a:lnTo>
                      <a:pt x="22" y="90"/>
                    </a:lnTo>
                    <a:lnTo>
                      <a:pt x="20" y="88"/>
                    </a:lnTo>
                    <a:lnTo>
                      <a:pt x="16" y="84"/>
                    </a:lnTo>
                    <a:lnTo>
                      <a:pt x="18" y="80"/>
                    </a:lnTo>
                    <a:lnTo>
                      <a:pt x="20" y="76"/>
                    </a:lnTo>
                    <a:lnTo>
                      <a:pt x="20" y="72"/>
                    </a:lnTo>
                    <a:lnTo>
                      <a:pt x="16" y="72"/>
                    </a:lnTo>
                    <a:lnTo>
                      <a:pt x="14" y="74"/>
                    </a:lnTo>
                    <a:lnTo>
                      <a:pt x="12" y="74"/>
                    </a:lnTo>
                    <a:lnTo>
                      <a:pt x="6" y="72"/>
                    </a:lnTo>
                    <a:lnTo>
                      <a:pt x="2" y="70"/>
                    </a:lnTo>
                    <a:lnTo>
                      <a:pt x="0" y="66"/>
                    </a:lnTo>
                    <a:lnTo>
                      <a:pt x="0" y="52"/>
                    </a:lnTo>
                    <a:lnTo>
                      <a:pt x="2" y="46"/>
                    </a:lnTo>
                    <a:lnTo>
                      <a:pt x="4" y="46"/>
                    </a:lnTo>
                    <a:close/>
                  </a:path>
                </a:pathLst>
              </a:custGeom>
              <a:grpFill/>
              <a:ln w="6350" cmpd="sng">
                <a:solidFill>
                  <a:schemeClr val="accent5"/>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51" name="Freeform 250"/>
              <p:cNvSpPr>
                <a:spLocks/>
              </p:cNvSpPr>
              <p:nvPr/>
            </p:nvSpPr>
            <p:spPr bwMode="gray">
              <a:xfrm>
                <a:off x="7627683" y="4044930"/>
                <a:ext cx="38100" cy="66675"/>
              </a:xfrm>
              <a:custGeom>
                <a:avLst/>
                <a:gdLst/>
                <a:ahLst/>
                <a:cxnLst>
                  <a:cxn ang="0">
                    <a:pos x="22" y="28"/>
                  </a:cxn>
                  <a:cxn ang="0">
                    <a:pos x="14" y="28"/>
                  </a:cxn>
                  <a:cxn ang="0">
                    <a:pos x="14" y="36"/>
                  </a:cxn>
                  <a:cxn ang="0">
                    <a:pos x="18" y="40"/>
                  </a:cxn>
                  <a:cxn ang="0">
                    <a:pos x="18" y="42"/>
                  </a:cxn>
                  <a:cxn ang="0">
                    <a:pos x="14" y="42"/>
                  </a:cxn>
                  <a:cxn ang="0">
                    <a:pos x="12" y="42"/>
                  </a:cxn>
                  <a:cxn ang="0">
                    <a:pos x="10" y="42"/>
                  </a:cxn>
                  <a:cxn ang="0">
                    <a:pos x="10" y="38"/>
                  </a:cxn>
                  <a:cxn ang="0">
                    <a:pos x="12" y="36"/>
                  </a:cxn>
                  <a:cxn ang="0">
                    <a:pos x="12" y="32"/>
                  </a:cxn>
                  <a:cxn ang="0">
                    <a:pos x="8" y="32"/>
                  </a:cxn>
                  <a:cxn ang="0">
                    <a:pos x="6" y="30"/>
                  </a:cxn>
                  <a:cxn ang="0">
                    <a:pos x="2" y="24"/>
                  </a:cxn>
                  <a:cxn ang="0">
                    <a:pos x="2" y="22"/>
                  </a:cxn>
                  <a:cxn ang="0">
                    <a:pos x="10" y="22"/>
                  </a:cxn>
                  <a:cxn ang="0">
                    <a:pos x="12" y="20"/>
                  </a:cxn>
                  <a:cxn ang="0">
                    <a:pos x="14" y="18"/>
                  </a:cxn>
                  <a:cxn ang="0">
                    <a:pos x="12" y="14"/>
                  </a:cxn>
                  <a:cxn ang="0">
                    <a:pos x="6" y="10"/>
                  </a:cxn>
                  <a:cxn ang="0">
                    <a:pos x="2" y="6"/>
                  </a:cxn>
                  <a:cxn ang="0">
                    <a:pos x="0" y="2"/>
                  </a:cxn>
                  <a:cxn ang="0">
                    <a:pos x="4" y="0"/>
                  </a:cxn>
                  <a:cxn ang="0">
                    <a:pos x="12" y="0"/>
                  </a:cxn>
                  <a:cxn ang="0">
                    <a:pos x="16" y="2"/>
                  </a:cxn>
                  <a:cxn ang="0">
                    <a:pos x="16" y="8"/>
                  </a:cxn>
                  <a:cxn ang="0">
                    <a:pos x="20" y="8"/>
                  </a:cxn>
                  <a:cxn ang="0">
                    <a:pos x="20" y="16"/>
                  </a:cxn>
                  <a:cxn ang="0">
                    <a:pos x="24" y="22"/>
                  </a:cxn>
                  <a:cxn ang="0">
                    <a:pos x="22" y="28"/>
                  </a:cxn>
                </a:cxnLst>
                <a:rect l="0" t="0" r="r" b="b"/>
                <a:pathLst>
                  <a:path w="24" h="42">
                    <a:moveTo>
                      <a:pt x="22" y="28"/>
                    </a:moveTo>
                    <a:lnTo>
                      <a:pt x="14" y="28"/>
                    </a:lnTo>
                    <a:lnTo>
                      <a:pt x="14" y="36"/>
                    </a:lnTo>
                    <a:lnTo>
                      <a:pt x="18" y="40"/>
                    </a:lnTo>
                    <a:lnTo>
                      <a:pt x="18" y="42"/>
                    </a:lnTo>
                    <a:lnTo>
                      <a:pt x="14" y="42"/>
                    </a:lnTo>
                    <a:lnTo>
                      <a:pt x="12" y="42"/>
                    </a:lnTo>
                    <a:lnTo>
                      <a:pt x="10" y="42"/>
                    </a:lnTo>
                    <a:lnTo>
                      <a:pt x="10" y="38"/>
                    </a:lnTo>
                    <a:lnTo>
                      <a:pt x="12" y="36"/>
                    </a:lnTo>
                    <a:lnTo>
                      <a:pt x="12" y="32"/>
                    </a:lnTo>
                    <a:lnTo>
                      <a:pt x="8" y="32"/>
                    </a:lnTo>
                    <a:lnTo>
                      <a:pt x="6" y="30"/>
                    </a:lnTo>
                    <a:lnTo>
                      <a:pt x="2" y="24"/>
                    </a:lnTo>
                    <a:lnTo>
                      <a:pt x="2" y="22"/>
                    </a:lnTo>
                    <a:lnTo>
                      <a:pt x="10" y="22"/>
                    </a:lnTo>
                    <a:lnTo>
                      <a:pt x="12" y="20"/>
                    </a:lnTo>
                    <a:lnTo>
                      <a:pt x="14" y="18"/>
                    </a:lnTo>
                    <a:lnTo>
                      <a:pt x="12" y="14"/>
                    </a:lnTo>
                    <a:lnTo>
                      <a:pt x="6" y="10"/>
                    </a:lnTo>
                    <a:lnTo>
                      <a:pt x="2" y="6"/>
                    </a:lnTo>
                    <a:lnTo>
                      <a:pt x="0" y="2"/>
                    </a:lnTo>
                    <a:lnTo>
                      <a:pt x="4" y="0"/>
                    </a:lnTo>
                    <a:lnTo>
                      <a:pt x="12" y="0"/>
                    </a:lnTo>
                    <a:lnTo>
                      <a:pt x="16" y="2"/>
                    </a:lnTo>
                    <a:lnTo>
                      <a:pt x="16" y="8"/>
                    </a:lnTo>
                    <a:lnTo>
                      <a:pt x="20" y="8"/>
                    </a:lnTo>
                    <a:lnTo>
                      <a:pt x="20" y="16"/>
                    </a:lnTo>
                    <a:lnTo>
                      <a:pt x="24" y="22"/>
                    </a:lnTo>
                    <a:lnTo>
                      <a:pt x="22" y="28"/>
                    </a:lnTo>
                    <a:close/>
                  </a:path>
                </a:pathLst>
              </a:custGeom>
              <a:grpFill/>
              <a:ln w="6350" cmpd="sng">
                <a:solidFill>
                  <a:schemeClr val="accent5"/>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52" name="Freeform 251"/>
              <p:cNvSpPr>
                <a:spLocks/>
              </p:cNvSpPr>
              <p:nvPr/>
            </p:nvSpPr>
            <p:spPr bwMode="gray">
              <a:xfrm>
                <a:off x="7567358" y="4063980"/>
                <a:ext cx="34925" cy="44450"/>
              </a:xfrm>
              <a:custGeom>
                <a:avLst/>
                <a:gdLst/>
                <a:ahLst/>
                <a:cxnLst>
                  <a:cxn ang="0">
                    <a:pos x="10" y="4"/>
                  </a:cxn>
                  <a:cxn ang="0">
                    <a:pos x="12" y="4"/>
                  </a:cxn>
                  <a:cxn ang="0">
                    <a:pos x="14" y="4"/>
                  </a:cxn>
                  <a:cxn ang="0">
                    <a:pos x="20" y="6"/>
                  </a:cxn>
                  <a:cxn ang="0">
                    <a:pos x="22" y="10"/>
                  </a:cxn>
                  <a:cxn ang="0">
                    <a:pos x="20" y="16"/>
                  </a:cxn>
                  <a:cxn ang="0">
                    <a:pos x="14" y="22"/>
                  </a:cxn>
                  <a:cxn ang="0">
                    <a:pos x="2" y="28"/>
                  </a:cxn>
                  <a:cxn ang="0">
                    <a:pos x="2" y="14"/>
                  </a:cxn>
                  <a:cxn ang="0">
                    <a:pos x="0" y="4"/>
                  </a:cxn>
                  <a:cxn ang="0">
                    <a:pos x="2" y="2"/>
                  </a:cxn>
                  <a:cxn ang="0">
                    <a:pos x="4" y="0"/>
                  </a:cxn>
                  <a:cxn ang="0">
                    <a:pos x="8" y="4"/>
                  </a:cxn>
                  <a:cxn ang="0">
                    <a:pos x="10" y="4"/>
                  </a:cxn>
                </a:cxnLst>
                <a:rect l="0" t="0" r="r" b="b"/>
                <a:pathLst>
                  <a:path w="22" h="28">
                    <a:moveTo>
                      <a:pt x="10" y="4"/>
                    </a:moveTo>
                    <a:lnTo>
                      <a:pt x="12" y="4"/>
                    </a:lnTo>
                    <a:lnTo>
                      <a:pt x="14" y="4"/>
                    </a:lnTo>
                    <a:lnTo>
                      <a:pt x="20" y="6"/>
                    </a:lnTo>
                    <a:lnTo>
                      <a:pt x="22" y="10"/>
                    </a:lnTo>
                    <a:lnTo>
                      <a:pt x="20" y="16"/>
                    </a:lnTo>
                    <a:lnTo>
                      <a:pt x="14" y="22"/>
                    </a:lnTo>
                    <a:lnTo>
                      <a:pt x="2" y="28"/>
                    </a:lnTo>
                    <a:lnTo>
                      <a:pt x="2" y="14"/>
                    </a:lnTo>
                    <a:lnTo>
                      <a:pt x="0" y="4"/>
                    </a:lnTo>
                    <a:lnTo>
                      <a:pt x="2" y="2"/>
                    </a:lnTo>
                    <a:lnTo>
                      <a:pt x="4" y="0"/>
                    </a:lnTo>
                    <a:lnTo>
                      <a:pt x="8" y="4"/>
                    </a:lnTo>
                    <a:lnTo>
                      <a:pt x="10" y="4"/>
                    </a:lnTo>
                    <a:close/>
                  </a:path>
                </a:pathLst>
              </a:custGeom>
              <a:grpFill/>
              <a:ln w="6350" cmpd="sng">
                <a:solidFill>
                  <a:schemeClr val="accent5"/>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53" name="Freeform 252"/>
              <p:cNvSpPr>
                <a:spLocks/>
              </p:cNvSpPr>
              <p:nvPr/>
            </p:nvSpPr>
            <p:spPr bwMode="gray">
              <a:xfrm>
                <a:off x="8418258" y="4562455"/>
                <a:ext cx="25400" cy="47625"/>
              </a:xfrm>
              <a:custGeom>
                <a:avLst/>
                <a:gdLst/>
                <a:ahLst/>
                <a:cxnLst>
                  <a:cxn ang="0">
                    <a:pos x="16" y="18"/>
                  </a:cxn>
                  <a:cxn ang="0">
                    <a:pos x="16" y="24"/>
                  </a:cxn>
                  <a:cxn ang="0">
                    <a:pos x="14" y="28"/>
                  </a:cxn>
                  <a:cxn ang="0">
                    <a:pos x="12" y="30"/>
                  </a:cxn>
                  <a:cxn ang="0">
                    <a:pos x="10" y="30"/>
                  </a:cxn>
                  <a:cxn ang="0">
                    <a:pos x="8" y="30"/>
                  </a:cxn>
                  <a:cxn ang="0">
                    <a:pos x="6" y="26"/>
                  </a:cxn>
                  <a:cxn ang="0">
                    <a:pos x="4" y="18"/>
                  </a:cxn>
                  <a:cxn ang="0">
                    <a:pos x="2" y="12"/>
                  </a:cxn>
                  <a:cxn ang="0">
                    <a:pos x="0" y="6"/>
                  </a:cxn>
                  <a:cxn ang="0">
                    <a:pos x="0" y="0"/>
                  </a:cxn>
                  <a:cxn ang="0">
                    <a:pos x="8" y="12"/>
                  </a:cxn>
                  <a:cxn ang="0">
                    <a:pos x="10" y="18"/>
                  </a:cxn>
                  <a:cxn ang="0">
                    <a:pos x="14" y="18"/>
                  </a:cxn>
                  <a:cxn ang="0">
                    <a:pos x="16" y="18"/>
                  </a:cxn>
                </a:cxnLst>
                <a:rect l="0" t="0" r="r" b="b"/>
                <a:pathLst>
                  <a:path w="16" h="30">
                    <a:moveTo>
                      <a:pt x="16" y="18"/>
                    </a:moveTo>
                    <a:lnTo>
                      <a:pt x="16" y="24"/>
                    </a:lnTo>
                    <a:lnTo>
                      <a:pt x="14" y="28"/>
                    </a:lnTo>
                    <a:lnTo>
                      <a:pt x="12" y="30"/>
                    </a:lnTo>
                    <a:lnTo>
                      <a:pt x="10" y="30"/>
                    </a:lnTo>
                    <a:lnTo>
                      <a:pt x="8" y="30"/>
                    </a:lnTo>
                    <a:lnTo>
                      <a:pt x="6" y="26"/>
                    </a:lnTo>
                    <a:lnTo>
                      <a:pt x="4" y="18"/>
                    </a:lnTo>
                    <a:lnTo>
                      <a:pt x="2" y="12"/>
                    </a:lnTo>
                    <a:lnTo>
                      <a:pt x="0" y="6"/>
                    </a:lnTo>
                    <a:lnTo>
                      <a:pt x="0" y="0"/>
                    </a:lnTo>
                    <a:lnTo>
                      <a:pt x="8" y="12"/>
                    </a:lnTo>
                    <a:lnTo>
                      <a:pt x="10" y="18"/>
                    </a:lnTo>
                    <a:lnTo>
                      <a:pt x="14" y="18"/>
                    </a:lnTo>
                    <a:lnTo>
                      <a:pt x="16" y="18"/>
                    </a:lnTo>
                    <a:close/>
                  </a:path>
                </a:pathLst>
              </a:custGeom>
              <a:grpFill/>
              <a:ln w="6350" cmpd="sng">
                <a:solidFill>
                  <a:schemeClr val="accent5"/>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54" name="Freeform 253"/>
              <p:cNvSpPr>
                <a:spLocks/>
              </p:cNvSpPr>
              <p:nvPr/>
            </p:nvSpPr>
            <p:spPr bwMode="gray">
              <a:xfrm>
                <a:off x="8507158" y="4629130"/>
                <a:ext cx="34925" cy="25400"/>
              </a:xfrm>
              <a:custGeom>
                <a:avLst/>
                <a:gdLst/>
                <a:ahLst/>
                <a:cxnLst>
                  <a:cxn ang="0">
                    <a:pos x="22" y="14"/>
                  </a:cxn>
                  <a:cxn ang="0">
                    <a:pos x="20" y="16"/>
                  </a:cxn>
                  <a:cxn ang="0">
                    <a:pos x="18" y="16"/>
                  </a:cxn>
                  <a:cxn ang="0">
                    <a:pos x="12" y="14"/>
                  </a:cxn>
                  <a:cxn ang="0">
                    <a:pos x="6" y="10"/>
                  </a:cxn>
                  <a:cxn ang="0">
                    <a:pos x="0" y="2"/>
                  </a:cxn>
                  <a:cxn ang="0">
                    <a:pos x="0" y="0"/>
                  </a:cxn>
                  <a:cxn ang="0">
                    <a:pos x="6" y="2"/>
                  </a:cxn>
                  <a:cxn ang="0">
                    <a:pos x="12" y="4"/>
                  </a:cxn>
                  <a:cxn ang="0">
                    <a:pos x="20" y="8"/>
                  </a:cxn>
                  <a:cxn ang="0">
                    <a:pos x="22" y="14"/>
                  </a:cxn>
                </a:cxnLst>
                <a:rect l="0" t="0" r="r" b="b"/>
                <a:pathLst>
                  <a:path w="22" h="16">
                    <a:moveTo>
                      <a:pt x="22" y="14"/>
                    </a:moveTo>
                    <a:lnTo>
                      <a:pt x="20" y="16"/>
                    </a:lnTo>
                    <a:lnTo>
                      <a:pt x="18" y="16"/>
                    </a:lnTo>
                    <a:lnTo>
                      <a:pt x="12" y="14"/>
                    </a:lnTo>
                    <a:lnTo>
                      <a:pt x="6" y="10"/>
                    </a:lnTo>
                    <a:lnTo>
                      <a:pt x="0" y="2"/>
                    </a:lnTo>
                    <a:lnTo>
                      <a:pt x="0" y="0"/>
                    </a:lnTo>
                    <a:lnTo>
                      <a:pt x="6" y="2"/>
                    </a:lnTo>
                    <a:lnTo>
                      <a:pt x="12" y="4"/>
                    </a:lnTo>
                    <a:lnTo>
                      <a:pt x="20" y="8"/>
                    </a:lnTo>
                    <a:lnTo>
                      <a:pt x="22" y="14"/>
                    </a:lnTo>
                    <a:close/>
                  </a:path>
                </a:pathLst>
              </a:custGeom>
              <a:grpFill/>
              <a:ln w="6350" cmpd="sng">
                <a:solidFill>
                  <a:schemeClr val="accent5"/>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55" name="Freeform 254"/>
              <p:cNvSpPr>
                <a:spLocks/>
              </p:cNvSpPr>
              <p:nvPr/>
            </p:nvSpPr>
            <p:spPr bwMode="gray">
              <a:xfrm>
                <a:off x="8561133" y="4651355"/>
                <a:ext cx="22225" cy="38100"/>
              </a:xfrm>
              <a:custGeom>
                <a:avLst/>
                <a:gdLst/>
                <a:ahLst/>
                <a:cxnLst>
                  <a:cxn ang="0">
                    <a:pos x="2" y="0"/>
                  </a:cxn>
                  <a:cxn ang="0">
                    <a:pos x="6" y="6"/>
                  </a:cxn>
                  <a:cxn ang="0">
                    <a:pos x="10" y="12"/>
                  </a:cxn>
                  <a:cxn ang="0">
                    <a:pos x="12" y="18"/>
                  </a:cxn>
                  <a:cxn ang="0">
                    <a:pos x="14" y="24"/>
                  </a:cxn>
                  <a:cxn ang="0">
                    <a:pos x="12" y="24"/>
                  </a:cxn>
                  <a:cxn ang="0">
                    <a:pos x="8" y="22"/>
                  </a:cxn>
                  <a:cxn ang="0">
                    <a:pos x="2" y="16"/>
                  </a:cxn>
                  <a:cxn ang="0">
                    <a:pos x="0" y="12"/>
                  </a:cxn>
                  <a:cxn ang="0">
                    <a:pos x="0" y="8"/>
                  </a:cxn>
                  <a:cxn ang="0">
                    <a:pos x="0" y="2"/>
                  </a:cxn>
                  <a:cxn ang="0">
                    <a:pos x="4" y="2"/>
                  </a:cxn>
                  <a:cxn ang="0">
                    <a:pos x="2" y="0"/>
                  </a:cxn>
                </a:cxnLst>
                <a:rect l="0" t="0" r="r" b="b"/>
                <a:pathLst>
                  <a:path w="14" h="24">
                    <a:moveTo>
                      <a:pt x="2" y="0"/>
                    </a:moveTo>
                    <a:lnTo>
                      <a:pt x="6" y="6"/>
                    </a:lnTo>
                    <a:lnTo>
                      <a:pt x="10" y="12"/>
                    </a:lnTo>
                    <a:lnTo>
                      <a:pt x="12" y="18"/>
                    </a:lnTo>
                    <a:lnTo>
                      <a:pt x="14" y="24"/>
                    </a:lnTo>
                    <a:lnTo>
                      <a:pt x="12" y="24"/>
                    </a:lnTo>
                    <a:lnTo>
                      <a:pt x="8" y="22"/>
                    </a:lnTo>
                    <a:lnTo>
                      <a:pt x="2" y="16"/>
                    </a:lnTo>
                    <a:lnTo>
                      <a:pt x="0" y="12"/>
                    </a:lnTo>
                    <a:lnTo>
                      <a:pt x="0" y="8"/>
                    </a:lnTo>
                    <a:lnTo>
                      <a:pt x="0" y="2"/>
                    </a:lnTo>
                    <a:lnTo>
                      <a:pt x="4" y="2"/>
                    </a:lnTo>
                    <a:lnTo>
                      <a:pt x="2" y="0"/>
                    </a:lnTo>
                    <a:close/>
                  </a:path>
                </a:pathLst>
              </a:custGeom>
              <a:grpFill/>
              <a:ln w="6350" cmpd="sng">
                <a:solidFill>
                  <a:schemeClr val="accent5"/>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56" name="Freeform 255"/>
              <p:cNvSpPr>
                <a:spLocks/>
              </p:cNvSpPr>
              <p:nvPr/>
            </p:nvSpPr>
            <p:spPr bwMode="gray">
              <a:xfrm>
                <a:off x="8573833" y="4708505"/>
                <a:ext cx="28575" cy="15875"/>
              </a:xfrm>
              <a:custGeom>
                <a:avLst/>
                <a:gdLst/>
                <a:ahLst/>
                <a:cxnLst>
                  <a:cxn ang="0">
                    <a:pos x="18" y="10"/>
                  </a:cxn>
                  <a:cxn ang="0">
                    <a:pos x="10" y="10"/>
                  </a:cxn>
                  <a:cxn ang="0">
                    <a:pos x="4" y="8"/>
                  </a:cxn>
                  <a:cxn ang="0">
                    <a:pos x="0" y="2"/>
                  </a:cxn>
                  <a:cxn ang="0">
                    <a:pos x="0" y="0"/>
                  </a:cxn>
                  <a:cxn ang="0">
                    <a:pos x="6" y="0"/>
                  </a:cxn>
                  <a:cxn ang="0">
                    <a:pos x="12" y="4"/>
                  </a:cxn>
                  <a:cxn ang="0">
                    <a:pos x="16" y="6"/>
                  </a:cxn>
                  <a:cxn ang="0">
                    <a:pos x="18" y="10"/>
                  </a:cxn>
                </a:cxnLst>
                <a:rect l="0" t="0" r="r" b="b"/>
                <a:pathLst>
                  <a:path w="18" h="10">
                    <a:moveTo>
                      <a:pt x="18" y="10"/>
                    </a:moveTo>
                    <a:lnTo>
                      <a:pt x="10" y="10"/>
                    </a:lnTo>
                    <a:lnTo>
                      <a:pt x="4" y="8"/>
                    </a:lnTo>
                    <a:lnTo>
                      <a:pt x="0" y="2"/>
                    </a:lnTo>
                    <a:lnTo>
                      <a:pt x="0" y="0"/>
                    </a:lnTo>
                    <a:lnTo>
                      <a:pt x="6" y="0"/>
                    </a:lnTo>
                    <a:lnTo>
                      <a:pt x="12" y="4"/>
                    </a:lnTo>
                    <a:lnTo>
                      <a:pt x="16" y="6"/>
                    </a:lnTo>
                    <a:lnTo>
                      <a:pt x="18" y="10"/>
                    </a:lnTo>
                    <a:close/>
                  </a:path>
                </a:pathLst>
              </a:custGeom>
              <a:grpFill/>
              <a:ln w="6350" cmpd="sng">
                <a:solidFill>
                  <a:schemeClr val="accent5"/>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57" name="Freeform 256"/>
              <p:cNvSpPr>
                <a:spLocks/>
              </p:cNvSpPr>
              <p:nvPr/>
            </p:nvSpPr>
            <p:spPr bwMode="gray">
              <a:xfrm>
                <a:off x="8459533" y="4632305"/>
                <a:ext cx="38100" cy="31750"/>
              </a:xfrm>
              <a:custGeom>
                <a:avLst/>
                <a:gdLst/>
                <a:ahLst/>
                <a:cxnLst>
                  <a:cxn ang="0">
                    <a:pos x="6" y="0"/>
                  </a:cxn>
                  <a:cxn ang="0">
                    <a:pos x="6" y="2"/>
                  </a:cxn>
                  <a:cxn ang="0">
                    <a:pos x="8" y="4"/>
                  </a:cxn>
                  <a:cxn ang="0">
                    <a:pos x="14" y="8"/>
                  </a:cxn>
                  <a:cxn ang="0">
                    <a:pos x="20" y="12"/>
                  </a:cxn>
                  <a:cxn ang="0">
                    <a:pos x="24" y="14"/>
                  </a:cxn>
                  <a:cxn ang="0">
                    <a:pos x="24" y="16"/>
                  </a:cxn>
                  <a:cxn ang="0">
                    <a:pos x="22" y="20"/>
                  </a:cxn>
                  <a:cxn ang="0">
                    <a:pos x="20" y="20"/>
                  </a:cxn>
                  <a:cxn ang="0">
                    <a:pos x="16" y="18"/>
                  </a:cxn>
                  <a:cxn ang="0">
                    <a:pos x="14" y="14"/>
                  </a:cxn>
                  <a:cxn ang="0">
                    <a:pos x="10" y="14"/>
                  </a:cxn>
                  <a:cxn ang="0">
                    <a:pos x="10" y="12"/>
                  </a:cxn>
                  <a:cxn ang="0">
                    <a:pos x="8" y="8"/>
                  </a:cxn>
                  <a:cxn ang="0">
                    <a:pos x="6" y="8"/>
                  </a:cxn>
                  <a:cxn ang="0">
                    <a:pos x="6" y="4"/>
                  </a:cxn>
                  <a:cxn ang="0">
                    <a:pos x="0" y="4"/>
                  </a:cxn>
                  <a:cxn ang="0">
                    <a:pos x="0" y="0"/>
                  </a:cxn>
                  <a:cxn ang="0">
                    <a:pos x="6" y="0"/>
                  </a:cxn>
                </a:cxnLst>
                <a:rect l="0" t="0" r="r" b="b"/>
                <a:pathLst>
                  <a:path w="24" h="20">
                    <a:moveTo>
                      <a:pt x="6" y="0"/>
                    </a:moveTo>
                    <a:lnTo>
                      <a:pt x="6" y="2"/>
                    </a:lnTo>
                    <a:lnTo>
                      <a:pt x="8" y="4"/>
                    </a:lnTo>
                    <a:lnTo>
                      <a:pt x="14" y="8"/>
                    </a:lnTo>
                    <a:lnTo>
                      <a:pt x="20" y="12"/>
                    </a:lnTo>
                    <a:lnTo>
                      <a:pt x="24" y="14"/>
                    </a:lnTo>
                    <a:lnTo>
                      <a:pt x="24" y="16"/>
                    </a:lnTo>
                    <a:lnTo>
                      <a:pt x="22" y="20"/>
                    </a:lnTo>
                    <a:lnTo>
                      <a:pt x="20" y="20"/>
                    </a:lnTo>
                    <a:lnTo>
                      <a:pt x="16" y="18"/>
                    </a:lnTo>
                    <a:lnTo>
                      <a:pt x="14" y="14"/>
                    </a:lnTo>
                    <a:lnTo>
                      <a:pt x="10" y="14"/>
                    </a:lnTo>
                    <a:lnTo>
                      <a:pt x="10" y="12"/>
                    </a:lnTo>
                    <a:lnTo>
                      <a:pt x="8" y="8"/>
                    </a:lnTo>
                    <a:lnTo>
                      <a:pt x="6" y="8"/>
                    </a:lnTo>
                    <a:lnTo>
                      <a:pt x="6" y="4"/>
                    </a:lnTo>
                    <a:lnTo>
                      <a:pt x="0" y="4"/>
                    </a:lnTo>
                    <a:lnTo>
                      <a:pt x="0" y="0"/>
                    </a:lnTo>
                    <a:lnTo>
                      <a:pt x="6" y="0"/>
                    </a:lnTo>
                    <a:close/>
                  </a:path>
                </a:pathLst>
              </a:custGeom>
              <a:grpFill/>
              <a:ln w="6350" cmpd="sng">
                <a:solidFill>
                  <a:schemeClr val="accent5"/>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58" name="Freeform 257"/>
              <p:cNvSpPr>
                <a:spLocks/>
              </p:cNvSpPr>
              <p:nvPr/>
            </p:nvSpPr>
            <p:spPr bwMode="gray">
              <a:xfrm>
                <a:off x="8691308" y="4873605"/>
                <a:ext cx="19050" cy="19050"/>
              </a:xfrm>
              <a:custGeom>
                <a:avLst/>
                <a:gdLst/>
                <a:ahLst/>
                <a:cxnLst>
                  <a:cxn ang="0">
                    <a:pos x="12" y="8"/>
                  </a:cxn>
                  <a:cxn ang="0">
                    <a:pos x="10" y="10"/>
                  </a:cxn>
                  <a:cxn ang="0">
                    <a:pos x="8" y="12"/>
                  </a:cxn>
                  <a:cxn ang="0">
                    <a:pos x="4" y="12"/>
                  </a:cxn>
                  <a:cxn ang="0">
                    <a:pos x="2" y="8"/>
                  </a:cxn>
                  <a:cxn ang="0">
                    <a:pos x="0" y="0"/>
                  </a:cxn>
                  <a:cxn ang="0">
                    <a:pos x="2" y="0"/>
                  </a:cxn>
                  <a:cxn ang="0">
                    <a:pos x="6" y="2"/>
                  </a:cxn>
                  <a:cxn ang="0">
                    <a:pos x="10" y="6"/>
                  </a:cxn>
                  <a:cxn ang="0">
                    <a:pos x="12" y="8"/>
                  </a:cxn>
                </a:cxnLst>
                <a:rect l="0" t="0" r="r" b="b"/>
                <a:pathLst>
                  <a:path w="12" h="12">
                    <a:moveTo>
                      <a:pt x="12" y="8"/>
                    </a:moveTo>
                    <a:lnTo>
                      <a:pt x="10" y="10"/>
                    </a:lnTo>
                    <a:lnTo>
                      <a:pt x="8" y="12"/>
                    </a:lnTo>
                    <a:lnTo>
                      <a:pt x="4" y="12"/>
                    </a:lnTo>
                    <a:lnTo>
                      <a:pt x="2" y="8"/>
                    </a:lnTo>
                    <a:lnTo>
                      <a:pt x="0" y="0"/>
                    </a:lnTo>
                    <a:lnTo>
                      <a:pt x="2" y="0"/>
                    </a:lnTo>
                    <a:lnTo>
                      <a:pt x="6" y="2"/>
                    </a:lnTo>
                    <a:lnTo>
                      <a:pt x="10" y="6"/>
                    </a:lnTo>
                    <a:lnTo>
                      <a:pt x="12" y="8"/>
                    </a:lnTo>
                    <a:close/>
                  </a:path>
                </a:pathLst>
              </a:custGeom>
              <a:grpFill/>
              <a:ln w="6350" cmpd="sng">
                <a:solidFill>
                  <a:schemeClr val="accent5"/>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59" name="Freeform 258"/>
              <p:cNvSpPr>
                <a:spLocks/>
              </p:cNvSpPr>
              <p:nvPr/>
            </p:nvSpPr>
            <p:spPr bwMode="gray">
              <a:xfrm>
                <a:off x="8935783" y="4914880"/>
                <a:ext cx="38100" cy="25400"/>
              </a:xfrm>
              <a:custGeom>
                <a:avLst/>
                <a:gdLst/>
                <a:ahLst/>
                <a:cxnLst>
                  <a:cxn ang="0">
                    <a:pos x="24" y="8"/>
                  </a:cxn>
                  <a:cxn ang="0">
                    <a:pos x="22" y="12"/>
                  </a:cxn>
                  <a:cxn ang="0">
                    <a:pos x="20" y="14"/>
                  </a:cxn>
                  <a:cxn ang="0">
                    <a:pos x="16" y="16"/>
                  </a:cxn>
                  <a:cxn ang="0">
                    <a:pos x="12" y="16"/>
                  </a:cxn>
                  <a:cxn ang="0">
                    <a:pos x="6" y="14"/>
                  </a:cxn>
                  <a:cxn ang="0">
                    <a:pos x="2" y="14"/>
                  </a:cxn>
                  <a:cxn ang="0">
                    <a:pos x="0" y="12"/>
                  </a:cxn>
                  <a:cxn ang="0">
                    <a:pos x="2" y="8"/>
                  </a:cxn>
                  <a:cxn ang="0">
                    <a:pos x="4" y="4"/>
                  </a:cxn>
                  <a:cxn ang="0">
                    <a:pos x="8" y="2"/>
                  </a:cxn>
                  <a:cxn ang="0">
                    <a:pos x="12" y="0"/>
                  </a:cxn>
                  <a:cxn ang="0">
                    <a:pos x="16" y="0"/>
                  </a:cxn>
                  <a:cxn ang="0">
                    <a:pos x="20" y="2"/>
                  </a:cxn>
                  <a:cxn ang="0">
                    <a:pos x="22" y="4"/>
                  </a:cxn>
                  <a:cxn ang="0">
                    <a:pos x="24" y="8"/>
                  </a:cxn>
                </a:cxnLst>
                <a:rect l="0" t="0" r="r" b="b"/>
                <a:pathLst>
                  <a:path w="24" h="16">
                    <a:moveTo>
                      <a:pt x="24" y="8"/>
                    </a:moveTo>
                    <a:lnTo>
                      <a:pt x="22" y="12"/>
                    </a:lnTo>
                    <a:lnTo>
                      <a:pt x="20" y="14"/>
                    </a:lnTo>
                    <a:lnTo>
                      <a:pt x="16" y="16"/>
                    </a:lnTo>
                    <a:lnTo>
                      <a:pt x="12" y="16"/>
                    </a:lnTo>
                    <a:lnTo>
                      <a:pt x="6" y="14"/>
                    </a:lnTo>
                    <a:lnTo>
                      <a:pt x="2" y="14"/>
                    </a:lnTo>
                    <a:lnTo>
                      <a:pt x="0" y="12"/>
                    </a:lnTo>
                    <a:lnTo>
                      <a:pt x="2" y="8"/>
                    </a:lnTo>
                    <a:lnTo>
                      <a:pt x="4" y="4"/>
                    </a:lnTo>
                    <a:lnTo>
                      <a:pt x="8" y="2"/>
                    </a:lnTo>
                    <a:lnTo>
                      <a:pt x="12" y="0"/>
                    </a:lnTo>
                    <a:lnTo>
                      <a:pt x="16" y="0"/>
                    </a:lnTo>
                    <a:lnTo>
                      <a:pt x="20" y="2"/>
                    </a:lnTo>
                    <a:lnTo>
                      <a:pt x="22" y="4"/>
                    </a:lnTo>
                    <a:lnTo>
                      <a:pt x="24" y="8"/>
                    </a:lnTo>
                    <a:close/>
                  </a:path>
                </a:pathLst>
              </a:custGeom>
              <a:grpFill/>
              <a:ln w="6350" cmpd="sng">
                <a:solidFill>
                  <a:schemeClr val="accent5"/>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60" name="Freeform 259"/>
              <p:cNvSpPr>
                <a:spLocks/>
              </p:cNvSpPr>
              <p:nvPr/>
            </p:nvSpPr>
            <p:spPr bwMode="gray">
              <a:xfrm>
                <a:off x="8977058" y="4883130"/>
                <a:ext cx="44450" cy="22225"/>
              </a:xfrm>
              <a:custGeom>
                <a:avLst/>
                <a:gdLst/>
                <a:ahLst/>
                <a:cxnLst>
                  <a:cxn ang="0">
                    <a:pos x="26" y="4"/>
                  </a:cxn>
                  <a:cxn ang="0">
                    <a:pos x="22" y="6"/>
                  </a:cxn>
                  <a:cxn ang="0">
                    <a:pos x="18" y="10"/>
                  </a:cxn>
                  <a:cxn ang="0">
                    <a:pos x="10" y="12"/>
                  </a:cxn>
                  <a:cxn ang="0">
                    <a:pos x="6" y="14"/>
                  </a:cxn>
                  <a:cxn ang="0">
                    <a:pos x="2" y="12"/>
                  </a:cxn>
                  <a:cxn ang="0">
                    <a:pos x="0" y="10"/>
                  </a:cxn>
                  <a:cxn ang="0">
                    <a:pos x="0" y="6"/>
                  </a:cxn>
                  <a:cxn ang="0">
                    <a:pos x="2" y="6"/>
                  </a:cxn>
                  <a:cxn ang="0">
                    <a:pos x="8" y="2"/>
                  </a:cxn>
                  <a:cxn ang="0">
                    <a:pos x="14" y="0"/>
                  </a:cxn>
                  <a:cxn ang="0">
                    <a:pos x="22" y="0"/>
                  </a:cxn>
                  <a:cxn ang="0">
                    <a:pos x="26" y="0"/>
                  </a:cxn>
                  <a:cxn ang="0">
                    <a:pos x="28" y="2"/>
                  </a:cxn>
                  <a:cxn ang="0">
                    <a:pos x="26" y="4"/>
                  </a:cxn>
                </a:cxnLst>
                <a:rect l="0" t="0" r="r" b="b"/>
                <a:pathLst>
                  <a:path w="28" h="14">
                    <a:moveTo>
                      <a:pt x="26" y="4"/>
                    </a:moveTo>
                    <a:lnTo>
                      <a:pt x="22" y="6"/>
                    </a:lnTo>
                    <a:lnTo>
                      <a:pt x="18" y="10"/>
                    </a:lnTo>
                    <a:lnTo>
                      <a:pt x="10" y="12"/>
                    </a:lnTo>
                    <a:lnTo>
                      <a:pt x="6" y="14"/>
                    </a:lnTo>
                    <a:lnTo>
                      <a:pt x="2" y="12"/>
                    </a:lnTo>
                    <a:lnTo>
                      <a:pt x="0" y="10"/>
                    </a:lnTo>
                    <a:lnTo>
                      <a:pt x="0" y="6"/>
                    </a:lnTo>
                    <a:lnTo>
                      <a:pt x="2" y="6"/>
                    </a:lnTo>
                    <a:lnTo>
                      <a:pt x="8" y="2"/>
                    </a:lnTo>
                    <a:lnTo>
                      <a:pt x="14" y="0"/>
                    </a:lnTo>
                    <a:lnTo>
                      <a:pt x="22" y="0"/>
                    </a:lnTo>
                    <a:lnTo>
                      <a:pt x="26" y="0"/>
                    </a:lnTo>
                    <a:lnTo>
                      <a:pt x="28" y="2"/>
                    </a:lnTo>
                    <a:lnTo>
                      <a:pt x="26" y="4"/>
                    </a:lnTo>
                    <a:close/>
                  </a:path>
                </a:pathLst>
              </a:custGeom>
              <a:grpFill/>
              <a:ln w="6350" cmpd="sng">
                <a:solidFill>
                  <a:schemeClr val="accent5"/>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61" name="Freeform 260"/>
              <p:cNvSpPr>
                <a:spLocks/>
              </p:cNvSpPr>
              <p:nvPr/>
            </p:nvSpPr>
            <p:spPr bwMode="gray">
              <a:xfrm>
                <a:off x="7510208" y="4356080"/>
                <a:ext cx="158750" cy="215900"/>
              </a:xfrm>
              <a:custGeom>
                <a:avLst/>
                <a:gdLst/>
                <a:ahLst/>
                <a:cxnLst>
                  <a:cxn ang="0">
                    <a:pos x="12" y="28"/>
                  </a:cxn>
                  <a:cxn ang="0">
                    <a:pos x="18" y="22"/>
                  </a:cxn>
                  <a:cxn ang="0">
                    <a:pos x="28" y="10"/>
                  </a:cxn>
                  <a:cxn ang="0">
                    <a:pos x="34" y="6"/>
                  </a:cxn>
                  <a:cxn ang="0">
                    <a:pos x="38" y="8"/>
                  </a:cxn>
                  <a:cxn ang="0">
                    <a:pos x="60" y="12"/>
                  </a:cxn>
                  <a:cxn ang="0">
                    <a:pos x="84" y="12"/>
                  </a:cxn>
                  <a:cxn ang="0">
                    <a:pos x="90" y="8"/>
                  </a:cxn>
                  <a:cxn ang="0">
                    <a:pos x="100" y="0"/>
                  </a:cxn>
                  <a:cxn ang="0">
                    <a:pos x="90" y="16"/>
                  </a:cxn>
                  <a:cxn ang="0">
                    <a:pos x="82" y="24"/>
                  </a:cxn>
                  <a:cxn ang="0">
                    <a:pos x="70" y="24"/>
                  </a:cxn>
                  <a:cxn ang="0">
                    <a:pos x="26" y="22"/>
                  </a:cxn>
                  <a:cxn ang="0">
                    <a:pos x="22" y="26"/>
                  </a:cxn>
                  <a:cxn ang="0">
                    <a:pos x="22" y="38"/>
                  </a:cxn>
                  <a:cxn ang="0">
                    <a:pos x="28" y="52"/>
                  </a:cxn>
                  <a:cxn ang="0">
                    <a:pos x="34" y="54"/>
                  </a:cxn>
                  <a:cxn ang="0">
                    <a:pos x="40" y="50"/>
                  </a:cxn>
                  <a:cxn ang="0">
                    <a:pos x="54" y="44"/>
                  </a:cxn>
                  <a:cxn ang="0">
                    <a:pos x="68" y="40"/>
                  </a:cxn>
                  <a:cxn ang="0">
                    <a:pos x="72" y="42"/>
                  </a:cxn>
                  <a:cxn ang="0">
                    <a:pos x="62" y="48"/>
                  </a:cxn>
                  <a:cxn ang="0">
                    <a:pos x="50" y="56"/>
                  </a:cxn>
                  <a:cxn ang="0">
                    <a:pos x="44" y="66"/>
                  </a:cxn>
                  <a:cxn ang="0">
                    <a:pos x="48" y="76"/>
                  </a:cxn>
                  <a:cxn ang="0">
                    <a:pos x="54" y="98"/>
                  </a:cxn>
                  <a:cxn ang="0">
                    <a:pos x="60" y="104"/>
                  </a:cxn>
                  <a:cxn ang="0">
                    <a:pos x="64" y="106"/>
                  </a:cxn>
                  <a:cxn ang="0">
                    <a:pos x="54" y="114"/>
                  </a:cxn>
                  <a:cxn ang="0">
                    <a:pos x="44" y="118"/>
                  </a:cxn>
                  <a:cxn ang="0">
                    <a:pos x="32" y="88"/>
                  </a:cxn>
                  <a:cxn ang="0">
                    <a:pos x="32" y="78"/>
                  </a:cxn>
                  <a:cxn ang="0">
                    <a:pos x="24" y="78"/>
                  </a:cxn>
                  <a:cxn ang="0">
                    <a:pos x="22" y="120"/>
                  </a:cxn>
                  <a:cxn ang="0">
                    <a:pos x="18" y="132"/>
                  </a:cxn>
                  <a:cxn ang="0">
                    <a:pos x="8" y="136"/>
                  </a:cxn>
                  <a:cxn ang="0">
                    <a:pos x="6" y="130"/>
                  </a:cxn>
                  <a:cxn ang="0">
                    <a:pos x="6" y="116"/>
                  </a:cxn>
                  <a:cxn ang="0">
                    <a:pos x="10" y="102"/>
                  </a:cxn>
                  <a:cxn ang="0">
                    <a:pos x="4" y="94"/>
                  </a:cxn>
                  <a:cxn ang="0">
                    <a:pos x="0" y="90"/>
                  </a:cxn>
                  <a:cxn ang="0">
                    <a:pos x="4" y="66"/>
                  </a:cxn>
                  <a:cxn ang="0">
                    <a:pos x="12" y="44"/>
                  </a:cxn>
                </a:cxnLst>
                <a:rect l="0" t="0" r="r" b="b"/>
                <a:pathLst>
                  <a:path w="100" h="136">
                    <a:moveTo>
                      <a:pt x="12" y="46"/>
                    </a:moveTo>
                    <a:lnTo>
                      <a:pt x="12" y="28"/>
                    </a:lnTo>
                    <a:lnTo>
                      <a:pt x="16" y="26"/>
                    </a:lnTo>
                    <a:lnTo>
                      <a:pt x="18" y="22"/>
                    </a:lnTo>
                    <a:lnTo>
                      <a:pt x="24" y="14"/>
                    </a:lnTo>
                    <a:lnTo>
                      <a:pt x="28" y="10"/>
                    </a:lnTo>
                    <a:lnTo>
                      <a:pt x="32" y="8"/>
                    </a:lnTo>
                    <a:lnTo>
                      <a:pt x="34" y="6"/>
                    </a:lnTo>
                    <a:lnTo>
                      <a:pt x="36" y="6"/>
                    </a:lnTo>
                    <a:lnTo>
                      <a:pt x="38" y="8"/>
                    </a:lnTo>
                    <a:lnTo>
                      <a:pt x="42" y="10"/>
                    </a:lnTo>
                    <a:lnTo>
                      <a:pt x="60" y="12"/>
                    </a:lnTo>
                    <a:lnTo>
                      <a:pt x="80" y="14"/>
                    </a:lnTo>
                    <a:lnTo>
                      <a:pt x="84" y="12"/>
                    </a:lnTo>
                    <a:lnTo>
                      <a:pt x="88" y="12"/>
                    </a:lnTo>
                    <a:lnTo>
                      <a:pt x="90" y="8"/>
                    </a:lnTo>
                    <a:lnTo>
                      <a:pt x="94" y="2"/>
                    </a:lnTo>
                    <a:lnTo>
                      <a:pt x="100" y="0"/>
                    </a:lnTo>
                    <a:lnTo>
                      <a:pt x="100" y="6"/>
                    </a:lnTo>
                    <a:lnTo>
                      <a:pt x="90" y="16"/>
                    </a:lnTo>
                    <a:lnTo>
                      <a:pt x="86" y="22"/>
                    </a:lnTo>
                    <a:lnTo>
                      <a:pt x="82" y="24"/>
                    </a:lnTo>
                    <a:lnTo>
                      <a:pt x="76" y="24"/>
                    </a:lnTo>
                    <a:lnTo>
                      <a:pt x="70" y="24"/>
                    </a:lnTo>
                    <a:lnTo>
                      <a:pt x="64" y="22"/>
                    </a:lnTo>
                    <a:lnTo>
                      <a:pt x="26" y="22"/>
                    </a:lnTo>
                    <a:lnTo>
                      <a:pt x="22" y="24"/>
                    </a:lnTo>
                    <a:lnTo>
                      <a:pt x="22" y="26"/>
                    </a:lnTo>
                    <a:lnTo>
                      <a:pt x="20" y="34"/>
                    </a:lnTo>
                    <a:lnTo>
                      <a:pt x="22" y="38"/>
                    </a:lnTo>
                    <a:lnTo>
                      <a:pt x="24" y="46"/>
                    </a:lnTo>
                    <a:lnTo>
                      <a:pt x="28" y="52"/>
                    </a:lnTo>
                    <a:lnTo>
                      <a:pt x="32" y="54"/>
                    </a:lnTo>
                    <a:lnTo>
                      <a:pt x="34" y="54"/>
                    </a:lnTo>
                    <a:lnTo>
                      <a:pt x="36" y="52"/>
                    </a:lnTo>
                    <a:lnTo>
                      <a:pt x="40" y="50"/>
                    </a:lnTo>
                    <a:lnTo>
                      <a:pt x="46" y="46"/>
                    </a:lnTo>
                    <a:lnTo>
                      <a:pt x="54" y="44"/>
                    </a:lnTo>
                    <a:lnTo>
                      <a:pt x="62" y="42"/>
                    </a:lnTo>
                    <a:lnTo>
                      <a:pt x="68" y="40"/>
                    </a:lnTo>
                    <a:lnTo>
                      <a:pt x="74" y="40"/>
                    </a:lnTo>
                    <a:lnTo>
                      <a:pt x="72" y="42"/>
                    </a:lnTo>
                    <a:lnTo>
                      <a:pt x="68" y="44"/>
                    </a:lnTo>
                    <a:lnTo>
                      <a:pt x="62" y="48"/>
                    </a:lnTo>
                    <a:lnTo>
                      <a:pt x="56" y="50"/>
                    </a:lnTo>
                    <a:lnTo>
                      <a:pt x="50" y="56"/>
                    </a:lnTo>
                    <a:lnTo>
                      <a:pt x="42" y="66"/>
                    </a:lnTo>
                    <a:lnTo>
                      <a:pt x="44" y="66"/>
                    </a:lnTo>
                    <a:lnTo>
                      <a:pt x="46" y="70"/>
                    </a:lnTo>
                    <a:lnTo>
                      <a:pt x="48" y="76"/>
                    </a:lnTo>
                    <a:lnTo>
                      <a:pt x="54" y="84"/>
                    </a:lnTo>
                    <a:lnTo>
                      <a:pt x="54" y="98"/>
                    </a:lnTo>
                    <a:lnTo>
                      <a:pt x="56" y="102"/>
                    </a:lnTo>
                    <a:lnTo>
                      <a:pt x="60" y="104"/>
                    </a:lnTo>
                    <a:lnTo>
                      <a:pt x="64" y="104"/>
                    </a:lnTo>
                    <a:lnTo>
                      <a:pt x="64" y="106"/>
                    </a:lnTo>
                    <a:lnTo>
                      <a:pt x="60" y="110"/>
                    </a:lnTo>
                    <a:lnTo>
                      <a:pt x="54" y="114"/>
                    </a:lnTo>
                    <a:lnTo>
                      <a:pt x="50" y="118"/>
                    </a:lnTo>
                    <a:lnTo>
                      <a:pt x="44" y="118"/>
                    </a:lnTo>
                    <a:lnTo>
                      <a:pt x="32" y="92"/>
                    </a:lnTo>
                    <a:lnTo>
                      <a:pt x="32" y="88"/>
                    </a:lnTo>
                    <a:lnTo>
                      <a:pt x="34" y="84"/>
                    </a:lnTo>
                    <a:lnTo>
                      <a:pt x="32" y="78"/>
                    </a:lnTo>
                    <a:lnTo>
                      <a:pt x="28" y="80"/>
                    </a:lnTo>
                    <a:lnTo>
                      <a:pt x="24" y="78"/>
                    </a:lnTo>
                    <a:lnTo>
                      <a:pt x="22" y="106"/>
                    </a:lnTo>
                    <a:lnTo>
                      <a:pt x="22" y="120"/>
                    </a:lnTo>
                    <a:lnTo>
                      <a:pt x="20" y="126"/>
                    </a:lnTo>
                    <a:lnTo>
                      <a:pt x="18" y="132"/>
                    </a:lnTo>
                    <a:lnTo>
                      <a:pt x="14" y="134"/>
                    </a:lnTo>
                    <a:lnTo>
                      <a:pt x="8" y="136"/>
                    </a:lnTo>
                    <a:lnTo>
                      <a:pt x="6" y="134"/>
                    </a:lnTo>
                    <a:lnTo>
                      <a:pt x="6" y="130"/>
                    </a:lnTo>
                    <a:lnTo>
                      <a:pt x="6" y="120"/>
                    </a:lnTo>
                    <a:lnTo>
                      <a:pt x="6" y="116"/>
                    </a:lnTo>
                    <a:lnTo>
                      <a:pt x="8" y="110"/>
                    </a:lnTo>
                    <a:lnTo>
                      <a:pt x="10" y="102"/>
                    </a:lnTo>
                    <a:lnTo>
                      <a:pt x="10" y="94"/>
                    </a:lnTo>
                    <a:lnTo>
                      <a:pt x="4" y="94"/>
                    </a:lnTo>
                    <a:lnTo>
                      <a:pt x="0" y="92"/>
                    </a:lnTo>
                    <a:lnTo>
                      <a:pt x="0" y="90"/>
                    </a:lnTo>
                    <a:lnTo>
                      <a:pt x="0" y="78"/>
                    </a:lnTo>
                    <a:lnTo>
                      <a:pt x="4" y="66"/>
                    </a:lnTo>
                    <a:lnTo>
                      <a:pt x="8" y="54"/>
                    </a:lnTo>
                    <a:lnTo>
                      <a:pt x="12" y="44"/>
                    </a:lnTo>
                    <a:lnTo>
                      <a:pt x="12" y="46"/>
                    </a:lnTo>
                    <a:close/>
                  </a:path>
                </a:pathLst>
              </a:custGeom>
              <a:grpFill/>
              <a:ln w="6350" cmpd="sng">
                <a:solidFill>
                  <a:schemeClr val="accent5"/>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62" name="Freeform 261"/>
              <p:cNvSpPr>
                <a:spLocks/>
              </p:cNvSpPr>
              <p:nvPr/>
            </p:nvSpPr>
            <p:spPr bwMode="gray">
              <a:xfrm>
                <a:off x="7278433" y="4200505"/>
                <a:ext cx="241300" cy="177800"/>
              </a:xfrm>
              <a:custGeom>
                <a:avLst/>
                <a:gdLst/>
                <a:ahLst/>
                <a:cxnLst>
                  <a:cxn ang="0">
                    <a:pos x="68" y="62"/>
                  </a:cxn>
                  <a:cxn ang="0">
                    <a:pos x="68" y="58"/>
                  </a:cxn>
                  <a:cxn ang="0">
                    <a:pos x="70" y="56"/>
                  </a:cxn>
                  <a:cxn ang="0">
                    <a:pos x="74" y="54"/>
                  </a:cxn>
                  <a:cxn ang="0">
                    <a:pos x="70" y="48"/>
                  </a:cxn>
                  <a:cxn ang="0">
                    <a:pos x="76" y="42"/>
                  </a:cxn>
                  <a:cxn ang="0">
                    <a:pos x="86" y="40"/>
                  </a:cxn>
                  <a:cxn ang="0">
                    <a:pos x="92" y="26"/>
                  </a:cxn>
                  <a:cxn ang="0">
                    <a:pos x="106" y="4"/>
                  </a:cxn>
                  <a:cxn ang="0">
                    <a:pos x="114" y="0"/>
                  </a:cxn>
                  <a:cxn ang="0">
                    <a:pos x="122" y="8"/>
                  </a:cxn>
                  <a:cxn ang="0">
                    <a:pos x="124" y="20"/>
                  </a:cxn>
                  <a:cxn ang="0">
                    <a:pos x="138" y="26"/>
                  </a:cxn>
                  <a:cxn ang="0">
                    <a:pos x="152" y="28"/>
                  </a:cxn>
                  <a:cxn ang="0">
                    <a:pos x="150" y="34"/>
                  </a:cxn>
                  <a:cxn ang="0">
                    <a:pos x="140" y="36"/>
                  </a:cxn>
                  <a:cxn ang="0">
                    <a:pos x="132" y="38"/>
                  </a:cxn>
                  <a:cxn ang="0">
                    <a:pos x="138" y="44"/>
                  </a:cxn>
                  <a:cxn ang="0">
                    <a:pos x="132" y="48"/>
                  </a:cxn>
                  <a:cxn ang="0">
                    <a:pos x="122" y="60"/>
                  </a:cxn>
                  <a:cxn ang="0">
                    <a:pos x="106" y="56"/>
                  </a:cxn>
                  <a:cxn ang="0">
                    <a:pos x="94" y="56"/>
                  </a:cxn>
                  <a:cxn ang="0">
                    <a:pos x="82" y="64"/>
                  </a:cxn>
                  <a:cxn ang="0">
                    <a:pos x="74" y="82"/>
                  </a:cxn>
                  <a:cxn ang="0">
                    <a:pos x="70" y="104"/>
                  </a:cxn>
                  <a:cxn ang="0">
                    <a:pos x="64" y="108"/>
                  </a:cxn>
                  <a:cxn ang="0">
                    <a:pos x="56" y="104"/>
                  </a:cxn>
                  <a:cxn ang="0">
                    <a:pos x="48" y="98"/>
                  </a:cxn>
                  <a:cxn ang="0">
                    <a:pos x="42" y="100"/>
                  </a:cxn>
                  <a:cxn ang="0">
                    <a:pos x="28" y="108"/>
                  </a:cxn>
                  <a:cxn ang="0">
                    <a:pos x="20" y="112"/>
                  </a:cxn>
                  <a:cxn ang="0">
                    <a:pos x="8" y="108"/>
                  </a:cxn>
                  <a:cxn ang="0">
                    <a:pos x="0" y="104"/>
                  </a:cxn>
                  <a:cxn ang="0">
                    <a:pos x="0" y="92"/>
                  </a:cxn>
                  <a:cxn ang="0">
                    <a:pos x="0" y="94"/>
                  </a:cxn>
                  <a:cxn ang="0">
                    <a:pos x="8" y="100"/>
                  </a:cxn>
                  <a:cxn ang="0">
                    <a:pos x="20" y="90"/>
                  </a:cxn>
                  <a:cxn ang="0">
                    <a:pos x="30" y="78"/>
                  </a:cxn>
                  <a:cxn ang="0">
                    <a:pos x="46" y="72"/>
                  </a:cxn>
                  <a:cxn ang="0">
                    <a:pos x="54" y="66"/>
                  </a:cxn>
                  <a:cxn ang="0">
                    <a:pos x="58" y="58"/>
                  </a:cxn>
                </a:cxnLst>
                <a:rect l="0" t="0" r="r" b="b"/>
                <a:pathLst>
                  <a:path w="152" h="112">
                    <a:moveTo>
                      <a:pt x="58" y="58"/>
                    </a:moveTo>
                    <a:lnTo>
                      <a:pt x="68" y="62"/>
                    </a:lnTo>
                    <a:lnTo>
                      <a:pt x="70" y="60"/>
                    </a:lnTo>
                    <a:lnTo>
                      <a:pt x="68" y="58"/>
                    </a:lnTo>
                    <a:lnTo>
                      <a:pt x="68" y="54"/>
                    </a:lnTo>
                    <a:lnTo>
                      <a:pt x="70" y="56"/>
                    </a:lnTo>
                    <a:lnTo>
                      <a:pt x="74" y="58"/>
                    </a:lnTo>
                    <a:lnTo>
                      <a:pt x="74" y="54"/>
                    </a:lnTo>
                    <a:lnTo>
                      <a:pt x="70" y="52"/>
                    </a:lnTo>
                    <a:lnTo>
                      <a:pt x="70" y="48"/>
                    </a:lnTo>
                    <a:lnTo>
                      <a:pt x="68" y="48"/>
                    </a:lnTo>
                    <a:lnTo>
                      <a:pt x="76" y="42"/>
                    </a:lnTo>
                    <a:lnTo>
                      <a:pt x="80" y="40"/>
                    </a:lnTo>
                    <a:lnTo>
                      <a:pt x="86" y="40"/>
                    </a:lnTo>
                    <a:lnTo>
                      <a:pt x="88" y="36"/>
                    </a:lnTo>
                    <a:lnTo>
                      <a:pt x="92" y="26"/>
                    </a:lnTo>
                    <a:lnTo>
                      <a:pt x="98" y="16"/>
                    </a:lnTo>
                    <a:lnTo>
                      <a:pt x="106" y="4"/>
                    </a:lnTo>
                    <a:lnTo>
                      <a:pt x="110" y="0"/>
                    </a:lnTo>
                    <a:lnTo>
                      <a:pt x="114" y="0"/>
                    </a:lnTo>
                    <a:lnTo>
                      <a:pt x="118" y="2"/>
                    </a:lnTo>
                    <a:lnTo>
                      <a:pt x="122" y="8"/>
                    </a:lnTo>
                    <a:lnTo>
                      <a:pt x="124" y="14"/>
                    </a:lnTo>
                    <a:lnTo>
                      <a:pt x="124" y="20"/>
                    </a:lnTo>
                    <a:lnTo>
                      <a:pt x="132" y="22"/>
                    </a:lnTo>
                    <a:lnTo>
                      <a:pt x="138" y="26"/>
                    </a:lnTo>
                    <a:lnTo>
                      <a:pt x="144" y="26"/>
                    </a:lnTo>
                    <a:lnTo>
                      <a:pt x="152" y="28"/>
                    </a:lnTo>
                    <a:lnTo>
                      <a:pt x="152" y="32"/>
                    </a:lnTo>
                    <a:lnTo>
                      <a:pt x="150" y="34"/>
                    </a:lnTo>
                    <a:lnTo>
                      <a:pt x="148" y="36"/>
                    </a:lnTo>
                    <a:lnTo>
                      <a:pt x="140" y="36"/>
                    </a:lnTo>
                    <a:lnTo>
                      <a:pt x="134" y="36"/>
                    </a:lnTo>
                    <a:lnTo>
                      <a:pt x="132" y="38"/>
                    </a:lnTo>
                    <a:lnTo>
                      <a:pt x="130" y="40"/>
                    </a:lnTo>
                    <a:lnTo>
                      <a:pt x="138" y="44"/>
                    </a:lnTo>
                    <a:lnTo>
                      <a:pt x="138" y="46"/>
                    </a:lnTo>
                    <a:lnTo>
                      <a:pt x="132" y="48"/>
                    </a:lnTo>
                    <a:lnTo>
                      <a:pt x="124" y="54"/>
                    </a:lnTo>
                    <a:lnTo>
                      <a:pt x="122" y="60"/>
                    </a:lnTo>
                    <a:lnTo>
                      <a:pt x="112" y="58"/>
                    </a:lnTo>
                    <a:lnTo>
                      <a:pt x="106" y="56"/>
                    </a:lnTo>
                    <a:lnTo>
                      <a:pt x="100" y="56"/>
                    </a:lnTo>
                    <a:lnTo>
                      <a:pt x="94" y="56"/>
                    </a:lnTo>
                    <a:lnTo>
                      <a:pt x="88" y="60"/>
                    </a:lnTo>
                    <a:lnTo>
                      <a:pt x="82" y="64"/>
                    </a:lnTo>
                    <a:lnTo>
                      <a:pt x="78" y="70"/>
                    </a:lnTo>
                    <a:lnTo>
                      <a:pt x="74" y="82"/>
                    </a:lnTo>
                    <a:lnTo>
                      <a:pt x="70" y="96"/>
                    </a:lnTo>
                    <a:lnTo>
                      <a:pt x="70" y="104"/>
                    </a:lnTo>
                    <a:lnTo>
                      <a:pt x="68" y="108"/>
                    </a:lnTo>
                    <a:lnTo>
                      <a:pt x="64" y="108"/>
                    </a:lnTo>
                    <a:lnTo>
                      <a:pt x="60" y="106"/>
                    </a:lnTo>
                    <a:lnTo>
                      <a:pt x="56" y="104"/>
                    </a:lnTo>
                    <a:lnTo>
                      <a:pt x="52" y="100"/>
                    </a:lnTo>
                    <a:lnTo>
                      <a:pt x="48" y="98"/>
                    </a:lnTo>
                    <a:lnTo>
                      <a:pt x="44" y="98"/>
                    </a:lnTo>
                    <a:lnTo>
                      <a:pt x="42" y="100"/>
                    </a:lnTo>
                    <a:lnTo>
                      <a:pt x="36" y="106"/>
                    </a:lnTo>
                    <a:lnTo>
                      <a:pt x="28" y="108"/>
                    </a:lnTo>
                    <a:lnTo>
                      <a:pt x="26" y="110"/>
                    </a:lnTo>
                    <a:lnTo>
                      <a:pt x="20" y="112"/>
                    </a:lnTo>
                    <a:lnTo>
                      <a:pt x="14" y="110"/>
                    </a:lnTo>
                    <a:lnTo>
                      <a:pt x="8" y="108"/>
                    </a:lnTo>
                    <a:lnTo>
                      <a:pt x="2" y="106"/>
                    </a:lnTo>
                    <a:lnTo>
                      <a:pt x="0" y="104"/>
                    </a:lnTo>
                    <a:lnTo>
                      <a:pt x="0" y="102"/>
                    </a:lnTo>
                    <a:lnTo>
                      <a:pt x="0" y="92"/>
                    </a:lnTo>
                    <a:lnTo>
                      <a:pt x="0" y="90"/>
                    </a:lnTo>
                    <a:lnTo>
                      <a:pt x="0" y="94"/>
                    </a:lnTo>
                    <a:lnTo>
                      <a:pt x="2" y="96"/>
                    </a:lnTo>
                    <a:lnTo>
                      <a:pt x="8" y="100"/>
                    </a:lnTo>
                    <a:lnTo>
                      <a:pt x="20" y="100"/>
                    </a:lnTo>
                    <a:lnTo>
                      <a:pt x="20" y="90"/>
                    </a:lnTo>
                    <a:lnTo>
                      <a:pt x="26" y="82"/>
                    </a:lnTo>
                    <a:lnTo>
                      <a:pt x="30" y="78"/>
                    </a:lnTo>
                    <a:lnTo>
                      <a:pt x="34" y="76"/>
                    </a:lnTo>
                    <a:lnTo>
                      <a:pt x="46" y="72"/>
                    </a:lnTo>
                    <a:lnTo>
                      <a:pt x="50" y="70"/>
                    </a:lnTo>
                    <a:lnTo>
                      <a:pt x="54" y="66"/>
                    </a:lnTo>
                    <a:lnTo>
                      <a:pt x="60" y="56"/>
                    </a:lnTo>
                    <a:lnTo>
                      <a:pt x="58" y="58"/>
                    </a:lnTo>
                    <a:close/>
                  </a:path>
                </a:pathLst>
              </a:custGeom>
              <a:grpFill/>
              <a:ln w="6350" cmpd="sng">
                <a:solidFill>
                  <a:schemeClr val="accent5"/>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63" name="Freeform 262"/>
              <p:cNvSpPr>
                <a:spLocks/>
              </p:cNvSpPr>
              <p:nvPr/>
            </p:nvSpPr>
            <p:spPr bwMode="gray">
              <a:xfrm>
                <a:off x="7370508" y="4276705"/>
                <a:ext cx="25400" cy="22225"/>
              </a:xfrm>
              <a:custGeom>
                <a:avLst/>
                <a:gdLst/>
                <a:ahLst/>
                <a:cxnLst>
                  <a:cxn ang="0">
                    <a:pos x="12" y="0"/>
                  </a:cxn>
                  <a:cxn ang="0">
                    <a:pos x="12" y="4"/>
                  </a:cxn>
                  <a:cxn ang="0">
                    <a:pos x="16" y="6"/>
                  </a:cxn>
                  <a:cxn ang="0">
                    <a:pos x="16" y="10"/>
                  </a:cxn>
                  <a:cxn ang="0">
                    <a:pos x="12" y="8"/>
                  </a:cxn>
                  <a:cxn ang="0">
                    <a:pos x="10" y="6"/>
                  </a:cxn>
                  <a:cxn ang="0">
                    <a:pos x="10" y="10"/>
                  </a:cxn>
                  <a:cxn ang="0">
                    <a:pos x="12" y="12"/>
                  </a:cxn>
                  <a:cxn ang="0">
                    <a:pos x="10" y="14"/>
                  </a:cxn>
                  <a:cxn ang="0">
                    <a:pos x="0" y="10"/>
                  </a:cxn>
                  <a:cxn ang="0">
                    <a:pos x="10" y="0"/>
                  </a:cxn>
                  <a:cxn ang="0">
                    <a:pos x="12" y="0"/>
                  </a:cxn>
                </a:cxnLst>
                <a:rect l="0" t="0" r="r" b="b"/>
                <a:pathLst>
                  <a:path w="16" h="14">
                    <a:moveTo>
                      <a:pt x="12" y="0"/>
                    </a:moveTo>
                    <a:lnTo>
                      <a:pt x="12" y="4"/>
                    </a:lnTo>
                    <a:lnTo>
                      <a:pt x="16" y="6"/>
                    </a:lnTo>
                    <a:lnTo>
                      <a:pt x="16" y="10"/>
                    </a:lnTo>
                    <a:lnTo>
                      <a:pt x="12" y="8"/>
                    </a:lnTo>
                    <a:lnTo>
                      <a:pt x="10" y="6"/>
                    </a:lnTo>
                    <a:lnTo>
                      <a:pt x="10" y="10"/>
                    </a:lnTo>
                    <a:lnTo>
                      <a:pt x="12" y="12"/>
                    </a:lnTo>
                    <a:lnTo>
                      <a:pt x="10" y="14"/>
                    </a:lnTo>
                    <a:lnTo>
                      <a:pt x="0" y="10"/>
                    </a:lnTo>
                    <a:lnTo>
                      <a:pt x="10" y="0"/>
                    </a:lnTo>
                    <a:lnTo>
                      <a:pt x="12" y="0"/>
                    </a:lnTo>
                    <a:close/>
                  </a:path>
                </a:pathLst>
              </a:custGeom>
              <a:grpFill/>
              <a:ln w="6350" cmpd="sng">
                <a:solidFill>
                  <a:schemeClr val="accent5"/>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64" name="Freeform 263"/>
              <p:cNvSpPr>
                <a:spLocks/>
              </p:cNvSpPr>
              <p:nvPr/>
            </p:nvSpPr>
            <p:spPr bwMode="gray">
              <a:xfrm>
                <a:off x="7811833" y="4416405"/>
                <a:ext cx="254000" cy="260350"/>
              </a:xfrm>
              <a:custGeom>
                <a:avLst/>
                <a:gdLst/>
                <a:ahLst/>
                <a:cxnLst>
                  <a:cxn ang="0">
                    <a:pos x="160" y="114"/>
                  </a:cxn>
                  <a:cxn ang="0">
                    <a:pos x="156" y="122"/>
                  </a:cxn>
                  <a:cxn ang="0">
                    <a:pos x="160" y="164"/>
                  </a:cxn>
                  <a:cxn ang="0">
                    <a:pos x="148" y="158"/>
                  </a:cxn>
                  <a:cxn ang="0">
                    <a:pos x="144" y="144"/>
                  </a:cxn>
                  <a:cxn ang="0">
                    <a:pos x="120" y="148"/>
                  </a:cxn>
                  <a:cxn ang="0">
                    <a:pos x="104" y="148"/>
                  </a:cxn>
                  <a:cxn ang="0">
                    <a:pos x="102" y="144"/>
                  </a:cxn>
                  <a:cxn ang="0">
                    <a:pos x="110" y="134"/>
                  </a:cxn>
                  <a:cxn ang="0">
                    <a:pos x="120" y="126"/>
                  </a:cxn>
                  <a:cxn ang="0">
                    <a:pos x="118" y="112"/>
                  </a:cxn>
                  <a:cxn ang="0">
                    <a:pos x="116" y="100"/>
                  </a:cxn>
                  <a:cxn ang="0">
                    <a:pos x="104" y="90"/>
                  </a:cxn>
                  <a:cxn ang="0">
                    <a:pos x="74" y="80"/>
                  </a:cxn>
                  <a:cxn ang="0">
                    <a:pos x="62" y="70"/>
                  </a:cxn>
                  <a:cxn ang="0">
                    <a:pos x="54" y="66"/>
                  </a:cxn>
                  <a:cxn ang="0">
                    <a:pos x="46" y="60"/>
                  </a:cxn>
                  <a:cxn ang="0">
                    <a:pos x="42" y="66"/>
                  </a:cxn>
                  <a:cxn ang="0">
                    <a:pos x="34" y="72"/>
                  </a:cxn>
                  <a:cxn ang="0">
                    <a:pos x="32" y="66"/>
                  </a:cxn>
                  <a:cxn ang="0">
                    <a:pos x="26" y="54"/>
                  </a:cxn>
                  <a:cxn ang="0">
                    <a:pos x="20" y="48"/>
                  </a:cxn>
                  <a:cxn ang="0">
                    <a:pos x="20" y="42"/>
                  </a:cxn>
                  <a:cxn ang="0">
                    <a:pos x="28" y="42"/>
                  </a:cxn>
                  <a:cxn ang="0">
                    <a:pos x="34" y="42"/>
                  </a:cxn>
                  <a:cxn ang="0">
                    <a:pos x="46" y="40"/>
                  </a:cxn>
                  <a:cxn ang="0">
                    <a:pos x="54" y="36"/>
                  </a:cxn>
                  <a:cxn ang="0">
                    <a:pos x="40" y="36"/>
                  </a:cxn>
                  <a:cxn ang="0">
                    <a:pos x="26" y="38"/>
                  </a:cxn>
                  <a:cxn ang="0">
                    <a:pos x="18" y="32"/>
                  </a:cxn>
                  <a:cxn ang="0">
                    <a:pos x="16" y="28"/>
                  </a:cxn>
                  <a:cxn ang="0">
                    <a:pos x="6" y="22"/>
                  </a:cxn>
                  <a:cxn ang="0">
                    <a:pos x="0" y="12"/>
                  </a:cxn>
                  <a:cxn ang="0">
                    <a:pos x="14" y="4"/>
                  </a:cxn>
                  <a:cxn ang="0">
                    <a:pos x="30" y="0"/>
                  </a:cxn>
                  <a:cxn ang="0">
                    <a:pos x="36" y="2"/>
                  </a:cxn>
                  <a:cxn ang="0">
                    <a:pos x="50" y="4"/>
                  </a:cxn>
                  <a:cxn ang="0">
                    <a:pos x="56" y="16"/>
                  </a:cxn>
                  <a:cxn ang="0">
                    <a:pos x="58" y="38"/>
                  </a:cxn>
                  <a:cxn ang="0">
                    <a:pos x="62" y="40"/>
                  </a:cxn>
                  <a:cxn ang="0">
                    <a:pos x="66" y="54"/>
                  </a:cxn>
                  <a:cxn ang="0">
                    <a:pos x="72" y="54"/>
                  </a:cxn>
                  <a:cxn ang="0">
                    <a:pos x="78" y="48"/>
                  </a:cxn>
                  <a:cxn ang="0">
                    <a:pos x="88" y="38"/>
                  </a:cxn>
                  <a:cxn ang="0">
                    <a:pos x="100" y="28"/>
                  </a:cxn>
                  <a:cxn ang="0">
                    <a:pos x="108" y="20"/>
                  </a:cxn>
                  <a:cxn ang="0">
                    <a:pos x="116" y="20"/>
                  </a:cxn>
                  <a:cxn ang="0">
                    <a:pos x="128" y="26"/>
                  </a:cxn>
                  <a:cxn ang="0">
                    <a:pos x="142" y="34"/>
                  </a:cxn>
                  <a:cxn ang="0">
                    <a:pos x="160" y="38"/>
                  </a:cxn>
                </a:cxnLst>
                <a:rect l="0" t="0" r="r" b="b"/>
                <a:pathLst>
                  <a:path w="160" h="164">
                    <a:moveTo>
                      <a:pt x="160" y="38"/>
                    </a:moveTo>
                    <a:lnTo>
                      <a:pt x="160" y="114"/>
                    </a:lnTo>
                    <a:lnTo>
                      <a:pt x="156" y="118"/>
                    </a:lnTo>
                    <a:lnTo>
                      <a:pt x="156" y="122"/>
                    </a:lnTo>
                    <a:lnTo>
                      <a:pt x="160" y="126"/>
                    </a:lnTo>
                    <a:lnTo>
                      <a:pt x="160" y="164"/>
                    </a:lnTo>
                    <a:lnTo>
                      <a:pt x="154" y="164"/>
                    </a:lnTo>
                    <a:lnTo>
                      <a:pt x="148" y="158"/>
                    </a:lnTo>
                    <a:lnTo>
                      <a:pt x="144" y="152"/>
                    </a:lnTo>
                    <a:lnTo>
                      <a:pt x="144" y="144"/>
                    </a:lnTo>
                    <a:lnTo>
                      <a:pt x="126" y="144"/>
                    </a:lnTo>
                    <a:lnTo>
                      <a:pt x="120" y="148"/>
                    </a:lnTo>
                    <a:lnTo>
                      <a:pt x="112" y="148"/>
                    </a:lnTo>
                    <a:lnTo>
                      <a:pt x="104" y="148"/>
                    </a:lnTo>
                    <a:lnTo>
                      <a:pt x="102" y="146"/>
                    </a:lnTo>
                    <a:lnTo>
                      <a:pt x="102" y="144"/>
                    </a:lnTo>
                    <a:lnTo>
                      <a:pt x="104" y="138"/>
                    </a:lnTo>
                    <a:lnTo>
                      <a:pt x="110" y="134"/>
                    </a:lnTo>
                    <a:lnTo>
                      <a:pt x="116" y="128"/>
                    </a:lnTo>
                    <a:lnTo>
                      <a:pt x="120" y="126"/>
                    </a:lnTo>
                    <a:lnTo>
                      <a:pt x="118" y="118"/>
                    </a:lnTo>
                    <a:lnTo>
                      <a:pt x="118" y="112"/>
                    </a:lnTo>
                    <a:lnTo>
                      <a:pt x="116" y="106"/>
                    </a:lnTo>
                    <a:lnTo>
                      <a:pt x="116" y="100"/>
                    </a:lnTo>
                    <a:lnTo>
                      <a:pt x="112" y="94"/>
                    </a:lnTo>
                    <a:lnTo>
                      <a:pt x="104" y="90"/>
                    </a:lnTo>
                    <a:lnTo>
                      <a:pt x="90" y="84"/>
                    </a:lnTo>
                    <a:lnTo>
                      <a:pt x="74" y="80"/>
                    </a:lnTo>
                    <a:lnTo>
                      <a:pt x="68" y="74"/>
                    </a:lnTo>
                    <a:lnTo>
                      <a:pt x="62" y="70"/>
                    </a:lnTo>
                    <a:lnTo>
                      <a:pt x="58" y="68"/>
                    </a:lnTo>
                    <a:lnTo>
                      <a:pt x="54" y="66"/>
                    </a:lnTo>
                    <a:lnTo>
                      <a:pt x="44" y="66"/>
                    </a:lnTo>
                    <a:lnTo>
                      <a:pt x="46" y="60"/>
                    </a:lnTo>
                    <a:lnTo>
                      <a:pt x="48" y="58"/>
                    </a:lnTo>
                    <a:lnTo>
                      <a:pt x="42" y="66"/>
                    </a:lnTo>
                    <a:lnTo>
                      <a:pt x="38" y="70"/>
                    </a:lnTo>
                    <a:lnTo>
                      <a:pt x="34" y="72"/>
                    </a:lnTo>
                    <a:lnTo>
                      <a:pt x="32" y="72"/>
                    </a:lnTo>
                    <a:lnTo>
                      <a:pt x="32" y="66"/>
                    </a:lnTo>
                    <a:lnTo>
                      <a:pt x="32" y="64"/>
                    </a:lnTo>
                    <a:lnTo>
                      <a:pt x="26" y="54"/>
                    </a:lnTo>
                    <a:lnTo>
                      <a:pt x="24" y="50"/>
                    </a:lnTo>
                    <a:lnTo>
                      <a:pt x="20" y="48"/>
                    </a:lnTo>
                    <a:lnTo>
                      <a:pt x="20" y="44"/>
                    </a:lnTo>
                    <a:lnTo>
                      <a:pt x="20" y="42"/>
                    </a:lnTo>
                    <a:lnTo>
                      <a:pt x="24" y="42"/>
                    </a:lnTo>
                    <a:lnTo>
                      <a:pt x="28" y="42"/>
                    </a:lnTo>
                    <a:lnTo>
                      <a:pt x="32" y="44"/>
                    </a:lnTo>
                    <a:lnTo>
                      <a:pt x="34" y="42"/>
                    </a:lnTo>
                    <a:lnTo>
                      <a:pt x="38" y="38"/>
                    </a:lnTo>
                    <a:lnTo>
                      <a:pt x="46" y="40"/>
                    </a:lnTo>
                    <a:lnTo>
                      <a:pt x="50" y="38"/>
                    </a:lnTo>
                    <a:lnTo>
                      <a:pt x="54" y="36"/>
                    </a:lnTo>
                    <a:lnTo>
                      <a:pt x="50" y="36"/>
                    </a:lnTo>
                    <a:lnTo>
                      <a:pt x="40" y="36"/>
                    </a:lnTo>
                    <a:lnTo>
                      <a:pt x="32" y="38"/>
                    </a:lnTo>
                    <a:lnTo>
                      <a:pt x="26" y="38"/>
                    </a:lnTo>
                    <a:lnTo>
                      <a:pt x="22" y="36"/>
                    </a:lnTo>
                    <a:lnTo>
                      <a:pt x="18" y="32"/>
                    </a:lnTo>
                    <a:lnTo>
                      <a:pt x="18" y="28"/>
                    </a:lnTo>
                    <a:lnTo>
                      <a:pt x="16" y="28"/>
                    </a:lnTo>
                    <a:lnTo>
                      <a:pt x="14" y="26"/>
                    </a:lnTo>
                    <a:lnTo>
                      <a:pt x="6" y="22"/>
                    </a:lnTo>
                    <a:lnTo>
                      <a:pt x="0" y="16"/>
                    </a:lnTo>
                    <a:lnTo>
                      <a:pt x="0" y="12"/>
                    </a:lnTo>
                    <a:lnTo>
                      <a:pt x="6" y="8"/>
                    </a:lnTo>
                    <a:lnTo>
                      <a:pt x="14" y="4"/>
                    </a:lnTo>
                    <a:lnTo>
                      <a:pt x="22" y="0"/>
                    </a:lnTo>
                    <a:lnTo>
                      <a:pt x="30" y="0"/>
                    </a:lnTo>
                    <a:lnTo>
                      <a:pt x="34" y="0"/>
                    </a:lnTo>
                    <a:lnTo>
                      <a:pt x="36" y="2"/>
                    </a:lnTo>
                    <a:lnTo>
                      <a:pt x="44" y="4"/>
                    </a:lnTo>
                    <a:lnTo>
                      <a:pt x="50" y="4"/>
                    </a:lnTo>
                    <a:lnTo>
                      <a:pt x="54" y="10"/>
                    </a:lnTo>
                    <a:lnTo>
                      <a:pt x="56" y="16"/>
                    </a:lnTo>
                    <a:lnTo>
                      <a:pt x="56" y="32"/>
                    </a:lnTo>
                    <a:lnTo>
                      <a:pt x="58" y="38"/>
                    </a:lnTo>
                    <a:lnTo>
                      <a:pt x="60" y="40"/>
                    </a:lnTo>
                    <a:lnTo>
                      <a:pt x="62" y="40"/>
                    </a:lnTo>
                    <a:lnTo>
                      <a:pt x="64" y="48"/>
                    </a:lnTo>
                    <a:lnTo>
                      <a:pt x="66" y="54"/>
                    </a:lnTo>
                    <a:lnTo>
                      <a:pt x="70" y="54"/>
                    </a:lnTo>
                    <a:lnTo>
                      <a:pt x="72" y="54"/>
                    </a:lnTo>
                    <a:lnTo>
                      <a:pt x="76" y="52"/>
                    </a:lnTo>
                    <a:lnTo>
                      <a:pt x="78" y="48"/>
                    </a:lnTo>
                    <a:lnTo>
                      <a:pt x="84" y="42"/>
                    </a:lnTo>
                    <a:lnTo>
                      <a:pt x="88" y="38"/>
                    </a:lnTo>
                    <a:lnTo>
                      <a:pt x="94" y="34"/>
                    </a:lnTo>
                    <a:lnTo>
                      <a:pt x="100" y="28"/>
                    </a:lnTo>
                    <a:lnTo>
                      <a:pt x="106" y="22"/>
                    </a:lnTo>
                    <a:lnTo>
                      <a:pt x="108" y="20"/>
                    </a:lnTo>
                    <a:lnTo>
                      <a:pt x="112" y="18"/>
                    </a:lnTo>
                    <a:lnTo>
                      <a:pt x="116" y="20"/>
                    </a:lnTo>
                    <a:lnTo>
                      <a:pt x="120" y="22"/>
                    </a:lnTo>
                    <a:lnTo>
                      <a:pt x="128" y="26"/>
                    </a:lnTo>
                    <a:lnTo>
                      <a:pt x="136" y="30"/>
                    </a:lnTo>
                    <a:lnTo>
                      <a:pt x="142" y="34"/>
                    </a:lnTo>
                    <a:lnTo>
                      <a:pt x="150" y="36"/>
                    </a:lnTo>
                    <a:lnTo>
                      <a:pt x="160" y="38"/>
                    </a:lnTo>
                    <a:close/>
                  </a:path>
                </a:pathLst>
              </a:custGeom>
              <a:grpFill/>
              <a:ln w="6350" cmpd="sng">
                <a:solidFill>
                  <a:schemeClr val="accent5"/>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65" name="Freeform 264"/>
              <p:cNvSpPr>
                <a:spLocks/>
              </p:cNvSpPr>
              <p:nvPr/>
            </p:nvSpPr>
            <p:spPr bwMode="gray">
              <a:xfrm>
                <a:off x="7500683" y="4676755"/>
                <a:ext cx="38100" cy="22225"/>
              </a:xfrm>
              <a:custGeom>
                <a:avLst/>
                <a:gdLst/>
                <a:ahLst/>
                <a:cxnLst>
                  <a:cxn ang="0">
                    <a:pos x="16" y="12"/>
                  </a:cxn>
                  <a:cxn ang="0">
                    <a:pos x="8" y="8"/>
                  </a:cxn>
                  <a:cxn ang="0">
                    <a:pos x="0" y="2"/>
                  </a:cxn>
                  <a:cxn ang="0">
                    <a:pos x="4" y="0"/>
                  </a:cxn>
                  <a:cxn ang="0">
                    <a:pos x="10" y="0"/>
                  </a:cxn>
                  <a:cxn ang="0">
                    <a:pos x="12" y="0"/>
                  </a:cxn>
                  <a:cxn ang="0">
                    <a:pos x="16" y="0"/>
                  </a:cxn>
                  <a:cxn ang="0">
                    <a:pos x="18" y="4"/>
                  </a:cxn>
                  <a:cxn ang="0">
                    <a:pos x="22" y="4"/>
                  </a:cxn>
                  <a:cxn ang="0">
                    <a:pos x="24" y="10"/>
                  </a:cxn>
                  <a:cxn ang="0">
                    <a:pos x="22" y="12"/>
                  </a:cxn>
                  <a:cxn ang="0">
                    <a:pos x="20" y="14"/>
                  </a:cxn>
                  <a:cxn ang="0">
                    <a:pos x="18" y="14"/>
                  </a:cxn>
                  <a:cxn ang="0">
                    <a:pos x="16" y="12"/>
                  </a:cxn>
                </a:cxnLst>
                <a:rect l="0" t="0" r="r" b="b"/>
                <a:pathLst>
                  <a:path w="24" h="14">
                    <a:moveTo>
                      <a:pt x="16" y="12"/>
                    </a:moveTo>
                    <a:lnTo>
                      <a:pt x="8" y="8"/>
                    </a:lnTo>
                    <a:lnTo>
                      <a:pt x="0" y="2"/>
                    </a:lnTo>
                    <a:lnTo>
                      <a:pt x="4" y="0"/>
                    </a:lnTo>
                    <a:lnTo>
                      <a:pt x="10" y="0"/>
                    </a:lnTo>
                    <a:lnTo>
                      <a:pt x="12" y="0"/>
                    </a:lnTo>
                    <a:lnTo>
                      <a:pt x="16" y="0"/>
                    </a:lnTo>
                    <a:lnTo>
                      <a:pt x="18" y="4"/>
                    </a:lnTo>
                    <a:lnTo>
                      <a:pt x="22" y="4"/>
                    </a:lnTo>
                    <a:lnTo>
                      <a:pt x="24" y="10"/>
                    </a:lnTo>
                    <a:lnTo>
                      <a:pt x="22" y="12"/>
                    </a:lnTo>
                    <a:lnTo>
                      <a:pt x="20" y="14"/>
                    </a:lnTo>
                    <a:lnTo>
                      <a:pt x="18" y="14"/>
                    </a:lnTo>
                    <a:lnTo>
                      <a:pt x="16" y="12"/>
                    </a:lnTo>
                    <a:close/>
                  </a:path>
                </a:pathLst>
              </a:custGeom>
              <a:grpFill/>
              <a:ln w="6350" cmpd="sng">
                <a:solidFill>
                  <a:schemeClr val="accent5"/>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66" name="Freeform 265"/>
              <p:cNvSpPr>
                <a:spLocks/>
              </p:cNvSpPr>
              <p:nvPr/>
            </p:nvSpPr>
            <p:spPr bwMode="gray">
              <a:xfrm>
                <a:off x="7745158" y="5441930"/>
                <a:ext cx="34925" cy="12700"/>
              </a:xfrm>
              <a:custGeom>
                <a:avLst/>
                <a:gdLst/>
                <a:ahLst/>
                <a:cxnLst>
                  <a:cxn ang="0">
                    <a:pos x="8" y="2"/>
                  </a:cxn>
                  <a:cxn ang="0">
                    <a:pos x="4" y="2"/>
                  </a:cxn>
                  <a:cxn ang="0">
                    <a:pos x="2" y="4"/>
                  </a:cxn>
                  <a:cxn ang="0">
                    <a:pos x="0" y="6"/>
                  </a:cxn>
                  <a:cxn ang="0">
                    <a:pos x="4" y="8"/>
                  </a:cxn>
                  <a:cxn ang="0">
                    <a:pos x="8" y="8"/>
                  </a:cxn>
                  <a:cxn ang="0">
                    <a:pos x="12" y="8"/>
                  </a:cxn>
                  <a:cxn ang="0">
                    <a:pos x="16" y="6"/>
                  </a:cxn>
                  <a:cxn ang="0">
                    <a:pos x="22" y="2"/>
                  </a:cxn>
                  <a:cxn ang="0">
                    <a:pos x="20" y="0"/>
                  </a:cxn>
                  <a:cxn ang="0">
                    <a:pos x="16" y="0"/>
                  </a:cxn>
                  <a:cxn ang="0">
                    <a:pos x="8" y="2"/>
                  </a:cxn>
                </a:cxnLst>
                <a:rect l="0" t="0" r="r" b="b"/>
                <a:pathLst>
                  <a:path w="22" h="8">
                    <a:moveTo>
                      <a:pt x="8" y="2"/>
                    </a:moveTo>
                    <a:lnTo>
                      <a:pt x="4" y="2"/>
                    </a:lnTo>
                    <a:lnTo>
                      <a:pt x="2" y="4"/>
                    </a:lnTo>
                    <a:lnTo>
                      <a:pt x="0" y="6"/>
                    </a:lnTo>
                    <a:lnTo>
                      <a:pt x="4" y="8"/>
                    </a:lnTo>
                    <a:lnTo>
                      <a:pt x="8" y="8"/>
                    </a:lnTo>
                    <a:lnTo>
                      <a:pt x="12" y="8"/>
                    </a:lnTo>
                    <a:lnTo>
                      <a:pt x="16" y="6"/>
                    </a:lnTo>
                    <a:lnTo>
                      <a:pt x="22" y="2"/>
                    </a:lnTo>
                    <a:lnTo>
                      <a:pt x="20" y="0"/>
                    </a:lnTo>
                    <a:lnTo>
                      <a:pt x="16" y="0"/>
                    </a:lnTo>
                    <a:lnTo>
                      <a:pt x="8" y="2"/>
                    </a:lnTo>
                    <a:close/>
                  </a:path>
                </a:pathLst>
              </a:custGeom>
              <a:grpFill/>
              <a:ln w="6350" cmpd="sng">
                <a:solidFill>
                  <a:schemeClr val="accent5"/>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67" name="Freeform 266"/>
              <p:cNvSpPr>
                <a:spLocks/>
              </p:cNvSpPr>
              <p:nvPr/>
            </p:nvSpPr>
            <p:spPr bwMode="gray">
              <a:xfrm>
                <a:off x="8332533" y="4489430"/>
                <a:ext cx="47625" cy="57150"/>
              </a:xfrm>
              <a:custGeom>
                <a:avLst/>
                <a:gdLst/>
                <a:ahLst/>
                <a:cxnLst>
                  <a:cxn ang="0">
                    <a:pos x="30" y="26"/>
                  </a:cxn>
                  <a:cxn ang="0">
                    <a:pos x="30" y="36"/>
                  </a:cxn>
                  <a:cxn ang="0">
                    <a:pos x="26" y="36"/>
                  </a:cxn>
                  <a:cxn ang="0">
                    <a:pos x="22" y="32"/>
                  </a:cxn>
                  <a:cxn ang="0">
                    <a:pos x="20" y="26"/>
                  </a:cxn>
                  <a:cxn ang="0">
                    <a:pos x="18" y="18"/>
                  </a:cxn>
                  <a:cxn ang="0">
                    <a:pos x="14" y="14"/>
                  </a:cxn>
                  <a:cxn ang="0">
                    <a:pos x="6" y="8"/>
                  </a:cxn>
                  <a:cxn ang="0">
                    <a:pos x="0" y="6"/>
                  </a:cxn>
                  <a:cxn ang="0">
                    <a:pos x="0" y="0"/>
                  </a:cxn>
                  <a:cxn ang="0">
                    <a:pos x="14" y="12"/>
                  </a:cxn>
                  <a:cxn ang="0">
                    <a:pos x="30" y="26"/>
                  </a:cxn>
                </a:cxnLst>
                <a:rect l="0" t="0" r="r" b="b"/>
                <a:pathLst>
                  <a:path w="30" h="36">
                    <a:moveTo>
                      <a:pt x="30" y="26"/>
                    </a:moveTo>
                    <a:lnTo>
                      <a:pt x="30" y="36"/>
                    </a:lnTo>
                    <a:lnTo>
                      <a:pt x="26" y="36"/>
                    </a:lnTo>
                    <a:lnTo>
                      <a:pt x="22" y="32"/>
                    </a:lnTo>
                    <a:lnTo>
                      <a:pt x="20" y="26"/>
                    </a:lnTo>
                    <a:lnTo>
                      <a:pt x="18" y="18"/>
                    </a:lnTo>
                    <a:lnTo>
                      <a:pt x="14" y="14"/>
                    </a:lnTo>
                    <a:lnTo>
                      <a:pt x="6" y="8"/>
                    </a:lnTo>
                    <a:lnTo>
                      <a:pt x="0" y="6"/>
                    </a:lnTo>
                    <a:lnTo>
                      <a:pt x="0" y="0"/>
                    </a:lnTo>
                    <a:lnTo>
                      <a:pt x="14" y="12"/>
                    </a:lnTo>
                    <a:lnTo>
                      <a:pt x="30" y="26"/>
                    </a:lnTo>
                    <a:close/>
                  </a:path>
                </a:pathLst>
              </a:custGeom>
              <a:grpFill/>
              <a:ln w="6350" cmpd="sng">
                <a:solidFill>
                  <a:schemeClr val="accent5"/>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68" name="Freeform 267"/>
              <p:cNvSpPr>
                <a:spLocks/>
              </p:cNvSpPr>
              <p:nvPr/>
            </p:nvSpPr>
            <p:spPr bwMode="gray">
              <a:xfrm>
                <a:off x="7932483" y="4422755"/>
                <a:ext cx="19050" cy="19050"/>
              </a:xfrm>
              <a:custGeom>
                <a:avLst/>
                <a:gdLst/>
                <a:ahLst/>
                <a:cxnLst>
                  <a:cxn ang="0">
                    <a:pos x="12" y="12"/>
                  </a:cxn>
                  <a:cxn ang="0">
                    <a:pos x="10" y="12"/>
                  </a:cxn>
                  <a:cxn ang="0">
                    <a:pos x="6" y="12"/>
                  </a:cxn>
                  <a:cxn ang="0">
                    <a:pos x="4" y="8"/>
                  </a:cxn>
                  <a:cxn ang="0">
                    <a:pos x="0" y="4"/>
                  </a:cxn>
                  <a:cxn ang="0">
                    <a:pos x="0" y="0"/>
                  </a:cxn>
                  <a:cxn ang="0">
                    <a:pos x="4" y="2"/>
                  </a:cxn>
                  <a:cxn ang="0">
                    <a:pos x="8" y="4"/>
                  </a:cxn>
                  <a:cxn ang="0">
                    <a:pos x="12" y="12"/>
                  </a:cxn>
                </a:cxnLst>
                <a:rect l="0" t="0" r="r" b="b"/>
                <a:pathLst>
                  <a:path w="12" h="12">
                    <a:moveTo>
                      <a:pt x="12" y="12"/>
                    </a:moveTo>
                    <a:lnTo>
                      <a:pt x="10" y="12"/>
                    </a:lnTo>
                    <a:lnTo>
                      <a:pt x="6" y="12"/>
                    </a:lnTo>
                    <a:lnTo>
                      <a:pt x="4" y="8"/>
                    </a:lnTo>
                    <a:lnTo>
                      <a:pt x="0" y="4"/>
                    </a:lnTo>
                    <a:lnTo>
                      <a:pt x="0" y="0"/>
                    </a:lnTo>
                    <a:lnTo>
                      <a:pt x="4" y="2"/>
                    </a:lnTo>
                    <a:lnTo>
                      <a:pt x="8" y="4"/>
                    </a:lnTo>
                    <a:lnTo>
                      <a:pt x="12" y="12"/>
                    </a:lnTo>
                    <a:close/>
                  </a:path>
                </a:pathLst>
              </a:custGeom>
              <a:grpFill/>
              <a:ln w="6350" cmpd="sng">
                <a:solidFill>
                  <a:schemeClr val="accent5"/>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69" name="Freeform 268"/>
              <p:cNvSpPr>
                <a:spLocks/>
              </p:cNvSpPr>
              <p:nvPr/>
            </p:nvSpPr>
            <p:spPr bwMode="gray">
              <a:xfrm>
                <a:off x="7935658" y="4457680"/>
                <a:ext cx="22225" cy="6350"/>
              </a:xfrm>
              <a:custGeom>
                <a:avLst/>
                <a:gdLst/>
                <a:ahLst/>
                <a:cxnLst>
                  <a:cxn ang="0">
                    <a:pos x="14" y="0"/>
                  </a:cxn>
                  <a:cxn ang="0">
                    <a:pos x="14" y="4"/>
                  </a:cxn>
                  <a:cxn ang="0">
                    <a:pos x="0" y="2"/>
                  </a:cxn>
                  <a:cxn ang="0">
                    <a:pos x="0" y="0"/>
                  </a:cxn>
                  <a:cxn ang="0">
                    <a:pos x="14" y="0"/>
                  </a:cxn>
                </a:cxnLst>
                <a:rect l="0" t="0" r="r" b="b"/>
                <a:pathLst>
                  <a:path w="14" h="4">
                    <a:moveTo>
                      <a:pt x="14" y="0"/>
                    </a:moveTo>
                    <a:lnTo>
                      <a:pt x="14" y="4"/>
                    </a:lnTo>
                    <a:lnTo>
                      <a:pt x="0" y="2"/>
                    </a:lnTo>
                    <a:lnTo>
                      <a:pt x="0" y="0"/>
                    </a:lnTo>
                    <a:lnTo>
                      <a:pt x="14" y="0"/>
                    </a:lnTo>
                    <a:close/>
                  </a:path>
                </a:pathLst>
              </a:custGeom>
              <a:grpFill/>
              <a:ln w="6350" cmpd="sng">
                <a:solidFill>
                  <a:schemeClr val="accent5"/>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70" name="Freeform 269"/>
              <p:cNvSpPr>
                <a:spLocks/>
              </p:cNvSpPr>
              <p:nvPr/>
            </p:nvSpPr>
            <p:spPr bwMode="gray">
              <a:xfrm>
                <a:off x="7884858" y="4591030"/>
                <a:ext cx="15875" cy="19050"/>
              </a:xfrm>
              <a:custGeom>
                <a:avLst/>
                <a:gdLst/>
                <a:ahLst/>
                <a:cxnLst>
                  <a:cxn ang="0">
                    <a:pos x="10" y="6"/>
                  </a:cxn>
                  <a:cxn ang="0">
                    <a:pos x="8" y="10"/>
                  </a:cxn>
                  <a:cxn ang="0">
                    <a:pos x="4" y="12"/>
                  </a:cxn>
                  <a:cxn ang="0">
                    <a:pos x="2" y="12"/>
                  </a:cxn>
                  <a:cxn ang="0">
                    <a:pos x="0" y="10"/>
                  </a:cxn>
                  <a:cxn ang="0">
                    <a:pos x="0" y="6"/>
                  </a:cxn>
                  <a:cxn ang="0">
                    <a:pos x="2" y="0"/>
                  </a:cxn>
                  <a:cxn ang="0">
                    <a:pos x="10" y="6"/>
                  </a:cxn>
                </a:cxnLst>
                <a:rect l="0" t="0" r="r" b="b"/>
                <a:pathLst>
                  <a:path w="10" h="12">
                    <a:moveTo>
                      <a:pt x="10" y="6"/>
                    </a:moveTo>
                    <a:lnTo>
                      <a:pt x="8" y="10"/>
                    </a:lnTo>
                    <a:lnTo>
                      <a:pt x="4" y="12"/>
                    </a:lnTo>
                    <a:lnTo>
                      <a:pt x="2" y="12"/>
                    </a:lnTo>
                    <a:lnTo>
                      <a:pt x="0" y="10"/>
                    </a:lnTo>
                    <a:lnTo>
                      <a:pt x="0" y="6"/>
                    </a:lnTo>
                    <a:lnTo>
                      <a:pt x="2" y="0"/>
                    </a:lnTo>
                    <a:lnTo>
                      <a:pt x="10" y="6"/>
                    </a:lnTo>
                    <a:close/>
                  </a:path>
                </a:pathLst>
              </a:custGeom>
              <a:grpFill/>
              <a:ln w="6350" cmpd="sng">
                <a:solidFill>
                  <a:schemeClr val="accent5"/>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71" name="Freeform 270"/>
              <p:cNvSpPr>
                <a:spLocks/>
              </p:cNvSpPr>
              <p:nvPr/>
            </p:nvSpPr>
            <p:spPr bwMode="gray">
              <a:xfrm>
                <a:off x="7799133" y="4406880"/>
                <a:ext cx="25400" cy="9525"/>
              </a:xfrm>
              <a:custGeom>
                <a:avLst/>
                <a:gdLst/>
                <a:ahLst/>
                <a:cxnLst>
                  <a:cxn ang="0">
                    <a:pos x="16" y="6"/>
                  </a:cxn>
                  <a:cxn ang="0">
                    <a:pos x="8" y="6"/>
                  </a:cxn>
                  <a:cxn ang="0">
                    <a:pos x="4" y="6"/>
                  </a:cxn>
                  <a:cxn ang="0">
                    <a:pos x="0" y="6"/>
                  </a:cxn>
                  <a:cxn ang="0">
                    <a:pos x="4" y="2"/>
                  </a:cxn>
                  <a:cxn ang="0">
                    <a:pos x="8" y="0"/>
                  </a:cxn>
                  <a:cxn ang="0">
                    <a:pos x="12" y="0"/>
                  </a:cxn>
                  <a:cxn ang="0">
                    <a:pos x="14" y="2"/>
                  </a:cxn>
                  <a:cxn ang="0">
                    <a:pos x="16" y="6"/>
                  </a:cxn>
                </a:cxnLst>
                <a:rect l="0" t="0" r="r" b="b"/>
                <a:pathLst>
                  <a:path w="16" h="6">
                    <a:moveTo>
                      <a:pt x="16" y="6"/>
                    </a:moveTo>
                    <a:lnTo>
                      <a:pt x="8" y="6"/>
                    </a:lnTo>
                    <a:lnTo>
                      <a:pt x="4" y="6"/>
                    </a:lnTo>
                    <a:lnTo>
                      <a:pt x="0" y="6"/>
                    </a:lnTo>
                    <a:lnTo>
                      <a:pt x="4" y="2"/>
                    </a:lnTo>
                    <a:lnTo>
                      <a:pt x="8" y="0"/>
                    </a:lnTo>
                    <a:lnTo>
                      <a:pt x="12" y="0"/>
                    </a:lnTo>
                    <a:lnTo>
                      <a:pt x="14" y="2"/>
                    </a:lnTo>
                    <a:lnTo>
                      <a:pt x="16" y="6"/>
                    </a:lnTo>
                    <a:close/>
                  </a:path>
                </a:pathLst>
              </a:custGeom>
              <a:grpFill/>
              <a:ln w="6350" cmpd="sng">
                <a:solidFill>
                  <a:schemeClr val="accent5"/>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72" name="Freeform 271"/>
              <p:cNvSpPr>
                <a:spLocks/>
              </p:cNvSpPr>
              <p:nvPr/>
            </p:nvSpPr>
            <p:spPr bwMode="gray">
              <a:xfrm>
                <a:off x="7649908" y="4460855"/>
                <a:ext cx="15875" cy="6350"/>
              </a:xfrm>
              <a:custGeom>
                <a:avLst/>
                <a:gdLst/>
                <a:ahLst/>
                <a:cxnLst>
                  <a:cxn ang="0">
                    <a:pos x="10" y="0"/>
                  </a:cxn>
                  <a:cxn ang="0">
                    <a:pos x="8" y="2"/>
                  </a:cxn>
                  <a:cxn ang="0">
                    <a:pos x="4" y="4"/>
                  </a:cxn>
                  <a:cxn ang="0">
                    <a:pos x="2" y="2"/>
                  </a:cxn>
                  <a:cxn ang="0">
                    <a:pos x="0" y="0"/>
                  </a:cxn>
                  <a:cxn ang="0">
                    <a:pos x="6" y="0"/>
                  </a:cxn>
                  <a:cxn ang="0">
                    <a:pos x="10" y="0"/>
                  </a:cxn>
                </a:cxnLst>
                <a:rect l="0" t="0" r="r" b="b"/>
                <a:pathLst>
                  <a:path w="10" h="4">
                    <a:moveTo>
                      <a:pt x="10" y="0"/>
                    </a:moveTo>
                    <a:lnTo>
                      <a:pt x="8" y="2"/>
                    </a:lnTo>
                    <a:lnTo>
                      <a:pt x="4" y="4"/>
                    </a:lnTo>
                    <a:lnTo>
                      <a:pt x="2" y="2"/>
                    </a:lnTo>
                    <a:lnTo>
                      <a:pt x="0" y="0"/>
                    </a:lnTo>
                    <a:lnTo>
                      <a:pt x="6" y="0"/>
                    </a:lnTo>
                    <a:lnTo>
                      <a:pt x="10" y="0"/>
                    </a:lnTo>
                    <a:close/>
                  </a:path>
                </a:pathLst>
              </a:custGeom>
              <a:grpFill/>
              <a:ln w="6350" cmpd="sng">
                <a:solidFill>
                  <a:schemeClr val="accent5"/>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73" name="Freeform 272"/>
              <p:cNvSpPr>
                <a:spLocks/>
              </p:cNvSpPr>
              <p:nvPr/>
            </p:nvSpPr>
            <p:spPr bwMode="gray">
              <a:xfrm>
                <a:off x="7589583" y="4092555"/>
                <a:ext cx="28575" cy="53975"/>
              </a:xfrm>
              <a:custGeom>
                <a:avLst/>
                <a:gdLst/>
                <a:ahLst/>
                <a:cxnLst>
                  <a:cxn ang="0">
                    <a:pos x="18" y="6"/>
                  </a:cxn>
                  <a:cxn ang="0">
                    <a:pos x="16" y="12"/>
                  </a:cxn>
                  <a:cxn ang="0">
                    <a:pos x="14" y="14"/>
                  </a:cxn>
                  <a:cxn ang="0">
                    <a:pos x="12" y="18"/>
                  </a:cxn>
                  <a:cxn ang="0">
                    <a:pos x="12" y="24"/>
                  </a:cxn>
                  <a:cxn ang="0">
                    <a:pos x="12" y="26"/>
                  </a:cxn>
                  <a:cxn ang="0">
                    <a:pos x="12" y="28"/>
                  </a:cxn>
                  <a:cxn ang="0">
                    <a:pos x="14" y="32"/>
                  </a:cxn>
                  <a:cxn ang="0">
                    <a:pos x="14" y="34"/>
                  </a:cxn>
                  <a:cxn ang="0">
                    <a:pos x="10" y="34"/>
                  </a:cxn>
                  <a:cxn ang="0">
                    <a:pos x="6" y="28"/>
                  </a:cxn>
                  <a:cxn ang="0">
                    <a:pos x="2" y="24"/>
                  </a:cxn>
                  <a:cxn ang="0">
                    <a:pos x="0" y="18"/>
                  </a:cxn>
                  <a:cxn ang="0">
                    <a:pos x="2" y="16"/>
                  </a:cxn>
                  <a:cxn ang="0">
                    <a:pos x="6" y="16"/>
                  </a:cxn>
                  <a:cxn ang="0">
                    <a:pos x="6" y="8"/>
                  </a:cxn>
                  <a:cxn ang="0">
                    <a:pos x="8" y="2"/>
                  </a:cxn>
                  <a:cxn ang="0">
                    <a:pos x="10" y="0"/>
                  </a:cxn>
                  <a:cxn ang="0">
                    <a:pos x="12" y="0"/>
                  </a:cxn>
                  <a:cxn ang="0">
                    <a:pos x="16" y="2"/>
                  </a:cxn>
                  <a:cxn ang="0">
                    <a:pos x="18" y="4"/>
                  </a:cxn>
                  <a:cxn ang="0">
                    <a:pos x="18" y="6"/>
                  </a:cxn>
                </a:cxnLst>
                <a:rect l="0" t="0" r="r" b="b"/>
                <a:pathLst>
                  <a:path w="18" h="34">
                    <a:moveTo>
                      <a:pt x="18" y="6"/>
                    </a:moveTo>
                    <a:lnTo>
                      <a:pt x="16" y="12"/>
                    </a:lnTo>
                    <a:lnTo>
                      <a:pt x="14" y="14"/>
                    </a:lnTo>
                    <a:lnTo>
                      <a:pt x="12" y="18"/>
                    </a:lnTo>
                    <a:lnTo>
                      <a:pt x="12" y="24"/>
                    </a:lnTo>
                    <a:lnTo>
                      <a:pt x="12" y="26"/>
                    </a:lnTo>
                    <a:lnTo>
                      <a:pt x="12" y="28"/>
                    </a:lnTo>
                    <a:lnTo>
                      <a:pt x="14" y="32"/>
                    </a:lnTo>
                    <a:lnTo>
                      <a:pt x="14" y="34"/>
                    </a:lnTo>
                    <a:lnTo>
                      <a:pt x="10" y="34"/>
                    </a:lnTo>
                    <a:lnTo>
                      <a:pt x="6" y="28"/>
                    </a:lnTo>
                    <a:lnTo>
                      <a:pt x="2" y="24"/>
                    </a:lnTo>
                    <a:lnTo>
                      <a:pt x="0" y="18"/>
                    </a:lnTo>
                    <a:lnTo>
                      <a:pt x="2" y="16"/>
                    </a:lnTo>
                    <a:lnTo>
                      <a:pt x="6" y="16"/>
                    </a:lnTo>
                    <a:lnTo>
                      <a:pt x="6" y="8"/>
                    </a:lnTo>
                    <a:lnTo>
                      <a:pt x="8" y="2"/>
                    </a:lnTo>
                    <a:lnTo>
                      <a:pt x="10" y="0"/>
                    </a:lnTo>
                    <a:lnTo>
                      <a:pt x="12" y="0"/>
                    </a:lnTo>
                    <a:lnTo>
                      <a:pt x="16" y="2"/>
                    </a:lnTo>
                    <a:lnTo>
                      <a:pt x="18" y="4"/>
                    </a:lnTo>
                    <a:lnTo>
                      <a:pt x="18" y="6"/>
                    </a:lnTo>
                    <a:close/>
                  </a:path>
                </a:pathLst>
              </a:custGeom>
              <a:grpFill/>
              <a:ln w="6350" cmpd="sng">
                <a:solidFill>
                  <a:schemeClr val="accent5"/>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74" name="Freeform 273"/>
              <p:cNvSpPr>
                <a:spLocks/>
              </p:cNvSpPr>
              <p:nvPr/>
            </p:nvSpPr>
            <p:spPr bwMode="gray">
              <a:xfrm>
                <a:off x="7621333" y="4114780"/>
                <a:ext cx="22225" cy="19050"/>
              </a:xfrm>
              <a:custGeom>
                <a:avLst/>
                <a:gdLst/>
                <a:ahLst/>
                <a:cxnLst>
                  <a:cxn ang="0">
                    <a:pos x="14" y="0"/>
                  </a:cxn>
                  <a:cxn ang="0">
                    <a:pos x="12" y="4"/>
                  </a:cxn>
                  <a:cxn ang="0">
                    <a:pos x="10" y="8"/>
                  </a:cxn>
                  <a:cxn ang="0">
                    <a:pos x="8" y="10"/>
                  </a:cxn>
                  <a:cxn ang="0">
                    <a:pos x="4" y="12"/>
                  </a:cxn>
                  <a:cxn ang="0">
                    <a:pos x="2" y="10"/>
                  </a:cxn>
                  <a:cxn ang="0">
                    <a:pos x="0" y="8"/>
                  </a:cxn>
                  <a:cxn ang="0">
                    <a:pos x="2" y="4"/>
                  </a:cxn>
                  <a:cxn ang="0">
                    <a:pos x="6" y="0"/>
                  </a:cxn>
                  <a:cxn ang="0">
                    <a:pos x="10" y="0"/>
                  </a:cxn>
                  <a:cxn ang="0">
                    <a:pos x="14" y="0"/>
                  </a:cxn>
                </a:cxnLst>
                <a:rect l="0" t="0" r="r" b="b"/>
                <a:pathLst>
                  <a:path w="14" h="12">
                    <a:moveTo>
                      <a:pt x="14" y="0"/>
                    </a:moveTo>
                    <a:lnTo>
                      <a:pt x="12" y="4"/>
                    </a:lnTo>
                    <a:lnTo>
                      <a:pt x="10" y="8"/>
                    </a:lnTo>
                    <a:lnTo>
                      <a:pt x="8" y="10"/>
                    </a:lnTo>
                    <a:lnTo>
                      <a:pt x="4" y="12"/>
                    </a:lnTo>
                    <a:lnTo>
                      <a:pt x="2" y="10"/>
                    </a:lnTo>
                    <a:lnTo>
                      <a:pt x="0" y="8"/>
                    </a:lnTo>
                    <a:lnTo>
                      <a:pt x="2" y="4"/>
                    </a:lnTo>
                    <a:lnTo>
                      <a:pt x="6" y="0"/>
                    </a:lnTo>
                    <a:lnTo>
                      <a:pt x="10" y="0"/>
                    </a:lnTo>
                    <a:lnTo>
                      <a:pt x="14" y="0"/>
                    </a:lnTo>
                    <a:close/>
                  </a:path>
                </a:pathLst>
              </a:custGeom>
              <a:grpFill/>
              <a:ln w="6350" cmpd="sng">
                <a:solidFill>
                  <a:schemeClr val="accent5"/>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75" name="Freeform 274"/>
              <p:cNvSpPr>
                <a:spLocks/>
              </p:cNvSpPr>
              <p:nvPr/>
            </p:nvSpPr>
            <p:spPr bwMode="gray">
              <a:xfrm>
                <a:off x="7602283" y="4044930"/>
                <a:ext cx="19050" cy="25400"/>
              </a:xfrm>
              <a:custGeom>
                <a:avLst/>
                <a:gdLst/>
                <a:ahLst/>
                <a:cxnLst>
                  <a:cxn ang="0">
                    <a:pos x="0" y="8"/>
                  </a:cxn>
                  <a:cxn ang="0">
                    <a:pos x="0" y="0"/>
                  </a:cxn>
                  <a:cxn ang="0">
                    <a:pos x="2" y="0"/>
                  </a:cxn>
                  <a:cxn ang="0">
                    <a:pos x="6" y="4"/>
                  </a:cxn>
                  <a:cxn ang="0">
                    <a:pos x="8" y="6"/>
                  </a:cxn>
                  <a:cxn ang="0">
                    <a:pos x="12" y="10"/>
                  </a:cxn>
                  <a:cxn ang="0">
                    <a:pos x="12" y="14"/>
                  </a:cxn>
                  <a:cxn ang="0">
                    <a:pos x="12" y="16"/>
                  </a:cxn>
                  <a:cxn ang="0">
                    <a:pos x="10" y="14"/>
                  </a:cxn>
                  <a:cxn ang="0">
                    <a:pos x="6" y="8"/>
                  </a:cxn>
                  <a:cxn ang="0">
                    <a:pos x="0" y="8"/>
                  </a:cxn>
                </a:cxnLst>
                <a:rect l="0" t="0" r="r" b="b"/>
                <a:pathLst>
                  <a:path w="12" h="16">
                    <a:moveTo>
                      <a:pt x="0" y="8"/>
                    </a:moveTo>
                    <a:lnTo>
                      <a:pt x="0" y="0"/>
                    </a:lnTo>
                    <a:lnTo>
                      <a:pt x="2" y="0"/>
                    </a:lnTo>
                    <a:lnTo>
                      <a:pt x="6" y="4"/>
                    </a:lnTo>
                    <a:lnTo>
                      <a:pt x="8" y="6"/>
                    </a:lnTo>
                    <a:lnTo>
                      <a:pt x="12" y="10"/>
                    </a:lnTo>
                    <a:lnTo>
                      <a:pt x="12" y="14"/>
                    </a:lnTo>
                    <a:lnTo>
                      <a:pt x="12" y="16"/>
                    </a:lnTo>
                    <a:lnTo>
                      <a:pt x="10" y="14"/>
                    </a:lnTo>
                    <a:lnTo>
                      <a:pt x="6" y="8"/>
                    </a:lnTo>
                    <a:lnTo>
                      <a:pt x="0" y="8"/>
                    </a:lnTo>
                    <a:close/>
                  </a:path>
                </a:pathLst>
              </a:custGeom>
              <a:grpFill/>
              <a:ln w="6350" cmpd="sng">
                <a:solidFill>
                  <a:schemeClr val="accent5"/>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76" name="Freeform 275"/>
              <p:cNvSpPr>
                <a:spLocks/>
              </p:cNvSpPr>
              <p:nvPr/>
            </p:nvSpPr>
            <p:spPr bwMode="gray">
              <a:xfrm>
                <a:off x="7526083" y="4019530"/>
                <a:ext cx="31750" cy="31750"/>
              </a:xfrm>
              <a:custGeom>
                <a:avLst/>
                <a:gdLst/>
                <a:ahLst/>
                <a:cxnLst>
                  <a:cxn ang="0">
                    <a:pos x="16" y="20"/>
                  </a:cxn>
                  <a:cxn ang="0">
                    <a:pos x="12" y="16"/>
                  </a:cxn>
                  <a:cxn ang="0">
                    <a:pos x="6" y="10"/>
                  </a:cxn>
                  <a:cxn ang="0">
                    <a:pos x="0" y="0"/>
                  </a:cxn>
                  <a:cxn ang="0">
                    <a:pos x="6" y="0"/>
                  </a:cxn>
                  <a:cxn ang="0">
                    <a:pos x="14" y="4"/>
                  </a:cxn>
                  <a:cxn ang="0">
                    <a:pos x="18" y="4"/>
                  </a:cxn>
                  <a:cxn ang="0">
                    <a:pos x="20" y="8"/>
                  </a:cxn>
                  <a:cxn ang="0">
                    <a:pos x="20" y="12"/>
                  </a:cxn>
                  <a:cxn ang="0">
                    <a:pos x="20" y="16"/>
                  </a:cxn>
                  <a:cxn ang="0">
                    <a:pos x="18" y="20"/>
                  </a:cxn>
                  <a:cxn ang="0">
                    <a:pos x="16" y="20"/>
                  </a:cxn>
                </a:cxnLst>
                <a:rect l="0" t="0" r="r" b="b"/>
                <a:pathLst>
                  <a:path w="20" h="20">
                    <a:moveTo>
                      <a:pt x="16" y="20"/>
                    </a:moveTo>
                    <a:lnTo>
                      <a:pt x="12" y="16"/>
                    </a:lnTo>
                    <a:lnTo>
                      <a:pt x="6" y="10"/>
                    </a:lnTo>
                    <a:lnTo>
                      <a:pt x="0" y="0"/>
                    </a:lnTo>
                    <a:lnTo>
                      <a:pt x="6" y="0"/>
                    </a:lnTo>
                    <a:lnTo>
                      <a:pt x="14" y="4"/>
                    </a:lnTo>
                    <a:lnTo>
                      <a:pt x="18" y="4"/>
                    </a:lnTo>
                    <a:lnTo>
                      <a:pt x="20" y="8"/>
                    </a:lnTo>
                    <a:lnTo>
                      <a:pt x="20" y="12"/>
                    </a:lnTo>
                    <a:lnTo>
                      <a:pt x="20" y="16"/>
                    </a:lnTo>
                    <a:lnTo>
                      <a:pt x="18" y="20"/>
                    </a:lnTo>
                    <a:lnTo>
                      <a:pt x="16" y="20"/>
                    </a:lnTo>
                    <a:close/>
                  </a:path>
                </a:pathLst>
              </a:custGeom>
              <a:grpFill/>
              <a:ln w="6350" cmpd="sng">
                <a:solidFill>
                  <a:schemeClr val="accent5"/>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77" name="Freeform 276"/>
              <p:cNvSpPr>
                <a:spLocks/>
              </p:cNvSpPr>
              <p:nvPr/>
            </p:nvSpPr>
            <p:spPr bwMode="gray">
              <a:xfrm>
                <a:off x="8459533" y="4600555"/>
                <a:ext cx="22225" cy="25400"/>
              </a:xfrm>
              <a:custGeom>
                <a:avLst/>
                <a:gdLst/>
                <a:ahLst/>
                <a:cxnLst>
                  <a:cxn ang="0">
                    <a:pos x="14" y="12"/>
                  </a:cxn>
                  <a:cxn ang="0">
                    <a:pos x="12" y="14"/>
                  </a:cxn>
                  <a:cxn ang="0">
                    <a:pos x="10" y="16"/>
                  </a:cxn>
                  <a:cxn ang="0">
                    <a:pos x="8" y="14"/>
                  </a:cxn>
                  <a:cxn ang="0">
                    <a:pos x="4" y="12"/>
                  </a:cxn>
                  <a:cxn ang="0">
                    <a:pos x="0" y="4"/>
                  </a:cxn>
                  <a:cxn ang="0">
                    <a:pos x="0" y="0"/>
                  </a:cxn>
                  <a:cxn ang="0">
                    <a:pos x="8" y="4"/>
                  </a:cxn>
                  <a:cxn ang="0">
                    <a:pos x="12" y="8"/>
                  </a:cxn>
                  <a:cxn ang="0">
                    <a:pos x="14" y="12"/>
                  </a:cxn>
                </a:cxnLst>
                <a:rect l="0" t="0" r="r" b="b"/>
                <a:pathLst>
                  <a:path w="14" h="16">
                    <a:moveTo>
                      <a:pt x="14" y="12"/>
                    </a:moveTo>
                    <a:lnTo>
                      <a:pt x="12" y="14"/>
                    </a:lnTo>
                    <a:lnTo>
                      <a:pt x="10" y="16"/>
                    </a:lnTo>
                    <a:lnTo>
                      <a:pt x="8" y="14"/>
                    </a:lnTo>
                    <a:lnTo>
                      <a:pt x="4" y="12"/>
                    </a:lnTo>
                    <a:lnTo>
                      <a:pt x="0" y="4"/>
                    </a:lnTo>
                    <a:lnTo>
                      <a:pt x="0" y="0"/>
                    </a:lnTo>
                    <a:lnTo>
                      <a:pt x="8" y="4"/>
                    </a:lnTo>
                    <a:lnTo>
                      <a:pt x="12" y="8"/>
                    </a:lnTo>
                    <a:lnTo>
                      <a:pt x="14" y="12"/>
                    </a:lnTo>
                    <a:close/>
                  </a:path>
                </a:pathLst>
              </a:custGeom>
              <a:grpFill/>
              <a:ln w="6350" cmpd="sng">
                <a:solidFill>
                  <a:schemeClr val="accent5"/>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78" name="Freeform 277"/>
              <p:cNvSpPr>
                <a:spLocks/>
              </p:cNvSpPr>
              <p:nvPr/>
            </p:nvSpPr>
            <p:spPr bwMode="gray">
              <a:xfrm>
                <a:off x="8529383" y="4679930"/>
                <a:ext cx="31750" cy="19050"/>
              </a:xfrm>
              <a:custGeom>
                <a:avLst/>
                <a:gdLst/>
                <a:ahLst/>
                <a:cxnLst>
                  <a:cxn ang="0">
                    <a:pos x="20" y="8"/>
                  </a:cxn>
                  <a:cxn ang="0">
                    <a:pos x="20" y="12"/>
                  </a:cxn>
                  <a:cxn ang="0">
                    <a:pos x="16" y="12"/>
                  </a:cxn>
                  <a:cxn ang="0">
                    <a:pos x="6" y="10"/>
                  </a:cxn>
                  <a:cxn ang="0">
                    <a:pos x="2" y="6"/>
                  </a:cxn>
                  <a:cxn ang="0">
                    <a:pos x="0" y="2"/>
                  </a:cxn>
                  <a:cxn ang="0">
                    <a:pos x="0" y="0"/>
                  </a:cxn>
                  <a:cxn ang="0">
                    <a:pos x="2" y="0"/>
                  </a:cxn>
                  <a:cxn ang="0">
                    <a:pos x="10" y="2"/>
                  </a:cxn>
                  <a:cxn ang="0">
                    <a:pos x="18" y="4"/>
                  </a:cxn>
                  <a:cxn ang="0">
                    <a:pos x="20" y="6"/>
                  </a:cxn>
                  <a:cxn ang="0">
                    <a:pos x="20" y="8"/>
                  </a:cxn>
                </a:cxnLst>
                <a:rect l="0" t="0" r="r" b="b"/>
                <a:pathLst>
                  <a:path w="20" h="12">
                    <a:moveTo>
                      <a:pt x="20" y="8"/>
                    </a:moveTo>
                    <a:lnTo>
                      <a:pt x="20" y="12"/>
                    </a:lnTo>
                    <a:lnTo>
                      <a:pt x="16" y="12"/>
                    </a:lnTo>
                    <a:lnTo>
                      <a:pt x="6" y="10"/>
                    </a:lnTo>
                    <a:lnTo>
                      <a:pt x="2" y="6"/>
                    </a:lnTo>
                    <a:lnTo>
                      <a:pt x="0" y="2"/>
                    </a:lnTo>
                    <a:lnTo>
                      <a:pt x="0" y="0"/>
                    </a:lnTo>
                    <a:lnTo>
                      <a:pt x="2" y="0"/>
                    </a:lnTo>
                    <a:lnTo>
                      <a:pt x="10" y="2"/>
                    </a:lnTo>
                    <a:lnTo>
                      <a:pt x="18" y="4"/>
                    </a:lnTo>
                    <a:lnTo>
                      <a:pt x="20" y="6"/>
                    </a:lnTo>
                    <a:lnTo>
                      <a:pt x="20" y="8"/>
                    </a:lnTo>
                    <a:close/>
                  </a:path>
                </a:pathLst>
              </a:custGeom>
              <a:grpFill/>
              <a:ln w="6350" cmpd="sng">
                <a:solidFill>
                  <a:schemeClr val="accent5"/>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79" name="Freeform 278"/>
              <p:cNvSpPr>
                <a:spLocks/>
              </p:cNvSpPr>
              <p:nvPr/>
            </p:nvSpPr>
            <p:spPr bwMode="gray">
              <a:xfrm>
                <a:off x="8684958" y="4838680"/>
                <a:ext cx="12700" cy="22225"/>
              </a:xfrm>
              <a:custGeom>
                <a:avLst/>
                <a:gdLst/>
                <a:ahLst/>
                <a:cxnLst>
                  <a:cxn ang="0">
                    <a:pos x="4" y="0"/>
                  </a:cxn>
                  <a:cxn ang="0">
                    <a:pos x="4" y="4"/>
                  </a:cxn>
                  <a:cxn ang="0">
                    <a:pos x="6" y="6"/>
                  </a:cxn>
                  <a:cxn ang="0">
                    <a:pos x="8" y="6"/>
                  </a:cxn>
                  <a:cxn ang="0">
                    <a:pos x="8" y="8"/>
                  </a:cxn>
                  <a:cxn ang="0">
                    <a:pos x="6" y="12"/>
                  </a:cxn>
                  <a:cxn ang="0">
                    <a:pos x="4" y="14"/>
                  </a:cxn>
                  <a:cxn ang="0">
                    <a:pos x="2" y="14"/>
                  </a:cxn>
                  <a:cxn ang="0">
                    <a:pos x="0" y="10"/>
                  </a:cxn>
                  <a:cxn ang="0">
                    <a:pos x="0" y="6"/>
                  </a:cxn>
                  <a:cxn ang="0">
                    <a:pos x="0" y="0"/>
                  </a:cxn>
                  <a:cxn ang="0">
                    <a:pos x="4" y="0"/>
                  </a:cxn>
                </a:cxnLst>
                <a:rect l="0" t="0" r="r" b="b"/>
                <a:pathLst>
                  <a:path w="8" h="14">
                    <a:moveTo>
                      <a:pt x="4" y="0"/>
                    </a:moveTo>
                    <a:lnTo>
                      <a:pt x="4" y="4"/>
                    </a:lnTo>
                    <a:lnTo>
                      <a:pt x="6" y="6"/>
                    </a:lnTo>
                    <a:lnTo>
                      <a:pt x="8" y="6"/>
                    </a:lnTo>
                    <a:lnTo>
                      <a:pt x="8" y="8"/>
                    </a:lnTo>
                    <a:lnTo>
                      <a:pt x="6" y="12"/>
                    </a:lnTo>
                    <a:lnTo>
                      <a:pt x="4" y="14"/>
                    </a:lnTo>
                    <a:lnTo>
                      <a:pt x="2" y="14"/>
                    </a:lnTo>
                    <a:lnTo>
                      <a:pt x="0" y="10"/>
                    </a:lnTo>
                    <a:lnTo>
                      <a:pt x="0" y="6"/>
                    </a:lnTo>
                    <a:lnTo>
                      <a:pt x="0" y="0"/>
                    </a:lnTo>
                    <a:lnTo>
                      <a:pt x="4" y="0"/>
                    </a:lnTo>
                    <a:close/>
                  </a:path>
                </a:pathLst>
              </a:custGeom>
              <a:grpFill/>
              <a:ln w="6350" cmpd="sng">
                <a:solidFill>
                  <a:schemeClr val="accent5"/>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80" name="Freeform 3"/>
              <p:cNvSpPr>
                <a:spLocks/>
              </p:cNvSpPr>
              <p:nvPr/>
            </p:nvSpPr>
            <p:spPr bwMode="gray">
              <a:xfrm>
                <a:off x="6211633" y="2860655"/>
                <a:ext cx="1301750" cy="952500"/>
              </a:xfrm>
              <a:custGeom>
                <a:avLst/>
                <a:gdLst/>
                <a:ahLst/>
                <a:cxnLst>
                  <a:cxn ang="0">
                    <a:pos x="434" y="466"/>
                  </a:cxn>
                  <a:cxn ang="0">
                    <a:pos x="440" y="504"/>
                  </a:cxn>
                  <a:cxn ang="0">
                    <a:pos x="448" y="534"/>
                  </a:cxn>
                  <a:cxn ang="0">
                    <a:pos x="468" y="554"/>
                  </a:cxn>
                  <a:cxn ang="0">
                    <a:pos x="492" y="582"/>
                  </a:cxn>
                  <a:cxn ang="0">
                    <a:pos x="500" y="566"/>
                  </a:cxn>
                  <a:cxn ang="0">
                    <a:pos x="550" y="548"/>
                  </a:cxn>
                  <a:cxn ang="0">
                    <a:pos x="582" y="562"/>
                  </a:cxn>
                  <a:cxn ang="0">
                    <a:pos x="638" y="582"/>
                  </a:cxn>
                  <a:cxn ang="0">
                    <a:pos x="648" y="590"/>
                  </a:cxn>
                  <a:cxn ang="0">
                    <a:pos x="712" y="562"/>
                  </a:cxn>
                  <a:cxn ang="0">
                    <a:pos x="746" y="540"/>
                  </a:cxn>
                  <a:cxn ang="0">
                    <a:pos x="778" y="478"/>
                  </a:cxn>
                  <a:cxn ang="0">
                    <a:pos x="782" y="420"/>
                  </a:cxn>
                  <a:cxn ang="0">
                    <a:pos x="776" y="392"/>
                  </a:cxn>
                  <a:cxn ang="0">
                    <a:pos x="718" y="332"/>
                  </a:cxn>
                  <a:cxn ang="0">
                    <a:pos x="734" y="286"/>
                  </a:cxn>
                  <a:cxn ang="0">
                    <a:pos x="662" y="266"/>
                  </a:cxn>
                  <a:cxn ang="0">
                    <a:pos x="694" y="228"/>
                  </a:cxn>
                  <a:cxn ang="0">
                    <a:pos x="718" y="262"/>
                  </a:cxn>
                  <a:cxn ang="0">
                    <a:pos x="760" y="222"/>
                  </a:cxn>
                  <a:cxn ang="0">
                    <a:pos x="796" y="198"/>
                  </a:cxn>
                  <a:cxn ang="0">
                    <a:pos x="820" y="188"/>
                  </a:cxn>
                  <a:cxn ang="0">
                    <a:pos x="820" y="142"/>
                  </a:cxn>
                  <a:cxn ang="0">
                    <a:pos x="792" y="98"/>
                  </a:cxn>
                  <a:cxn ang="0">
                    <a:pos x="744" y="80"/>
                  </a:cxn>
                  <a:cxn ang="0">
                    <a:pos x="646" y="24"/>
                  </a:cxn>
                  <a:cxn ang="0">
                    <a:pos x="556" y="4"/>
                  </a:cxn>
                  <a:cxn ang="0">
                    <a:pos x="564" y="40"/>
                  </a:cxn>
                  <a:cxn ang="0">
                    <a:pos x="536" y="66"/>
                  </a:cxn>
                  <a:cxn ang="0">
                    <a:pos x="576" y="100"/>
                  </a:cxn>
                  <a:cxn ang="0">
                    <a:pos x="578" y="124"/>
                  </a:cxn>
                  <a:cxn ang="0">
                    <a:pos x="556" y="144"/>
                  </a:cxn>
                  <a:cxn ang="0">
                    <a:pos x="524" y="150"/>
                  </a:cxn>
                  <a:cxn ang="0">
                    <a:pos x="528" y="166"/>
                  </a:cxn>
                  <a:cxn ang="0">
                    <a:pos x="496" y="198"/>
                  </a:cxn>
                  <a:cxn ang="0">
                    <a:pos x="402" y="200"/>
                  </a:cxn>
                  <a:cxn ang="0">
                    <a:pos x="290" y="172"/>
                  </a:cxn>
                  <a:cxn ang="0">
                    <a:pos x="210" y="146"/>
                  </a:cxn>
                  <a:cxn ang="0">
                    <a:pos x="168" y="98"/>
                  </a:cxn>
                  <a:cxn ang="0">
                    <a:pos x="122" y="86"/>
                  </a:cxn>
                  <a:cxn ang="0">
                    <a:pos x="92" y="130"/>
                  </a:cxn>
                  <a:cxn ang="0">
                    <a:pos x="70" y="156"/>
                  </a:cxn>
                  <a:cxn ang="0">
                    <a:pos x="50" y="228"/>
                  </a:cxn>
                  <a:cxn ang="0">
                    <a:pos x="0" y="254"/>
                  </a:cxn>
                  <a:cxn ang="0">
                    <a:pos x="20" y="288"/>
                  </a:cxn>
                  <a:cxn ang="0">
                    <a:pos x="44" y="302"/>
                  </a:cxn>
                  <a:cxn ang="0">
                    <a:pos x="78" y="324"/>
                  </a:cxn>
                  <a:cxn ang="0">
                    <a:pos x="108" y="320"/>
                  </a:cxn>
                  <a:cxn ang="0">
                    <a:pos x="112" y="352"/>
                  </a:cxn>
                  <a:cxn ang="0">
                    <a:pos x="112" y="380"/>
                  </a:cxn>
                  <a:cxn ang="0">
                    <a:pos x="144" y="416"/>
                  </a:cxn>
                  <a:cxn ang="0">
                    <a:pos x="180" y="428"/>
                  </a:cxn>
                  <a:cxn ang="0">
                    <a:pos x="230" y="458"/>
                  </a:cxn>
                  <a:cxn ang="0">
                    <a:pos x="274" y="466"/>
                  </a:cxn>
                  <a:cxn ang="0">
                    <a:pos x="294" y="462"/>
                  </a:cxn>
                  <a:cxn ang="0">
                    <a:pos x="336" y="480"/>
                  </a:cxn>
                  <a:cxn ang="0">
                    <a:pos x="372" y="438"/>
                  </a:cxn>
                  <a:cxn ang="0">
                    <a:pos x="392" y="436"/>
                  </a:cxn>
                  <a:cxn ang="0">
                    <a:pos x="414" y="452"/>
                  </a:cxn>
                </a:cxnLst>
                <a:rect l="0" t="0" r="r" b="b"/>
                <a:pathLst>
                  <a:path w="820" h="600">
                    <a:moveTo>
                      <a:pt x="414" y="452"/>
                    </a:moveTo>
                    <a:lnTo>
                      <a:pt x="420" y="452"/>
                    </a:lnTo>
                    <a:lnTo>
                      <a:pt x="424" y="454"/>
                    </a:lnTo>
                    <a:lnTo>
                      <a:pt x="426" y="456"/>
                    </a:lnTo>
                    <a:lnTo>
                      <a:pt x="430" y="462"/>
                    </a:lnTo>
                    <a:lnTo>
                      <a:pt x="430" y="464"/>
                    </a:lnTo>
                    <a:lnTo>
                      <a:pt x="434" y="466"/>
                    </a:lnTo>
                    <a:lnTo>
                      <a:pt x="438" y="466"/>
                    </a:lnTo>
                    <a:lnTo>
                      <a:pt x="440" y="470"/>
                    </a:lnTo>
                    <a:lnTo>
                      <a:pt x="442" y="480"/>
                    </a:lnTo>
                    <a:lnTo>
                      <a:pt x="446" y="496"/>
                    </a:lnTo>
                    <a:lnTo>
                      <a:pt x="444" y="500"/>
                    </a:lnTo>
                    <a:lnTo>
                      <a:pt x="446" y="502"/>
                    </a:lnTo>
                    <a:lnTo>
                      <a:pt x="440" y="504"/>
                    </a:lnTo>
                    <a:lnTo>
                      <a:pt x="436" y="510"/>
                    </a:lnTo>
                    <a:lnTo>
                      <a:pt x="434" y="516"/>
                    </a:lnTo>
                    <a:lnTo>
                      <a:pt x="434" y="520"/>
                    </a:lnTo>
                    <a:lnTo>
                      <a:pt x="436" y="528"/>
                    </a:lnTo>
                    <a:lnTo>
                      <a:pt x="438" y="532"/>
                    </a:lnTo>
                    <a:lnTo>
                      <a:pt x="442" y="534"/>
                    </a:lnTo>
                    <a:lnTo>
                      <a:pt x="448" y="534"/>
                    </a:lnTo>
                    <a:lnTo>
                      <a:pt x="452" y="534"/>
                    </a:lnTo>
                    <a:lnTo>
                      <a:pt x="454" y="536"/>
                    </a:lnTo>
                    <a:lnTo>
                      <a:pt x="456" y="542"/>
                    </a:lnTo>
                    <a:lnTo>
                      <a:pt x="458" y="546"/>
                    </a:lnTo>
                    <a:lnTo>
                      <a:pt x="462" y="548"/>
                    </a:lnTo>
                    <a:lnTo>
                      <a:pt x="466" y="550"/>
                    </a:lnTo>
                    <a:lnTo>
                      <a:pt x="468" y="554"/>
                    </a:lnTo>
                    <a:lnTo>
                      <a:pt x="468" y="558"/>
                    </a:lnTo>
                    <a:lnTo>
                      <a:pt x="466" y="568"/>
                    </a:lnTo>
                    <a:lnTo>
                      <a:pt x="472" y="570"/>
                    </a:lnTo>
                    <a:lnTo>
                      <a:pt x="478" y="574"/>
                    </a:lnTo>
                    <a:lnTo>
                      <a:pt x="484" y="578"/>
                    </a:lnTo>
                    <a:lnTo>
                      <a:pt x="490" y="580"/>
                    </a:lnTo>
                    <a:lnTo>
                      <a:pt x="492" y="582"/>
                    </a:lnTo>
                    <a:lnTo>
                      <a:pt x="496" y="578"/>
                    </a:lnTo>
                    <a:lnTo>
                      <a:pt x="500" y="582"/>
                    </a:lnTo>
                    <a:lnTo>
                      <a:pt x="502" y="582"/>
                    </a:lnTo>
                    <a:lnTo>
                      <a:pt x="506" y="580"/>
                    </a:lnTo>
                    <a:lnTo>
                      <a:pt x="502" y="574"/>
                    </a:lnTo>
                    <a:lnTo>
                      <a:pt x="500" y="568"/>
                    </a:lnTo>
                    <a:lnTo>
                      <a:pt x="500" y="566"/>
                    </a:lnTo>
                    <a:lnTo>
                      <a:pt x="502" y="562"/>
                    </a:lnTo>
                    <a:lnTo>
                      <a:pt x="506" y="560"/>
                    </a:lnTo>
                    <a:lnTo>
                      <a:pt x="518" y="560"/>
                    </a:lnTo>
                    <a:lnTo>
                      <a:pt x="524" y="560"/>
                    </a:lnTo>
                    <a:lnTo>
                      <a:pt x="534" y="558"/>
                    </a:lnTo>
                    <a:lnTo>
                      <a:pt x="542" y="552"/>
                    </a:lnTo>
                    <a:lnTo>
                      <a:pt x="550" y="548"/>
                    </a:lnTo>
                    <a:lnTo>
                      <a:pt x="558" y="546"/>
                    </a:lnTo>
                    <a:lnTo>
                      <a:pt x="564" y="548"/>
                    </a:lnTo>
                    <a:lnTo>
                      <a:pt x="568" y="550"/>
                    </a:lnTo>
                    <a:lnTo>
                      <a:pt x="574" y="552"/>
                    </a:lnTo>
                    <a:lnTo>
                      <a:pt x="578" y="552"/>
                    </a:lnTo>
                    <a:lnTo>
                      <a:pt x="580" y="558"/>
                    </a:lnTo>
                    <a:lnTo>
                      <a:pt x="582" y="562"/>
                    </a:lnTo>
                    <a:lnTo>
                      <a:pt x="590" y="570"/>
                    </a:lnTo>
                    <a:lnTo>
                      <a:pt x="598" y="574"/>
                    </a:lnTo>
                    <a:lnTo>
                      <a:pt x="606" y="576"/>
                    </a:lnTo>
                    <a:lnTo>
                      <a:pt x="620" y="576"/>
                    </a:lnTo>
                    <a:lnTo>
                      <a:pt x="626" y="576"/>
                    </a:lnTo>
                    <a:lnTo>
                      <a:pt x="630" y="578"/>
                    </a:lnTo>
                    <a:lnTo>
                      <a:pt x="638" y="582"/>
                    </a:lnTo>
                    <a:lnTo>
                      <a:pt x="638" y="588"/>
                    </a:lnTo>
                    <a:lnTo>
                      <a:pt x="638" y="594"/>
                    </a:lnTo>
                    <a:lnTo>
                      <a:pt x="640" y="598"/>
                    </a:lnTo>
                    <a:lnTo>
                      <a:pt x="646" y="600"/>
                    </a:lnTo>
                    <a:lnTo>
                      <a:pt x="650" y="596"/>
                    </a:lnTo>
                    <a:lnTo>
                      <a:pt x="648" y="594"/>
                    </a:lnTo>
                    <a:lnTo>
                      <a:pt x="648" y="590"/>
                    </a:lnTo>
                    <a:lnTo>
                      <a:pt x="646" y="584"/>
                    </a:lnTo>
                    <a:lnTo>
                      <a:pt x="662" y="580"/>
                    </a:lnTo>
                    <a:lnTo>
                      <a:pt x="674" y="572"/>
                    </a:lnTo>
                    <a:lnTo>
                      <a:pt x="696" y="558"/>
                    </a:lnTo>
                    <a:lnTo>
                      <a:pt x="696" y="568"/>
                    </a:lnTo>
                    <a:lnTo>
                      <a:pt x="708" y="568"/>
                    </a:lnTo>
                    <a:lnTo>
                      <a:pt x="712" y="562"/>
                    </a:lnTo>
                    <a:lnTo>
                      <a:pt x="714" y="560"/>
                    </a:lnTo>
                    <a:lnTo>
                      <a:pt x="724" y="556"/>
                    </a:lnTo>
                    <a:lnTo>
                      <a:pt x="734" y="554"/>
                    </a:lnTo>
                    <a:lnTo>
                      <a:pt x="738" y="552"/>
                    </a:lnTo>
                    <a:lnTo>
                      <a:pt x="742" y="548"/>
                    </a:lnTo>
                    <a:lnTo>
                      <a:pt x="742" y="550"/>
                    </a:lnTo>
                    <a:lnTo>
                      <a:pt x="746" y="540"/>
                    </a:lnTo>
                    <a:lnTo>
                      <a:pt x="752" y="532"/>
                    </a:lnTo>
                    <a:lnTo>
                      <a:pt x="770" y="518"/>
                    </a:lnTo>
                    <a:lnTo>
                      <a:pt x="772" y="514"/>
                    </a:lnTo>
                    <a:lnTo>
                      <a:pt x="774" y="508"/>
                    </a:lnTo>
                    <a:lnTo>
                      <a:pt x="774" y="498"/>
                    </a:lnTo>
                    <a:lnTo>
                      <a:pt x="774" y="488"/>
                    </a:lnTo>
                    <a:lnTo>
                      <a:pt x="778" y="478"/>
                    </a:lnTo>
                    <a:lnTo>
                      <a:pt x="786" y="466"/>
                    </a:lnTo>
                    <a:lnTo>
                      <a:pt x="792" y="454"/>
                    </a:lnTo>
                    <a:lnTo>
                      <a:pt x="794" y="448"/>
                    </a:lnTo>
                    <a:lnTo>
                      <a:pt x="794" y="442"/>
                    </a:lnTo>
                    <a:lnTo>
                      <a:pt x="792" y="432"/>
                    </a:lnTo>
                    <a:lnTo>
                      <a:pt x="790" y="426"/>
                    </a:lnTo>
                    <a:lnTo>
                      <a:pt x="782" y="420"/>
                    </a:lnTo>
                    <a:lnTo>
                      <a:pt x="772" y="418"/>
                    </a:lnTo>
                    <a:lnTo>
                      <a:pt x="778" y="410"/>
                    </a:lnTo>
                    <a:lnTo>
                      <a:pt x="786" y="406"/>
                    </a:lnTo>
                    <a:lnTo>
                      <a:pt x="778" y="400"/>
                    </a:lnTo>
                    <a:lnTo>
                      <a:pt x="774" y="396"/>
                    </a:lnTo>
                    <a:lnTo>
                      <a:pt x="772" y="392"/>
                    </a:lnTo>
                    <a:lnTo>
                      <a:pt x="776" y="392"/>
                    </a:lnTo>
                    <a:lnTo>
                      <a:pt x="768" y="378"/>
                    </a:lnTo>
                    <a:lnTo>
                      <a:pt x="760" y="366"/>
                    </a:lnTo>
                    <a:lnTo>
                      <a:pt x="750" y="352"/>
                    </a:lnTo>
                    <a:lnTo>
                      <a:pt x="738" y="342"/>
                    </a:lnTo>
                    <a:lnTo>
                      <a:pt x="726" y="338"/>
                    </a:lnTo>
                    <a:lnTo>
                      <a:pt x="720" y="334"/>
                    </a:lnTo>
                    <a:lnTo>
                      <a:pt x="718" y="332"/>
                    </a:lnTo>
                    <a:lnTo>
                      <a:pt x="718" y="328"/>
                    </a:lnTo>
                    <a:lnTo>
                      <a:pt x="718" y="324"/>
                    </a:lnTo>
                    <a:lnTo>
                      <a:pt x="720" y="316"/>
                    </a:lnTo>
                    <a:lnTo>
                      <a:pt x="724" y="312"/>
                    </a:lnTo>
                    <a:lnTo>
                      <a:pt x="728" y="308"/>
                    </a:lnTo>
                    <a:lnTo>
                      <a:pt x="748" y="294"/>
                    </a:lnTo>
                    <a:lnTo>
                      <a:pt x="734" y="286"/>
                    </a:lnTo>
                    <a:lnTo>
                      <a:pt x="726" y="282"/>
                    </a:lnTo>
                    <a:lnTo>
                      <a:pt x="718" y="280"/>
                    </a:lnTo>
                    <a:lnTo>
                      <a:pt x="714" y="282"/>
                    </a:lnTo>
                    <a:lnTo>
                      <a:pt x="710" y="286"/>
                    </a:lnTo>
                    <a:lnTo>
                      <a:pt x="706" y="290"/>
                    </a:lnTo>
                    <a:lnTo>
                      <a:pt x="702" y="290"/>
                    </a:lnTo>
                    <a:lnTo>
                      <a:pt x="662" y="266"/>
                    </a:lnTo>
                    <a:lnTo>
                      <a:pt x="662" y="262"/>
                    </a:lnTo>
                    <a:lnTo>
                      <a:pt x="666" y="260"/>
                    </a:lnTo>
                    <a:lnTo>
                      <a:pt x="670" y="256"/>
                    </a:lnTo>
                    <a:lnTo>
                      <a:pt x="676" y="254"/>
                    </a:lnTo>
                    <a:lnTo>
                      <a:pt x="682" y="250"/>
                    </a:lnTo>
                    <a:lnTo>
                      <a:pt x="686" y="240"/>
                    </a:lnTo>
                    <a:lnTo>
                      <a:pt x="694" y="228"/>
                    </a:lnTo>
                    <a:lnTo>
                      <a:pt x="698" y="224"/>
                    </a:lnTo>
                    <a:lnTo>
                      <a:pt x="704" y="224"/>
                    </a:lnTo>
                    <a:lnTo>
                      <a:pt x="708" y="224"/>
                    </a:lnTo>
                    <a:lnTo>
                      <a:pt x="712" y="228"/>
                    </a:lnTo>
                    <a:lnTo>
                      <a:pt x="714" y="236"/>
                    </a:lnTo>
                    <a:lnTo>
                      <a:pt x="714" y="262"/>
                    </a:lnTo>
                    <a:lnTo>
                      <a:pt x="718" y="262"/>
                    </a:lnTo>
                    <a:lnTo>
                      <a:pt x="724" y="258"/>
                    </a:lnTo>
                    <a:lnTo>
                      <a:pt x="732" y="250"/>
                    </a:lnTo>
                    <a:lnTo>
                      <a:pt x="740" y="242"/>
                    </a:lnTo>
                    <a:lnTo>
                      <a:pt x="742" y="242"/>
                    </a:lnTo>
                    <a:lnTo>
                      <a:pt x="748" y="242"/>
                    </a:lnTo>
                    <a:lnTo>
                      <a:pt x="752" y="234"/>
                    </a:lnTo>
                    <a:lnTo>
                      <a:pt x="760" y="222"/>
                    </a:lnTo>
                    <a:lnTo>
                      <a:pt x="770" y="210"/>
                    </a:lnTo>
                    <a:lnTo>
                      <a:pt x="774" y="212"/>
                    </a:lnTo>
                    <a:lnTo>
                      <a:pt x="780" y="214"/>
                    </a:lnTo>
                    <a:lnTo>
                      <a:pt x="792" y="214"/>
                    </a:lnTo>
                    <a:lnTo>
                      <a:pt x="790" y="208"/>
                    </a:lnTo>
                    <a:lnTo>
                      <a:pt x="792" y="204"/>
                    </a:lnTo>
                    <a:lnTo>
                      <a:pt x="796" y="198"/>
                    </a:lnTo>
                    <a:lnTo>
                      <a:pt x="802" y="188"/>
                    </a:lnTo>
                    <a:lnTo>
                      <a:pt x="806" y="190"/>
                    </a:lnTo>
                    <a:lnTo>
                      <a:pt x="810" y="192"/>
                    </a:lnTo>
                    <a:lnTo>
                      <a:pt x="814" y="190"/>
                    </a:lnTo>
                    <a:lnTo>
                      <a:pt x="818" y="188"/>
                    </a:lnTo>
                    <a:lnTo>
                      <a:pt x="818" y="186"/>
                    </a:lnTo>
                    <a:lnTo>
                      <a:pt x="820" y="188"/>
                    </a:lnTo>
                    <a:lnTo>
                      <a:pt x="814" y="172"/>
                    </a:lnTo>
                    <a:lnTo>
                      <a:pt x="808" y="164"/>
                    </a:lnTo>
                    <a:lnTo>
                      <a:pt x="800" y="158"/>
                    </a:lnTo>
                    <a:lnTo>
                      <a:pt x="800" y="142"/>
                    </a:lnTo>
                    <a:lnTo>
                      <a:pt x="812" y="146"/>
                    </a:lnTo>
                    <a:lnTo>
                      <a:pt x="820" y="152"/>
                    </a:lnTo>
                    <a:lnTo>
                      <a:pt x="820" y="142"/>
                    </a:lnTo>
                    <a:lnTo>
                      <a:pt x="820" y="136"/>
                    </a:lnTo>
                    <a:lnTo>
                      <a:pt x="820" y="124"/>
                    </a:lnTo>
                    <a:lnTo>
                      <a:pt x="818" y="110"/>
                    </a:lnTo>
                    <a:lnTo>
                      <a:pt x="814" y="100"/>
                    </a:lnTo>
                    <a:lnTo>
                      <a:pt x="806" y="86"/>
                    </a:lnTo>
                    <a:lnTo>
                      <a:pt x="798" y="92"/>
                    </a:lnTo>
                    <a:lnTo>
                      <a:pt x="792" y="98"/>
                    </a:lnTo>
                    <a:lnTo>
                      <a:pt x="786" y="102"/>
                    </a:lnTo>
                    <a:lnTo>
                      <a:pt x="774" y="104"/>
                    </a:lnTo>
                    <a:lnTo>
                      <a:pt x="770" y="104"/>
                    </a:lnTo>
                    <a:lnTo>
                      <a:pt x="764" y="102"/>
                    </a:lnTo>
                    <a:lnTo>
                      <a:pt x="756" y="96"/>
                    </a:lnTo>
                    <a:lnTo>
                      <a:pt x="750" y="88"/>
                    </a:lnTo>
                    <a:lnTo>
                      <a:pt x="744" y="80"/>
                    </a:lnTo>
                    <a:lnTo>
                      <a:pt x="732" y="76"/>
                    </a:lnTo>
                    <a:lnTo>
                      <a:pt x="718" y="72"/>
                    </a:lnTo>
                    <a:lnTo>
                      <a:pt x="704" y="68"/>
                    </a:lnTo>
                    <a:lnTo>
                      <a:pt x="690" y="62"/>
                    </a:lnTo>
                    <a:lnTo>
                      <a:pt x="680" y="54"/>
                    </a:lnTo>
                    <a:lnTo>
                      <a:pt x="668" y="46"/>
                    </a:lnTo>
                    <a:lnTo>
                      <a:pt x="646" y="24"/>
                    </a:lnTo>
                    <a:lnTo>
                      <a:pt x="634" y="16"/>
                    </a:lnTo>
                    <a:lnTo>
                      <a:pt x="622" y="8"/>
                    </a:lnTo>
                    <a:lnTo>
                      <a:pt x="606" y="2"/>
                    </a:lnTo>
                    <a:lnTo>
                      <a:pt x="584" y="0"/>
                    </a:lnTo>
                    <a:lnTo>
                      <a:pt x="572" y="0"/>
                    </a:lnTo>
                    <a:lnTo>
                      <a:pt x="562" y="2"/>
                    </a:lnTo>
                    <a:lnTo>
                      <a:pt x="556" y="4"/>
                    </a:lnTo>
                    <a:lnTo>
                      <a:pt x="552" y="8"/>
                    </a:lnTo>
                    <a:lnTo>
                      <a:pt x="550" y="12"/>
                    </a:lnTo>
                    <a:lnTo>
                      <a:pt x="550" y="18"/>
                    </a:lnTo>
                    <a:lnTo>
                      <a:pt x="552" y="20"/>
                    </a:lnTo>
                    <a:lnTo>
                      <a:pt x="556" y="24"/>
                    </a:lnTo>
                    <a:lnTo>
                      <a:pt x="562" y="30"/>
                    </a:lnTo>
                    <a:lnTo>
                      <a:pt x="564" y="40"/>
                    </a:lnTo>
                    <a:lnTo>
                      <a:pt x="566" y="50"/>
                    </a:lnTo>
                    <a:lnTo>
                      <a:pt x="566" y="56"/>
                    </a:lnTo>
                    <a:lnTo>
                      <a:pt x="566" y="62"/>
                    </a:lnTo>
                    <a:lnTo>
                      <a:pt x="562" y="66"/>
                    </a:lnTo>
                    <a:lnTo>
                      <a:pt x="560" y="68"/>
                    </a:lnTo>
                    <a:lnTo>
                      <a:pt x="550" y="68"/>
                    </a:lnTo>
                    <a:lnTo>
                      <a:pt x="536" y="66"/>
                    </a:lnTo>
                    <a:lnTo>
                      <a:pt x="538" y="88"/>
                    </a:lnTo>
                    <a:lnTo>
                      <a:pt x="538" y="94"/>
                    </a:lnTo>
                    <a:lnTo>
                      <a:pt x="542" y="98"/>
                    </a:lnTo>
                    <a:lnTo>
                      <a:pt x="544" y="102"/>
                    </a:lnTo>
                    <a:lnTo>
                      <a:pt x="550" y="102"/>
                    </a:lnTo>
                    <a:lnTo>
                      <a:pt x="568" y="102"/>
                    </a:lnTo>
                    <a:lnTo>
                      <a:pt x="576" y="100"/>
                    </a:lnTo>
                    <a:lnTo>
                      <a:pt x="582" y="98"/>
                    </a:lnTo>
                    <a:lnTo>
                      <a:pt x="592" y="100"/>
                    </a:lnTo>
                    <a:lnTo>
                      <a:pt x="602" y="106"/>
                    </a:lnTo>
                    <a:lnTo>
                      <a:pt x="610" y="112"/>
                    </a:lnTo>
                    <a:lnTo>
                      <a:pt x="616" y="120"/>
                    </a:lnTo>
                    <a:lnTo>
                      <a:pt x="596" y="122"/>
                    </a:lnTo>
                    <a:lnTo>
                      <a:pt x="578" y="124"/>
                    </a:lnTo>
                    <a:lnTo>
                      <a:pt x="576" y="128"/>
                    </a:lnTo>
                    <a:lnTo>
                      <a:pt x="576" y="132"/>
                    </a:lnTo>
                    <a:lnTo>
                      <a:pt x="574" y="134"/>
                    </a:lnTo>
                    <a:lnTo>
                      <a:pt x="574" y="140"/>
                    </a:lnTo>
                    <a:lnTo>
                      <a:pt x="570" y="142"/>
                    </a:lnTo>
                    <a:lnTo>
                      <a:pt x="566" y="142"/>
                    </a:lnTo>
                    <a:lnTo>
                      <a:pt x="556" y="144"/>
                    </a:lnTo>
                    <a:lnTo>
                      <a:pt x="552" y="146"/>
                    </a:lnTo>
                    <a:lnTo>
                      <a:pt x="550" y="150"/>
                    </a:lnTo>
                    <a:lnTo>
                      <a:pt x="544" y="152"/>
                    </a:lnTo>
                    <a:lnTo>
                      <a:pt x="538" y="154"/>
                    </a:lnTo>
                    <a:lnTo>
                      <a:pt x="532" y="154"/>
                    </a:lnTo>
                    <a:lnTo>
                      <a:pt x="528" y="152"/>
                    </a:lnTo>
                    <a:lnTo>
                      <a:pt x="524" y="150"/>
                    </a:lnTo>
                    <a:lnTo>
                      <a:pt x="522" y="150"/>
                    </a:lnTo>
                    <a:lnTo>
                      <a:pt x="518" y="152"/>
                    </a:lnTo>
                    <a:lnTo>
                      <a:pt x="516" y="156"/>
                    </a:lnTo>
                    <a:lnTo>
                      <a:pt x="516" y="160"/>
                    </a:lnTo>
                    <a:lnTo>
                      <a:pt x="518" y="160"/>
                    </a:lnTo>
                    <a:lnTo>
                      <a:pt x="524" y="164"/>
                    </a:lnTo>
                    <a:lnTo>
                      <a:pt x="528" y="166"/>
                    </a:lnTo>
                    <a:lnTo>
                      <a:pt x="530" y="168"/>
                    </a:lnTo>
                    <a:lnTo>
                      <a:pt x="530" y="172"/>
                    </a:lnTo>
                    <a:lnTo>
                      <a:pt x="530" y="176"/>
                    </a:lnTo>
                    <a:lnTo>
                      <a:pt x="526" y="182"/>
                    </a:lnTo>
                    <a:lnTo>
                      <a:pt x="518" y="188"/>
                    </a:lnTo>
                    <a:lnTo>
                      <a:pt x="508" y="194"/>
                    </a:lnTo>
                    <a:lnTo>
                      <a:pt x="496" y="198"/>
                    </a:lnTo>
                    <a:lnTo>
                      <a:pt x="468" y="198"/>
                    </a:lnTo>
                    <a:lnTo>
                      <a:pt x="458" y="206"/>
                    </a:lnTo>
                    <a:lnTo>
                      <a:pt x="452" y="210"/>
                    </a:lnTo>
                    <a:lnTo>
                      <a:pt x="444" y="212"/>
                    </a:lnTo>
                    <a:lnTo>
                      <a:pt x="430" y="210"/>
                    </a:lnTo>
                    <a:lnTo>
                      <a:pt x="414" y="206"/>
                    </a:lnTo>
                    <a:lnTo>
                      <a:pt x="402" y="200"/>
                    </a:lnTo>
                    <a:lnTo>
                      <a:pt x="392" y="194"/>
                    </a:lnTo>
                    <a:lnTo>
                      <a:pt x="348" y="194"/>
                    </a:lnTo>
                    <a:lnTo>
                      <a:pt x="348" y="192"/>
                    </a:lnTo>
                    <a:lnTo>
                      <a:pt x="314" y="192"/>
                    </a:lnTo>
                    <a:lnTo>
                      <a:pt x="306" y="188"/>
                    </a:lnTo>
                    <a:lnTo>
                      <a:pt x="298" y="180"/>
                    </a:lnTo>
                    <a:lnTo>
                      <a:pt x="290" y="172"/>
                    </a:lnTo>
                    <a:lnTo>
                      <a:pt x="280" y="166"/>
                    </a:lnTo>
                    <a:lnTo>
                      <a:pt x="272" y="160"/>
                    </a:lnTo>
                    <a:lnTo>
                      <a:pt x="262" y="160"/>
                    </a:lnTo>
                    <a:lnTo>
                      <a:pt x="252" y="156"/>
                    </a:lnTo>
                    <a:lnTo>
                      <a:pt x="244" y="152"/>
                    </a:lnTo>
                    <a:lnTo>
                      <a:pt x="214" y="152"/>
                    </a:lnTo>
                    <a:lnTo>
                      <a:pt x="210" y="146"/>
                    </a:lnTo>
                    <a:lnTo>
                      <a:pt x="206" y="140"/>
                    </a:lnTo>
                    <a:lnTo>
                      <a:pt x="202" y="126"/>
                    </a:lnTo>
                    <a:lnTo>
                      <a:pt x="198" y="118"/>
                    </a:lnTo>
                    <a:lnTo>
                      <a:pt x="194" y="112"/>
                    </a:lnTo>
                    <a:lnTo>
                      <a:pt x="182" y="104"/>
                    </a:lnTo>
                    <a:lnTo>
                      <a:pt x="174" y="100"/>
                    </a:lnTo>
                    <a:lnTo>
                      <a:pt x="168" y="98"/>
                    </a:lnTo>
                    <a:lnTo>
                      <a:pt x="154" y="92"/>
                    </a:lnTo>
                    <a:lnTo>
                      <a:pt x="146" y="90"/>
                    </a:lnTo>
                    <a:lnTo>
                      <a:pt x="140" y="86"/>
                    </a:lnTo>
                    <a:lnTo>
                      <a:pt x="138" y="82"/>
                    </a:lnTo>
                    <a:lnTo>
                      <a:pt x="134" y="76"/>
                    </a:lnTo>
                    <a:lnTo>
                      <a:pt x="134" y="78"/>
                    </a:lnTo>
                    <a:lnTo>
                      <a:pt x="122" y="86"/>
                    </a:lnTo>
                    <a:lnTo>
                      <a:pt x="114" y="94"/>
                    </a:lnTo>
                    <a:lnTo>
                      <a:pt x="126" y="108"/>
                    </a:lnTo>
                    <a:lnTo>
                      <a:pt x="116" y="116"/>
                    </a:lnTo>
                    <a:lnTo>
                      <a:pt x="110" y="118"/>
                    </a:lnTo>
                    <a:lnTo>
                      <a:pt x="100" y="116"/>
                    </a:lnTo>
                    <a:lnTo>
                      <a:pt x="88" y="112"/>
                    </a:lnTo>
                    <a:lnTo>
                      <a:pt x="92" y="130"/>
                    </a:lnTo>
                    <a:lnTo>
                      <a:pt x="92" y="140"/>
                    </a:lnTo>
                    <a:lnTo>
                      <a:pt x="90" y="148"/>
                    </a:lnTo>
                    <a:lnTo>
                      <a:pt x="86" y="150"/>
                    </a:lnTo>
                    <a:lnTo>
                      <a:pt x="84" y="150"/>
                    </a:lnTo>
                    <a:lnTo>
                      <a:pt x="78" y="150"/>
                    </a:lnTo>
                    <a:lnTo>
                      <a:pt x="68" y="146"/>
                    </a:lnTo>
                    <a:lnTo>
                      <a:pt x="70" y="156"/>
                    </a:lnTo>
                    <a:lnTo>
                      <a:pt x="76" y="164"/>
                    </a:lnTo>
                    <a:lnTo>
                      <a:pt x="80" y="176"/>
                    </a:lnTo>
                    <a:lnTo>
                      <a:pt x="82" y="188"/>
                    </a:lnTo>
                    <a:lnTo>
                      <a:pt x="78" y="194"/>
                    </a:lnTo>
                    <a:lnTo>
                      <a:pt x="74" y="200"/>
                    </a:lnTo>
                    <a:lnTo>
                      <a:pt x="64" y="214"/>
                    </a:lnTo>
                    <a:lnTo>
                      <a:pt x="50" y="228"/>
                    </a:lnTo>
                    <a:lnTo>
                      <a:pt x="38" y="236"/>
                    </a:lnTo>
                    <a:lnTo>
                      <a:pt x="28" y="238"/>
                    </a:lnTo>
                    <a:lnTo>
                      <a:pt x="14" y="240"/>
                    </a:lnTo>
                    <a:lnTo>
                      <a:pt x="8" y="242"/>
                    </a:lnTo>
                    <a:lnTo>
                      <a:pt x="4" y="244"/>
                    </a:lnTo>
                    <a:lnTo>
                      <a:pt x="2" y="248"/>
                    </a:lnTo>
                    <a:lnTo>
                      <a:pt x="0" y="254"/>
                    </a:lnTo>
                    <a:lnTo>
                      <a:pt x="2" y="258"/>
                    </a:lnTo>
                    <a:lnTo>
                      <a:pt x="4" y="262"/>
                    </a:lnTo>
                    <a:lnTo>
                      <a:pt x="14" y="268"/>
                    </a:lnTo>
                    <a:lnTo>
                      <a:pt x="24" y="276"/>
                    </a:lnTo>
                    <a:lnTo>
                      <a:pt x="26" y="280"/>
                    </a:lnTo>
                    <a:lnTo>
                      <a:pt x="26" y="286"/>
                    </a:lnTo>
                    <a:lnTo>
                      <a:pt x="20" y="288"/>
                    </a:lnTo>
                    <a:lnTo>
                      <a:pt x="14" y="290"/>
                    </a:lnTo>
                    <a:lnTo>
                      <a:pt x="18" y="292"/>
                    </a:lnTo>
                    <a:lnTo>
                      <a:pt x="20" y="294"/>
                    </a:lnTo>
                    <a:lnTo>
                      <a:pt x="28" y="296"/>
                    </a:lnTo>
                    <a:lnTo>
                      <a:pt x="28" y="298"/>
                    </a:lnTo>
                    <a:lnTo>
                      <a:pt x="36" y="298"/>
                    </a:lnTo>
                    <a:lnTo>
                      <a:pt x="44" y="302"/>
                    </a:lnTo>
                    <a:lnTo>
                      <a:pt x="50" y="308"/>
                    </a:lnTo>
                    <a:lnTo>
                      <a:pt x="54" y="316"/>
                    </a:lnTo>
                    <a:lnTo>
                      <a:pt x="58" y="320"/>
                    </a:lnTo>
                    <a:lnTo>
                      <a:pt x="62" y="322"/>
                    </a:lnTo>
                    <a:lnTo>
                      <a:pt x="68" y="322"/>
                    </a:lnTo>
                    <a:lnTo>
                      <a:pt x="74" y="324"/>
                    </a:lnTo>
                    <a:lnTo>
                      <a:pt x="78" y="324"/>
                    </a:lnTo>
                    <a:lnTo>
                      <a:pt x="82" y="326"/>
                    </a:lnTo>
                    <a:lnTo>
                      <a:pt x="84" y="326"/>
                    </a:lnTo>
                    <a:lnTo>
                      <a:pt x="86" y="324"/>
                    </a:lnTo>
                    <a:lnTo>
                      <a:pt x="90" y="322"/>
                    </a:lnTo>
                    <a:lnTo>
                      <a:pt x="94" y="320"/>
                    </a:lnTo>
                    <a:lnTo>
                      <a:pt x="100" y="320"/>
                    </a:lnTo>
                    <a:lnTo>
                      <a:pt x="108" y="320"/>
                    </a:lnTo>
                    <a:lnTo>
                      <a:pt x="114" y="324"/>
                    </a:lnTo>
                    <a:lnTo>
                      <a:pt x="116" y="324"/>
                    </a:lnTo>
                    <a:lnTo>
                      <a:pt x="122" y="326"/>
                    </a:lnTo>
                    <a:lnTo>
                      <a:pt x="122" y="332"/>
                    </a:lnTo>
                    <a:lnTo>
                      <a:pt x="120" y="336"/>
                    </a:lnTo>
                    <a:lnTo>
                      <a:pt x="114" y="344"/>
                    </a:lnTo>
                    <a:lnTo>
                      <a:pt x="112" y="352"/>
                    </a:lnTo>
                    <a:lnTo>
                      <a:pt x="110" y="358"/>
                    </a:lnTo>
                    <a:lnTo>
                      <a:pt x="112" y="362"/>
                    </a:lnTo>
                    <a:lnTo>
                      <a:pt x="114" y="368"/>
                    </a:lnTo>
                    <a:lnTo>
                      <a:pt x="122" y="376"/>
                    </a:lnTo>
                    <a:lnTo>
                      <a:pt x="120" y="378"/>
                    </a:lnTo>
                    <a:lnTo>
                      <a:pt x="118" y="378"/>
                    </a:lnTo>
                    <a:lnTo>
                      <a:pt x="112" y="380"/>
                    </a:lnTo>
                    <a:lnTo>
                      <a:pt x="114" y="388"/>
                    </a:lnTo>
                    <a:lnTo>
                      <a:pt x="114" y="392"/>
                    </a:lnTo>
                    <a:lnTo>
                      <a:pt x="116" y="396"/>
                    </a:lnTo>
                    <a:lnTo>
                      <a:pt x="118" y="400"/>
                    </a:lnTo>
                    <a:lnTo>
                      <a:pt x="126" y="404"/>
                    </a:lnTo>
                    <a:lnTo>
                      <a:pt x="136" y="408"/>
                    </a:lnTo>
                    <a:lnTo>
                      <a:pt x="144" y="416"/>
                    </a:lnTo>
                    <a:lnTo>
                      <a:pt x="152" y="424"/>
                    </a:lnTo>
                    <a:lnTo>
                      <a:pt x="158" y="424"/>
                    </a:lnTo>
                    <a:lnTo>
                      <a:pt x="162" y="424"/>
                    </a:lnTo>
                    <a:lnTo>
                      <a:pt x="164" y="422"/>
                    </a:lnTo>
                    <a:lnTo>
                      <a:pt x="166" y="420"/>
                    </a:lnTo>
                    <a:lnTo>
                      <a:pt x="168" y="420"/>
                    </a:lnTo>
                    <a:lnTo>
                      <a:pt x="180" y="428"/>
                    </a:lnTo>
                    <a:lnTo>
                      <a:pt x="190" y="436"/>
                    </a:lnTo>
                    <a:lnTo>
                      <a:pt x="198" y="442"/>
                    </a:lnTo>
                    <a:lnTo>
                      <a:pt x="208" y="446"/>
                    </a:lnTo>
                    <a:lnTo>
                      <a:pt x="220" y="450"/>
                    </a:lnTo>
                    <a:lnTo>
                      <a:pt x="222" y="452"/>
                    </a:lnTo>
                    <a:lnTo>
                      <a:pt x="226" y="456"/>
                    </a:lnTo>
                    <a:lnTo>
                      <a:pt x="230" y="458"/>
                    </a:lnTo>
                    <a:lnTo>
                      <a:pt x="236" y="460"/>
                    </a:lnTo>
                    <a:lnTo>
                      <a:pt x="240" y="460"/>
                    </a:lnTo>
                    <a:lnTo>
                      <a:pt x="242" y="460"/>
                    </a:lnTo>
                    <a:lnTo>
                      <a:pt x="244" y="460"/>
                    </a:lnTo>
                    <a:lnTo>
                      <a:pt x="250" y="464"/>
                    </a:lnTo>
                    <a:lnTo>
                      <a:pt x="256" y="466"/>
                    </a:lnTo>
                    <a:lnTo>
                      <a:pt x="274" y="466"/>
                    </a:lnTo>
                    <a:lnTo>
                      <a:pt x="274" y="468"/>
                    </a:lnTo>
                    <a:lnTo>
                      <a:pt x="274" y="464"/>
                    </a:lnTo>
                    <a:lnTo>
                      <a:pt x="278" y="462"/>
                    </a:lnTo>
                    <a:lnTo>
                      <a:pt x="284" y="460"/>
                    </a:lnTo>
                    <a:lnTo>
                      <a:pt x="288" y="472"/>
                    </a:lnTo>
                    <a:lnTo>
                      <a:pt x="290" y="468"/>
                    </a:lnTo>
                    <a:lnTo>
                      <a:pt x="294" y="462"/>
                    </a:lnTo>
                    <a:lnTo>
                      <a:pt x="298" y="460"/>
                    </a:lnTo>
                    <a:lnTo>
                      <a:pt x="302" y="458"/>
                    </a:lnTo>
                    <a:lnTo>
                      <a:pt x="312" y="460"/>
                    </a:lnTo>
                    <a:lnTo>
                      <a:pt x="322" y="464"/>
                    </a:lnTo>
                    <a:lnTo>
                      <a:pt x="332" y="472"/>
                    </a:lnTo>
                    <a:lnTo>
                      <a:pt x="336" y="478"/>
                    </a:lnTo>
                    <a:lnTo>
                      <a:pt x="336" y="480"/>
                    </a:lnTo>
                    <a:lnTo>
                      <a:pt x="338" y="478"/>
                    </a:lnTo>
                    <a:lnTo>
                      <a:pt x="340" y="470"/>
                    </a:lnTo>
                    <a:lnTo>
                      <a:pt x="344" y="460"/>
                    </a:lnTo>
                    <a:lnTo>
                      <a:pt x="348" y="454"/>
                    </a:lnTo>
                    <a:lnTo>
                      <a:pt x="356" y="446"/>
                    </a:lnTo>
                    <a:lnTo>
                      <a:pt x="362" y="442"/>
                    </a:lnTo>
                    <a:lnTo>
                      <a:pt x="372" y="438"/>
                    </a:lnTo>
                    <a:lnTo>
                      <a:pt x="374" y="440"/>
                    </a:lnTo>
                    <a:lnTo>
                      <a:pt x="376" y="440"/>
                    </a:lnTo>
                    <a:lnTo>
                      <a:pt x="380" y="442"/>
                    </a:lnTo>
                    <a:lnTo>
                      <a:pt x="382" y="440"/>
                    </a:lnTo>
                    <a:lnTo>
                      <a:pt x="386" y="438"/>
                    </a:lnTo>
                    <a:lnTo>
                      <a:pt x="386" y="436"/>
                    </a:lnTo>
                    <a:lnTo>
                      <a:pt x="392" y="436"/>
                    </a:lnTo>
                    <a:lnTo>
                      <a:pt x="400" y="444"/>
                    </a:lnTo>
                    <a:lnTo>
                      <a:pt x="400" y="448"/>
                    </a:lnTo>
                    <a:lnTo>
                      <a:pt x="400" y="450"/>
                    </a:lnTo>
                    <a:lnTo>
                      <a:pt x="404" y="454"/>
                    </a:lnTo>
                    <a:lnTo>
                      <a:pt x="410" y="456"/>
                    </a:lnTo>
                    <a:lnTo>
                      <a:pt x="414" y="456"/>
                    </a:lnTo>
                    <a:lnTo>
                      <a:pt x="414" y="452"/>
                    </a:lnTo>
                    <a:close/>
                  </a:path>
                </a:pathLst>
              </a:custGeom>
              <a:grpFill/>
              <a:ln w="6350" cmpd="sng">
                <a:solidFill>
                  <a:schemeClr val="accent5"/>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81" name="Freeform 4"/>
              <p:cNvSpPr>
                <a:spLocks/>
              </p:cNvSpPr>
              <p:nvPr/>
            </p:nvSpPr>
            <p:spPr bwMode="gray">
              <a:xfrm>
                <a:off x="7713408" y="3089255"/>
                <a:ext cx="130175" cy="111125"/>
              </a:xfrm>
              <a:custGeom>
                <a:avLst/>
                <a:gdLst/>
                <a:ahLst/>
                <a:cxnLst>
                  <a:cxn ang="0">
                    <a:pos x="28" y="52"/>
                  </a:cxn>
                  <a:cxn ang="0">
                    <a:pos x="20" y="54"/>
                  </a:cxn>
                  <a:cxn ang="0">
                    <a:pos x="14" y="56"/>
                  </a:cxn>
                  <a:cxn ang="0">
                    <a:pos x="26" y="62"/>
                  </a:cxn>
                  <a:cxn ang="0">
                    <a:pos x="30" y="64"/>
                  </a:cxn>
                  <a:cxn ang="0">
                    <a:pos x="36" y="70"/>
                  </a:cxn>
                  <a:cxn ang="0">
                    <a:pos x="20" y="70"/>
                  </a:cxn>
                  <a:cxn ang="0">
                    <a:pos x="14" y="62"/>
                  </a:cxn>
                  <a:cxn ang="0">
                    <a:pos x="12" y="58"/>
                  </a:cxn>
                  <a:cxn ang="0">
                    <a:pos x="8" y="56"/>
                  </a:cxn>
                  <a:cxn ang="0">
                    <a:pos x="10" y="50"/>
                  </a:cxn>
                  <a:cxn ang="0">
                    <a:pos x="14" y="46"/>
                  </a:cxn>
                  <a:cxn ang="0">
                    <a:pos x="12" y="44"/>
                  </a:cxn>
                  <a:cxn ang="0">
                    <a:pos x="10" y="40"/>
                  </a:cxn>
                  <a:cxn ang="0">
                    <a:pos x="18" y="40"/>
                  </a:cxn>
                  <a:cxn ang="0">
                    <a:pos x="16" y="34"/>
                  </a:cxn>
                  <a:cxn ang="0">
                    <a:pos x="14" y="28"/>
                  </a:cxn>
                  <a:cxn ang="0">
                    <a:pos x="14" y="16"/>
                  </a:cxn>
                  <a:cxn ang="0">
                    <a:pos x="10" y="12"/>
                  </a:cxn>
                  <a:cxn ang="0">
                    <a:pos x="6" y="8"/>
                  </a:cxn>
                  <a:cxn ang="0">
                    <a:pos x="2" y="4"/>
                  </a:cxn>
                  <a:cxn ang="0">
                    <a:pos x="0" y="0"/>
                  </a:cxn>
                  <a:cxn ang="0">
                    <a:pos x="4" y="0"/>
                  </a:cxn>
                  <a:cxn ang="0">
                    <a:pos x="12" y="4"/>
                  </a:cxn>
                  <a:cxn ang="0">
                    <a:pos x="24" y="14"/>
                  </a:cxn>
                  <a:cxn ang="0">
                    <a:pos x="40" y="22"/>
                  </a:cxn>
                  <a:cxn ang="0">
                    <a:pos x="46" y="24"/>
                  </a:cxn>
                  <a:cxn ang="0">
                    <a:pos x="54" y="26"/>
                  </a:cxn>
                  <a:cxn ang="0">
                    <a:pos x="60" y="26"/>
                  </a:cxn>
                  <a:cxn ang="0">
                    <a:pos x="66" y="24"/>
                  </a:cxn>
                  <a:cxn ang="0">
                    <a:pos x="74" y="20"/>
                  </a:cxn>
                  <a:cxn ang="0">
                    <a:pos x="74" y="30"/>
                  </a:cxn>
                  <a:cxn ang="0">
                    <a:pos x="74" y="34"/>
                  </a:cxn>
                  <a:cxn ang="0">
                    <a:pos x="76" y="36"/>
                  </a:cxn>
                  <a:cxn ang="0">
                    <a:pos x="82" y="42"/>
                  </a:cxn>
                  <a:cxn ang="0">
                    <a:pos x="78" y="44"/>
                  </a:cxn>
                  <a:cxn ang="0">
                    <a:pos x="72" y="44"/>
                  </a:cxn>
                  <a:cxn ang="0">
                    <a:pos x="60" y="46"/>
                  </a:cxn>
                  <a:cxn ang="0">
                    <a:pos x="60" y="62"/>
                  </a:cxn>
                  <a:cxn ang="0">
                    <a:pos x="52" y="60"/>
                  </a:cxn>
                  <a:cxn ang="0">
                    <a:pos x="44" y="56"/>
                  </a:cxn>
                  <a:cxn ang="0">
                    <a:pos x="38" y="54"/>
                  </a:cxn>
                  <a:cxn ang="0">
                    <a:pos x="28" y="52"/>
                  </a:cxn>
                </a:cxnLst>
                <a:rect l="0" t="0" r="r" b="b"/>
                <a:pathLst>
                  <a:path w="82" h="70">
                    <a:moveTo>
                      <a:pt x="28" y="52"/>
                    </a:moveTo>
                    <a:lnTo>
                      <a:pt x="20" y="54"/>
                    </a:lnTo>
                    <a:lnTo>
                      <a:pt x="14" y="56"/>
                    </a:lnTo>
                    <a:lnTo>
                      <a:pt x="26" y="62"/>
                    </a:lnTo>
                    <a:lnTo>
                      <a:pt x="30" y="64"/>
                    </a:lnTo>
                    <a:lnTo>
                      <a:pt x="36" y="70"/>
                    </a:lnTo>
                    <a:lnTo>
                      <a:pt x="20" y="70"/>
                    </a:lnTo>
                    <a:lnTo>
                      <a:pt x="14" y="62"/>
                    </a:lnTo>
                    <a:lnTo>
                      <a:pt x="12" y="58"/>
                    </a:lnTo>
                    <a:lnTo>
                      <a:pt x="8" y="56"/>
                    </a:lnTo>
                    <a:lnTo>
                      <a:pt x="10" y="50"/>
                    </a:lnTo>
                    <a:lnTo>
                      <a:pt x="14" y="46"/>
                    </a:lnTo>
                    <a:lnTo>
                      <a:pt x="12" y="44"/>
                    </a:lnTo>
                    <a:lnTo>
                      <a:pt x="10" y="40"/>
                    </a:lnTo>
                    <a:lnTo>
                      <a:pt x="18" y="40"/>
                    </a:lnTo>
                    <a:lnTo>
                      <a:pt x="16" y="34"/>
                    </a:lnTo>
                    <a:lnTo>
                      <a:pt x="14" y="28"/>
                    </a:lnTo>
                    <a:lnTo>
                      <a:pt x="14" y="16"/>
                    </a:lnTo>
                    <a:lnTo>
                      <a:pt x="10" y="12"/>
                    </a:lnTo>
                    <a:lnTo>
                      <a:pt x="6" y="8"/>
                    </a:lnTo>
                    <a:lnTo>
                      <a:pt x="2" y="4"/>
                    </a:lnTo>
                    <a:lnTo>
                      <a:pt x="0" y="0"/>
                    </a:lnTo>
                    <a:lnTo>
                      <a:pt x="4" y="0"/>
                    </a:lnTo>
                    <a:lnTo>
                      <a:pt x="12" y="4"/>
                    </a:lnTo>
                    <a:lnTo>
                      <a:pt x="24" y="14"/>
                    </a:lnTo>
                    <a:lnTo>
                      <a:pt x="40" y="22"/>
                    </a:lnTo>
                    <a:lnTo>
                      <a:pt x="46" y="24"/>
                    </a:lnTo>
                    <a:lnTo>
                      <a:pt x="54" y="26"/>
                    </a:lnTo>
                    <a:lnTo>
                      <a:pt x="60" y="26"/>
                    </a:lnTo>
                    <a:lnTo>
                      <a:pt x="66" y="24"/>
                    </a:lnTo>
                    <a:lnTo>
                      <a:pt x="74" y="20"/>
                    </a:lnTo>
                    <a:lnTo>
                      <a:pt x="74" y="30"/>
                    </a:lnTo>
                    <a:lnTo>
                      <a:pt x="74" y="34"/>
                    </a:lnTo>
                    <a:lnTo>
                      <a:pt x="76" y="36"/>
                    </a:lnTo>
                    <a:lnTo>
                      <a:pt x="82" y="42"/>
                    </a:lnTo>
                    <a:lnTo>
                      <a:pt x="78" y="44"/>
                    </a:lnTo>
                    <a:lnTo>
                      <a:pt x="72" y="44"/>
                    </a:lnTo>
                    <a:lnTo>
                      <a:pt x="60" y="46"/>
                    </a:lnTo>
                    <a:lnTo>
                      <a:pt x="60" y="62"/>
                    </a:lnTo>
                    <a:lnTo>
                      <a:pt x="52" y="60"/>
                    </a:lnTo>
                    <a:lnTo>
                      <a:pt x="44" y="56"/>
                    </a:lnTo>
                    <a:lnTo>
                      <a:pt x="38" y="54"/>
                    </a:lnTo>
                    <a:lnTo>
                      <a:pt x="28" y="52"/>
                    </a:lnTo>
                    <a:close/>
                  </a:path>
                </a:pathLst>
              </a:custGeom>
              <a:grpFill/>
              <a:ln w="6350" cmpd="sng">
                <a:solidFill>
                  <a:schemeClr val="accent5"/>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82" name="Freeform 5"/>
              <p:cNvSpPr>
                <a:spLocks/>
              </p:cNvSpPr>
              <p:nvPr/>
            </p:nvSpPr>
            <p:spPr bwMode="gray">
              <a:xfrm>
                <a:off x="7637208" y="3206730"/>
                <a:ext cx="215900" cy="234950"/>
              </a:xfrm>
              <a:custGeom>
                <a:avLst/>
                <a:gdLst/>
                <a:ahLst/>
                <a:cxnLst>
                  <a:cxn ang="0">
                    <a:pos x="78" y="6"/>
                  </a:cxn>
                  <a:cxn ang="0">
                    <a:pos x="86" y="0"/>
                  </a:cxn>
                  <a:cxn ang="0">
                    <a:pos x="110" y="24"/>
                  </a:cxn>
                  <a:cxn ang="0">
                    <a:pos x="118" y="38"/>
                  </a:cxn>
                  <a:cxn ang="0">
                    <a:pos x="122" y="52"/>
                  </a:cxn>
                  <a:cxn ang="0">
                    <a:pos x="118" y="60"/>
                  </a:cxn>
                  <a:cxn ang="0">
                    <a:pos x="136" y="102"/>
                  </a:cxn>
                  <a:cxn ang="0">
                    <a:pos x="132" y="114"/>
                  </a:cxn>
                  <a:cxn ang="0">
                    <a:pos x="126" y="114"/>
                  </a:cxn>
                  <a:cxn ang="0">
                    <a:pos x="130" y="106"/>
                  </a:cxn>
                  <a:cxn ang="0">
                    <a:pos x="118" y="110"/>
                  </a:cxn>
                  <a:cxn ang="0">
                    <a:pos x="116" y="116"/>
                  </a:cxn>
                  <a:cxn ang="0">
                    <a:pos x="108" y="120"/>
                  </a:cxn>
                  <a:cxn ang="0">
                    <a:pos x="100" y="122"/>
                  </a:cxn>
                  <a:cxn ang="0">
                    <a:pos x="88" y="120"/>
                  </a:cxn>
                  <a:cxn ang="0">
                    <a:pos x="82" y="120"/>
                  </a:cxn>
                  <a:cxn ang="0">
                    <a:pos x="86" y="128"/>
                  </a:cxn>
                  <a:cxn ang="0">
                    <a:pos x="86" y="138"/>
                  </a:cxn>
                  <a:cxn ang="0">
                    <a:pos x="74" y="144"/>
                  </a:cxn>
                  <a:cxn ang="0">
                    <a:pos x="66" y="132"/>
                  </a:cxn>
                  <a:cxn ang="0">
                    <a:pos x="54" y="122"/>
                  </a:cxn>
                  <a:cxn ang="0">
                    <a:pos x="38" y="126"/>
                  </a:cxn>
                  <a:cxn ang="0">
                    <a:pos x="20" y="130"/>
                  </a:cxn>
                  <a:cxn ang="0">
                    <a:pos x="8" y="134"/>
                  </a:cxn>
                  <a:cxn ang="0">
                    <a:pos x="0" y="132"/>
                  </a:cxn>
                  <a:cxn ang="0">
                    <a:pos x="6" y="126"/>
                  </a:cxn>
                  <a:cxn ang="0">
                    <a:pos x="14" y="116"/>
                  </a:cxn>
                  <a:cxn ang="0">
                    <a:pos x="24" y="106"/>
                  </a:cxn>
                  <a:cxn ang="0">
                    <a:pos x="34" y="106"/>
                  </a:cxn>
                  <a:cxn ang="0">
                    <a:pos x="42" y="102"/>
                  </a:cxn>
                  <a:cxn ang="0">
                    <a:pos x="52" y="102"/>
                  </a:cxn>
                  <a:cxn ang="0">
                    <a:pos x="60" y="108"/>
                  </a:cxn>
                  <a:cxn ang="0">
                    <a:pos x="62" y="102"/>
                  </a:cxn>
                  <a:cxn ang="0">
                    <a:pos x="60" y="94"/>
                  </a:cxn>
                  <a:cxn ang="0">
                    <a:pos x="64" y="86"/>
                  </a:cxn>
                  <a:cxn ang="0">
                    <a:pos x="68" y="80"/>
                  </a:cxn>
                  <a:cxn ang="0">
                    <a:pos x="68" y="74"/>
                  </a:cxn>
                  <a:cxn ang="0">
                    <a:pos x="68" y="82"/>
                  </a:cxn>
                  <a:cxn ang="0">
                    <a:pos x="82" y="78"/>
                  </a:cxn>
                  <a:cxn ang="0">
                    <a:pos x="90" y="72"/>
                  </a:cxn>
                  <a:cxn ang="0">
                    <a:pos x="94" y="50"/>
                  </a:cxn>
                  <a:cxn ang="0">
                    <a:pos x="92" y="40"/>
                  </a:cxn>
                  <a:cxn ang="0">
                    <a:pos x="84" y="26"/>
                  </a:cxn>
                  <a:cxn ang="0">
                    <a:pos x="80" y="20"/>
                  </a:cxn>
                  <a:cxn ang="0">
                    <a:pos x="76" y="12"/>
                  </a:cxn>
                </a:cxnLst>
                <a:rect l="0" t="0" r="r" b="b"/>
                <a:pathLst>
                  <a:path w="136" h="148">
                    <a:moveTo>
                      <a:pt x="76" y="12"/>
                    </a:moveTo>
                    <a:lnTo>
                      <a:pt x="78" y="6"/>
                    </a:lnTo>
                    <a:lnTo>
                      <a:pt x="80" y="4"/>
                    </a:lnTo>
                    <a:lnTo>
                      <a:pt x="86" y="0"/>
                    </a:lnTo>
                    <a:lnTo>
                      <a:pt x="98" y="10"/>
                    </a:lnTo>
                    <a:lnTo>
                      <a:pt x="110" y="24"/>
                    </a:lnTo>
                    <a:lnTo>
                      <a:pt x="116" y="30"/>
                    </a:lnTo>
                    <a:lnTo>
                      <a:pt x="118" y="38"/>
                    </a:lnTo>
                    <a:lnTo>
                      <a:pt x="122" y="46"/>
                    </a:lnTo>
                    <a:lnTo>
                      <a:pt x="122" y="52"/>
                    </a:lnTo>
                    <a:lnTo>
                      <a:pt x="120" y="56"/>
                    </a:lnTo>
                    <a:lnTo>
                      <a:pt x="118" y="60"/>
                    </a:lnTo>
                    <a:lnTo>
                      <a:pt x="126" y="78"/>
                    </a:lnTo>
                    <a:lnTo>
                      <a:pt x="136" y="102"/>
                    </a:lnTo>
                    <a:lnTo>
                      <a:pt x="134" y="110"/>
                    </a:lnTo>
                    <a:lnTo>
                      <a:pt x="132" y="114"/>
                    </a:lnTo>
                    <a:lnTo>
                      <a:pt x="130" y="114"/>
                    </a:lnTo>
                    <a:lnTo>
                      <a:pt x="126" y="114"/>
                    </a:lnTo>
                    <a:lnTo>
                      <a:pt x="126" y="110"/>
                    </a:lnTo>
                    <a:lnTo>
                      <a:pt x="130" y="106"/>
                    </a:lnTo>
                    <a:lnTo>
                      <a:pt x="122" y="108"/>
                    </a:lnTo>
                    <a:lnTo>
                      <a:pt x="118" y="110"/>
                    </a:lnTo>
                    <a:lnTo>
                      <a:pt x="116" y="120"/>
                    </a:lnTo>
                    <a:lnTo>
                      <a:pt x="116" y="116"/>
                    </a:lnTo>
                    <a:lnTo>
                      <a:pt x="114" y="114"/>
                    </a:lnTo>
                    <a:lnTo>
                      <a:pt x="108" y="120"/>
                    </a:lnTo>
                    <a:lnTo>
                      <a:pt x="104" y="122"/>
                    </a:lnTo>
                    <a:lnTo>
                      <a:pt x="100" y="122"/>
                    </a:lnTo>
                    <a:lnTo>
                      <a:pt x="92" y="122"/>
                    </a:lnTo>
                    <a:lnTo>
                      <a:pt x="88" y="120"/>
                    </a:lnTo>
                    <a:lnTo>
                      <a:pt x="84" y="120"/>
                    </a:lnTo>
                    <a:lnTo>
                      <a:pt x="82" y="120"/>
                    </a:lnTo>
                    <a:lnTo>
                      <a:pt x="82" y="122"/>
                    </a:lnTo>
                    <a:lnTo>
                      <a:pt x="86" y="128"/>
                    </a:lnTo>
                    <a:lnTo>
                      <a:pt x="90" y="132"/>
                    </a:lnTo>
                    <a:lnTo>
                      <a:pt x="86" y="138"/>
                    </a:lnTo>
                    <a:lnTo>
                      <a:pt x="82" y="148"/>
                    </a:lnTo>
                    <a:lnTo>
                      <a:pt x="74" y="144"/>
                    </a:lnTo>
                    <a:lnTo>
                      <a:pt x="70" y="138"/>
                    </a:lnTo>
                    <a:lnTo>
                      <a:pt x="66" y="132"/>
                    </a:lnTo>
                    <a:lnTo>
                      <a:pt x="64" y="122"/>
                    </a:lnTo>
                    <a:lnTo>
                      <a:pt x="54" y="122"/>
                    </a:lnTo>
                    <a:lnTo>
                      <a:pt x="46" y="124"/>
                    </a:lnTo>
                    <a:lnTo>
                      <a:pt x="38" y="126"/>
                    </a:lnTo>
                    <a:lnTo>
                      <a:pt x="30" y="130"/>
                    </a:lnTo>
                    <a:lnTo>
                      <a:pt x="20" y="130"/>
                    </a:lnTo>
                    <a:lnTo>
                      <a:pt x="20" y="136"/>
                    </a:lnTo>
                    <a:lnTo>
                      <a:pt x="8" y="134"/>
                    </a:lnTo>
                    <a:lnTo>
                      <a:pt x="2" y="134"/>
                    </a:lnTo>
                    <a:lnTo>
                      <a:pt x="0" y="132"/>
                    </a:lnTo>
                    <a:lnTo>
                      <a:pt x="0" y="128"/>
                    </a:lnTo>
                    <a:lnTo>
                      <a:pt x="6" y="126"/>
                    </a:lnTo>
                    <a:lnTo>
                      <a:pt x="8" y="124"/>
                    </a:lnTo>
                    <a:lnTo>
                      <a:pt x="14" y="116"/>
                    </a:lnTo>
                    <a:lnTo>
                      <a:pt x="20" y="108"/>
                    </a:lnTo>
                    <a:lnTo>
                      <a:pt x="24" y="106"/>
                    </a:lnTo>
                    <a:lnTo>
                      <a:pt x="28" y="106"/>
                    </a:lnTo>
                    <a:lnTo>
                      <a:pt x="34" y="106"/>
                    </a:lnTo>
                    <a:lnTo>
                      <a:pt x="36" y="104"/>
                    </a:lnTo>
                    <a:lnTo>
                      <a:pt x="42" y="102"/>
                    </a:lnTo>
                    <a:lnTo>
                      <a:pt x="46" y="102"/>
                    </a:lnTo>
                    <a:lnTo>
                      <a:pt x="52" y="102"/>
                    </a:lnTo>
                    <a:lnTo>
                      <a:pt x="54" y="104"/>
                    </a:lnTo>
                    <a:lnTo>
                      <a:pt x="60" y="108"/>
                    </a:lnTo>
                    <a:lnTo>
                      <a:pt x="62" y="106"/>
                    </a:lnTo>
                    <a:lnTo>
                      <a:pt x="62" y="102"/>
                    </a:lnTo>
                    <a:lnTo>
                      <a:pt x="62" y="96"/>
                    </a:lnTo>
                    <a:lnTo>
                      <a:pt x="60" y="94"/>
                    </a:lnTo>
                    <a:lnTo>
                      <a:pt x="62" y="90"/>
                    </a:lnTo>
                    <a:lnTo>
                      <a:pt x="64" y="86"/>
                    </a:lnTo>
                    <a:lnTo>
                      <a:pt x="68" y="84"/>
                    </a:lnTo>
                    <a:lnTo>
                      <a:pt x="68" y="80"/>
                    </a:lnTo>
                    <a:lnTo>
                      <a:pt x="68" y="78"/>
                    </a:lnTo>
                    <a:lnTo>
                      <a:pt x="68" y="74"/>
                    </a:lnTo>
                    <a:lnTo>
                      <a:pt x="70" y="78"/>
                    </a:lnTo>
                    <a:lnTo>
                      <a:pt x="68" y="82"/>
                    </a:lnTo>
                    <a:lnTo>
                      <a:pt x="76" y="80"/>
                    </a:lnTo>
                    <a:lnTo>
                      <a:pt x="82" y="78"/>
                    </a:lnTo>
                    <a:lnTo>
                      <a:pt x="86" y="76"/>
                    </a:lnTo>
                    <a:lnTo>
                      <a:pt x="90" y="72"/>
                    </a:lnTo>
                    <a:lnTo>
                      <a:pt x="92" y="60"/>
                    </a:lnTo>
                    <a:lnTo>
                      <a:pt x="94" y="50"/>
                    </a:lnTo>
                    <a:lnTo>
                      <a:pt x="94" y="44"/>
                    </a:lnTo>
                    <a:lnTo>
                      <a:pt x="92" y="40"/>
                    </a:lnTo>
                    <a:lnTo>
                      <a:pt x="88" y="32"/>
                    </a:lnTo>
                    <a:lnTo>
                      <a:pt x="84" y="26"/>
                    </a:lnTo>
                    <a:lnTo>
                      <a:pt x="82" y="24"/>
                    </a:lnTo>
                    <a:lnTo>
                      <a:pt x="80" y="20"/>
                    </a:lnTo>
                    <a:lnTo>
                      <a:pt x="78" y="16"/>
                    </a:lnTo>
                    <a:lnTo>
                      <a:pt x="76" y="12"/>
                    </a:lnTo>
                    <a:close/>
                  </a:path>
                </a:pathLst>
              </a:custGeom>
              <a:grpFill/>
              <a:ln w="6350" cmpd="sng">
                <a:solidFill>
                  <a:schemeClr val="accent5"/>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83" name="Freeform 6"/>
              <p:cNvSpPr>
                <a:spLocks/>
              </p:cNvSpPr>
              <p:nvPr/>
            </p:nvSpPr>
            <p:spPr bwMode="gray">
              <a:xfrm>
                <a:off x="7684833" y="3413105"/>
                <a:ext cx="50800" cy="41275"/>
              </a:xfrm>
              <a:custGeom>
                <a:avLst/>
                <a:gdLst/>
                <a:ahLst/>
                <a:cxnLst>
                  <a:cxn ang="0">
                    <a:pos x="14" y="4"/>
                  </a:cxn>
                  <a:cxn ang="0">
                    <a:pos x="16" y="4"/>
                  </a:cxn>
                  <a:cxn ang="0">
                    <a:pos x="14" y="0"/>
                  </a:cxn>
                  <a:cxn ang="0">
                    <a:pos x="22" y="0"/>
                  </a:cxn>
                  <a:cxn ang="0">
                    <a:pos x="26" y="2"/>
                  </a:cxn>
                  <a:cxn ang="0">
                    <a:pos x="32" y="8"/>
                  </a:cxn>
                  <a:cxn ang="0">
                    <a:pos x="30" y="12"/>
                  </a:cxn>
                  <a:cxn ang="0">
                    <a:pos x="24" y="14"/>
                  </a:cxn>
                  <a:cxn ang="0">
                    <a:pos x="14" y="16"/>
                  </a:cxn>
                  <a:cxn ang="0">
                    <a:pos x="14" y="24"/>
                  </a:cxn>
                  <a:cxn ang="0">
                    <a:pos x="12" y="26"/>
                  </a:cxn>
                  <a:cxn ang="0">
                    <a:pos x="10" y="26"/>
                  </a:cxn>
                  <a:cxn ang="0">
                    <a:pos x="6" y="24"/>
                  </a:cxn>
                  <a:cxn ang="0">
                    <a:pos x="4" y="20"/>
                  </a:cxn>
                  <a:cxn ang="0">
                    <a:pos x="0" y="14"/>
                  </a:cxn>
                  <a:cxn ang="0">
                    <a:pos x="0" y="8"/>
                  </a:cxn>
                  <a:cxn ang="0">
                    <a:pos x="2" y="6"/>
                  </a:cxn>
                  <a:cxn ang="0">
                    <a:pos x="4" y="4"/>
                  </a:cxn>
                  <a:cxn ang="0">
                    <a:pos x="8" y="4"/>
                  </a:cxn>
                  <a:cxn ang="0">
                    <a:pos x="14" y="4"/>
                  </a:cxn>
                </a:cxnLst>
                <a:rect l="0" t="0" r="r" b="b"/>
                <a:pathLst>
                  <a:path w="32" h="26">
                    <a:moveTo>
                      <a:pt x="14" y="4"/>
                    </a:moveTo>
                    <a:lnTo>
                      <a:pt x="16" y="4"/>
                    </a:lnTo>
                    <a:lnTo>
                      <a:pt x="14" y="0"/>
                    </a:lnTo>
                    <a:lnTo>
                      <a:pt x="22" y="0"/>
                    </a:lnTo>
                    <a:lnTo>
                      <a:pt x="26" y="2"/>
                    </a:lnTo>
                    <a:lnTo>
                      <a:pt x="32" y="8"/>
                    </a:lnTo>
                    <a:lnTo>
                      <a:pt x="30" y="12"/>
                    </a:lnTo>
                    <a:lnTo>
                      <a:pt x="24" y="14"/>
                    </a:lnTo>
                    <a:lnTo>
                      <a:pt x="14" y="16"/>
                    </a:lnTo>
                    <a:lnTo>
                      <a:pt x="14" y="24"/>
                    </a:lnTo>
                    <a:lnTo>
                      <a:pt x="12" y="26"/>
                    </a:lnTo>
                    <a:lnTo>
                      <a:pt x="10" y="26"/>
                    </a:lnTo>
                    <a:lnTo>
                      <a:pt x="6" y="24"/>
                    </a:lnTo>
                    <a:lnTo>
                      <a:pt x="4" y="20"/>
                    </a:lnTo>
                    <a:lnTo>
                      <a:pt x="0" y="14"/>
                    </a:lnTo>
                    <a:lnTo>
                      <a:pt x="0" y="8"/>
                    </a:lnTo>
                    <a:lnTo>
                      <a:pt x="2" y="6"/>
                    </a:lnTo>
                    <a:lnTo>
                      <a:pt x="4" y="4"/>
                    </a:lnTo>
                    <a:lnTo>
                      <a:pt x="8" y="4"/>
                    </a:lnTo>
                    <a:lnTo>
                      <a:pt x="14" y="4"/>
                    </a:lnTo>
                    <a:close/>
                  </a:path>
                </a:pathLst>
              </a:custGeom>
              <a:grpFill/>
              <a:ln w="6350" cmpd="sng">
                <a:solidFill>
                  <a:schemeClr val="accent5"/>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84" name="Freeform 7"/>
              <p:cNvSpPr>
                <a:spLocks/>
              </p:cNvSpPr>
              <p:nvPr/>
            </p:nvSpPr>
            <p:spPr bwMode="gray">
              <a:xfrm>
                <a:off x="7621333" y="3422630"/>
                <a:ext cx="63500" cy="82550"/>
              </a:xfrm>
              <a:custGeom>
                <a:avLst/>
                <a:gdLst/>
                <a:ahLst/>
                <a:cxnLst>
                  <a:cxn ang="0">
                    <a:pos x="12" y="24"/>
                  </a:cxn>
                  <a:cxn ang="0">
                    <a:pos x="4" y="20"/>
                  </a:cxn>
                  <a:cxn ang="0">
                    <a:pos x="2" y="16"/>
                  </a:cxn>
                  <a:cxn ang="0">
                    <a:pos x="0" y="12"/>
                  </a:cxn>
                  <a:cxn ang="0">
                    <a:pos x="2" y="8"/>
                  </a:cxn>
                  <a:cxn ang="0">
                    <a:pos x="6" y="4"/>
                  </a:cxn>
                  <a:cxn ang="0">
                    <a:pos x="14" y="0"/>
                  </a:cxn>
                  <a:cxn ang="0">
                    <a:pos x="18" y="4"/>
                  </a:cxn>
                  <a:cxn ang="0">
                    <a:pos x="18" y="6"/>
                  </a:cxn>
                  <a:cxn ang="0">
                    <a:pos x="28" y="6"/>
                  </a:cxn>
                  <a:cxn ang="0">
                    <a:pos x="30" y="12"/>
                  </a:cxn>
                  <a:cxn ang="0">
                    <a:pos x="32" y="16"/>
                  </a:cxn>
                  <a:cxn ang="0">
                    <a:pos x="40" y="22"/>
                  </a:cxn>
                  <a:cxn ang="0">
                    <a:pos x="36" y="24"/>
                  </a:cxn>
                  <a:cxn ang="0">
                    <a:pos x="34" y="28"/>
                  </a:cxn>
                  <a:cxn ang="0">
                    <a:pos x="36" y="32"/>
                  </a:cxn>
                  <a:cxn ang="0">
                    <a:pos x="38" y="36"/>
                  </a:cxn>
                  <a:cxn ang="0">
                    <a:pos x="38" y="40"/>
                  </a:cxn>
                  <a:cxn ang="0">
                    <a:pos x="40" y="42"/>
                  </a:cxn>
                  <a:cxn ang="0">
                    <a:pos x="38" y="48"/>
                  </a:cxn>
                  <a:cxn ang="0">
                    <a:pos x="38" y="52"/>
                  </a:cxn>
                  <a:cxn ang="0">
                    <a:pos x="32" y="50"/>
                  </a:cxn>
                  <a:cxn ang="0">
                    <a:pos x="24" y="46"/>
                  </a:cxn>
                  <a:cxn ang="0">
                    <a:pos x="18" y="42"/>
                  </a:cxn>
                  <a:cxn ang="0">
                    <a:pos x="18" y="36"/>
                  </a:cxn>
                  <a:cxn ang="0">
                    <a:pos x="18" y="30"/>
                  </a:cxn>
                  <a:cxn ang="0">
                    <a:pos x="12" y="24"/>
                  </a:cxn>
                </a:cxnLst>
                <a:rect l="0" t="0" r="r" b="b"/>
                <a:pathLst>
                  <a:path w="40" h="52">
                    <a:moveTo>
                      <a:pt x="12" y="24"/>
                    </a:moveTo>
                    <a:lnTo>
                      <a:pt x="4" y="20"/>
                    </a:lnTo>
                    <a:lnTo>
                      <a:pt x="2" y="16"/>
                    </a:lnTo>
                    <a:lnTo>
                      <a:pt x="0" y="12"/>
                    </a:lnTo>
                    <a:lnTo>
                      <a:pt x="2" y="8"/>
                    </a:lnTo>
                    <a:lnTo>
                      <a:pt x="6" y="4"/>
                    </a:lnTo>
                    <a:lnTo>
                      <a:pt x="14" y="0"/>
                    </a:lnTo>
                    <a:lnTo>
                      <a:pt x="18" y="4"/>
                    </a:lnTo>
                    <a:lnTo>
                      <a:pt x="18" y="6"/>
                    </a:lnTo>
                    <a:lnTo>
                      <a:pt x="28" y="6"/>
                    </a:lnTo>
                    <a:lnTo>
                      <a:pt x="30" y="12"/>
                    </a:lnTo>
                    <a:lnTo>
                      <a:pt x="32" y="16"/>
                    </a:lnTo>
                    <a:lnTo>
                      <a:pt x="40" y="22"/>
                    </a:lnTo>
                    <a:lnTo>
                      <a:pt x="36" y="24"/>
                    </a:lnTo>
                    <a:lnTo>
                      <a:pt x="34" y="28"/>
                    </a:lnTo>
                    <a:lnTo>
                      <a:pt x="36" y="32"/>
                    </a:lnTo>
                    <a:lnTo>
                      <a:pt x="38" y="36"/>
                    </a:lnTo>
                    <a:lnTo>
                      <a:pt x="38" y="40"/>
                    </a:lnTo>
                    <a:lnTo>
                      <a:pt x="40" y="42"/>
                    </a:lnTo>
                    <a:lnTo>
                      <a:pt x="38" y="48"/>
                    </a:lnTo>
                    <a:lnTo>
                      <a:pt x="38" y="52"/>
                    </a:lnTo>
                    <a:lnTo>
                      <a:pt x="32" y="50"/>
                    </a:lnTo>
                    <a:lnTo>
                      <a:pt x="24" y="46"/>
                    </a:lnTo>
                    <a:lnTo>
                      <a:pt x="18" y="42"/>
                    </a:lnTo>
                    <a:lnTo>
                      <a:pt x="18" y="36"/>
                    </a:lnTo>
                    <a:lnTo>
                      <a:pt x="18" y="30"/>
                    </a:lnTo>
                    <a:lnTo>
                      <a:pt x="12" y="24"/>
                    </a:lnTo>
                    <a:close/>
                  </a:path>
                </a:pathLst>
              </a:custGeom>
              <a:grpFill/>
              <a:ln w="6350" cmpd="sng">
                <a:solidFill>
                  <a:schemeClr val="accent5"/>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85" name="Freeform 8"/>
              <p:cNvSpPr>
                <a:spLocks/>
              </p:cNvSpPr>
              <p:nvPr/>
            </p:nvSpPr>
            <p:spPr bwMode="gray">
              <a:xfrm>
                <a:off x="7468933" y="3673455"/>
                <a:ext cx="38100" cy="88900"/>
              </a:xfrm>
              <a:custGeom>
                <a:avLst/>
                <a:gdLst/>
                <a:ahLst/>
                <a:cxnLst>
                  <a:cxn ang="0">
                    <a:pos x="24" y="0"/>
                  </a:cxn>
                  <a:cxn ang="0">
                    <a:pos x="24" y="12"/>
                  </a:cxn>
                  <a:cxn ang="0">
                    <a:pos x="22" y="32"/>
                  </a:cxn>
                  <a:cxn ang="0">
                    <a:pos x="16" y="56"/>
                  </a:cxn>
                  <a:cxn ang="0">
                    <a:pos x="4" y="44"/>
                  </a:cxn>
                  <a:cxn ang="0">
                    <a:pos x="2" y="38"/>
                  </a:cxn>
                  <a:cxn ang="0">
                    <a:pos x="0" y="32"/>
                  </a:cxn>
                  <a:cxn ang="0">
                    <a:pos x="0" y="20"/>
                  </a:cxn>
                  <a:cxn ang="0">
                    <a:pos x="4" y="10"/>
                  </a:cxn>
                  <a:cxn ang="0">
                    <a:pos x="8" y="4"/>
                  </a:cxn>
                  <a:cxn ang="0">
                    <a:pos x="12" y="4"/>
                  </a:cxn>
                  <a:cxn ang="0">
                    <a:pos x="18" y="2"/>
                  </a:cxn>
                  <a:cxn ang="0">
                    <a:pos x="24" y="0"/>
                  </a:cxn>
                </a:cxnLst>
                <a:rect l="0" t="0" r="r" b="b"/>
                <a:pathLst>
                  <a:path w="24" h="56">
                    <a:moveTo>
                      <a:pt x="24" y="0"/>
                    </a:moveTo>
                    <a:lnTo>
                      <a:pt x="24" y="12"/>
                    </a:lnTo>
                    <a:lnTo>
                      <a:pt x="22" y="32"/>
                    </a:lnTo>
                    <a:lnTo>
                      <a:pt x="16" y="56"/>
                    </a:lnTo>
                    <a:lnTo>
                      <a:pt x="4" y="44"/>
                    </a:lnTo>
                    <a:lnTo>
                      <a:pt x="2" y="38"/>
                    </a:lnTo>
                    <a:lnTo>
                      <a:pt x="0" y="32"/>
                    </a:lnTo>
                    <a:lnTo>
                      <a:pt x="0" y="20"/>
                    </a:lnTo>
                    <a:lnTo>
                      <a:pt x="4" y="10"/>
                    </a:lnTo>
                    <a:lnTo>
                      <a:pt x="8" y="4"/>
                    </a:lnTo>
                    <a:lnTo>
                      <a:pt x="12" y="4"/>
                    </a:lnTo>
                    <a:lnTo>
                      <a:pt x="18" y="2"/>
                    </a:lnTo>
                    <a:lnTo>
                      <a:pt x="24" y="0"/>
                    </a:lnTo>
                    <a:close/>
                  </a:path>
                </a:pathLst>
              </a:custGeom>
              <a:grpFill/>
              <a:ln w="6350" cmpd="sng">
                <a:solidFill>
                  <a:schemeClr val="accent5"/>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86" name="Freeform 9"/>
              <p:cNvSpPr>
                <a:spLocks/>
              </p:cNvSpPr>
              <p:nvPr/>
            </p:nvSpPr>
            <p:spPr bwMode="gray">
              <a:xfrm>
                <a:off x="7205408" y="3819505"/>
                <a:ext cx="53975" cy="57150"/>
              </a:xfrm>
              <a:custGeom>
                <a:avLst/>
                <a:gdLst/>
                <a:ahLst/>
                <a:cxnLst>
                  <a:cxn ang="0">
                    <a:pos x="18" y="36"/>
                  </a:cxn>
                  <a:cxn ang="0">
                    <a:pos x="12" y="34"/>
                  </a:cxn>
                  <a:cxn ang="0">
                    <a:pos x="6" y="30"/>
                  </a:cxn>
                  <a:cxn ang="0">
                    <a:pos x="2" y="24"/>
                  </a:cxn>
                  <a:cxn ang="0">
                    <a:pos x="0" y="20"/>
                  </a:cxn>
                  <a:cxn ang="0">
                    <a:pos x="2" y="16"/>
                  </a:cxn>
                  <a:cxn ang="0">
                    <a:pos x="4" y="12"/>
                  </a:cxn>
                  <a:cxn ang="0">
                    <a:pos x="12" y="6"/>
                  </a:cxn>
                  <a:cxn ang="0">
                    <a:pos x="26" y="2"/>
                  </a:cxn>
                  <a:cxn ang="0">
                    <a:pos x="34" y="0"/>
                  </a:cxn>
                  <a:cxn ang="0">
                    <a:pos x="34" y="10"/>
                  </a:cxn>
                  <a:cxn ang="0">
                    <a:pos x="30" y="20"/>
                  </a:cxn>
                  <a:cxn ang="0">
                    <a:pos x="24" y="32"/>
                  </a:cxn>
                  <a:cxn ang="0">
                    <a:pos x="22" y="34"/>
                  </a:cxn>
                  <a:cxn ang="0">
                    <a:pos x="18" y="36"/>
                  </a:cxn>
                </a:cxnLst>
                <a:rect l="0" t="0" r="r" b="b"/>
                <a:pathLst>
                  <a:path w="34" h="36">
                    <a:moveTo>
                      <a:pt x="18" y="36"/>
                    </a:moveTo>
                    <a:lnTo>
                      <a:pt x="12" y="34"/>
                    </a:lnTo>
                    <a:lnTo>
                      <a:pt x="6" y="30"/>
                    </a:lnTo>
                    <a:lnTo>
                      <a:pt x="2" y="24"/>
                    </a:lnTo>
                    <a:lnTo>
                      <a:pt x="0" y="20"/>
                    </a:lnTo>
                    <a:lnTo>
                      <a:pt x="2" y="16"/>
                    </a:lnTo>
                    <a:lnTo>
                      <a:pt x="4" y="12"/>
                    </a:lnTo>
                    <a:lnTo>
                      <a:pt x="12" y="6"/>
                    </a:lnTo>
                    <a:lnTo>
                      <a:pt x="26" y="2"/>
                    </a:lnTo>
                    <a:lnTo>
                      <a:pt x="34" y="0"/>
                    </a:lnTo>
                    <a:lnTo>
                      <a:pt x="34" y="10"/>
                    </a:lnTo>
                    <a:lnTo>
                      <a:pt x="30" y="20"/>
                    </a:lnTo>
                    <a:lnTo>
                      <a:pt x="24" y="32"/>
                    </a:lnTo>
                    <a:lnTo>
                      <a:pt x="22" y="34"/>
                    </a:lnTo>
                    <a:lnTo>
                      <a:pt x="18" y="36"/>
                    </a:lnTo>
                    <a:close/>
                  </a:path>
                </a:pathLst>
              </a:custGeom>
              <a:grpFill/>
              <a:ln w="6350" cmpd="sng">
                <a:solidFill>
                  <a:schemeClr val="accent5"/>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87" name="Freeform 10"/>
              <p:cNvSpPr>
                <a:spLocks/>
              </p:cNvSpPr>
              <p:nvPr/>
            </p:nvSpPr>
            <p:spPr bwMode="gray">
              <a:xfrm>
                <a:off x="6500558" y="4124305"/>
                <a:ext cx="57150" cy="111125"/>
              </a:xfrm>
              <a:custGeom>
                <a:avLst/>
                <a:gdLst/>
                <a:ahLst/>
                <a:cxnLst>
                  <a:cxn ang="0">
                    <a:pos x="36" y="52"/>
                  </a:cxn>
                  <a:cxn ang="0">
                    <a:pos x="34" y="58"/>
                  </a:cxn>
                  <a:cxn ang="0">
                    <a:pos x="30" y="64"/>
                  </a:cxn>
                  <a:cxn ang="0">
                    <a:pos x="22" y="68"/>
                  </a:cxn>
                  <a:cxn ang="0">
                    <a:pos x="16" y="70"/>
                  </a:cxn>
                  <a:cxn ang="0">
                    <a:pos x="12" y="68"/>
                  </a:cxn>
                  <a:cxn ang="0">
                    <a:pos x="8" y="64"/>
                  </a:cxn>
                  <a:cxn ang="0">
                    <a:pos x="6" y="60"/>
                  </a:cxn>
                  <a:cxn ang="0">
                    <a:pos x="4" y="54"/>
                  </a:cxn>
                  <a:cxn ang="0">
                    <a:pos x="2" y="44"/>
                  </a:cxn>
                  <a:cxn ang="0">
                    <a:pos x="0" y="34"/>
                  </a:cxn>
                  <a:cxn ang="0">
                    <a:pos x="2" y="24"/>
                  </a:cxn>
                  <a:cxn ang="0">
                    <a:pos x="4" y="18"/>
                  </a:cxn>
                  <a:cxn ang="0">
                    <a:pos x="6" y="10"/>
                  </a:cxn>
                  <a:cxn ang="0">
                    <a:pos x="8" y="0"/>
                  </a:cxn>
                  <a:cxn ang="0">
                    <a:pos x="14" y="2"/>
                  </a:cxn>
                  <a:cxn ang="0">
                    <a:pos x="16" y="8"/>
                  </a:cxn>
                  <a:cxn ang="0">
                    <a:pos x="26" y="20"/>
                  </a:cxn>
                  <a:cxn ang="0">
                    <a:pos x="34" y="36"/>
                  </a:cxn>
                  <a:cxn ang="0">
                    <a:pos x="36" y="44"/>
                  </a:cxn>
                  <a:cxn ang="0">
                    <a:pos x="36" y="52"/>
                  </a:cxn>
                </a:cxnLst>
                <a:rect l="0" t="0" r="r" b="b"/>
                <a:pathLst>
                  <a:path w="36" h="70">
                    <a:moveTo>
                      <a:pt x="36" y="52"/>
                    </a:moveTo>
                    <a:lnTo>
                      <a:pt x="34" y="58"/>
                    </a:lnTo>
                    <a:lnTo>
                      <a:pt x="30" y="64"/>
                    </a:lnTo>
                    <a:lnTo>
                      <a:pt x="22" y="68"/>
                    </a:lnTo>
                    <a:lnTo>
                      <a:pt x="16" y="70"/>
                    </a:lnTo>
                    <a:lnTo>
                      <a:pt x="12" y="68"/>
                    </a:lnTo>
                    <a:lnTo>
                      <a:pt x="8" y="64"/>
                    </a:lnTo>
                    <a:lnTo>
                      <a:pt x="6" y="60"/>
                    </a:lnTo>
                    <a:lnTo>
                      <a:pt x="4" y="54"/>
                    </a:lnTo>
                    <a:lnTo>
                      <a:pt x="2" y="44"/>
                    </a:lnTo>
                    <a:lnTo>
                      <a:pt x="0" y="34"/>
                    </a:lnTo>
                    <a:lnTo>
                      <a:pt x="2" y="24"/>
                    </a:lnTo>
                    <a:lnTo>
                      <a:pt x="4" y="18"/>
                    </a:lnTo>
                    <a:lnTo>
                      <a:pt x="6" y="10"/>
                    </a:lnTo>
                    <a:lnTo>
                      <a:pt x="8" y="0"/>
                    </a:lnTo>
                    <a:lnTo>
                      <a:pt x="14" y="2"/>
                    </a:lnTo>
                    <a:lnTo>
                      <a:pt x="16" y="8"/>
                    </a:lnTo>
                    <a:lnTo>
                      <a:pt x="26" y="20"/>
                    </a:lnTo>
                    <a:lnTo>
                      <a:pt x="34" y="36"/>
                    </a:lnTo>
                    <a:lnTo>
                      <a:pt x="36" y="44"/>
                    </a:lnTo>
                    <a:lnTo>
                      <a:pt x="36" y="52"/>
                    </a:lnTo>
                    <a:close/>
                  </a:path>
                </a:pathLst>
              </a:custGeom>
              <a:grpFill/>
              <a:ln w="6350" cmpd="sng">
                <a:solidFill>
                  <a:schemeClr val="accent5"/>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88" name="Freeform 11"/>
              <p:cNvSpPr>
                <a:spLocks/>
              </p:cNvSpPr>
              <p:nvPr/>
            </p:nvSpPr>
            <p:spPr bwMode="gray">
              <a:xfrm>
                <a:off x="7018083" y="3727430"/>
                <a:ext cx="238125" cy="428625"/>
              </a:xfrm>
              <a:custGeom>
                <a:avLst/>
                <a:gdLst/>
                <a:ahLst/>
                <a:cxnLst>
                  <a:cxn ang="0">
                    <a:pos x="70" y="228"/>
                  </a:cxn>
                  <a:cxn ang="0">
                    <a:pos x="96" y="220"/>
                  </a:cxn>
                  <a:cxn ang="0">
                    <a:pos x="90" y="216"/>
                  </a:cxn>
                  <a:cxn ang="0">
                    <a:pos x="112" y="200"/>
                  </a:cxn>
                  <a:cxn ang="0">
                    <a:pos x="116" y="194"/>
                  </a:cxn>
                  <a:cxn ang="0">
                    <a:pos x="114" y="186"/>
                  </a:cxn>
                  <a:cxn ang="0">
                    <a:pos x="112" y="176"/>
                  </a:cxn>
                  <a:cxn ang="0">
                    <a:pos x="106" y="146"/>
                  </a:cxn>
                  <a:cxn ang="0">
                    <a:pos x="86" y="118"/>
                  </a:cxn>
                  <a:cxn ang="0">
                    <a:pos x="76" y="106"/>
                  </a:cxn>
                  <a:cxn ang="0">
                    <a:pos x="68" y="102"/>
                  </a:cxn>
                  <a:cxn ang="0">
                    <a:pos x="60" y="92"/>
                  </a:cxn>
                  <a:cxn ang="0">
                    <a:pos x="42" y="78"/>
                  </a:cxn>
                  <a:cxn ang="0">
                    <a:pos x="32" y="64"/>
                  </a:cxn>
                  <a:cxn ang="0">
                    <a:pos x="38" y="58"/>
                  </a:cxn>
                  <a:cxn ang="0">
                    <a:pos x="42" y="48"/>
                  </a:cxn>
                  <a:cxn ang="0">
                    <a:pos x="14" y="38"/>
                  </a:cxn>
                  <a:cxn ang="0">
                    <a:pos x="4" y="30"/>
                  </a:cxn>
                  <a:cxn ang="0">
                    <a:pos x="0" y="18"/>
                  </a:cxn>
                  <a:cxn ang="0">
                    <a:pos x="10" y="14"/>
                  </a:cxn>
                  <a:cxn ang="0">
                    <a:pos x="26" y="12"/>
                  </a:cxn>
                  <a:cxn ang="0">
                    <a:pos x="42" y="2"/>
                  </a:cxn>
                  <a:cxn ang="0">
                    <a:pos x="56" y="2"/>
                  </a:cxn>
                  <a:cxn ang="0">
                    <a:pos x="66" y="6"/>
                  </a:cxn>
                  <a:cxn ang="0">
                    <a:pos x="72" y="12"/>
                  </a:cxn>
                  <a:cxn ang="0">
                    <a:pos x="82" y="24"/>
                  </a:cxn>
                  <a:cxn ang="0">
                    <a:pos x="98" y="30"/>
                  </a:cxn>
                  <a:cxn ang="0">
                    <a:pos x="94" y="42"/>
                  </a:cxn>
                  <a:cxn ang="0">
                    <a:pos x="84" y="42"/>
                  </a:cxn>
                  <a:cxn ang="0">
                    <a:pos x="82" y="48"/>
                  </a:cxn>
                  <a:cxn ang="0">
                    <a:pos x="76" y="56"/>
                  </a:cxn>
                  <a:cxn ang="0">
                    <a:pos x="70" y="70"/>
                  </a:cxn>
                  <a:cxn ang="0">
                    <a:pos x="76" y="88"/>
                  </a:cxn>
                  <a:cxn ang="0">
                    <a:pos x="86" y="96"/>
                  </a:cxn>
                  <a:cxn ang="0">
                    <a:pos x="110" y="124"/>
                  </a:cxn>
                  <a:cxn ang="0">
                    <a:pos x="138" y="148"/>
                  </a:cxn>
                  <a:cxn ang="0">
                    <a:pos x="142" y="170"/>
                  </a:cxn>
                  <a:cxn ang="0">
                    <a:pos x="146" y="198"/>
                  </a:cxn>
                  <a:cxn ang="0">
                    <a:pos x="146" y="210"/>
                  </a:cxn>
                  <a:cxn ang="0">
                    <a:pos x="138" y="220"/>
                  </a:cxn>
                  <a:cxn ang="0">
                    <a:pos x="120" y="232"/>
                  </a:cxn>
                  <a:cxn ang="0">
                    <a:pos x="104" y="242"/>
                  </a:cxn>
                  <a:cxn ang="0">
                    <a:pos x="88" y="266"/>
                  </a:cxn>
                  <a:cxn ang="0">
                    <a:pos x="78" y="270"/>
                  </a:cxn>
                  <a:cxn ang="0">
                    <a:pos x="74" y="268"/>
                  </a:cxn>
                  <a:cxn ang="0">
                    <a:pos x="74" y="252"/>
                  </a:cxn>
                  <a:cxn ang="0">
                    <a:pos x="76" y="242"/>
                  </a:cxn>
                  <a:cxn ang="0">
                    <a:pos x="70" y="236"/>
                  </a:cxn>
                  <a:cxn ang="0">
                    <a:pos x="62" y="234"/>
                  </a:cxn>
                  <a:cxn ang="0">
                    <a:pos x="64" y="232"/>
                  </a:cxn>
                </a:cxnLst>
                <a:rect l="0" t="0" r="r" b="b"/>
                <a:pathLst>
                  <a:path w="150" h="270">
                    <a:moveTo>
                      <a:pt x="64" y="232"/>
                    </a:moveTo>
                    <a:lnTo>
                      <a:pt x="70" y="228"/>
                    </a:lnTo>
                    <a:lnTo>
                      <a:pt x="78" y="226"/>
                    </a:lnTo>
                    <a:lnTo>
                      <a:pt x="96" y="220"/>
                    </a:lnTo>
                    <a:lnTo>
                      <a:pt x="92" y="216"/>
                    </a:lnTo>
                    <a:lnTo>
                      <a:pt x="90" y="216"/>
                    </a:lnTo>
                    <a:lnTo>
                      <a:pt x="88" y="214"/>
                    </a:lnTo>
                    <a:lnTo>
                      <a:pt x="112" y="200"/>
                    </a:lnTo>
                    <a:lnTo>
                      <a:pt x="114" y="198"/>
                    </a:lnTo>
                    <a:lnTo>
                      <a:pt x="116" y="194"/>
                    </a:lnTo>
                    <a:lnTo>
                      <a:pt x="114" y="190"/>
                    </a:lnTo>
                    <a:lnTo>
                      <a:pt x="114" y="186"/>
                    </a:lnTo>
                    <a:lnTo>
                      <a:pt x="114" y="182"/>
                    </a:lnTo>
                    <a:lnTo>
                      <a:pt x="112" y="176"/>
                    </a:lnTo>
                    <a:lnTo>
                      <a:pt x="112" y="160"/>
                    </a:lnTo>
                    <a:lnTo>
                      <a:pt x="106" y="146"/>
                    </a:lnTo>
                    <a:lnTo>
                      <a:pt x="100" y="136"/>
                    </a:lnTo>
                    <a:lnTo>
                      <a:pt x="86" y="118"/>
                    </a:lnTo>
                    <a:lnTo>
                      <a:pt x="82" y="112"/>
                    </a:lnTo>
                    <a:lnTo>
                      <a:pt x="76" y="106"/>
                    </a:lnTo>
                    <a:lnTo>
                      <a:pt x="70" y="106"/>
                    </a:lnTo>
                    <a:lnTo>
                      <a:pt x="68" y="102"/>
                    </a:lnTo>
                    <a:lnTo>
                      <a:pt x="66" y="96"/>
                    </a:lnTo>
                    <a:lnTo>
                      <a:pt x="60" y="92"/>
                    </a:lnTo>
                    <a:lnTo>
                      <a:pt x="52" y="86"/>
                    </a:lnTo>
                    <a:lnTo>
                      <a:pt x="42" y="78"/>
                    </a:lnTo>
                    <a:lnTo>
                      <a:pt x="34" y="70"/>
                    </a:lnTo>
                    <a:lnTo>
                      <a:pt x="32" y="64"/>
                    </a:lnTo>
                    <a:lnTo>
                      <a:pt x="30" y="60"/>
                    </a:lnTo>
                    <a:lnTo>
                      <a:pt x="38" y="58"/>
                    </a:lnTo>
                    <a:lnTo>
                      <a:pt x="42" y="54"/>
                    </a:lnTo>
                    <a:lnTo>
                      <a:pt x="42" y="48"/>
                    </a:lnTo>
                    <a:lnTo>
                      <a:pt x="26" y="44"/>
                    </a:lnTo>
                    <a:lnTo>
                      <a:pt x="14" y="38"/>
                    </a:lnTo>
                    <a:lnTo>
                      <a:pt x="8" y="34"/>
                    </a:lnTo>
                    <a:lnTo>
                      <a:pt x="4" y="30"/>
                    </a:lnTo>
                    <a:lnTo>
                      <a:pt x="0" y="24"/>
                    </a:lnTo>
                    <a:lnTo>
                      <a:pt x="0" y="18"/>
                    </a:lnTo>
                    <a:lnTo>
                      <a:pt x="0" y="14"/>
                    </a:lnTo>
                    <a:lnTo>
                      <a:pt x="10" y="14"/>
                    </a:lnTo>
                    <a:lnTo>
                      <a:pt x="16" y="14"/>
                    </a:lnTo>
                    <a:lnTo>
                      <a:pt x="26" y="12"/>
                    </a:lnTo>
                    <a:lnTo>
                      <a:pt x="34" y="6"/>
                    </a:lnTo>
                    <a:lnTo>
                      <a:pt x="42" y="2"/>
                    </a:lnTo>
                    <a:lnTo>
                      <a:pt x="50" y="0"/>
                    </a:lnTo>
                    <a:lnTo>
                      <a:pt x="56" y="2"/>
                    </a:lnTo>
                    <a:lnTo>
                      <a:pt x="60" y="4"/>
                    </a:lnTo>
                    <a:lnTo>
                      <a:pt x="66" y="6"/>
                    </a:lnTo>
                    <a:lnTo>
                      <a:pt x="70" y="6"/>
                    </a:lnTo>
                    <a:lnTo>
                      <a:pt x="72" y="12"/>
                    </a:lnTo>
                    <a:lnTo>
                      <a:pt x="74" y="16"/>
                    </a:lnTo>
                    <a:lnTo>
                      <a:pt x="82" y="24"/>
                    </a:lnTo>
                    <a:lnTo>
                      <a:pt x="90" y="28"/>
                    </a:lnTo>
                    <a:lnTo>
                      <a:pt x="98" y="30"/>
                    </a:lnTo>
                    <a:lnTo>
                      <a:pt x="96" y="36"/>
                    </a:lnTo>
                    <a:lnTo>
                      <a:pt x="94" y="42"/>
                    </a:lnTo>
                    <a:lnTo>
                      <a:pt x="90" y="42"/>
                    </a:lnTo>
                    <a:lnTo>
                      <a:pt x="84" y="42"/>
                    </a:lnTo>
                    <a:lnTo>
                      <a:pt x="82" y="42"/>
                    </a:lnTo>
                    <a:lnTo>
                      <a:pt x="82" y="48"/>
                    </a:lnTo>
                    <a:lnTo>
                      <a:pt x="80" y="52"/>
                    </a:lnTo>
                    <a:lnTo>
                      <a:pt x="76" y="56"/>
                    </a:lnTo>
                    <a:lnTo>
                      <a:pt x="72" y="64"/>
                    </a:lnTo>
                    <a:lnTo>
                      <a:pt x="70" y="70"/>
                    </a:lnTo>
                    <a:lnTo>
                      <a:pt x="72" y="84"/>
                    </a:lnTo>
                    <a:lnTo>
                      <a:pt x="76" y="88"/>
                    </a:lnTo>
                    <a:lnTo>
                      <a:pt x="78" y="92"/>
                    </a:lnTo>
                    <a:lnTo>
                      <a:pt x="86" y="96"/>
                    </a:lnTo>
                    <a:lnTo>
                      <a:pt x="98" y="110"/>
                    </a:lnTo>
                    <a:lnTo>
                      <a:pt x="110" y="124"/>
                    </a:lnTo>
                    <a:lnTo>
                      <a:pt x="122" y="136"/>
                    </a:lnTo>
                    <a:lnTo>
                      <a:pt x="138" y="148"/>
                    </a:lnTo>
                    <a:lnTo>
                      <a:pt x="138" y="156"/>
                    </a:lnTo>
                    <a:lnTo>
                      <a:pt x="142" y="170"/>
                    </a:lnTo>
                    <a:lnTo>
                      <a:pt x="150" y="192"/>
                    </a:lnTo>
                    <a:lnTo>
                      <a:pt x="146" y="198"/>
                    </a:lnTo>
                    <a:lnTo>
                      <a:pt x="146" y="204"/>
                    </a:lnTo>
                    <a:lnTo>
                      <a:pt x="146" y="210"/>
                    </a:lnTo>
                    <a:lnTo>
                      <a:pt x="144" y="214"/>
                    </a:lnTo>
                    <a:lnTo>
                      <a:pt x="138" y="220"/>
                    </a:lnTo>
                    <a:lnTo>
                      <a:pt x="128" y="228"/>
                    </a:lnTo>
                    <a:lnTo>
                      <a:pt x="120" y="232"/>
                    </a:lnTo>
                    <a:lnTo>
                      <a:pt x="112" y="234"/>
                    </a:lnTo>
                    <a:lnTo>
                      <a:pt x="104" y="242"/>
                    </a:lnTo>
                    <a:lnTo>
                      <a:pt x="98" y="254"/>
                    </a:lnTo>
                    <a:lnTo>
                      <a:pt x="88" y="266"/>
                    </a:lnTo>
                    <a:lnTo>
                      <a:pt x="84" y="270"/>
                    </a:lnTo>
                    <a:lnTo>
                      <a:pt x="78" y="270"/>
                    </a:lnTo>
                    <a:lnTo>
                      <a:pt x="76" y="270"/>
                    </a:lnTo>
                    <a:lnTo>
                      <a:pt x="74" y="268"/>
                    </a:lnTo>
                    <a:lnTo>
                      <a:pt x="74" y="260"/>
                    </a:lnTo>
                    <a:lnTo>
                      <a:pt x="74" y="252"/>
                    </a:lnTo>
                    <a:lnTo>
                      <a:pt x="76" y="246"/>
                    </a:lnTo>
                    <a:lnTo>
                      <a:pt x="76" y="242"/>
                    </a:lnTo>
                    <a:lnTo>
                      <a:pt x="74" y="236"/>
                    </a:lnTo>
                    <a:lnTo>
                      <a:pt x="70" y="236"/>
                    </a:lnTo>
                    <a:lnTo>
                      <a:pt x="66" y="234"/>
                    </a:lnTo>
                    <a:lnTo>
                      <a:pt x="62" y="234"/>
                    </a:lnTo>
                    <a:lnTo>
                      <a:pt x="60" y="234"/>
                    </a:lnTo>
                    <a:lnTo>
                      <a:pt x="64" y="232"/>
                    </a:lnTo>
                    <a:close/>
                  </a:path>
                </a:pathLst>
              </a:custGeom>
              <a:grpFill/>
              <a:ln w="6350" cmpd="sng">
                <a:solidFill>
                  <a:schemeClr val="accent5"/>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89" name="Freeform 12"/>
              <p:cNvSpPr>
                <a:spLocks/>
              </p:cNvSpPr>
              <p:nvPr/>
            </p:nvSpPr>
            <p:spPr bwMode="gray">
              <a:xfrm>
                <a:off x="7065708" y="3981430"/>
                <a:ext cx="136525" cy="120650"/>
              </a:xfrm>
              <a:custGeom>
                <a:avLst/>
                <a:gdLst/>
                <a:ahLst/>
                <a:cxnLst>
                  <a:cxn ang="0">
                    <a:pos x="80" y="0"/>
                  </a:cxn>
                  <a:cxn ang="0">
                    <a:pos x="78" y="0"/>
                  </a:cxn>
                  <a:cxn ang="0">
                    <a:pos x="74" y="2"/>
                  </a:cxn>
                  <a:cxn ang="0">
                    <a:pos x="70" y="0"/>
                  </a:cxn>
                  <a:cxn ang="0">
                    <a:pos x="66" y="0"/>
                  </a:cxn>
                  <a:cxn ang="0">
                    <a:pos x="62" y="0"/>
                  </a:cxn>
                  <a:cxn ang="0">
                    <a:pos x="60" y="4"/>
                  </a:cxn>
                  <a:cxn ang="0">
                    <a:pos x="58" y="10"/>
                  </a:cxn>
                  <a:cxn ang="0">
                    <a:pos x="52" y="8"/>
                  </a:cxn>
                  <a:cxn ang="0">
                    <a:pos x="46" y="4"/>
                  </a:cxn>
                  <a:cxn ang="0">
                    <a:pos x="40" y="2"/>
                  </a:cxn>
                  <a:cxn ang="0">
                    <a:pos x="30" y="2"/>
                  </a:cxn>
                  <a:cxn ang="0">
                    <a:pos x="18" y="2"/>
                  </a:cxn>
                  <a:cxn ang="0">
                    <a:pos x="10" y="6"/>
                  </a:cxn>
                  <a:cxn ang="0">
                    <a:pos x="6" y="10"/>
                  </a:cxn>
                  <a:cxn ang="0">
                    <a:pos x="2" y="14"/>
                  </a:cxn>
                  <a:cxn ang="0">
                    <a:pos x="2" y="20"/>
                  </a:cxn>
                  <a:cxn ang="0">
                    <a:pos x="0" y="26"/>
                  </a:cxn>
                  <a:cxn ang="0">
                    <a:pos x="2" y="30"/>
                  </a:cxn>
                  <a:cxn ang="0">
                    <a:pos x="4" y="36"/>
                  </a:cxn>
                  <a:cxn ang="0">
                    <a:pos x="6" y="40"/>
                  </a:cxn>
                  <a:cxn ang="0">
                    <a:pos x="8" y="46"/>
                  </a:cxn>
                  <a:cxn ang="0">
                    <a:pos x="10" y="52"/>
                  </a:cxn>
                  <a:cxn ang="0">
                    <a:pos x="10" y="54"/>
                  </a:cxn>
                  <a:cxn ang="0">
                    <a:pos x="12" y="58"/>
                  </a:cxn>
                  <a:cxn ang="0">
                    <a:pos x="14" y="62"/>
                  </a:cxn>
                  <a:cxn ang="0">
                    <a:pos x="18" y="66"/>
                  </a:cxn>
                  <a:cxn ang="0">
                    <a:pos x="24" y="66"/>
                  </a:cxn>
                  <a:cxn ang="0">
                    <a:pos x="24" y="76"/>
                  </a:cxn>
                  <a:cxn ang="0">
                    <a:pos x="30" y="74"/>
                  </a:cxn>
                  <a:cxn ang="0">
                    <a:pos x="34" y="72"/>
                  </a:cxn>
                  <a:cxn ang="0">
                    <a:pos x="40" y="68"/>
                  </a:cxn>
                  <a:cxn ang="0">
                    <a:pos x="48" y="66"/>
                  </a:cxn>
                  <a:cxn ang="0">
                    <a:pos x="66" y="60"/>
                  </a:cxn>
                  <a:cxn ang="0">
                    <a:pos x="62" y="56"/>
                  </a:cxn>
                  <a:cxn ang="0">
                    <a:pos x="60" y="56"/>
                  </a:cxn>
                  <a:cxn ang="0">
                    <a:pos x="58" y="54"/>
                  </a:cxn>
                  <a:cxn ang="0">
                    <a:pos x="82" y="40"/>
                  </a:cxn>
                  <a:cxn ang="0">
                    <a:pos x="84" y="38"/>
                  </a:cxn>
                  <a:cxn ang="0">
                    <a:pos x="86" y="34"/>
                  </a:cxn>
                  <a:cxn ang="0">
                    <a:pos x="84" y="30"/>
                  </a:cxn>
                  <a:cxn ang="0">
                    <a:pos x="84" y="26"/>
                  </a:cxn>
                  <a:cxn ang="0">
                    <a:pos x="84" y="22"/>
                  </a:cxn>
                  <a:cxn ang="0">
                    <a:pos x="82" y="16"/>
                  </a:cxn>
                  <a:cxn ang="0">
                    <a:pos x="82" y="0"/>
                  </a:cxn>
                  <a:cxn ang="0">
                    <a:pos x="80" y="0"/>
                  </a:cxn>
                </a:cxnLst>
                <a:rect l="0" t="0" r="r" b="b"/>
                <a:pathLst>
                  <a:path w="86" h="76">
                    <a:moveTo>
                      <a:pt x="80" y="0"/>
                    </a:moveTo>
                    <a:lnTo>
                      <a:pt x="78" y="0"/>
                    </a:lnTo>
                    <a:lnTo>
                      <a:pt x="74" y="2"/>
                    </a:lnTo>
                    <a:lnTo>
                      <a:pt x="70" y="0"/>
                    </a:lnTo>
                    <a:lnTo>
                      <a:pt x="66" y="0"/>
                    </a:lnTo>
                    <a:lnTo>
                      <a:pt x="62" y="0"/>
                    </a:lnTo>
                    <a:lnTo>
                      <a:pt x="60" y="4"/>
                    </a:lnTo>
                    <a:lnTo>
                      <a:pt x="58" y="10"/>
                    </a:lnTo>
                    <a:lnTo>
                      <a:pt x="52" y="8"/>
                    </a:lnTo>
                    <a:lnTo>
                      <a:pt x="46" y="4"/>
                    </a:lnTo>
                    <a:lnTo>
                      <a:pt x="40" y="2"/>
                    </a:lnTo>
                    <a:lnTo>
                      <a:pt x="30" y="2"/>
                    </a:lnTo>
                    <a:lnTo>
                      <a:pt x="18" y="2"/>
                    </a:lnTo>
                    <a:lnTo>
                      <a:pt x="10" y="6"/>
                    </a:lnTo>
                    <a:lnTo>
                      <a:pt x="6" y="10"/>
                    </a:lnTo>
                    <a:lnTo>
                      <a:pt x="2" y="14"/>
                    </a:lnTo>
                    <a:lnTo>
                      <a:pt x="2" y="20"/>
                    </a:lnTo>
                    <a:lnTo>
                      <a:pt x="0" y="26"/>
                    </a:lnTo>
                    <a:lnTo>
                      <a:pt x="2" y="30"/>
                    </a:lnTo>
                    <a:lnTo>
                      <a:pt x="4" y="36"/>
                    </a:lnTo>
                    <a:lnTo>
                      <a:pt x="6" y="40"/>
                    </a:lnTo>
                    <a:lnTo>
                      <a:pt x="8" y="46"/>
                    </a:lnTo>
                    <a:lnTo>
                      <a:pt x="10" y="52"/>
                    </a:lnTo>
                    <a:lnTo>
                      <a:pt x="10" y="54"/>
                    </a:lnTo>
                    <a:lnTo>
                      <a:pt x="12" y="58"/>
                    </a:lnTo>
                    <a:lnTo>
                      <a:pt x="14" y="62"/>
                    </a:lnTo>
                    <a:lnTo>
                      <a:pt x="18" y="66"/>
                    </a:lnTo>
                    <a:lnTo>
                      <a:pt x="24" y="66"/>
                    </a:lnTo>
                    <a:lnTo>
                      <a:pt x="24" y="76"/>
                    </a:lnTo>
                    <a:lnTo>
                      <a:pt x="30" y="74"/>
                    </a:lnTo>
                    <a:lnTo>
                      <a:pt x="34" y="72"/>
                    </a:lnTo>
                    <a:lnTo>
                      <a:pt x="40" y="68"/>
                    </a:lnTo>
                    <a:lnTo>
                      <a:pt x="48" y="66"/>
                    </a:lnTo>
                    <a:lnTo>
                      <a:pt x="66" y="60"/>
                    </a:lnTo>
                    <a:lnTo>
                      <a:pt x="62" y="56"/>
                    </a:lnTo>
                    <a:lnTo>
                      <a:pt x="60" y="56"/>
                    </a:lnTo>
                    <a:lnTo>
                      <a:pt x="58" y="54"/>
                    </a:lnTo>
                    <a:lnTo>
                      <a:pt x="82" y="40"/>
                    </a:lnTo>
                    <a:lnTo>
                      <a:pt x="84" y="38"/>
                    </a:lnTo>
                    <a:lnTo>
                      <a:pt x="86" y="34"/>
                    </a:lnTo>
                    <a:lnTo>
                      <a:pt x="84" y="30"/>
                    </a:lnTo>
                    <a:lnTo>
                      <a:pt x="84" y="26"/>
                    </a:lnTo>
                    <a:lnTo>
                      <a:pt x="84" y="22"/>
                    </a:lnTo>
                    <a:lnTo>
                      <a:pt x="82" y="16"/>
                    </a:lnTo>
                    <a:lnTo>
                      <a:pt x="82" y="0"/>
                    </a:lnTo>
                    <a:lnTo>
                      <a:pt x="80" y="0"/>
                    </a:lnTo>
                    <a:close/>
                  </a:path>
                </a:pathLst>
              </a:custGeom>
              <a:grpFill/>
              <a:ln w="6350" cmpd="sng">
                <a:solidFill>
                  <a:schemeClr val="accent5"/>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90" name="Freeform 13"/>
              <p:cNvSpPr>
                <a:spLocks/>
              </p:cNvSpPr>
              <p:nvPr/>
            </p:nvSpPr>
            <p:spPr bwMode="gray">
              <a:xfrm>
                <a:off x="6973633" y="3749655"/>
                <a:ext cx="222250" cy="247650"/>
              </a:xfrm>
              <a:custGeom>
                <a:avLst/>
                <a:gdLst/>
                <a:ahLst/>
                <a:cxnLst>
                  <a:cxn ang="0">
                    <a:pos x="102" y="124"/>
                  </a:cxn>
                  <a:cxn ang="0">
                    <a:pos x="94" y="116"/>
                  </a:cxn>
                  <a:cxn ang="0">
                    <a:pos x="88" y="102"/>
                  </a:cxn>
                  <a:cxn ang="0">
                    <a:pos x="86" y="94"/>
                  </a:cxn>
                  <a:cxn ang="0">
                    <a:pos x="74" y="84"/>
                  </a:cxn>
                  <a:cxn ang="0">
                    <a:pos x="66" y="76"/>
                  </a:cxn>
                  <a:cxn ang="0">
                    <a:pos x="58" y="82"/>
                  </a:cxn>
                  <a:cxn ang="0">
                    <a:pos x="52" y="88"/>
                  </a:cxn>
                  <a:cxn ang="0">
                    <a:pos x="48" y="84"/>
                  </a:cxn>
                  <a:cxn ang="0">
                    <a:pos x="44" y="80"/>
                  </a:cxn>
                  <a:cxn ang="0">
                    <a:pos x="36" y="84"/>
                  </a:cxn>
                  <a:cxn ang="0">
                    <a:pos x="26" y="70"/>
                  </a:cxn>
                  <a:cxn ang="0">
                    <a:pos x="26" y="58"/>
                  </a:cxn>
                  <a:cxn ang="0">
                    <a:pos x="18" y="56"/>
                  </a:cxn>
                  <a:cxn ang="0">
                    <a:pos x="12" y="56"/>
                  </a:cxn>
                  <a:cxn ang="0">
                    <a:pos x="6" y="44"/>
                  </a:cxn>
                  <a:cxn ang="0">
                    <a:pos x="0" y="38"/>
                  </a:cxn>
                  <a:cxn ang="0">
                    <a:pos x="10" y="28"/>
                  </a:cxn>
                  <a:cxn ang="0">
                    <a:pos x="12" y="22"/>
                  </a:cxn>
                  <a:cxn ang="0">
                    <a:pos x="20" y="22"/>
                  </a:cxn>
                  <a:cxn ang="0">
                    <a:pos x="26" y="20"/>
                  </a:cxn>
                  <a:cxn ang="0">
                    <a:pos x="20" y="8"/>
                  </a:cxn>
                  <a:cxn ang="0">
                    <a:pos x="22" y="2"/>
                  </a:cxn>
                  <a:cxn ang="0">
                    <a:pos x="28" y="4"/>
                  </a:cxn>
                  <a:cxn ang="0">
                    <a:pos x="32" y="16"/>
                  </a:cxn>
                  <a:cxn ang="0">
                    <a:pos x="42" y="24"/>
                  </a:cxn>
                  <a:cxn ang="0">
                    <a:pos x="70" y="34"/>
                  </a:cxn>
                  <a:cxn ang="0">
                    <a:pos x="66" y="44"/>
                  </a:cxn>
                  <a:cxn ang="0">
                    <a:pos x="60" y="50"/>
                  </a:cxn>
                  <a:cxn ang="0">
                    <a:pos x="70" y="64"/>
                  </a:cxn>
                  <a:cxn ang="0">
                    <a:pos x="88" y="78"/>
                  </a:cxn>
                  <a:cxn ang="0">
                    <a:pos x="96" y="88"/>
                  </a:cxn>
                  <a:cxn ang="0">
                    <a:pos x="104" y="92"/>
                  </a:cxn>
                  <a:cxn ang="0">
                    <a:pos x="114" y="104"/>
                  </a:cxn>
                  <a:cxn ang="0">
                    <a:pos x="134" y="132"/>
                  </a:cxn>
                  <a:cxn ang="0">
                    <a:pos x="138" y="146"/>
                  </a:cxn>
                  <a:cxn ang="0">
                    <a:pos x="132" y="148"/>
                  </a:cxn>
                  <a:cxn ang="0">
                    <a:pos x="124" y="146"/>
                  </a:cxn>
                  <a:cxn ang="0">
                    <a:pos x="118" y="150"/>
                  </a:cxn>
                  <a:cxn ang="0">
                    <a:pos x="110" y="154"/>
                  </a:cxn>
                </a:cxnLst>
                <a:rect l="0" t="0" r="r" b="b"/>
                <a:pathLst>
                  <a:path w="140" h="156">
                    <a:moveTo>
                      <a:pt x="104" y="150"/>
                    </a:moveTo>
                    <a:lnTo>
                      <a:pt x="102" y="124"/>
                    </a:lnTo>
                    <a:lnTo>
                      <a:pt x="98" y="120"/>
                    </a:lnTo>
                    <a:lnTo>
                      <a:pt x="94" y="116"/>
                    </a:lnTo>
                    <a:lnTo>
                      <a:pt x="90" y="108"/>
                    </a:lnTo>
                    <a:lnTo>
                      <a:pt x="88" y="102"/>
                    </a:lnTo>
                    <a:lnTo>
                      <a:pt x="88" y="98"/>
                    </a:lnTo>
                    <a:lnTo>
                      <a:pt x="86" y="94"/>
                    </a:lnTo>
                    <a:lnTo>
                      <a:pt x="80" y="90"/>
                    </a:lnTo>
                    <a:lnTo>
                      <a:pt x="74" y="84"/>
                    </a:lnTo>
                    <a:lnTo>
                      <a:pt x="70" y="76"/>
                    </a:lnTo>
                    <a:lnTo>
                      <a:pt x="66" y="76"/>
                    </a:lnTo>
                    <a:lnTo>
                      <a:pt x="62" y="78"/>
                    </a:lnTo>
                    <a:lnTo>
                      <a:pt x="58" y="82"/>
                    </a:lnTo>
                    <a:lnTo>
                      <a:pt x="56" y="86"/>
                    </a:lnTo>
                    <a:lnTo>
                      <a:pt x="52" y="88"/>
                    </a:lnTo>
                    <a:lnTo>
                      <a:pt x="50" y="86"/>
                    </a:lnTo>
                    <a:lnTo>
                      <a:pt x="48" y="84"/>
                    </a:lnTo>
                    <a:lnTo>
                      <a:pt x="46" y="82"/>
                    </a:lnTo>
                    <a:lnTo>
                      <a:pt x="44" y="80"/>
                    </a:lnTo>
                    <a:lnTo>
                      <a:pt x="40" y="80"/>
                    </a:lnTo>
                    <a:lnTo>
                      <a:pt x="36" y="84"/>
                    </a:lnTo>
                    <a:lnTo>
                      <a:pt x="28" y="90"/>
                    </a:lnTo>
                    <a:lnTo>
                      <a:pt x="26" y="70"/>
                    </a:lnTo>
                    <a:lnTo>
                      <a:pt x="26" y="64"/>
                    </a:lnTo>
                    <a:lnTo>
                      <a:pt x="26" y="58"/>
                    </a:lnTo>
                    <a:lnTo>
                      <a:pt x="22" y="56"/>
                    </a:lnTo>
                    <a:lnTo>
                      <a:pt x="18" y="56"/>
                    </a:lnTo>
                    <a:lnTo>
                      <a:pt x="16" y="56"/>
                    </a:lnTo>
                    <a:lnTo>
                      <a:pt x="12" y="56"/>
                    </a:lnTo>
                    <a:lnTo>
                      <a:pt x="8" y="52"/>
                    </a:lnTo>
                    <a:lnTo>
                      <a:pt x="6" y="44"/>
                    </a:lnTo>
                    <a:lnTo>
                      <a:pt x="4" y="40"/>
                    </a:lnTo>
                    <a:lnTo>
                      <a:pt x="0" y="38"/>
                    </a:lnTo>
                    <a:lnTo>
                      <a:pt x="8" y="32"/>
                    </a:lnTo>
                    <a:lnTo>
                      <a:pt x="10" y="28"/>
                    </a:lnTo>
                    <a:lnTo>
                      <a:pt x="10" y="24"/>
                    </a:lnTo>
                    <a:lnTo>
                      <a:pt x="12" y="22"/>
                    </a:lnTo>
                    <a:lnTo>
                      <a:pt x="16" y="18"/>
                    </a:lnTo>
                    <a:lnTo>
                      <a:pt x="20" y="22"/>
                    </a:lnTo>
                    <a:lnTo>
                      <a:pt x="22" y="22"/>
                    </a:lnTo>
                    <a:lnTo>
                      <a:pt x="26" y="20"/>
                    </a:lnTo>
                    <a:lnTo>
                      <a:pt x="22" y="14"/>
                    </a:lnTo>
                    <a:lnTo>
                      <a:pt x="20" y="8"/>
                    </a:lnTo>
                    <a:lnTo>
                      <a:pt x="20" y="4"/>
                    </a:lnTo>
                    <a:lnTo>
                      <a:pt x="22" y="2"/>
                    </a:lnTo>
                    <a:lnTo>
                      <a:pt x="28" y="0"/>
                    </a:lnTo>
                    <a:lnTo>
                      <a:pt x="28" y="4"/>
                    </a:lnTo>
                    <a:lnTo>
                      <a:pt x="28" y="10"/>
                    </a:lnTo>
                    <a:lnTo>
                      <a:pt x="32" y="16"/>
                    </a:lnTo>
                    <a:lnTo>
                      <a:pt x="36" y="20"/>
                    </a:lnTo>
                    <a:lnTo>
                      <a:pt x="42" y="24"/>
                    </a:lnTo>
                    <a:lnTo>
                      <a:pt x="54" y="30"/>
                    </a:lnTo>
                    <a:lnTo>
                      <a:pt x="70" y="34"/>
                    </a:lnTo>
                    <a:lnTo>
                      <a:pt x="70" y="40"/>
                    </a:lnTo>
                    <a:lnTo>
                      <a:pt x="66" y="44"/>
                    </a:lnTo>
                    <a:lnTo>
                      <a:pt x="58" y="46"/>
                    </a:lnTo>
                    <a:lnTo>
                      <a:pt x="60" y="50"/>
                    </a:lnTo>
                    <a:lnTo>
                      <a:pt x="62" y="56"/>
                    </a:lnTo>
                    <a:lnTo>
                      <a:pt x="70" y="64"/>
                    </a:lnTo>
                    <a:lnTo>
                      <a:pt x="80" y="72"/>
                    </a:lnTo>
                    <a:lnTo>
                      <a:pt x="88" y="78"/>
                    </a:lnTo>
                    <a:lnTo>
                      <a:pt x="94" y="82"/>
                    </a:lnTo>
                    <a:lnTo>
                      <a:pt x="96" y="88"/>
                    </a:lnTo>
                    <a:lnTo>
                      <a:pt x="98" y="92"/>
                    </a:lnTo>
                    <a:lnTo>
                      <a:pt x="104" y="92"/>
                    </a:lnTo>
                    <a:lnTo>
                      <a:pt x="110" y="98"/>
                    </a:lnTo>
                    <a:lnTo>
                      <a:pt x="114" y="104"/>
                    </a:lnTo>
                    <a:lnTo>
                      <a:pt x="128" y="122"/>
                    </a:lnTo>
                    <a:lnTo>
                      <a:pt x="134" y="132"/>
                    </a:lnTo>
                    <a:lnTo>
                      <a:pt x="140" y="146"/>
                    </a:lnTo>
                    <a:lnTo>
                      <a:pt x="138" y="146"/>
                    </a:lnTo>
                    <a:lnTo>
                      <a:pt x="136" y="146"/>
                    </a:lnTo>
                    <a:lnTo>
                      <a:pt x="132" y="148"/>
                    </a:lnTo>
                    <a:lnTo>
                      <a:pt x="128" y="146"/>
                    </a:lnTo>
                    <a:lnTo>
                      <a:pt x="124" y="146"/>
                    </a:lnTo>
                    <a:lnTo>
                      <a:pt x="120" y="146"/>
                    </a:lnTo>
                    <a:lnTo>
                      <a:pt x="118" y="150"/>
                    </a:lnTo>
                    <a:lnTo>
                      <a:pt x="116" y="156"/>
                    </a:lnTo>
                    <a:lnTo>
                      <a:pt x="110" y="154"/>
                    </a:lnTo>
                    <a:lnTo>
                      <a:pt x="104" y="150"/>
                    </a:lnTo>
                    <a:close/>
                  </a:path>
                </a:pathLst>
              </a:custGeom>
              <a:grpFill/>
              <a:ln w="6350" cmpd="sng">
                <a:solidFill>
                  <a:schemeClr val="accent5"/>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91" name="Freeform 14"/>
              <p:cNvSpPr>
                <a:spLocks/>
              </p:cNvSpPr>
              <p:nvPr/>
            </p:nvSpPr>
            <p:spPr bwMode="gray">
              <a:xfrm>
                <a:off x="6922833" y="3809980"/>
                <a:ext cx="215900" cy="431800"/>
              </a:xfrm>
              <a:custGeom>
                <a:avLst/>
                <a:gdLst/>
                <a:ahLst/>
                <a:cxnLst>
                  <a:cxn ang="0">
                    <a:pos x="96" y="266"/>
                  </a:cxn>
                  <a:cxn ang="0">
                    <a:pos x="92" y="272"/>
                  </a:cxn>
                  <a:cxn ang="0">
                    <a:pos x="84" y="272"/>
                  </a:cxn>
                  <a:cxn ang="0">
                    <a:pos x="76" y="264"/>
                  </a:cxn>
                  <a:cxn ang="0">
                    <a:pos x="68" y="254"/>
                  </a:cxn>
                  <a:cxn ang="0">
                    <a:pos x="56" y="242"/>
                  </a:cxn>
                  <a:cxn ang="0">
                    <a:pos x="44" y="230"/>
                  </a:cxn>
                  <a:cxn ang="0">
                    <a:pos x="34" y="232"/>
                  </a:cxn>
                  <a:cxn ang="0">
                    <a:pos x="30" y="220"/>
                  </a:cxn>
                  <a:cxn ang="0">
                    <a:pos x="32" y="172"/>
                  </a:cxn>
                  <a:cxn ang="0">
                    <a:pos x="42" y="166"/>
                  </a:cxn>
                  <a:cxn ang="0">
                    <a:pos x="44" y="156"/>
                  </a:cxn>
                  <a:cxn ang="0">
                    <a:pos x="40" y="134"/>
                  </a:cxn>
                  <a:cxn ang="0">
                    <a:pos x="30" y="116"/>
                  </a:cxn>
                  <a:cxn ang="0">
                    <a:pos x="20" y="100"/>
                  </a:cxn>
                  <a:cxn ang="0">
                    <a:pos x="22" y="88"/>
                  </a:cxn>
                  <a:cxn ang="0">
                    <a:pos x="22" y="74"/>
                  </a:cxn>
                  <a:cxn ang="0">
                    <a:pos x="12" y="58"/>
                  </a:cxn>
                  <a:cxn ang="0">
                    <a:pos x="2" y="44"/>
                  </a:cxn>
                  <a:cxn ang="0">
                    <a:pos x="2" y="26"/>
                  </a:cxn>
                  <a:cxn ang="0">
                    <a:pos x="8" y="16"/>
                  </a:cxn>
                  <a:cxn ang="0">
                    <a:pos x="22" y="6"/>
                  </a:cxn>
                  <a:cxn ang="0">
                    <a:pos x="36" y="2"/>
                  </a:cxn>
                  <a:cxn ang="0">
                    <a:pos x="40" y="14"/>
                  </a:cxn>
                  <a:cxn ang="0">
                    <a:pos x="48" y="18"/>
                  </a:cxn>
                  <a:cxn ang="0">
                    <a:pos x="54" y="18"/>
                  </a:cxn>
                  <a:cxn ang="0">
                    <a:pos x="58" y="26"/>
                  </a:cxn>
                  <a:cxn ang="0">
                    <a:pos x="60" y="52"/>
                  </a:cxn>
                  <a:cxn ang="0">
                    <a:pos x="72" y="42"/>
                  </a:cxn>
                  <a:cxn ang="0">
                    <a:pos x="78" y="44"/>
                  </a:cxn>
                  <a:cxn ang="0">
                    <a:pos x="82" y="48"/>
                  </a:cxn>
                  <a:cxn ang="0">
                    <a:pos x="88" y="48"/>
                  </a:cxn>
                  <a:cxn ang="0">
                    <a:pos x="94" y="40"/>
                  </a:cxn>
                  <a:cxn ang="0">
                    <a:pos x="102" y="38"/>
                  </a:cxn>
                  <a:cxn ang="0">
                    <a:pos x="112" y="52"/>
                  </a:cxn>
                  <a:cxn ang="0">
                    <a:pos x="120" y="60"/>
                  </a:cxn>
                  <a:cxn ang="0">
                    <a:pos x="122" y="70"/>
                  </a:cxn>
                  <a:cxn ang="0">
                    <a:pos x="130" y="82"/>
                  </a:cxn>
                  <a:cxn ang="0">
                    <a:pos x="136" y="112"/>
                  </a:cxn>
                  <a:cxn ang="0">
                    <a:pos x="120" y="110"/>
                  </a:cxn>
                  <a:cxn ang="0">
                    <a:pos x="100" y="114"/>
                  </a:cxn>
                  <a:cxn ang="0">
                    <a:pos x="92" y="122"/>
                  </a:cxn>
                  <a:cxn ang="0">
                    <a:pos x="90" y="134"/>
                  </a:cxn>
                  <a:cxn ang="0">
                    <a:pos x="94" y="144"/>
                  </a:cxn>
                  <a:cxn ang="0">
                    <a:pos x="98" y="154"/>
                  </a:cxn>
                  <a:cxn ang="0">
                    <a:pos x="86" y="150"/>
                  </a:cxn>
                  <a:cxn ang="0">
                    <a:pos x="68" y="136"/>
                  </a:cxn>
                  <a:cxn ang="0">
                    <a:pos x="52" y="128"/>
                  </a:cxn>
                  <a:cxn ang="0">
                    <a:pos x="50" y="158"/>
                  </a:cxn>
                  <a:cxn ang="0">
                    <a:pos x="48" y="176"/>
                  </a:cxn>
                  <a:cxn ang="0">
                    <a:pos x="48" y="192"/>
                  </a:cxn>
                  <a:cxn ang="0">
                    <a:pos x="52" y="204"/>
                  </a:cxn>
                  <a:cxn ang="0">
                    <a:pos x="60" y="216"/>
                  </a:cxn>
                  <a:cxn ang="0">
                    <a:pos x="66" y="224"/>
                  </a:cxn>
                  <a:cxn ang="0">
                    <a:pos x="68" y="238"/>
                  </a:cxn>
                  <a:cxn ang="0">
                    <a:pos x="74" y="244"/>
                  </a:cxn>
                  <a:cxn ang="0">
                    <a:pos x="104" y="266"/>
                  </a:cxn>
                </a:cxnLst>
                <a:rect l="0" t="0" r="r" b="b"/>
                <a:pathLst>
                  <a:path w="136" h="272">
                    <a:moveTo>
                      <a:pt x="104" y="266"/>
                    </a:moveTo>
                    <a:lnTo>
                      <a:pt x="96" y="266"/>
                    </a:lnTo>
                    <a:lnTo>
                      <a:pt x="94" y="272"/>
                    </a:lnTo>
                    <a:lnTo>
                      <a:pt x="92" y="272"/>
                    </a:lnTo>
                    <a:lnTo>
                      <a:pt x="88" y="272"/>
                    </a:lnTo>
                    <a:lnTo>
                      <a:pt x="84" y="272"/>
                    </a:lnTo>
                    <a:lnTo>
                      <a:pt x="82" y="272"/>
                    </a:lnTo>
                    <a:lnTo>
                      <a:pt x="76" y="264"/>
                    </a:lnTo>
                    <a:lnTo>
                      <a:pt x="72" y="258"/>
                    </a:lnTo>
                    <a:lnTo>
                      <a:pt x="68" y="254"/>
                    </a:lnTo>
                    <a:lnTo>
                      <a:pt x="62" y="254"/>
                    </a:lnTo>
                    <a:lnTo>
                      <a:pt x="56" y="242"/>
                    </a:lnTo>
                    <a:lnTo>
                      <a:pt x="50" y="236"/>
                    </a:lnTo>
                    <a:lnTo>
                      <a:pt x="44" y="230"/>
                    </a:lnTo>
                    <a:lnTo>
                      <a:pt x="38" y="226"/>
                    </a:lnTo>
                    <a:lnTo>
                      <a:pt x="34" y="232"/>
                    </a:lnTo>
                    <a:lnTo>
                      <a:pt x="32" y="228"/>
                    </a:lnTo>
                    <a:lnTo>
                      <a:pt x="30" y="220"/>
                    </a:lnTo>
                    <a:lnTo>
                      <a:pt x="30" y="206"/>
                    </a:lnTo>
                    <a:lnTo>
                      <a:pt x="32" y="172"/>
                    </a:lnTo>
                    <a:lnTo>
                      <a:pt x="38" y="172"/>
                    </a:lnTo>
                    <a:lnTo>
                      <a:pt x="42" y="166"/>
                    </a:lnTo>
                    <a:lnTo>
                      <a:pt x="44" y="162"/>
                    </a:lnTo>
                    <a:lnTo>
                      <a:pt x="44" y="156"/>
                    </a:lnTo>
                    <a:lnTo>
                      <a:pt x="44" y="146"/>
                    </a:lnTo>
                    <a:lnTo>
                      <a:pt x="40" y="134"/>
                    </a:lnTo>
                    <a:lnTo>
                      <a:pt x="34" y="124"/>
                    </a:lnTo>
                    <a:lnTo>
                      <a:pt x="30" y="116"/>
                    </a:lnTo>
                    <a:lnTo>
                      <a:pt x="18" y="106"/>
                    </a:lnTo>
                    <a:lnTo>
                      <a:pt x="20" y="100"/>
                    </a:lnTo>
                    <a:lnTo>
                      <a:pt x="20" y="94"/>
                    </a:lnTo>
                    <a:lnTo>
                      <a:pt x="22" y="88"/>
                    </a:lnTo>
                    <a:lnTo>
                      <a:pt x="22" y="82"/>
                    </a:lnTo>
                    <a:lnTo>
                      <a:pt x="22" y="74"/>
                    </a:lnTo>
                    <a:lnTo>
                      <a:pt x="20" y="68"/>
                    </a:lnTo>
                    <a:lnTo>
                      <a:pt x="12" y="58"/>
                    </a:lnTo>
                    <a:lnTo>
                      <a:pt x="4" y="50"/>
                    </a:lnTo>
                    <a:lnTo>
                      <a:pt x="2" y="44"/>
                    </a:lnTo>
                    <a:lnTo>
                      <a:pt x="0" y="34"/>
                    </a:lnTo>
                    <a:lnTo>
                      <a:pt x="2" y="26"/>
                    </a:lnTo>
                    <a:lnTo>
                      <a:pt x="4" y="22"/>
                    </a:lnTo>
                    <a:lnTo>
                      <a:pt x="8" y="16"/>
                    </a:lnTo>
                    <a:lnTo>
                      <a:pt x="10" y="14"/>
                    </a:lnTo>
                    <a:lnTo>
                      <a:pt x="22" y="6"/>
                    </a:lnTo>
                    <a:lnTo>
                      <a:pt x="32" y="0"/>
                    </a:lnTo>
                    <a:lnTo>
                      <a:pt x="36" y="2"/>
                    </a:lnTo>
                    <a:lnTo>
                      <a:pt x="38" y="6"/>
                    </a:lnTo>
                    <a:lnTo>
                      <a:pt x="40" y="14"/>
                    </a:lnTo>
                    <a:lnTo>
                      <a:pt x="44" y="18"/>
                    </a:lnTo>
                    <a:lnTo>
                      <a:pt x="48" y="18"/>
                    </a:lnTo>
                    <a:lnTo>
                      <a:pt x="50" y="18"/>
                    </a:lnTo>
                    <a:lnTo>
                      <a:pt x="54" y="18"/>
                    </a:lnTo>
                    <a:lnTo>
                      <a:pt x="58" y="20"/>
                    </a:lnTo>
                    <a:lnTo>
                      <a:pt x="58" y="26"/>
                    </a:lnTo>
                    <a:lnTo>
                      <a:pt x="58" y="32"/>
                    </a:lnTo>
                    <a:lnTo>
                      <a:pt x="60" y="52"/>
                    </a:lnTo>
                    <a:lnTo>
                      <a:pt x="68" y="46"/>
                    </a:lnTo>
                    <a:lnTo>
                      <a:pt x="72" y="42"/>
                    </a:lnTo>
                    <a:lnTo>
                      <a:pt x="76" y="42"/>
                    </a:lnTo>
                    <a:lnTo>
                      <a:pt x="78" y="44"/>
                    </a:lnTo>
                    <a:lnTo>
                      <a:pt x="80" y="46"/>
                    </a:lnTo>
                    <a:lnTo>
                      <a:pt x="82" y="48"/>
                    </a:lnTo>
                    <a:lnTo>
                      <a:pt x="84" y="50"/>
                    </a:lnTo>
                    <a:lnTo>
                      <a:pt x="88" y="48"/>
                    </a:lnTo>
                    <a:lnTo>
                      <a:pt x="90" y="44"/>
                    </a:lnTo>
                    <a:lnTo>
                      <a:pt x="94" y="40"/>
                    </a:lnTo>
                    <a:lnTo>
                      <a:pt x="98" y="38"/>
                    </a:lnTo>
                    <a:lnTo>
                      <a:pt x="102" y="38"/>
                    </a:lnTo>
                    <a:lnTo>
                      <a:pt x="106" y="46"/>
                    </a:lnTo>
                    <a:lnTo>
                      <a:pt x="112" y="52"/>
                    </a:lnTo>
                    <a:lnTo>
                      <a:pt x="118" y="56"/>
                    </a:lnTo>
                    <a:lnTo>
                      <a:pt x="120" y="60"/>
                    </a:lnTo>
                    <a:lnTo>
                      <a:pt x="120" y="64"/>
                    </a:lnTo>
                    <a:lnTo>
                      <a:pt x="122" y="70"/>
                    </a:lnTo>
                    <a:lnTo>
                      <a:pt x="126" y="78"/>
                    </a:lnTo>
                    <a:lnTo>
                      <a:pt x="130" y="82"/>
                    </a:lnTo>
                    <a:lnTo>
                      <a:pt x="134" y="86"/>
                    </a:lnTo>
                    <a:lnTo>
                      <a:pt x="136" y="112"/>
                    </a:lnTo>
                    <a:lnTo>
                      <a:pt x="130" y="110"/>
                    </a:lnTo>
                    <a:lnTo>
                      <a:pt x="120" y="110"/>
                    </a:lnTo>
                    <a:lnTo>
                      <a:pt x="108" y="110"/>
                    </a:lnTo>
                    <a:lnTo>
                      <a:pt x="100" y="114"/>
                    </a:lnTo>
                    <a:lnTo>
                      <a:pt x="96" y="118"/>
                    </a:lnTo>
                    <a:lnTo>
                      <a:pt x="92" y="122"/>
                    </a:lnTo>
                    <a:lnTo>
                      <a:pt x="92" y="128"/>
                    </a:lnTo>
                    <a:lnTo>
                      <a:pt x="90" y="134"/>
                    </a:lnTo>
                    <a:lnTo>
                      <a:pt x="92" y="138"/>
                    </a:lnTo>
                    <a:lnTo>
                      <a:pt x="94" y="144"/>
                    </a:lnTo>
                    <a:lnTo>
                      <a:pt x="96" y="148"/>
                    </a:lnTo>
                    <a:lnTo>
                      <a:pt x="98" y="154"/>
                    </a:lnTo>
                    <a:lnTo>
                      <a:pt x="92" y="152"/>
                    </a:lnTo>
                    <a:lnTo>
                      <a:pt x="86" y="150"/>
                    </a:lnTo>
                    <a:lnTo>
                      <a:pt x="76" y="144"/>
                    </a:lnTo>
                    <a:lnTo>
                      <a:pt x="68" y="136"/>
                    </a:lnTo>
                    <a:lnTo>
                      <a:pt x="60" y="128"/>
                    </a:lnTo>
                    <a:lnTo>
                      <a:pt x="52" y="128"/>
                    </a:lnTo>
                    <a:lnTo>
                      <a:pt x="52" y="150"/>
                    </a:lnTo>
                    <a:lnTo>
                      <a:pt x="50" y="158"/>
                    </a:lnTo>
                    <a:lnTo>
                      <a:pt x="48" y="166"/>
                    </a:lnTo>
                    <a:lnTo>
                      <a:pt x="48" y="176"/>
                    </a:lnTo>
                    <a:lnTo>
                      <a:pt x="46" y="188"/>
                    </a:lnTo>
                    <a:lnTo>
                      <a:pt x="48" y="192"/>
                    </a:lnTo>
                    <a:lnTo>
                      <a:pt x="48" y="200"/>
                    </a:lnTo>
                    <a:lnTo>
                      <a:pt x="52" y="204"/>
                    </a:lnTo>
                    <a:lnTo>
                      <a:pt x="60" y="206"/>
                    </a:lnTo>
                    <a:lnTo>
                      <a:pt x="60" y="216"/>
                    </a:lnTo>
                    <a:lnTo>
                      <a:pt x="62" y="220"/>
                    </a:lnTo>
                    <a:lnTo>
                      <a:pt x="66" y="224"/>
                    </a:lnTo>
                    <a:lnTo>
                      <a:pt x="66" y="234"/>
                    </a:lnTo>
                    <a:lnTo>
                      <a:pt x="68" y="238"/>
                    </a:lnTo>
                    <a:lnTo>
                      <a:pt x="70" y="240"/>
                    </a:lnTo>
                    <a:lnTo>
                      <a:pt x="74" y="244"/>
                    </a:lnTo>
                    <a:lnTo>
                      <a:pt x="84" y="248"/>
                    </a:lnTo>
                    <a:lnTo>
                      <a:pt x="104" y="266"/>
                    </a:lnTo>
                    <a:close/>
                  </a:path>
                </a:pathLst>
              </a:custGeom>
              <a:grpFill/>
              <a:ln w="6350" cmpd="sng">
                <a:solidFill>
                  <a:schemeClr val="accent5"/>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92" name="Freeform 15"/>
              <p:cNvSpPr>
                <a:spLocks/>
              </p:cNvSpPr>
              <p:nvPr/>
            </p:nvSpPr>
            <p:spPr bwMode="gray">
              <a:xfrm>
                <a:off x="7021258" y="4213205"/>
                <a:ext cx="114300" cy="161925"/>
              </a:xfrm>
              <a:custGeom>
                <a:avLst/>
                <a:gdLst/>
                <a:ahLst/>
                <a:cxnLst>
                  <a:cxn ang="0">
                    <a:pos x="42" y="12"/>
                  </a:cxn>
                  <a:cxn ang="0">
                    <a:pos x="34" y="12"/>
                  </a:cxn>
                  <a:cxn ang="0">
                    <a:pos x="32" y="18"/>
                  </a:cxn>
                  <a:cxn ang="0">
                    <a:pos x="30" y="18"/>
                  </a:cxn>
                  <a:cxn ang="0">
                    <a:pos x="26" y="18"/>
                  </a:cxn>
                  <a:cxn ang="0">
                    <a:pos x="22" y="18"/>
                  </a:cxn>
                  <a:cxn ang="0">
                    <a:pos x="20" y="18"/>
                  </a:cxn>
                  <a:cxn ang="0">
                    <a:pos x="14" y="10"/>
                  </a:cxn>
                  <a:cxn ang="0">
                    <a:pos x="10" y="4"/>
                  </a:cxn>
                  <a:cxn ang="0">
                    <a:pos x="6" y="0"/>
                  </a:cxn>
                  <a:cxn ang="0">
                    <a:pos x="0" y="0"/>
                  </a:cxn>
                  <a:cxn ang="0">
                    <a:pos x="2" y="8"/>
                  </a:cxn>
                  <a:cxn ang="0">
                    <a:pos x="4" y="14"/>
                  </a:cxn>
                  <a:cxn ang="0">
                    <a:pos x="6" y="24"/>
                  </a:cxn>
                  <a:cxn ang="0">
                    <a:pos x="10" y="36"/>
                  </a:cxn>
                  <a:cxn ang="0">
                    <a:pos x="14" y="46"/>
                  </a:cxn>
                  <a:cxn ang="0">
                    <a:pos x="18" y="54"/>
                  </a:cxn>
                  <a:cxn ang="0">
                    <a:pos x="34" y="72"/>
                  </a:cxn>
                  <a:cxn ang="0">
                    <a:pos x="50" y="86"/>
                  </a:cxn>
                  <a:cxn ang="0">
                    <a:pos x="58" y="96"/>
                  </a:cxn>
                  <a:cxn ang="0">
                    <a:pos x="66" y="102"/>
                  </a:cxn>
                  <a:cxn ang="0">
                    <a:pos x="68" y="100"/>
                  </a:cxn>
                  <a:cxn ang="0">
                    <a:pos x="70" y="100"/>
                  </a:cxn>
                  <a:cxn ang="0">
                    <a:pos x="72" y="96"/>
                  </a:cxn>
                  <a:cxn ang="0">
                    <a:pos x="72" y="90"/>
                  </a:cxn>
                  <a:cxn ang="0">
                    <a:pos x="70" y="84"/>
                  </a:cxn>
                  <a:cxn ang="0">
                    <a:pos x="66" y="74"/>
                  </a:cxn>
                  <a:cxn ang="0">
                    <a:pos x="62" y="68"/>
                  </a:cxn>
                  <a:cxn ang="0">
                    <a:pos x="60" y="64"/>
                  </a:cxn>
                  <a:cxn ang="0">
                    <a:pos x="58" y="60"/>
                  </a:cxn>
                  <a:cxn ang="0">
                    <a:pos x="58" y="40"/>
                  </a:cxn>
                  <a:cxn ang="0">
                    <a:pos x="58" y="32"/>
                  </a:cxn>
                  <a:cxn ang="0">
                    <a:pos x="52" y="24"/>
                  </a:cxn>
                  <a:cxn ang="0">
                    <a:pos x="42" y="12"/>
                  </a:cxn>
                </a:cxnLst>
                <a:rect l="0" t="0" r="r" b="b"/>
                <a:pathLst>
                  <a:path w="72" h="102">
                    <a:moveTo>
                      <a:pt x="42" y="12"/>
                    </a:moveTo>
                    <a:lnTo>
                      <a:pt x="34" y="12"/>
                    </a:lnTo>
                    <a:lnTo>
                      <a:pt x="32" y="18"/>
                    </a:lnTo>
                    <a:lnTo>
                      <a:pt x="30" y="18"/>
                    </a:lnTo>
                    <a:lnTo>
                      <a:pt x="26" y="18"/>
                    </a:lnTo>
                    <a:lnTo>
                      <a:pt x="22" y="18"/>
                    </a:lnTo>
                    <a:lnTo>
                      <a:pt x="20" y="18"/>
                    </a:lnTo>
                    <a:lnTo>
                      <a:pt x="14" y="10"/>
                    </a:lnTo>
                    <a:lnTo>
                      <a:pt x="10" y="4"/>
                    </a:lnTo>
                    <a:lnTo>
                      <a:pt x="6" y="0"/>
                    </a:lnTo>
                    <a:lnTo>
                      <a:pt x="0" y="0"/>
                    </a:lnTo>
                    <a:lnTo>
                      <a:pt x="2" y="8"/>
                    </a:lnTo>
                    <a:lnTo>
                      <a:pt x="4" y="14"/>
                    </a:lnTo>
                    <a:lnTo>
                      <a:pt x="6" y="24"/>
                    </a:lnTo>
                    <a:lnTo>
                      <a:pt x="10" y="36"/>
                    </a:lnTo>
                    <a:lnTo>
                      <a:pt x="14" y="46"/>
                    </a:lnTo>
                    <a:lnTo>
                      <a:pt x="18" y="54"/>
                    </a:lnTo>
                    <a:lnTo>
                      <a:pt x="34" y="72"/>
                    </a:lnTo>
                    <a:lnTo>
                      <a:pt x="50" y="86"/>
                    </a:lnTo>
                    <a:lnTo>
                      <a:pt x="58" y="96"/>
                    </a:lnTo>
                    <a:lnTo>
                      <a:pt x="66" y="102"/>
                    </a:lnTo>
                    <a:lnTo>
                      <a:pt x="68" y="100"/>
                    </a:lnTo>
                    <a:lnTo>
                      <a:pt x="70" y="100"/>
                    </a:lnTo>
                    <a:lnTo>
                      <a:pt x="72" y="96"/>
                    </a:lnTo>
                    <a:lnTo>
                      <a:pt x="72" y="90"/>
                    </a:lnTo>
                    <a:lnTo>
                      <a:pt x="70" y="84"/>
                    </a:lnTo>
                    <a:lnTo>
                      <a:pt x="66" y="74"/>
                    </a:lnTo>
                    <a:lnTo>
                      <a:pt x="62" y="68"/>
                    </a:lnTo>
                    <a:lnTo>
                      <a:pt x="60" y="64"/>
                    </a:lnTo>
                    <a:lnTo>
                      <a:pt x="58" y="60"/>
                    </a:lnTo>
                    <a:lnTo>
                      <a:pt x="58" y="40"/>
                    </a:lnTo>
                    <a:lnTo>
                      <a:pt x="58" y="32"/>
                    </a:lnTo>
                    <a:lnTo>
                      <a:pt x="52" y="24"/>
                    </a:lnTo>
                    <a:lnTo>
                      <a:pt x="42" y="12"/>
                    </a:lnTo>
                    <a:close/>
                  </a:path>
                </a:pathLst>
              </a:custGeom>
              <a:grpFill/>
              <a:ln w="6350" cmpd="sng">
                <a:solidFill>
                  <a:schemeClr val="accent5"/>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93" name="Freeform 16"/>
              <p:cNvSpPr>
                <a:spLocks/>
              </p:cNvSpPr>
              <p:nvPr/>
            </p:nvSpPr>
            <p:spPr bwMode="gray">
              <a:xfrm>
                <a:off x="6779958" y="3578205"/>
                <a:ext cx="212725" cy="504825"/>
              </a:xfrm>
              <a:custGeom>
                <a:avLst/>
                <a:gdLst/>
                <a:ahLst/>
                <a:cxnLst>
                  <a:cxn ang="0">
                    <a:pos x="0" y="140"/>
                  </a:cxn>
                  <a:cxn ang="0">
                    <a:pos x="28" y="166"/>
                  </a:cxn>
                  <a:cxn ang="0">
                    <a:pos x="42" y="180"/>
                  </a:cxn>
                  <a:cxn ang="0">
                    <a:pos x="48" y="198"/>
                  </a:cxn>
                  <a:cxn ang="0">
                    <a:pos x="46" y="212"/>
                  </a:cxn>
                  <a:cxn ang="0">
                    <a:pos x="44" y="224"/>
                  </a:cxn>
                  <a:cxn ang="0">
                    <a:pos x="48" y="226"/>
                  </a:cxn>
                  <a:cxn ang="0">
                    <a:pos x="58" y="228"/>
                  </a:cxn>
                  <a:cxn ang="0">
                    <a:pos x="66" y="228"/>
                  </a:cxn>
                  <a:cxn ang="0">
                    <a:pos x="80" y="224"/>
                  </a:cxn>
                  <a:cxn ang="0">
                    <a:pos x="84" y="206"/>
                  </a:cxn>
                  <a:cxn ang="0">
                    <a:pos x="96" y="220"/>
                  </a:cxn>
                  <a:cxn ang="0">
                    <a:pos x="106" y="252"/>
                  </a:cxn>
                  <a:cxn ang="0">
                    <a:pos x="118" y="276"/>
                  </a:cxn>
                  <a:cxn ang="0">
                    <a:pos x="122" y="286"/>
                  </a:cxn>
                  <a:cxn ang="0">
                    <a:pos x="124" y="310"/>
                  </a:cxn>
                  <a:cxn ang="0">
                    <a:pos x="128" y="318"/>
                  </a:cxn>
                  <a:cxn ang="0">
                    <a:pos x="134" y="308"/>
                  </a:cxn>
                  <a:cxn ang="0">
                    <a:pos x="134" y="292"/>
                  </a:cxn>
                  <a:cxn ang="0">
                    <a:pos x="124" y="270"/>
                  </a:cxn>
                  <a:cxn ang="0">
                    <a:pos x="108" y="252"/>
                  </a:cxn>
                  <a:cxn ang="0">
                    <a:pos x="110" y="240"/>
                  </a:cxn>
                  <a:cxn ang="0">
                    <a:pos x="112" y="228"/>
                  </a:cxn>
                  <a:cxn ang="0">
                    <a:pos x="110" y="214"/>
                  </a:cxn>
                  <a:cxn ang="0">
                    <a:pos x="94" y="196"/>
                  </a:cxn>
                  <a:cxn ang="0">
                    <a:pos x="90" y="180"/>
                  </a:cxn>
                  <a:cxn ang="0">
                    <a:pos x="94" y="168"/>
                  </a:cxn>
                  <a:cxn ang="0">
                    <a:pos x="106" y="156"/>
                  </a:cxn>
                  <a:cxn ang="0">
                    <a:pos x="124" y="144"/>
                  </a:cxn>
                  <a:cxn ang="0">
                    <a:pos x="132" y="134"/>
                  </a:cxn>
                  <a:cxn ang="0">
                    <a:pos x="132" y="128"/>
                  </a:cxn>
                  <a:cxn ang="0">
                    <a:pos x="120" y="122"/>
                  </a:cxn>
                  <a:cxn ang="0">
                    <a:pos x="108" y="116"/>
                  </a:cxn>
                  <a:cxn ang="0">
                    <a:pos x="110" y="102"/>
                  </a:cxn>
                  <a:cxn ang="0">
                    <a:pos x="104" y="96"/>
                  </a:cxn>
                  <a:cxn ang="0">
                    <a:pos x="98" y="90"/>
                  </a:cxn>
                  <a:cxn ang="0">
                    <a:pos x="94" y="82"/>
                  </a:cxn>
                  <a:cxn ang="0">
                    <a:pos x="84" y="82"/>
                  </a:cxn>
                  <a:cxn ang="0">
                    <a:pos x="78" y="76"/>
                  </a:cxn>
                  <a:cxn ang="0">
                    <a:pos x="76" y="64"/>
                  </a:cxn>
                  <a:cxn ang="0">
                    <a:pos x="82" y="52"/>
                  </a:cxn>
                  <a:cxn ang="0">
                    <a:pos x="86" y="48"/>
                  </a:cxn>
                  <a:cxn ang="0">
                    <a:pos x="84" y="28"/>
                  </a:cxn>
                  <a:cxn ang="0">
                    <a:pos x="80" y="14"/>
                  </a:cxn>
                  <a:cxn ang="0">
                    <a:pos x="72" y="12"/>
                  </a:cxn>
                  <a:cxn ang="0">
                    <a:pos x="68" y="4"/>
                  </a:cxn>
                  <a:cxn ang="0">
                    <a:pos x="62" y="0"/>
                  </a:cxn>
                  <a:cxn ang="0">
                    <a:pos x="56" y="8"/>
                  </a:cxn>
                  <a:cxn ang="0">
                    <a:pos x="56" y="20"/>
                  </a:cxn>
                  <a:cxn ang="0">
                    <a:pos x="44" y="22"/>
                  </a:cxn>
                  <a:cxn ang="0">
                    <a:pos x="30" y="34"/>
                  </a:cxn>
                  <a:cxn ang="0">
                    <a:pos x="30" y="40"/>
                  </a:cxn>
                  <a:cxn ang="0">
                    <a:pos x="26" y="60"/>
                  </a:cxn>
                  <a:cxn ang="0">
                    <a:pos x="28" y="64"/>
                  </a:cxn>
                  <a:cxn ang="0">
                    <a:pos x="28" y="70"/>
                  </a:cxn>
                  <a:cxn ang="0">
                    <a:pos x="20" y="84"/>
                  </a:cxn>
                  <a:cxn ang="0">
                    <a:pos x="16" y="82"/>
                  </a:cxn>
                  <a:cxn ang="0">
                    <a:pos x="10" y="86"/>
                  </a:cxn>
                  <a:cxn ang="0">
                    <a:pos x="12" y="100"/>
                  </a:cxn>
                  <a:cxn ang="0">
                    <a:pos x="10" y="118"/>
                  </a:cxn>
                  <a:cxn ang="0">
                    <a:pos x="2" y="124"/>
                  </a:cxn>
                  <a:cxn ang="0">
                    <a:pos x="0" y="136"/>
                  </a:cxn>
                </a:cxnLst>
                <a:rect l="0" t="0" r="r" b="b"/>
                <a:pathLst>
                  <a:path w="134" h="318">
                    <a:moveTo>
                      <a:pt x="0" y="136"/>
                    </a:moveTo>
                    <a:lnTo>
                      <a:pt x="0" y="140"/>
                    </a:lnTo>
                    <a:lnTo>
                      <a:pt x="14" y="152"/>
                    </a:lnTo>
                    <a:lnTo>
                      <a:pt x="28" y="166"/>
                    </a:lnTo>
                    <a:lnTo>
                      <a:pt x="36" y="172"/>
                    </a:lnTo>
                    <a:lnTo>
                      <a:pt x="42" y="180"/>
                    </a:lnTo>
                    <a:lnTo>
                      <a:pt x="46" y="190"/>
                    </a:lnTo>
                    <a:lnTo>
                      <a:pt x="48" y="198"/>
                    </a:lnTo>
                    <a:lnTo>
                      <a:pt x="48" y="204"/>
                    </a:lnTo>
                    <a:lnTo>
                      <a:pt x="46" y="212"/>
                    </a:lnTo>
                    <a:lnTo>
                      <a:pt x="44" y="218"/>
                    </a:lnTo>
                    <a:lnTo>
                      <a:pt x="44" y="224"/>
                    </a:lnTo>
                    <a:lnTo>
                      <a:pt x="44" y="226"/>
                    </a:lnTo>
                    <a:lnTo>
                      <a:pt x="48" y="226"/>
                    </a:lnTo>
                    <a:lnTo>
                      <a:pt x="56" y="224"/>
                    </a:lnTo>
                    <a:lnTo>
                      <a:pt x="58" y="228"/>
                    </a:lnTo>
                    <a:lnTo>
                      <a:pt x="62" y="228"/>
                    </a:lnTo>
                    <a:lnTo>
                      <a:pt x="66" y="228"/>
                    </a:lnTo>
                    <a:lnTo>
                      <a:pt x="72" y="228"/>
                    </a:lnTo>
                    <a:lnTo>
                      <a:pt x="80" y="224"/>
                    </a:lnTo>
                    <a:lnTo>
                      <a:pt x="84" y="216"/>
                    </a:lnTo>
                    <a:lnTo>
                      <a:pt x="84" y="206"/>
                    </a:lnTo>
                    <a:lnTo>
                      <a:pt x="90" y="212"/>
                    </a:lnTo>
                    <a:lnTo>
                      <a:pt x="96" y="220"/>
                    </a:lnTo>
                    <a:lnTo>
                      <a:pt x="102" y="234"/>
                    </a:lnTo>
                    <a:lnTo>
                      <a:pt x="106" y="252"/>
                    </a:lnTo>
                    <a:lnTo>
                      <a:pt x="110" y="268"/>
                    </a:lnTo>
                    <a:lnTo>
                      <a:pt x="118" y="276"/>
                    </a:lnTo>
                    <a:lnTo>
                      <a:pt x="122" y="282"/>
                    </a:lnTo>
                    <a:lnTo>
                      <a:pt x="122" y="286"/>
                    </a:lnTo>
                    <a:lnTo>
                      <a:pt x="124" y="304"/>
                    </a:lnTo>
                    <a:lnTo>
                      <a:pt x="124" y="310"/>
                    </a:lnTo>
                    <a:lnTo>
                      <a:pt x="122" y="318"/>
                    </a:lnTo>
                    <a:lnTo>
                      <a:pt x="128" y="318"/>
                    </a:lnTo>
                    <a:lnTo>
                      <a:pt x="132" y="312"/>
                    </a:lnTo>
                    <a:lnTo>
                      <a:pt x="134" y="308"/>
                    </a:lnTo>
                    <a:lnTo>
                      <a:pt x="134" y="302"/>
                    </a:lnTo>
                    <a:lnTo>
                      <a:pt x="134" y="292"/>
                    </a:lnTo>
                    <a:lnTo>
                      <a:pt x="130" y="280"/>
                    </a:lnTo>
                    <a:lnTo>
                      <a:pt x="124" y="270"/>
                    </a:lnTo>
                    <a:lnTo>
                      <a:pt x="120" y="262"/>
                    </a:lnTo>
                    <a:lnTo>
                      <a:pt x="108" y="252"/>
                    </a:lnTo>
                    <a:lnTo>
                      <a:pt x="110" y="246"/>
                    </a:lnTo>
                    <a:lnTo>
                      <a:pt x="110" y="240"/>
                    </a:lnTo>
                    <a:lnTo>
                      <a:pt x="112" y="234"/>
                    </a:lnTo>
                    <a:lnTo>
                      <a:pt x="112" y="228"/>
                    </a:lnTo>
                    <a:lnTo>
                      <a:pt x="112" y="220"/>
                    </a:lnTo>
                    <a:lnTo>
                      <a:pt x="110" y="214"/>
                    </a:lnTo>
                    <a:lnTo>
                      <a:pt x="102" y="204"/>
                    </a:lnTo>
                    <a:lnTo>
                      <a:pt x="94" y="196"/>
                    </a:lnTo>
                    <a:lnTo>
                      <a:pt x="92" y="190"/>
                    </a:lnTo>
                    <a:lnTo>
                      <a:pt x="90" y="180"/>
                    </a:lnTo>
                    <a:lnTo>
                      <a:pt x="92" y="172"/>
                    </a:lnTo>
                    <a:lnTo>
                      <a:pt x="94" y="168"/>
                    </a:lnTo>
                    <a:lnTo>
                      <a:pt x="98" y="162"/>
                    </a:lnTo>
                    <a:lnTo>
                      <a:pt x="106" y="156"/>
                    </a:lnTo>
                    <a:lnTo>
                      <a:pt x="118" y="148"/>
                    </a:lnTo>
                    <a:lnTo>
                      <a:pt x="124" y="144"/>
                    </a:lnTo>
                    <a:lnTo>
                      <a:pt x="130" y="140"/>
                    </a:lnTo>
                    <a:lnTo>
                      <a:pt x="132" y="134"/>
                    </a:lnTo>
                    <a:lnTo>
                      <a:pt x="134" y="130"/>
                    </a:lnTo>
                    <a:lnTo>
                      <a:pt x="132" y="128"/>
                    </a:lnTo>
                    <a:lnTo>
                      <a:pt x="126" y="126"/>
                    </a:lnTo>
                    <a:lnTo>
                      <a:pt x="120" y="122"/>
                    </a:lnTo>
                    <a:lnTo>
                      <a:pt x="114" y="118"/>
                    </a:lnTo>
                    <a:lnTo>
                      <a:pt x="108" y="116"/>
                    </a:lnTo>
                    <a:lnTo>
                      <a:pt x="110" y="106"/>
                    </a:lnTo>
                    <a:lnTo>
                      <a:pt x="110" y="102"/>
                    </a:lnTo>
                    <a:lnTo>
                      <a:pt x="108" y="98"/>
                    </a:lnTo>
                    <a:lnTo>
                      <a:pt x="104" y="96"/>
                    </a:lnTo>
                    <a:lnTo>
                      <a:pt x="100" y="94"/>
                    </a:lnTo>
                    <a:lnTo>
                      <a:pt x="98" y="90"/>
                    </a:lnTo>
                    <a:lnTo>
                      <a:pt x="96" y="84"/>
                    </a:lnTo>
                    <a:lnTo>
                      <a:pt x="94" y="82"/>
                    </a:lnTo>
                    <a:lnTo>
                      <a:pt x="90" y="82"/>
                    </a:lnTo>
                    <a:lnTo>
                      <a:pt x="84" y="82"/>
                    </a:lnTo>
                    <a:lnTo>
                      <a:pt x="80" y="80"/>
                    </a:lnTo>
                    <a:lnTo>
                      <a:pt x="78" y="76"/>
                    </a:lnTo>
                    <a:lnTo>
                      <a:pt x="76" y="68"/>
                    </a:lnTo>
                    <a:lnTo>
                      <a:pt x="76" y="64"/>
                    </a:lnTo>
                    <a:lnTo>
                      <a:pt x="78" y="58"/>
                    </a:lnTo>
                    <a:lnTo>
                      <a:pt x="82" y="52"/>
                    </a:lnTo>
                    <a:lnTo>
                      <a:pt x="88" y="50"/>
                    </a:lnTo>
                    <a:lnTo>
                      <a:pt x="86" y="48"/>
                    </a:lnTo>
                    <a:lnTo>
                      <a:pt x="88" y="44"/>
                    </a:lnTo>
                    <a:lnTo>
                      <a:pt x="84" y="28"/>
                    </a:lnTo>
                    <a:lnTo>
                      <a:pt x="82" y="18"/>
                    </a:lnTo>
                    <a:lnTo>
                      <a:pt x="80" y="14"/>
                    </a:lnTo>
                    <a:lnTo>
                      <a:pt x="76" y="14"/>
                    </a:lnTo>
                    <a:lnTo>
                      <a:pt x="72" y="12"/>
                    </a:lnTo>
                    <a:lnTo>
                      <a:pt x="72" y="10"/>
                    </a:lnTo>
                    <a:lnTo>
                      <a:pt x="68" y="4"/>
                    </a:lnTo>
                    <a:lnTo>
                      <a:pt x="66" y="2"/>
                    </a:lnTo>
                    <a:lnTo>
                      <a:pt x="62" y="0"/>
                    </a:lnTo>
                    <a:lnTo>
                      <a:pt x="56" y="0"/>
                    </a:lnTo>
                    <a:lnTo>
                      <a:pt x="56" y="8"/>
                    </a:lnTo>
                    <a:lnTo>
                      <a:pt x="54" y="14"/>
                    </a:lnTo>
                    <a:lnTo>
                      <a:pt x="56" y="20"/>
                    </a:lnTo>
                    <a:lnTo>
                      <a:pt x="50" y="20"/>
                    </a:lnTo>
                    <a:lnTo>
                      <a:pt x="44" y="22"/>
                    </a:lnTo>
                    <a:lnTo>
                      <a:pt x="36" y="28"/>
                    </a:lnTo>
                    <a:lnTo>
                      <a:pt x="30" y="34"/>
                    </a:lnTo>
                    <a:lnTo>
                      <a:pt x="28" y="36"/>
                    </a:lnTo>
                    <a:lnTo>
                      <a:pt x="30" y="40"/>
                    </a:lnTo>
                    <a:lnTo>
                      <a:pt x="32" y="42"/>
                    </a:lnTo>
                    <a:lnTo>
                      <a:pt x="26" y="60"/>
                    </a:lnTo>
                    <a:lnTo>
                      <a:pt x="26" y="62"/>
                    </a:lnTo>
                    <a:lnTo>
                      <a:pt x="28" y="64"/>
                    </a:lnTo>
                    <a:lnTo>
                      <a:pt x="30" y="64"/>
                    </a:lnTo>
                    <a:lnTo>
                      <a:pt x="28" y="70"/>
                    </a:lnTo>
                    <a:lnTo>
                      <a:pt x="26" y="74"/>
                    </a:lnTo>
                    <a:lnTo>
                      <a:pt x="20" y="84"/>
                    </a:lnTo>
                    <a:lnTo>
                      <a:pt x="18" y="84"/>
                    </a:lnTo>
                    <a:lnTo>
                      <a:pt x="16" y="82"/>
                    </a:lnTo>
                    <a:lnTo>
                      <a:pt x="12" y="86"/>
                    </a:lnTo>
                    <a:lnTo>
                      <a:pt x="10" y="86"/>
                    </a:lnTo>
                    <a:lnTo>
                      <a:pt x="12" y="92"/>
                    </a:lnTo>
                    <a:lnTo>
                      <a:pt x="12" y="100"/>
                    </a:lnTo>
                    <a:lnTo>
                      <a:pt x="10" y="110"/>
                    </a:lnTo>
                    <a:lnTo>
                      <a:pt x="10" y="118"/>
                    </a:lnTo>
                    <a:lnTo>
                      <a:pt x="4" y="118"/>
                    </a:lnTo>
                    <a:lnTo>
                      <a:pt x="2" y="124"/>
                    </a:lnTo>
                    <a:lnTo>
                      <a:pt x="0" y="130"/>
                    </a:lnTo>
                    <a:lnTo>
                      <a:pt x="0" y="136"/>
                    </a:lnTo>
                    <a:close/>
                  </a:path>
                </a:pathLst>
              </a:custGeom>
              <a:grpFill/>
              <a:ln w="6350" cmpd="sng">
                <a:solidFill>
                  <a:schemeClr val="accent5"/>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94" name="Freeform 17"/>
              <p:cNvSpPr>
                <a:spLocks/>
              </p:cNvSpPr>
              <p:nvPr/>
            </p:nvSpPr>
            <p:spPr bwMode="gray">
              <a:xfrm>
                <a:off x="6656133" y="3638530"/>
                <a:ext cx="133350" cy="152400"/>
              </a:xfrm>
              <a:custGeom>
                <a:avLst/>
                <a:gdLst/>
                <a:ahLst/>
                <a:cxnLst>
                  <a:cxn ang="0">
                    <a:pos x="80" y="86"/>
                  </a:cxn>
                  <a:cxn ang="0">
                    <a:pos x="74" y="88"/>
                  </a:cxn>
                  <a:cxn ang="0">
                    <a:pos x="70" y="76"/>
                  </a:cxn>
                  <a:cxn ang="0">
                    <a:pos x="58" y="72"/>
                  </a:cxn>
                  <a:cxn ang="0">
                    <a:pos x="50" y="70"/>
                  </a:cxn>
                  <a:cxn ang="0">
                    <a:pos x="46" y="66"/>
                  </a:cxn>
                  <a:cxn ang="0">
                    <a:pos x="40" y="80"/>
                  </a:cxn>
                  <a:cxn ang="0">
                    <a:pos x="26" y="86"/>
                  </a:cxn>
                  <a:cxn ang="0">
                    <a:pos x="22" y="70"/>
                  </a:cxn>
                  <a:cxn ang="0">
                    <a:pos x="20" y="58"/>
                  </a:cxn>
                  <a:cxn ang="0">
                    <a:pos x="14" y="52"/>
                  </a:cxn>
                  <a:cxn ang="0">
                    <a:pos x="16" y="40"/>
                  </a:cxn>
                  <a:cxn ang="0">
                    <a:pos x="8" y="34"/>
                  </a:cxn>
                  <a:cxn ang="0">
                    <a:pos x="6" y="28"/>
                  </a:cxn>
                  <a:cxn ang="0">
                    <a:pos x="10" y="26"/>
                  </a:cxn>
                  <a:cxn ang="0">
                    <a:pos x="10" y="18"/>
                  </a:cxn>
                  <a:cxn ang="0">
                    <a:pos x="2" y="10"/>
                  </a:cxn>
                  <a:cxn ang="0">
                    <a:pos x="0" y="4"/>
                  </a:cxn>
                  <a:cxn ang="0">
                    <a:pos x="6" y="0"/>
                  </a:cxn>
                  <a:cxn ang="0">
                    <a:pos x="24" y="10"/>
                  </a:cxn>
                  <a:cxn ang="0">
                    <a:pos x="28" y="16"/>
                  </a:cxn>
                  <a:cxn ang="0">
                    <a:pos x="28" y="22"/>
                  </a:cxn>
                  <a:cxn ang="0">
                    <a:pos x="34" y="26"/>
                  </a:cxn>
                  <a:cxn ang="0">
                    <a:pos x="46" y="26"/>
                  </a:cxn>
                  <a:cxn ang="0">
                    <a:pos x="70" y="30"/>
                  </a:cxn>
                  <a:cxn ang="0">
                    <a:pos x="56" y="56"/>
                  </a:cxn>
                  <a:cxn ang="0">
                    <a:pos x="62" y="62"/>
                  </a:cxn>
                  <a:cxn ang="0">
                    <a:pos x="68" y="56"/>
                  </a:cxn>
                  <a:cxn ang="0">
                    <a:pos x="70" y="50"/>
                  </a:cxn>
                  <a:cxn ang="0">
                    <a:pos x="78" y="66"/>
                  </a:cxn>
                  <a:cxn ang="0">
                    <a:pos x="82" y="78"/>
                  </a:cxn>
                  <a:cxn ang="0">
                    <a:pos x="82" y="82"/>
                  </a:cxn>
                </a:cxnLst>
                <a:rect l="0" t="0" r="r" b="b"/>
                <a:pathLst>
                  <a:path w="84" h="96">
                    <a:moveTo>
                      <a:pt x="82" y="82"/>
                    </a:moveTo>
                    <a:lnTo>
                      <a:pt x="80" y="86"/>
                    </a:lnTo>
                    <a:lnTo>
                      <a:pt x="78" y="96"/>
                    </a:lnTo>
                    <a:lnTo>
                      <a:pt x="74" y="88"/>
                    </a:lnTo>
                    <a:lnTo>
                      <a:pt x="72" y="84"/>
                    </a:lnTo>
                    <a:lnTo>
                      <a:pt x="70" y="76"/>
                    </a:lnTo>
                    <a:lnTo>
                      <a:pt x="64" y="70"/>
                    </a:lnTo>
                    <a:lnTo>
                      <a:pt x="58" y="72"/>
                    </a:lnTo>
                    <a:lnTo>
                      <a:pt x="52" y="72"/>
                    </a:lnTo>
                    <a:lnTo>
                      <a:pt x="50" y="70"/>
                    </a:lnTo>
                    <a:lnTo>
                      <a:pt x="48" y="68"/>
                    </a:lnTo>
                    <a:lnTo>
                      <a:pt x="46" y="66"/>
                    </a:lnTo>
                    <a:lnTo>
                      <a:pt x="46" y="72"/>
                    </a:lnTo>
                    <a:lnTo>
                      <a:pt x="40" y="80"/>
                    </a:lnTo>
                    <a:lnTo>
                      <a:pt x="32" y="84"/>
                    </a:lnTo>
                    <a:lnTo>
                      <a:pt x="26" y="86"/>
                    </a:lnTo>
                    <a:lnTo>
                      <a:pt x="24" y="76"/>
                    </a:lnTo>
                    <a:lnTo>
                      <a:pt x="22" y="70"/>
                    </a:lnTo>
                    <a:lnTo>
                      <a:pt x="22" y="62"/>
                    </a:lnTo>
                    <a:lnTo>
                      <a:pt x="20" y="58"/>
                    </a:lnTo>
                    <a:lnTo>
                      <a:pt x="18" y="54"/>
                    </a:lnTo>
                    <a:lnTo>
                      <a:pt x="14" y="52"/>
                    </a:lnTo>
                    <a:lnTo>
                      <a:pt x="14" y="50"/>
                    </a:lnTo>
                    <a:lnTo>
                      <a:pt x="16" y="40"/>
                    </a:lnTo>
                    <a:lnTo>
                      <a:pt x="10" y="36"/>
                    </a:lnTo>
                    <a:lnTo>
                      <a:pt x="8" y="34"/>
                    </a:lnTo>
                    <a:lnTo>
                      <a:pt x="6" y="30"/>
                    </a:lnTo>
                    <a:lnTo>
                      <a:pt x="6" y="28"/>
                    </a:lnTo>
                    <a:lnTo>
                      <a:pt x="8" y="26"/>
                    </a:lnTo>
                    <a:lnTo>
                      <a:pt x="10" y="26"/>
                    </a:lnTo>
                    <a:lnTo>
                      <a:pt x="12" y="22"/>
                    </a:lnTo>
                    <a:lnTo>
                      <a:pt x="10" y="18"/>
                    </a:lnTo>
                    <a:lnTo>
                      <a:pt x="6" y="14"/>
                    </a:lnTo>
                    <a:lnTo>
                      <a:pt x="2" y="10"/>
                    </a:lnTo>
                    <a:lnTo>
                      <a:pt x="0" y="6"/>
                    </a:lnTo>
                    <a:lnTo>
                      <a:pt x="0" y="4"/>
                    </a:lnTo>
                    <a:lnTo>
                      <a:pt x="2" y="2"/>
                    </a:lnTo>
                    <a:lnTo>
                      <a:pt x="6" y="0"/>
                    </a:lnTo>
                    <a:lnTo>
                      <a:pt x="20" y="6"/>
                    </a:lnTo>
                    <a:lnTo>
                      <a:pt x="24" y="10"/>
                    </a:lnTo>
                    <a:lnTo>
                      <a:pt x="28" y="12"/>
                    </a:lnTo>
                    <a:lnTo>
                      <a:pt x="28" y="16"/>
                    </a:lnTo>
                    <a:lnTo>
                      <a:pt x="28" y="20"/>
                    </a:lnTo>
                    <a:lnTo>
                      <a:pt x="28" y="22"/>
                    </a:lnTo>
                    <a:lnTo>
                      <a:pt x="30" y="24"/>
                    </a:lnTo>
                    <a:lnTo>
                      <a:pt x="34" y="26"/>
                    </a:lnTo>
                    <a:lnTo>
                      <a:pt x="38" y="26"/>
                    </a:lnTo>
                    <a:lnTo>
                      <a:pt x="46" y="26"/>
                    </a:lnTo>
                    <a:lnTo>
                      <a:pt x="70" y="26"/>
                    </a:lnTo>
                    <a:lnTo>
                      <a:pt x="70" y="30"/>
                    </a:lnTo>
                    <a:lnTo>
                      <a:pt x="52" y="50"/>
                    </a:lnTo>
                    <a:lnTo>
                      <a:pt x="56" y="56"/>
                    </a:lnTo>
                    <a:lnTo>
                      <a:pt x="60" y="60"/>
                    </a:lnTo>
                    <a:lnTo>
                      <a:pt x="62" y="62"/>
                    </a:lnTo>
                    <a:lnTo>
                      <a:pt x="66" y="60"/>
                    </a:lnTo>
                    <a:lnTo>
                      <a:pt x="68" y="56"/>
                    </a:lnTo>
                    <a:lnTo>
                      <a:pt x="68" y="52"/>
                    </a:lnTo>
                    <a:lnTo>
                      <a:pt x="70" y="50"/>
                    </a:lnTo>
                    <a:lnTo>
                      <a:pt x="74" y="56"/>
                    </a:lnTo>
                    <a:lnTo>
                      <a:pt x="78" y="66"/>
                    </a:lnTo>
                    <a:lnTo>
                      <a:pt x="78" y="76"/>
                    </a:lnTo>
                    <a:lnTo>
                      <a:pt x="82" y="78"/>
                    </a:lnTo>
                    <a:lnTo>
                      <a:pt x="84" y="80"/>
                    </a:lnTo>
                    <a:lnTo>
                      <a:pt x="82" y="82"/>
                    </a:lnTo>
                    <a:close/>
                  </a:path>
                </a:pathLst>
              </a:custGeom>
              <a:grpFill/>
              <a:ln w="6350" cmpd="sng">
                <a:solidFill>
                  <a:schemeClr val="accent5"/>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95" name="Freeform 18"/>
              <p:cNvSpPr>
                <a:spLocks/>
              </p:cNvSpPr>
              <p:nvPr/>
            </p:nvSpPr>
            <p:spPr bwMode="gray">
              <a:xfrm>
                <a:off x="6179883" y="3368655"/>
                <a:ext cx="688975" cy="796925"/>
              </a:xfrm>
              <a:custGeom>
                <a:avLst/>
                <a:gdLst/>
                <a:ahLst/>
                <a:cxnLst>
                  <a:cxn ang="0">
                    <a:pos x="428" y="152"/>
                  </a:cxn>
                  <a:cxn ang="0">
                    <a:pos x="408" y="172"/>
                  </a:cxn>
                  <a:cxn ang="0">
                    <a:pos x="408" y="196"/>
                  </a:cxn>
                  <a:cxn ang="0">
                    <a:pos x="394" y="214"/>
                  </a:cxn>
                  <a:cxn ang="0">
                    <a:pos x="388" y="250"/>
                  </a:cxn>
                  <a:cxn ang="0">
                    <a:pos x="374" y="226"/>
                  </a:cxn>
                  <a:cxn ang="0">
                    <a:pos x="362" y="232"/>
                  </a:cxn>
                  <a:cxn ang="0">
                    <a:pos x="370" y="196"/>
                  </a:cxn>
                  <a:cxn ang="0">
                    <a:pos x="328" y="192"/>
                  </a:cxn>
                  <a:cxn ang="0">
                    <a:pos x="320" y="176"/>
                  </a:cxn>
                  <a:cxn ang="0">
                    <a:pos x="302" y="180"/>
                  </a:cxn>
                  <a:cxn ang="0">
                    <a:pos x="308" y="196"/>
                  </a:cxn>
                  <a:cxn ang="0">
                    <a:pos x="316" y="210"/>
                  </a:cxn>
                  <a:cxn ang="0">
                    <a:pos x="322" y="232"/>
                  </a:cxn>
                  <a:cxn ang="0">
                    <a:pos x="310" y="256"/>
                  </a:cxn>
                  <a:cxn ang="0">
                    <a:pos x="292" y="288"/>
                  </a:cxn>
                  <a:cxn ang="0">
                    <a:pos x="266" y="306"/>
                  </a:cxn>
                  <a:cxn ang="0">
                    <a:pos x="222" y="360"/>
                  </a:cxn>
                  <a:cxn ang="0">
                    <a:pos x="198" y="382"/>
                  </a:cxn>
                  <a:cxn ang="0">
                    <a:pos x="206" y="426"/>
                  </a:cxn>
                  <a:cxn ang="0">
                    <a:pos x="204" y="450"/>
                  </a:cxn>
                  <a:cxn ang="0">
                    <a:pos x="194" y="472"/>
                  </a:cxn>
                  <a:cxn ang="0">
                    <a:pos x="186" y="490"/>
                  </a:cxn>
                  <a:cxn ang="0">
                    <a:pos x="170" y="502"/>
                  </a:cxn>
                  <a:cxn ang="0">
                    <a:pos x="142" y="466"/>
                  </a:cxn>
                  <a:cxn ang="0">
                    <a:pos x="110" y="388"/>
                  </a:cxn>
                  <a:cxn ang="0">
                    <a:pos x="76" y="284"/>
                  </a:cxn>
                  <a:cxn ang="0">
                    <a:pos x="66" y="258"/>
                  </a:cxn>
                  <a:cxn ang="0">
                    <a:pos x="44" y="276"/>
                  </a:cxn>
                  <a:cxn ang="0">
                    <a:pos x="20" y="246"/>
                  </a:cxn>
                  <a:cxn ang="0">
                    <a:pos x="24" y="240"/>
                  </a:cxn>
                  <a:cxn ang="0">
                    <a:pos x="0" y="220"/>
                  </a:cxn>
                  <a:cxn ang="0">
                    <a:pos x="12" y="210"/>
                  </a:cxn>
                  <a:cxn ang="0">
                    <a:pos x="38" y="204"/>
                  </a:cxn>
                  <a:cxn ang="0">
                    <a:pos x="20" y="178"/>
                  </a:cxn>
                  <a:cxn ang="0">
                    <a:pos x="8" y="160"/>
                  </a:cxn>
                  <a:cxn ang="0">
                    <a:pos x="26" y="144"/>
                  </a:cxn>
                  <a:cxn ang="0">
                    <a:pos x="52" y="124"/>
                  </a:cxn>
                  <a:cxn ang="0">
                    <a:pos x="68" y="92"/>
                  </a:cxn>
                  <a:cxn ang="0">
                    <a:pos x="78" y="66"/>
                  </a:cxn>
                  <a:cxn ang="0">
                    <a:pos x="52" y="34"/>
                  </a:cxn>
                  <a:cxn ang="0">
                    <a:pos x="62" y="20"/>
                  </a:cxn>
                  <a:cxn ang="0">
                    <a:pos x="88" y="18"/>
                  </a:cxn>
                  <a:cxn ang="0">
                    <a:pos x="128" y="0"/>
                  </a:cxn>
                  <a:cxn ang="0">
                    <a:pos x="140" y="16"/>
                  </a:cxn>
                  <a:cxn ang="0">
                    <a:pos x="134" y="48"/>
                  </a:cxn>
                  <a:cxn ang="0">
                    <a:pos x="134" y="68"/>
                  </a:cxn>
                  <a:cxn ang="0">
                    <a:pos x="156" y="88"/>
                  </a:cxn>
                  <a:cxn ang="0">
                    <a:pos x="168" y="126"/>
                  </a:cxn>
                  <a:cxn ang="0">
                    <a:pos x="220" y="154"/>
                  </a:cxn>
                  <a:cxn ang="0">
                    <a:pos x="248" y="164"/>
                  </a:cxn>
                  <a:cxn ang="0">
                    <a:pos x="298" y="168"/>
                  </a:cxn>
                  <a:cxn ang="0">
                    <a:pos x="294" y="148"/>
                  </a:cxn>
                  <a:cxn ang="0">
                    <a:pos x="308" y="158"/>
                  </a:cxn>
                  <a:cxn ang="0">
                    <a:pos x="348" y="166"/>
                  </a:cxn>
                  <a:cxn ang="0">
                    <a:pos x="364" y="140"/>
                  </a:cxn>
                  <a:cxn ang="0">
                    <a:pos x="394" y="120"/>
                  </a:cxn>
                  <a:cxn ang="0">
                    <a:pos x="406" y="116"/>
                  </a:cxn>
                  <a:cxn ang="0">
                    <a:pos x="424" y="134"/>
                  </a:cxn>
                </a:cxnLst>
                <a:rect l="0" t="0" r="r" b="b"/>
                <a:pathLst>
                  <a:path w="434" h="502">
                    <a:moveTo>
                      <a:pt x="434" y="132"/>
                    </a:moveTo>
                    <a:lnTo>
                      <a:pt x="434" y="140"/>
                    </a:lnTo>
                    <a:lnTo>
                      <a:pt x="432" y="146"/>
                    </a:lnTo>
                    <a:lnTo>
                      <a:pt x="434" y="152"/>
                    </a:lnTo>
                    <a:lnTo>
                      <a:pt x="428" y="152"/>
                    </a:lnTo>
                    <a:lnTo>
                      <a:pt x="422" y="154"/>
                    </a:lnTo>
                    <a:lnTo>
                      <a:pt x="414" y="160"/>
                    </a:lnTo>
                    <a:lnTo>
                      <a:pt x="408" y="166"/>
                    </a:lnTo>
                    <a:lnTo>
                      <a:pt x="406" y="168"/>
                    </a:lnTo>
                    <a:lnTo>
                      <a:pt x="408" y="172"/>
                    </a:lnTo>
                    <a:lnTo>
                      <a:pt x="410" y="174"/>
                    </a:lnTo>
                    <a:lnTo>
                      <a:pt x="404" y="192"/>
                    </a:lnTo>
                    <a:lnTo>
                      <a:pt x="404" y="194"/>
                    </a:lnTo>
                    <a:lnTo>
                      <a:pt x="406" y="196"/>
                    </a:lnTo>
                    <a:lnTo>
                      <a:pt x="408" y="196"/>
                    </a:lnTo>
                    <a:lnTo>
                      <a:pt x="406" y="202"/>
                    </a:lnTo>
                    <a:lnTo>
                      <a:pt x="404" y="206"/>
                    </a:lnTo>
                    <a:lnTo>
                      <a:pt x="398" y="216"/>
                    </a:lnTo>
                    <a:lnTo>
                      <a:pt x="396" y="216"/>
                    </a:lnTo>
                    <a:lnTo>
                      <a:pt x="394" y="214"/>
                    </a:lnTo>
                    <a:lnTo>
                      <a:pt x="390" y="218"/>
                    </a:lnTo>
                    <a:lnTo>
                      <a:pt x="388" y="218"/>
                    </a:lnTo>
                    <a:lnTo>
                      <a:pt x="390" y="222"/>
                    </a:lnTo>
                    <a:lnTo>
                      <a:pt x="390" y="226"/>
                    </a:lnTo>
                    <a:lnTo>
                      <a:pt x="388" y="250"/>
                    </a:lnTo>
                    <a:lnTo>
                      <a:pt x="384" y="250"/>
                    </a:lnTo>
                    <a:lnTo>
                      <a:pt x="382" y="248"/>
                    </a:lnTo>
                    <a:lnTo>
                      <a:pt x="380" y="246"/>
                    </a:lnTo>
                    <a:lnTo>
                      <a:pt x="378" y="236"/>
                    </a:lnTo>
                    <a:lnTo>
                      <a:pt x="374" y="226"/>
                    </a:lnTo>
                    <a:lnTo>
                      <a:pt x="370" y="220"/>
                    </a:lnTo>
                    <a:lnTo>
                      <a:pt x="368" y="222"/>
                    </a:lnTo>
                    <a:lnTo>
                      <a:pt x="368" y="226"/>
                    </a:lnTo>
                    <a:lnTo>
                      <a:pt x="366" y="230"/>
                    </a:lnTo>
                    <a:lnTo>
                      <a:pt x="362" y="232"/>
                    </a:lnTo>
                    <a:lnTo>
                      <a:pt x="360" y="230"/>
                    </a:lnTo>
                    <a:lnTo>
                      <a:pt x="356" y="226"/>
                    </a:lnTo>
                    <a:lnTo>
                      <a:pt x="352" y="220"/>
                    </a:lnTo>
                    <a:lnTo>
                      <a:pt x="370" y="200"/>
                    </a:lnTo>
                    <a:lnTo>
                      <a:pt x="370" y="196"/>
                    </a:lnTo>
                    <a:lnTo>
                      <a:pt x="346" y="196"/>
                    </a:lnTo>
                    <a:lnTo>
                      <a:pt x="338" y="196"/>
                    </a:lnTo>
                    <a:lnTo>
                      <a:pt x="334" y="196"/>
                    </a:lnTo>
                    <a:lnTo>
                      <a:pt x="330" y="194"/>
                    </a:lnTo>
                    <a:lnTo>
                      <a:pt x="328" y="192"/>
                    </a:lnTo>
                    <a:lnTo>
                      <a:pt x="328" y="190"/>
                    </a:lnTo>
                    <a:lnTo>
                      <a:pt x="328" y="186"/>
                    </a:lnTo>
                    <a:lnTo>
                      <a:pt x="328" y="182"/>
                    </a:lnTo>
                    <a:lnTo>
                      <a:pt x="324" y="180"/>
                    </a:lnTo>
                    <a:lnTo>
                      <a:pt x="320" y="176"/>
                    </a:lnTo>
                    <a:lnTo>
                      <a:pt x="306" y="170"/>
                    </a:lnTo>
                    <a:lnTo>
                      <a:pt x="302" y="172"/>
                    </a:lnTo>
                    <a:lnTo>
                      <a:pt x="300" y="174"/>
                    </a:lnTo>
                    <a:lnTo>
                      <a:pt x="300" y="176"/>
                    </a:lnTo>
                    <a:lnTo>
                      <a:pt x="302" y="180"/>
                    </a:lnTo>
                    <a:lnTo>
                      <a:pt x="306" y="184"/>
                    </a:lnTo>
                    <a:lnTo>
                      <a:pt x="310" y="188"/>
                    </a:lnTo>
                    <a:lnTo>
                      <a:pt x="312" y="192"/>
                    </a:lnTo>
                    <a:lnTo>
                      <a:pt x="310" y="196"/>
                    </a:lnTo>
                    <a:lnTo>
                      <a:pt x="308" y="196"/>
                    </a:lnTo>
                    <a:lnTo>
                      <a:pt x="306" y="198"/>
                    </a:lnTo>
                    <a:lnTo>
                      <a:pt x="306" y="200"/>
                    </a:lnTo>
                    <a:lnTo>
                      <a:pt x="308" y="204"/>
                    </a:lnTo>
                    <a:lnTo>
                      <a:pt x="310" y="206"/>
                    </a:lnTo>
                    <a:lnTo>
                      <a:pt x="316" y="210"/>
                    </a:lnTo>
                    <a:lnTo>
                      <a:pt x="314" y="220"/>
                    </a:lnTo>
                    <a:lnTo>
                      <a:pt x="314" y="222"/>
                    </a:lnTo>
                    <a:lnTo>
                      <a:pt x="318" y="224"/>
                    </a:lnTo>
                    <a:lnTo>
                      <a:pt x="320" y="228"/>
                    </a:lnTo>
                    <a:lnTo>
                      <a:pt x="322" y="232"/>
                    </a:lnTo>
                    <a:lnTo>
                      <a:pt x="322" y="240"/>
                    </a:lnTo>
                    <a:lnTo>
                      <a:pt x="324" y="246"/>
                    </a:lnTo>
                    <a:lnTo>
                      <a:pt x="326" y="256"/>
                    </a:lnTo>
                    <a:lnTo>
                      <a:pt x="318" y="256"/>
                    </a:lnTo>
                    <a:lnTo>
                      <a:pt x="310" y="256"/>
                    </a:lnTo>
                    <a:lnTo>
                      <a:pt x="312" y="256"/>
                    </a:lnTo>
                    <a:lnTo>
                      <a:pt x="302" y="260"/>
                    </a:lnTo>
                    <a:lnTo>
                      <a:pt x="298" y="266"/>
                    </a:lnTo>
                    <a:lnTo>
                      <a:pt x="296" y="282"/>
                    </a:lnTo>
                    <a:lnTo>
                      <a:pt x="292" y="288"/>
                    </a:lnTo>
                    <a:lnTo>
                      <a:pt x="286" y="290"/>
                    </a:lnTo>
                    <a:lnTo>
                      <a:pt x="280" y="292"/>
                    </a:lnTo>
                    <a:lnTo>
                      <a:pt x="272" y="296"/>
                    </a:lnTo>
                    <a:lnTo>
                      <a:pt x="270" y="300"/>
                    </a:lnTo>
                    <a:lnTo>
                      <a:pt x="266" y="306"/>
                    </a:lnTo>
                    <a:lnTo>
                      <a:pt x="260" y="318"/>
                    </a:lnTo>
                    <a:lnTo>
                      <a:pt x="246" y="334"/>
                    </a:lnTo>
                    <a:lnTo>
                      <a:pt x="232" y="352"/>
                    </a:lnTo>
                    <a:lnTo>
                      <a:pt x="226" y="358"/>
                    </a:lnTo>
                    <a:lnTo>
                      <a:pt x="222" y="360"/>
                    </a:lnTo>
                    <a:lnTo>
                      <a:pt x="212" y="364"/>
                    </a:lnTo>
                    <a:lnTo>
                      <a:pt x="206" y="366"/>
                    </a:lnTo>
                    <a:lnTo>
                      <a:pt x="202" y="370"/>
                    </a:lnTo>
                    <a:lnTo>
                      <a:pt x="200" y="376"/>
                    </a:lnTo>
                    <a:lnTo>
                      <a:pt x="198" y="382"/>
                    </a:lnTo>
                    <a:lnTo>
                      <a:pt x="200" y="388"/>
                    </a:lnTo>
                    <a:lnTo>
                      <a:pt x="202" y="398"/>
                    </a:lnTo>
                    <a:lnTo>
                      <a:pt x="206" y="406"/>
                    </a:lnTo>
                    <a:lnTo>
                      <a:pt x="208" y="416"/>
                    </a:lnTo>
                    <a:lnTo>
                      <a:pt x="206" y="426"/>
                    </a:lnTo>
                    <a:lnTo>
                      <a:pt x="204" y="432"/>
                    </a:lnTo>
                    <a:lnTo>
                      <a:pt x="202" y="436"/>
                    </a:lnTo>
                    <a:lnTo>
                      <a:pt x="202" y="442"/>
                    </a:lnTo>
                    <a:lnTo>
                      <a:pt x="202" y="446"/>
                    </a:lnTo>
                    <a:lnTo>
                      <a:pt x="204" y="450"/>
                    </a:lnTo>
                    <a:lnTo>
                      <a:pt x="206" y="452"/>
                    </a:lnTo>
                    <a:lnTo>
                      <a:pt x="206" y="456"/>
                    </a:lnTo>
                    <a:lnTo>
                      <a:pt x="204" y="464"/>
                    </a:lnTo>
                    <a:lnTo>
                      <a:pt x="198" y="468"/>
                    </a:lnTo>
                    <a:lnTo>
                      <a:pt x="194" y="472"/>
                    </a:lnTo>
                    <a:lnTo>
                      <a:pt x="192" y="478"/>
                    </a:lnTo>
                    <a:lnTo>
                      <a:pt x="194" y="484"/>
                    </a:lnTo>
                    <a:lnTo>
                      <a:pt x="196" y="486"/>
                    </a:lnTo>
                    <a:lnTo>
                      <a:pt x="188" y="488"/>
                    </a:lnTo>
                    <a:lnTo>
                      <a:pt x="186" y="490"/>
                    </a:lnTo>
                    <a:lnTo>
                      <a:pt x="184" y="492"/>
                    </a:lnTo>
                    <a:lnTo>
                      <a:pt x="182" y="496"/>
                    </a:lnTo>
                    <a:lnTo>
                      <a:pt x="178" y="500"/>
                    </a:lnTo>
                    <a:lnTo>
                      <a:pt x="174" y="502"/>
                    </a:lnTo>
                    <a:lnTo>
                      <a:pt x="170" y="502"/>
                    </a:lnTo>
                    <a:lnTo>
                      <a:pt x="164" y="500"/>
                    </a:lnTo>
                    <a:lnTo>
                      <a:pt x="160" y="496"/>
                    </a:lnTo>
                    <a:lnTo>
                      <a:pt x="154" y="490"/>
                    </a:lnTo>
                    <a:lnTo>
                      <a:pt x="150" y="482"/>
                    </a:lnTo>
                    <a:lnTo>
                      <a:pt x="142" y="466"/>
                    </a:lnTo>
                    <a:lnTo>
                      <a:pt x="138" y="450"/>
                    </a:lnTo>
                    <a:lnTo>
                      <a:pt x="134" y="438"/>
                    </a:lnTo>
                    <a:lnTo>
                      <a:pt x="126" y="420"/>
                    </a:lnTo>
                    <a:lnTo>
                      <a:pt x="118" y="404"/>
                    </a:lnTo>
                    <a:lnTo>
                      <a:pt x="110" y="388"/>
                    </a:lnTo>
                    <a:lnTo>
                      <a:pt x="100" y="360"/>
                    </a:lnTo>
                    <a:lnTo>
                      <a:pt x="86" y="332"/>
                    </a:lnTo>
                    <a:lnTo>
                      <a:pt x="82" y="316"/>
                    </a:lnTo>
                    <a:lnTo>
                      <a:pt x="78" y="302"/>
                    </a:lnTo>
                    <a:lnTo>
                      <a:pt x="76" y="284"/>
                    </a:lnTo>
                    <a:lnTo>
                      <a:pt x="76" y="268"/>
                    </a:lnTo>
                    <a:lnTo>
                      <a:pt x="74" y="260"/>
                    </a:lnTo>
                    <a:lnTo>
                      <a:pt x="72" y="256"/>
                    </a:lnTo>
                    <a:lnTo>
                      <a:pt x="68" y="248"/>
                    </a:lnTo>
                    <a:lnTo>
                      <a:pt x="66" y="258"/>
                    </a:lnTo>
                    <a:lnTo>
                      <a:pt x="62" y="268"/>
                    </a:lnTo>
                    <a:lnTo>
                      <a:pt x="58" y="276"/>
                    </a:lnTo>
                    <a:lnTo>
                      <a:pt x="54" y="278"/>
                    </a:lnTo>
                    <a:lnTo>
                      <a:pt x="50" y="278"/>
                    </a:lnTo>
                    <a:lnTo>
                      <a:pt x="44" y="276"/>
                    </a:lnTo>
                    <a:lnTo>
                      <a:pt x="38" y="274"/>
                    </a:lnTo>
                    <a:lnTo>
                      <a:pt x="28" y="266"/>
                    </a:lnTo>
                    <a:lnTo>
                      <a:pt x="20" y="256"/>
                    </a:lnTo>
                    <a:lnTo>
                      <a:pt x="14" y="248"/>
                    </a:lnTo>
                    <a:lnTo>
                      <a:pt x="20" y="246"/>
                    </a:lnTo>
                    <a:lnTo>
                      <a:pt x="24" y="244"/>
                    </a:lnTo>
                    <a:lnTo>
                      <a:pt x="30" y="240"/>
                    </a:lnTo>
                    <a:lnTo>
                      <a:pt x="32" y="234"/>
                    </a:lnTo>
                    <a:lnTo>
                      <a:pt x="24" y="238"/>
                    </a:lnTo>
                    <a:lnTo>
                      <a:pt x="24" y="240"/>
                    </a:lnTo>
                    <a:lnTo>
                      <a:pt x="20" y="242"/>
                    </a:lnTo>
                    <a:lnTo>
                      <a:pt x="14" y="238"/>
                    </a:lnTo>
                    <a:lnTo>
                      <a:pt x="8" y="232"/>
                    </a:lnTo>
                    <a:lnTo>
                      <a:pt x="2" y="224"/>
                    </a:lnTo>
                    <a:lnTo>
                      <a:pt x="0" y="220"/>
                    </a:lnTo>
                    <a:lnTo>
                      <a:pt x="0" y="214"/>
                    </a:lnTo>
                    <a:lnTo>
                      <a:pt x="2" y="212"/>
                    </a:lnTo>
                    <a:lnTo>
                      <a:pt x="4" y="210"/>
                    </a:lnTo>
                    <a:lnTo>
                      <a:pt x="8" y="210"/>
                    </a:lnTo>
                    <a:lnTo>
                      <a:pt x="12" y="210"/>
                    </a:lnTo>
                    <a:lnTo>
                      <a:pt x="16" y="212"/>
                    </a:lnTo>
                    <a:lnTo>
                      <a:pt x="20" y="214"/>
                    </a:lnTo>
                    <a:lnTo>
                      <a:pt x="30" y="212"/>
                    </a:lnTo>
                    <a:lnTo>
                      <a:pt x="36" y="208"/>
                    </a:lnTo>
                    <a:lnTo>
                      <a:pt x="38" y="204"/>
                    </a:lnTo>
                    <a:lnTo>
                      <a:pt x="36" y="196"/>
                    </a:lnTo>
                    <a:lnTo>
                      <a:pt x="32" y="192"/>
                    </a:lnTo>
                    <a:lnTo>
                      <a:pt x="24" y="184"/>
                    </a:lnTo>
                    <a:lnTo>
                      <a:pt x="22" y="182"/>
                    </a:lnTo>
                    <a:lnTo>
                      <a:pt x="20" y="178"/>
                    </a:lnTo>
                    <a:lnTo>
                      <a:pt x="20" y="170"/>
                    </a:lnTo>
                    <a:lnTo>
                      <a:pt x="18" y="168"/>
                    </a:lnTo>
                    <a:lnTo>
                      <a:pt x="14" y="168"/>
                    </a:lnTo>
                    <a:lnTo>
                      <a:pt x="10" y="164"/>
                    </a:lnTo>
                    <a:lnTo>
                      <a:pt x="8" y="160"/>
                    </a:lnTo>
                    <a:lnTo>
                      <a:pt x="10" y="156"/>
                    </a:lnTo>
                    <a:lnTo>
                      <a:pt x="14" y="150"/>
                    </a:lnTo>
                    <a:lnTo>
                      <a:pt x="18" y="144"/>
                    </a:lnTo>
                    <a:lnTo>
                      <a:pt x="22" y="142"/>
                    </a:lnTo>
                    <a:lnTo>
                      <a:pt x="26" y="144"/>
                    </a:lnTo>
                    <a:lnTo>
                      <a:pt x="30" y="146"/>
                    </a:lnTo>
                    <a:lnTo>
                      <a:pt x="34" y="146"/>
                    </a:lnTo>
                    <a:lnTo>
                      <a:pt x="38" y="142"/>
                    </a:lnTo>
                    <a:lnTo>
                      <a:pt x="44" y="136"/>
                    </a:lnTo>
                    <a:lnTo>
                      <a:pt x="52" y="124"/>
                    </a:lnTo>
                    <a:lnTo>
                      <a:pt x="56" y="118"/>
                    </a:lnTo>
                    <a:lnTo>
                      <a:pt x="58" y="110"/>
                    </a:lnTo>
                    <a:lnTo>
                      <a:pt x="62" y="104"/>
                    </a:lnTo>
                    <a:lnTo>
                      <a:pt x="66" y="98"/>
                    </a:lnTo>
                    <a:lnTo>
                      <a:pt x="68" y="92"/>
                    </a:lnTo>
                    <a:lnTo>
                      <a:pt x="72" y="88"/>
                    </a:lnTo>
                    <a:lnTo>
                      <a:pt x="72" y="74"/>
                    </a:lnTo>
                    <a:lnTo>
                      <a:pt x="74" y="70"/>
                    </a:lnTo>
                    <a:lnTo>
                      <a:pt x="78" y="68"/>
                    </a:lnTo>
                    <a:lnTo>
                      <a:pt x="78" y="66"/>
                    </a:lnTo>
                    <a:lnTo>
                      <a:pt x="80" y="62"/>
                    </a:lnTo>
                    <a:lnTo>
                      <a:pt x="72" y="58"/>
                    </a:lnTo>
                    <a:lnTo>
                      <a:pt x="62" y="50"/>
                    </a:lnTo>
                    <a:lnTo>
                      <a:pt x="54" y="38"/>
                    </a:lnTo>
                    <a:lnTo>
                      <a:pt x="52" y="34"/>
                    </a:lnTo>
                    <a:lnTo>
                      <a:pt x="52" y="30"/>
                    </a:lnTo>
                    <a:lnTo>
                      <a:pt x="50" y="28"/>
                    </a:lnTo>
                    <a:lnTo>
                      <a:pt x="54" y="22"/>
                    </a:lnTo>
                    <a:lnTo>
                      <a:pt x="58" y="18"/>
                    </a:lnTo>
                    <a:lnTo>
                      <a:pt x="62" y="20"/>
                    </a:lnTo>
                    <a:lnTo>
                      <a:pt x="66" y="22"/>
                    </a:lnTo>
                    <a:lnTo>
                      <a:pt x="68" y="22"/>
                    </a:lnTo>
                    <a:lnTo>
                      <a:pt x="72" y="24"/>
                    </a:lnTo>
                    <a:lnTo>
                      <a:pt x="80" y="22"/>
                    </a:lnTo>
                    <a:lnTo>
                      <a:pt x="88" y="18"/>
                    </a:lnTo>
                    <a:lnTo>
                      <a:pt x="98" y="10"/>
                    </a:lnTo>
                    <a:lnTo>
                      <a:pt x="108" y="4"/>
                    </a:lnTo>
                    <a:lnTo>
                      <a:pt x="114" y="0"/>
                    </a:lnTo>
                    <a:lnTo>
                      <a:pt x="120" y="0"/>
                    </a:lnTo>
                    <a:lnTo>
                      <a:pt x="128" y="0"/>
                    </a:lnTo>
                    <a:lnTo>
                      <a:pt x="134" y="4"/>
                    </a:lnTo>
                    <a:lnTo>
                      <a:pt x="136" y="4"/>
                    </a:lnTo>
                    <a:lnTo>
                      <a:pt x="142" y="6"/>
                    </a:lnTo>
                    <a:lnTo>
                      <a:pt x="142" y="12"/>
                    </a:lnTo>
                    <a:lnTo>
                      <a:pt x="140" y="16"/>
                    </a:lnTo>
                    <a:lnTo>
                      <a:pt x="134" y="24"/>
                    </a:lnTo>
                    <a:lnTo>
                      <a:pt x="132" y="32"/>
                    </a:lnTo>
                    <a:lnTo>
                      <a:pt x="130" y="38"/>
                    </a:lnTo>
                    <a:lnTo>
                      <a:pt x="132" y="42"/>
                    </a:lnTo>
                    <a:lnTo>
                      <a:pt x="134" y="48"/>
                    </a:lnTo>
                    <a:lnTo>
                      <a:pt x="142" y="56"/>
                    </a:lnTo>
                    <a:lnTo>
                      <a:pt x="140" y="58"/>
                    </a:lnTo>
                    <a:lnTo>
                      <a:pt x="138" y="58"/>
                    </a:lnTo>
                    <a:lnTo>
                      <a:pt x="132" y="60"/>
                    </a:lnTo>
                    <a:lnTo>
                      <a:pt x="134" y="68"/>
                    </a:lnTo>
                    <a:lnTo>
                      <a:pt x="134" y="72"/>
                    </a:lnTo>
                    <a:lnTo>
                      <a:pt x="136" y="76"/>
                    </a:lnTo>
                    <a:lnTo>
                      <a:pt x="138" y="80"/>
                    </a:lnTo>
                    <a:lnTo>
                      <a:pt x="146" y="84"/>
                    </a:lnTo>
                    <a:lnTo>
                      <a:pt x="156" y="88"/>
                    </a:lnTo>
                    <a:lnTo>
                      <a:pt x="164" y="96"/>
                    </a:lnTo>
                    <a:lnTo>
                      <a:pt x="172" y="104"/>
                    </a:lnTo>
                    <a:lnTo>
                      <a:pt x="168" y="112"/>
                    </a:lnTo>
                    <a:lnTo>
                      <a:pt x="166" y="122"/>
                    </a:lnTo>
                    <a:lnTo>
                      <a:pt x="168" y="126"/>
                    </a:lnTo>
                    <a:lnTo>
                      <a:pt x="170" y="128"/>
                    </a:lnTo>
                    <a:lnTo>
                      <a:pt x="176" y="132"/>
                    </a:lnTo>
                    <a:lnTo>
                      <a:pt x="198" y="142"/>
                    </a:lnTo>
                    <a:lnTo>
                      <a:pt x="210" y="150"/>
                    </a:lnTo>
                    <a:lnTo>
                      <a:pt x="220" y="154"/>
                    </a:lnTo>
                    <a:lnTo>
                      <a:pt x="230" y="150"/>
                    </a:lnTo>
                    <a:lnTo>
                      <a:pt x="234" y="152"/>
                    </a:lnTo>
                    <a:lnTo>
                      <a:pt x="238" y="152"/>
                    </a:lnTo>
                    <a:lnTo>
                      <a:pt x="244" y="158"/>
                    </a:lnTo>
                    <a:lnTo>
                      <a:pt x="248" y="164"/>
                    </a:lnTo>
                    <a:lnTo>
                      <a:pt x="264" y="168"/>
                    </a:lnTo>
                    <a:lnTo>
                      <a:pt x="278" y="170"/>
                    </a:lnTo>
                    <a:lnTo>
                      <a:pt x="288" y="170"/>
                    </a:lnTo>
                    <a:lnTo>
                      <a:pt x="296" y="170"/>
                    </a:lnTo>
                    <a:lnTo>
                      <a:pt x="298" y="168"/>
                    </a:lnTo>
                    <a:lnTo>
                      <a:pt x="298" y="166"/>
                    </a:lnTo>
                    <a:lnTo>
                      <a:pt x="298" y="162"/>
                    </a:lnTo>
                    <a:lnTo>
                      <a:pt x="296" y="158"/>
                    </a:lnTo>
                    <a:lnTo>
                      <a:pt x="294" y="154"/>
                    </a:lnTo>
                    <a:lnTo>
                      <a:pt x="294" y="148"/>
                    </a:lnTo>
                    <a:lnTo>
                      <a:pt x="294" y="144"/>
                    </a:lnTo>
                    <a:lnTo>
                      <a:pt x="298" y="142"/>
                    </a:lnTo>
                    <a:lnTo>
                      <a:pt x="304" y="140"/>
                    </a:lnTo>
                    <a:lnTo>
                      <a:pt x="306" y="148"/>
                    </a:lnTo>
                    <a:lnTo>
                      <a:pt x="308" y="158"/>
                    </a:lnTo>
                    <a:lnTo>
                      <a:pt x="314" y="164"/>
                    </a:lnTo>
                    <a:lnTo>
                      <a:pt x="318" y="166"/>
                    </a:lnTo>
                    <a:lnTo>
                      <a:pt x="322" y="166"/>
                    </a:lnTo>
                    <a:lnTo>
                      <a:pt x="342" y="166"/>
                    </a:lnTo>
                    <a:lnTo>
                      <a:pt x="348" y="166"/>
                    </a:lnTo>
                    <a:lnTo>
                      <a:pt x="352" y="164"/>
                    </a:lnTo>
                    <a:lnTo>
                      <a:pt x="354" y="162"/>
                    </a:lnTo>
                    <a:lnTo>
                      <a:pt x="358" y="158"/>
                    </a:lnTo>
                    <a:lnTo>
                      <a:pt x="360" y="150"/>
                    </a:lnTo>
                    <a:lnTo>
                      <a:pt x="364" y="140"/>
                    </a:lnTo>
                    <a:lnTo>
                      <a:pt x="368" y="134"/>
                    </a:lnTo>
                    <a:lnTo>
                      <a:pt x="376" y="126"/>
                    </a:lnTo>
                    <a:lnTo>
                      <a:pt x="382" y="122"/>
                    </a:lnTo>
                    <a:lnTo>
                      <a:pt x="392" y="118"/>
                    </a:lnTo>
                    <a:lnTo>
                      <a:pt x="394" y="120"/>
                    </a:lnTo>
                    <a:lnTo>
                      <a:pt x="396" y="120"/>
                    </a:lnTo>
                    <a:lnTo>
                      <a:pt x="400" y="122"/>
                    </a:lnTo>
                    <a:lnTo>
                      <a:pt x="402" y="120"/>
                    </a:lnTo>
                    <a:lnTo>
                      <a:pt x="406" y="118"/>
                    </a:lnTo>
                    <a:lnTo>
                      <a:pt x="406" y="116"/>
                    </a:lnTo>
                    <a:lnTo>
                      <a:pt x="412" y="116"/>
                    </a:lnTo>
                    <a:lnTo>
                      <a:pt x="420" y="124"/>
                    </a:lnTo>
                    <a:lnTo>
                      <a:pt x="420" y="128"/>
                    </a:lnTo>
                    <a:lnTo>
                      <a:pt x="420" y="130"/>
                    </a:lnTo>
                    <a:lnTo>
                      <a:pt x="424" y="134"/>
                    </a:lnTo>
                    <a:lnTo>
                      <a:pt x="430" y="136"/>
                    </a:lnTo>
                    <a:lnTo>
                      <a:pt x="434" y="136"/>
                    </a:lnTo>
                    <a:lnTo>
                      <a:pt x="434" y="132"/>
                    </a:lnTo>
                    <a:close/>
                  </a:path>
                </a:pathLst>
              </a:custGeom>
              <a:grpFill/>
              <a:ln w="6350" cmpd="sng">
                <a:solidFill>
                  <a:schemeClr val="accent5"/>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96" name="Freeform 19"/>
              <p:cNvSpPr>
                <a:spLocks/>
              </p:cNvSpPr>
              <p:nvPr/>
            </p:nvSpPr>
            <p:spPr bwMode="gray">
              <a:xfrm>
                <a:off x="6665658" y="3587730"/>
                <a:ext cx="79375" cy="44450"/>
              </a:xfrm>
              <a:custGeom>
                <a:avLst/>
                <a:gdLst/>
                <a:ahLst/>
                <a:cxnLst>
                  <a:cxn ang="0">
                    <a:pos x="50" y="20"/>
                  </a:cxn>
                  <a:cxn ang="0">
                    <a:pos x="46" y="14"/>
                  </a:cxn>
                  <a:cxn ang="0">
                    <a:pos x="36" y="6"/>
                  </a:cxn>
                  <a:cxn ang="0">
                    <a:pos x="26" y="2"/>
                  </a:cxn>
                  <a:cxn ang="0">
                    <a:pos x="16" y="0"/>
                  </a:cxn>
                  <a:cxn ang="0">
                    <a:pos x="12" y="2"/>
                  </a:cxn>
                  <a:cxn ang="0">
                    <a:pos x="8" y="4"/>
                  </a:cxn>
                  <a:cxn ang="0">
                    <a:pos x="4" y="10"/>
                  </a:cxn>
                  <a:cxn ang="0">
                    <a:pos x="0" y="14"/>
                  </a:cxn>
                  <a:cxn ang="0">
                    <a:pos x="2" y="18"/>
                  </a:cxn>
                  <a:cxn ang="0">
                    <a:pos x="2" y="20"/>
                  </a:cxn>
                  <a:cxn ang="0">
                    <a:pos x="10" y="28"/>
                  </a:cxn>
                  <a:cxn ang="0">
                    <a:pos x="16" y="28"/>
                  </a:cxn>
                  <a:cxn ang="0">
                    <a:pos x="36" y="28"/>
                  </a:cxn>
                  <a:cxn ang="0">
                    <a:pos x="42" y="28"/>
                  </a:cxn>
                  <a:cxn ang="0">
                    <a:pos x="46" y="26"/>
                  </a:cxn>
                  <a:cxn ang="0">
                    <a:pos x="50" y="22"/>
                  </a:cxn>
                  <a:cxn ang="0">
                    <a:pos x="50" y="20"/>
                  </a:cxn>
                </a:cxnLst>
                <a:rect l="0" t="0" r="r" b="b"/>
                <a:pathLst>
                  <a:path w="50" h="28">
                    <a:moveTo>
                      <a:pt x="50" y="20"/>
                    </a:moveTo>
                    <a:lnTo>
                      <a:pt x="46" y="14"/>
                    </a:lnTo>
                    <a:lnTo>
                      <a:pt x="36" y="6"/>
                    </a:lnTo>
                    <a:lnTo>
                      <a:pt x="26" y="2"/>
                    </a:lnTo>
                    <a:lnTo>
                      <a:pt x="16" y="0"/>
                    </a:lnTo>
                    <a:lnTo>
                      <a:pt x="12" y="2"/>
                    </a:lnTo>
                    <a:lnTo>
                      <a:pt x="8" y="4"/>
                    </a:lnTo>
                    <a:lnTo>
                      <a:pt x="4" y="10"/>
                    </a:lnTo>
                    <a:lnTo>
                      <a:pt x="0" y="14"/>
                    </a:lnTo>
                    <a:lnTo>
                      <a:pt x="2" y="18"/>
                    </a:lnTo>
                    <a:lnTo>
                      <a:pt x="2" y="20"/>
                    </a:lnTo>
                    <a:lnTo>
                      <a:pt x="10" y="28"/>
                    </a:lnTo>
                    <a:lnTo>
                      <a:pt x="16" y="28"/>
                    </a:lnTo>
                    <a:lnTo>
                      <a:pt x="36" y="28"/>
                    </a:lnTo>
                    <a:lnTo>
                      <a:pt x="42" y="28"/>
                    </a:lnTo>
                    <a:lnTo>
                      <a:pt x="46" y="26"/>
                    </a:lnTo>
                    <a:lnTo>
                      <a:pt x="50" y="22"/>
                    </a:lnTo>
                    <a:lnTo>
                      <a:pt x="50" y="20"/>
                    </a:lnTo>
                    <a:close/>
                  </a:path>
                </a:pathLst>
              </a:custGeom>
              <a:grpFill/>
              <a:ln w="6350" cmpd="sng">
                <a:solidFill>
                  <a:schemeClr val="accent5"/>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97" name="Freeform 20"/>
              <p:cNvSpPr>
                <a:spLocks/>
              </p:cNvSpPr>
              <p:nvPr/>
            </p:nvSpPr>
            <p:spPr bwMode="gray">
              <a:xfrm>
                <a:off x="6443408" y="3527405"/>
                <a:ext cx="209550" cy="111125"/>
              </a:xfrm>
              <a:custGeom>
                <a:avLst/>
                <a:gdLst/>
                <a:ahLst/>
                <a:cxnLst>
                  <a:cxn ang="0">
                    <a:pos x="128" y="46"/>
                  </a:cxn>
                  <a:cxn ang="0">
                    <a:pos x="110" y="46"/>
                  </a:cxn>
                  <a:cxn ang="0">
                    <a:pos x="104" y="44"/>
                  </a:cxn>
                  <a:cxn ang="0">
                    <a:pos x="98" y="40"/>
                  </a:cxn>
                  <a:cxn ang="0">
                    <a:pos x="96" y="40"/>
                  </a:cxn>
                  <a:cxn ang="0">
                    <a:pos x="94" y="40"/>
                  </a:cxn>
                  <a:cxn ang="0">
                    <a:pos x="90" y="40"/>
                  </a:cxn>
                  <a:cxn ang="0">
                    <a:pos x="84" y="38"/>
                  </a:cxn>
                  <a:cxn ang="0">
                    <a:pos x="80" y="36"/>
                  </a:cxn>
                  <a:cxn ang="0">
                    <a:pos x="76" y="32"/>
                  </a:cxn>
                  <a:cxn ang="0">
                    <a:pos x="74" y="30"/>
                  </a:cxn>
                  <a:cxn ang="0">
                    <a:pos x="62" y="26"/>
                  </a:cxn>
                  <a:cxn ang="0">
                    <a:pos x="52" y="22"/>
                  </a:cxn>
                  <a:cxn ang="0">
                    <a:pos x="44" y="16"/>
                  </a:cxn>
                  <a:cxn ang="0">
                    <a:pos x="34" y="8"/>
                  </a:cxn>
                  <a:cxn ang="0">
                    <a:pos x="22" y="0"/>
                  </a:cxn>
                  <a:cxn ang="0">
                    <a:pos x="20" y="0"/>
                  </a:cxn>
                  <a:cxn ang="0">
                    <a:pos x="18" y="2"/>
                  </a:cxn>
                  <a:cxn ang="0">
                    <a:pos x="16" y="4"/>
                  </a:cxn>
                  <a:cxn ang="0">
                    <a:pos x="12" y="4"/>
                  </a:cxn>
                  <a:cxn ang="0">
                    <a:pos x="6" y="4"/>
                  </a:cxn>
                  <a:cxn ang="0">
                    <a:pos x="2" y="12"/>
                  </a:cxn>
                  <a:cxn ang="0">
                    <a:pos x="0" y="22"/>
                  </a:cxn>
                  <a:cxn ang="0">
                    <a:pos x="2" y="26"/>
                  </a:cxn>
                  <a:cxn ang="0">
                    <a:pos x="4" y="28"/>
                  </a:cxn>
                  <a:cxn ang="0">
                    <a:pos x="10" y="32"/>
                  </a:cxn>
                  <a:cxn ang="0">
                    <a:pos x="32" y="42"/>
                  </a:cxn>
                  <a:cxn ang="0">
                    <a:pos x="44" y="50"/>
                  </a:cxn>
                  <a:cxn ang="0">
                    <a:pos x="54" y="54"/>
                  </a:cxn>
                  <a:cxn ang="0">
                    <a:pos x="64" y="50"/>
                  </a:cxn>
                  <a:cxn ang="0">
                    <a:pos x="68" y="52"/>
                  </a:cxn>
                  <a:cxn ang="0">
                    <a:pos x="72" y="52"/>
                  </a:cxn>
                  <a:cxn ang="0">
                    <a:pos x="78" y="58"/>
                  </a:cxn>
                  <a:cxn ang="0">
                    <a:pos x="82" y="64"/>
                  </a:cxn>
                  <a:cxn ang="0">
                    <a:pos x="98" y="68"/>
                  </a:cxn>
                  <a:cxn ang="0">
                    <a:pos x="112" y="70"/>
                  </a:cxn>
                  <a:cxn ang="0">
                    <a:pos x="122" y="70"/>
                  </a:cxn>
                  <a:cxn ang="0">
                    <a:pos x="130" y="70"/>
                  </a:cxn>
                  <a:cxn ang="0">
                    <a:pos x="132" y="68"/>
                  </a:cxn>
                  <a:cxn ang="0">
                    <a:pos x="132" y="66"/>
                  </a:cxn>
                  <a:cxn ang="0">
                    <a:pos x="132" y="62"/>
                  </a:cxn>
                  <a:cxn ang="0">
                    <a:pos x="130" y="58"/>
                  </a:cxn>
                  <a:cxn ang="0">
                    <a:pos x="128" y="54"/>
                  </a:cxn>
                  <a:cxn ang="0">
                    <a:pos x="128" y="48"/>
                  </a:cxn>
                  <a:cxn ang="0">
                    <a:pos x="128" y="46"/>
                  </a:cxn>
                </a:cxnLst>
                <a:rect l="0" t="0" r="r" b="b"/>
                <a:pathLst>
                  <a:path w="132" h="70">
                    <a:moveTo>
                      <a:pt x="128" y="46"/>
                    </a:moveTo>
                    <a:lnTo>
                      <a:pt x="110" y="46"/>
                    </a:lnTo>
                    <a:lnTo>
                      <a:pt x="104" y="44"/>
                    </a:lnTo>
                    <a:lnTo>
                      <a:pt x="98" y="40"/>
                    </a:lnTo>
                    <a:lnTo>
                      <a:pt x="96" y="40"/>
                    </a:lnTo>
                    <a:lnTo>
                      <a:pt x="94" y="40"/>
                    </a:lnTo>
                    <a:lnTo>
                      <a:pt x="90" y="40"/>
                    </a:lnTo>
                    <a:lnTo>
                      <a:pt x="84" y="38"/>
                    </a:lnTo>
                    <a:lnTo>
                      <a:pt x="80" y="36"/>
                    </a:lnTo>
                    <a:lnTo>
                      <a:pt x="76" y="32"/>
                    </a:lnTo>
                    <a:lnTo>
                      <a:pt x="74" y="30"/>
                    </a:lnTo>
                    <a:lnTo>
                      <a:pt x="62" y="26"/>
                    </a:lnTo>
                    <a:lnTo>
                      <a:pt x="52" y="22"/>
                    </a:lnTo>
                    <a:lnTo>
                      <a:pt x="44" y="16"/>
                    </a:lnTo>
                    <a:lnTo>
                      <a:pt x="34" y="8"/>
                    </a:lnTo>
                    <a:lnTo>
                      <a:pt x="22" y="0"/>
                    </a:lnTo>
                    <a:lnTo>
                      <a:pt x="20" y="0"/>
                    </a:lnTo>
                    <a:lnTo>
                      <a:pt x="18" y="2"/>
                    </a:lnTo>
                    <a:lnTo>
                      <a:pt x="16" y="4"/>
                    </a:lnTo>
                    <a:lnTo>
                      <a:pt x="12" y="4"/>
                    </a:lnTo>
                    <a:lnTo>
                      <a:pt x="6" y="4"/>
                    </a:lnTo>
                    <a:lnTo>
                      <a:pt x="2" y="12"/>
                    </a:lnTo>
                    <a:lnTo>
                      <a:pt x="0" y="22"/>
                    </a:lnTo>
                    <a:lnTo>
                      <a:pt x="2" y="26"/>
                    </a:lnTo>
                    <a:lnTo>
                      <a:pt x="4" y="28"/>
                    </a:lnTo>
                    <a:lnTo>
                      <a:pt x="10" y="32"/>
                    </a:lnTo>
                    <a:lnTo>
                      <a:pt x="32" y="42"/>
                    </a:lnTo>
                    <a:lnTo>
                      <a:pt x="44" y="50"/>
                    </a:lnTo>
                    <a:lnTo>
                      <a:pt x="54" y="54"/>
                    </a:lnTo>
                    <a:lnTo>
                      <a:pt x="64" y="50"/>
                    </a:lnTo>
                    <a:lnTo>
                      <a:pt x="68" y="52"/>
                    </a:lnTo>
                    <a:lnTo>
                      <a:pt x="72" y="52"/>
                    </a:lnTo>
                    <a:lnTo>
                      <a:pt x="78" y="58"/>
                    </a:lnTo>
                    <a:lnTo>
                      <a:pt x="82" y="64"/>
                    </a:lnTo>
                    <a:lnTo>
                      <a:pt x="98" y="68"/>
                    </a:lnTo>
                    <a:lnTo>
                      <a:pt x="112" y="70"/>
                    </a:lnTo>
                    <a:lnTo>
                      <a:pt x="122" y="70"/>
                    </a:lnTo>
                    <a:lnTo>
                      <a:pt x="130" y="70"/>
                    </a:lnTo>
                    <a:lnTo>
                      <a:pt x="132" y="68"/>
                    </a:lnTo>
                    <a:lnTo>
                      <a:pt x="132" y="66"/>
                    </a:lnTo>
                    <a:lnTo>
                      <a:pt x="132" y="62"/>
                    </a:lnTo>
                    <a:lnTo>
                      <a:pt x="130" y="58"/>
                    </a:lnTo>
                    <a:lnTo>
                      <a:pt x="128" y="54"/>
                    </a:lnTo>
                    <a:lnTo>
                      <a:pt x="128" y="48"/>
                    </a:lnTo>
                    <a:lnTo>
                      <a:pt x="128" y="46"/>
                    </a:lnTo>
                    <a:close/>
                  </a:path>
                </a:pathLst>
              </a:custGeom>
              <a:grpFill/>
              <a:ln w="6350" cmpd="sng">
                <a:solidFill>
                  <a:schemeClr val="accent5"/>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98" name="Freeform 21"/>
              <p:cNvSpPr>
                <a:spLocks/>
              </p:cNvSpPr>
              <p:nvPr/>
            </p:nvSpPr>
            <p:spPr bwMode="gray">
              <a:xfrm>
                <a:off x="5963983" y="3333730"/>
                <a:ext cx="381000" cy="384175"/>
              </a:xfrm>
              <a:custGeom>
                <a:avLst/>
                <a:gdLst/>
                <a:ahLst/>
                <a:cxnLst>
                  <a:cxn ang="0">
                    <a:pos x="230" y="26"/>
                  </a:cxn>
                  <a:cxn ang="0">
                    <a:pos x="214" y="22"/>
                  </a:cxn>
                  <a:cxn ang="0">
                    <a:pos x="200" y="4"/>
                  </a:cxn>
                  <a:cxn ang="0">
                    <a:pos x="174" y="2"/>
                  </a:cxn>
                  <a:cxn ang="0">
                    <a:pos x="148" y="6"/>
                  </a:cxn>
                  <a:cxn ang="0">
                    <a:pos x="138" y="16"/>
                  </a:cxn>
                  <a:cxn ang="0">
                    <a:pos x="146" y="28"/>
                  </a:cxn>
                  <a:cxn ang="0">
                    <a:pos x="140" y="48"/>
                  </a:cxn>
                  <a:cxn ang="0">
                    <a:pos x="132" y="64"/>
                  </a:cxn>
                  <a:cxn ang="0">
                    <a:pos x="126" y="76"/>
                  </a:cxn>
                  <a:cxn ang="0">
                    <a:pos x="122" y="88"/>
                  </a:cxn>
                  <a:cxn ang="0">
                    <a:pos x="120" y="96"/>
                  </a:cxn>
                  <a:cxn ang="0">
                    <a:pos x="104" y="100"/>
                  </a:cxn>
                  <a:cxn ang="0">
                    <a:pos x="96" y="108"/>
                  </a:cxn>
                  <a:cxn ang="0">
                    <a:pos x="82" y="112"/>
                  </a:cxn>
                  <a:cxn ang="0">
                    <a:pos x="84" y="126"/>
                  </a:cxn>
                  <a:cxn ang="0">
                    <a:pos x="68" y="136"/>
                  </a:cxn>
                  <a:cxn ang="0">
                    <a:pos x="34" y="138"/>
                  </a:cxn>
                  <a:cxn ang="0">
                    <a:pos x="0" y="134"/>
                  </a:cxn>
                  <a:cxn ang="0">
                    <a:pos x="18" y="148"/>
                  </a:cxn>
                  <a:cxn ang="0">
                    <a:pos x="32" y="156"/>
                  </a:cxn>
                  <a:cxn ang="0">
                    <a:pos x="42" y="174"/>
                  </a:cxn>
                  <a:cxn ang="0">
                    <a:pos x="40" y="184"/>
                  </a:cxn>
                  <a:cxn ang="0">
                    <a:pos x="24" y="198"/>
                  </a:cxn>
                  <a:cxn ang="0">
                    <a:pos x="30" y="216"/>
                  </a:cxn>
                  <a:cxn ang="0">
                    <a:pos x="72" y="218"/>
                  </a:cxn>
                  <a:cxn ang="0">
                    <a:pos x="104" y="208"/>
                  </a:cxn>
                  <a:cxn ang="0">
                    <a:pos x="118" y="234"/>
                  </a:cxn>
                  <a:cxn ang="0">
                    <a:pos x="136" y="242"/>
                  </a:cxn>
                  <a:cxn ang="0">
                    <a:pos x="140" y="232"/>
                  </a:cxn>
                  <a:cxn ang="0">
                    <a:pos x="152" y="234"/>
                  </a:cxn>
                  <a:cxn ang="0">
                    <a:pos x="172" y="230"/>
                  </a:cxn>
                  <a:cxn ang="0">
                    <a:pos x="168" y="214"/>
                  </a:cxn>
                  <a:cxn ang="0">
                    <a:pos x="156" y="200"/>
                  </a:cxn>
                  <a:cxn ang="0">
                    <a:pos x="150" y="190"/>
                  </a:cxn>
                  <a:cxn ang="0">
                    <a:pos x="146" y="178"/>
                  </a:cxn>
                  <a:cxn ang="0">
                    <a:pos x="158" y="164"/>
                  </a:cxn>
                  <a:cxn ang="0">
                    <a:pos x="170" y="168"/>
                  </a:cxn>
                  <a:cxn ang="0">
                    <a:pos x="188" y="146"/>
                  </a:cxn>
                  <a:cxn ang="0">
                    <a:pos x="198" y="126"/>
                  </a:cxn>
                  <a:cxn ang="0">
                    <a:pos x="208" y="110"/>
                  </a:cxn>
                  <a:cxn ang="0">
                    <a:pos x="214" y="90"/>
                  </a:cxn>
                  <a:cxn ang="0">
                    <a:pos x="208" y="80"/>
                  </a:cxn>
                  <a:cxn ang="0">
                    <a:pos x="188" y="56"/>
                  </a:cxn>
                  <a:cxn ang="0">
                    <a:pos x="190" y="44"/>
                  </a:cxn>
                  <a:cxn ang="0">
                    <a:pos x="202" y="44"/>
                  </a:cxn>
                  <a:cxn ang="0">
                    <a:pos x="216" y="44"/>
                  </a:cxn>
                  <a:cxn ang="0">
                    <a:pos x="238" y="28"/>
                  </a:cxn>
                </a:cxnLst>
                <a:rect l="0" t="0" r="r" b="b"/>
                <a:pathLst>
                  <a:path w="240" h="242">
                    <a:moveTo>
                      <a:pt x="238" y="28"/>
                    </a:moveTo>
                    <a:lnTo>
                      <a:pt x="234" y="26"/>
                    </a:lnTo>
                    <a:lnTo>
                      <a:pt x="230" y="26"/>
                    </a:lnTo>
                    <a:lnTo>
                      <a:pt x="224" y="24"/>
                    </a:lnTo>
                    <a:lnTo>
                      <a:pt x="218" y="24"/>
                    </a:lnTo>
                    <a:lnTo>
                      <a:pt x="214" y="22"/>
                    </a:lnTo>
                    <a:lnTo>
                      <a:pt x="210" y="18"/>
                    </a:lnTo>
                    <a:lnTo>
                      <a:pt x="206" y="10"/>
                    </a:lnTo>
                    <a:lnTo>
                      <a:pt x="200" y="4"/>
                    </a:lnTo>
                    <a:lnTo>
                      <a:pt x="192" y="0"/>
                    </a:lnTo>
                    <a:lnTo>
                      <a:pt x="184" y="0"/>
                    </a:lnTo>
                    <a:lnTo>
                      <a:pt x="174" y="2"/>
                    </a:lnTo>
                    <a:lnTo>
                      <a:pt x="164" y="2"/>
                    </a:lnTo>
                    <a:lnTo>
                      <a:pt x="154" y="4"/>
                    </a:lnTo>
                    <a:lnTo>
                      <a:pt x="148" y="6"/>
                    </a:lnTo>
                    <a:lnTo>
                      <a:pt x="142" y="8"/>
                    </a:lnTo>
                    <a:lnTo>
                      <a:pt x="140" y="12"/>
                    </a:lnTo>
                    <a:lnTo>
                      <a:pt x="138" y="16"/>
                    </a:lnTo>
                    <a:lnTo>
                      <a:pt x="140" y="20"/>
                    </a:lnTo>
                    <a:lnTo>
                      <a:pt x="142" y="24"/>
                    </a:lnTo>
                    <a:lnTo>
                      <a:pt x="146" y="28"/>
                    </a:lnTo>
                    <a:lnTo>
                      <a:pt x="148" y="34"/>
                    </a:lnTo>
                    <a:lnTo>
                      <a:pt x="146" y="40"/>
                    </a:lnTo>
                    <a:lnTo>
                      <a:pt x="140" y="48"/>
                    </a:lnTo>
                    <a:lnTo>
                      <a:pt x="136" y="54"/>
                    </a:lnTo>
                    <a:lnTo>
                      <a:pt x="132" y="60"/>
                    </a:lnTo>
                    <a:lnTo>
                      <a:pt x="132" y="64"/>
                    </a:lnTo>
                    <a:lnTo>
                      <a:pt x="132" y="68"/>
                    </a:lnTo>
                    <a:lnTo>
                      <a:pt x="132" y="70"/>
                    </a:lnTo>
                    <a:lnTo>
                      <a:pt x="126" y="76"/>
                    </a:lnTo>
                    <a:lnTo>
                      <a:pt x="124" y="80"/>
                    </a:lnTo>
                    <a:lnTo>
                      <a:pt x="122" y="84"/>
                    </a:lnTo>
                    <a:lnTo>
                      <a:pt x="122" y="88"/>
                    </a:lnTo>
                    <a:lnTo>
                      <a:pt x="126" y="90"/>
                    </a:lnTo>
                    <a:lnTo>
                      <a:pt x="124" y="94"/>
                    </a:lnTo>
                    <a:lnTo>
                      <a:pt x="120" y="96"/>
                    </a:lnTo>
                    <a:lnTo>
                      <a:pt x="114" y="96"/>
                    </a:lnTo>
                    <a:lnTo>
                      <a:pt x="106" y="96"/>
                    </a:lnTo>
                    <a:lnTo>
                      <a:pt x="104" y="100"/>
                    </a:lnTo>
                    <a:lnTo>
                      <a:pt x="100" y="104"/>
                    </a:lnTo>
                    <a:lnTo>
                      <a:pt x="98" y="106"/>
                    </a:lnTo>
                    <a:lnTo>
                      <a:pt x="96" y="108"/>
                    </a:lnTo>
                    <a:lnTo>
                      <a:pt x="90" y="108"/>
                    </a:lnTo>
                    <a:lnTo>
                      <a:pt x="86" y="108"/>
                    </a:lnTo>
                    <a:lnTo>
                      <a:pt x="82" y="112"/>
                    </a:lnTo>
                    <a:lnTo>
                      <a:pt x="80" y="116"/>
                    </a:lnTo>
                    <a:lnTo>
                      <a:pt x="82" y="120"/>
                    </a:lnTo>
                    <a:lnTo>
                      <a:pt x="84" y="126"/>
                    </a:lnTo>
                    <a:lnTo>
                      <a:pt x="84" y="128"/>
                    </a:lnTo>
                    <a:lnTo>
                      <a:pt x="80" y="132"/>
                    </a:lnTo>
                    <a:lnTo>
                      <a:pt x="68" y="136"/>
                    </a:lnTo>
                    <a:lnTo>
                      <a:pt x="54" y="138"/>
                    </a:lnTo>
                    <a:lnTo>
                      <a:pt x="44" y="138"/>
                    </a:lnTo>
                    <a:lnTo>
                      <a:pt x="34" y="138"/>
                    </a:lnTo>
                    <a:lnTo>
                      <a:pt x="24" y="136"/>
                    </a:lnTo>
                    <a:lnTo>
                      <a:pt x="12" y="136"/>
                    </a:lnTo>
                    <a:lnTo>
                      <a:pt x="0" y="134"/>
                    </a:lnTo>
                    <a:lnTo>
                      <a:pt x="6" y="136"/>
                    </a:lnTo>
                    <a:lnTo>
                      <a:pt x="12" y="140"/>
                    </a:lnTo>
                    <a:lnTo>
                      <a:pt x="18" y="148"/>
                    </a:lnTo>
                    <a:lnTo>
                      <a:pt x="24" y="154"/>
                    </a:lnTo>
                    <a:lnTo>
                      <a:pt x="28" y="154"/>
                    </a:lnTo>
                    <a:lnTo>
                      <a:pt x="32" y="156"/>
                    </a:lnTo>
                    <a:lnTo>
                      <a:pt x="34" y="162"/>
                    </a:lnTo>
                    <a:lnTo>
                      <a:pt x="36" y="170"/>
                    </a:lnTo>
                    <a:lnTo>
                      <a:pt x="42" y="174"/>
                    </a:lnTo>
                    <a:lnTo>
                      <a:pt x="46" y="178"/>
                    </a:lnTo>
                    <a:lnTo>
                      <a:pt x="44" y="182"/>
                    </a:lnTo>
                    <a:lnTo>
                      <a:pt x="40" y="184"/>
                    </a:lnTo>
                    <a:lnTo>
                      <a:pt x="30" y="190"/>
                    </a:lnTo>
                    <a:lnTo>
                      <a:pt x="26" y="192"/>
                    </a:lnTo>
                    <a:lnTo>
                      <a:pt x="24" y="198"/>
                    </a:lnTo>
                    <a:lnTo>
                      <a:pt x="22" y="202"/>
                    </a:lnTo>
                    <a:lnTo>
                      <a:pt x="22" y="210"/>
                    </a:lnTo>
                    <a:lnTo>
                      <a:pt x="30" y="216"/>
                    </a:lnTo>
                    <a:lnTo>
                      <a:pt x="34" y="216"/>
                    </a:lnTo>
                    <a:lnTo>
                      <a:pt x="42" y="218"/>
                    </a:lnTo>
                    <a:lnTo>
                      <a:pt x="72" y="218"/>
                    </a:lnTo>
                    <a:lnTo>
                      <a:pt x="80" y="216"/>
                    </a:lnTo>
                    <a:lnTo>
                      <a:pt x="88" y="214"/>
                    </a:lnTo>
                    <a:lnTo>
                      <a:pt x="104" y="208"/>
                    </a:lnTo>
                    <a:lnTo>
                      <a:pt x="108" y="220"/>
                    </a:lnTo>
                    <a:lnTo>
                      <a:pt x="114" y="230"/>
                    </a:lnTo>
                    <a:lnTo>
                      <a:pt x="118" y="234"/>
                    </a:lnTo>
                    <a:lnTo>
                      <a:pt x="122" y="238"/>
                    </a:lnTo>
                    <a:lnTo>
                      <a:pt x="128" y="240"/>
                    </a:lnTo>
                    <a:lnTo>
                      <a:pt x="136" y="242"/>
                    </a:lnTo>
                    <a:lnTo>
                      <a:pt x="136" y="236"/>
                    </a:lnTo>
                    <a:lnTo>
                      <a:pt x="138" y="234"/>
                    </a:lnTo>
                    <a:lnTo>
                      <a:pt x="140" y="232"/>
                    </a:lnTo>
                    <a:lnTo>
                      <a:pt x="144" y="232"/>
                    </a:lnTo>
                    <a:lnTo>
                      <a:pt x="148" y="232"/>
                    </a:lnTo>
                    <a:lnTo>
                      <a:pt x="152" y="234"/>
                    </a:lnTo>
                    <a:lnTo>
                      <a:pt x="156" y="236"/>
                    </a:lnTo>
                    <a:lnTo>
                      <a:pt x="166" y="234"/>
                    </a:lnTo>
                    <a:lnTo>
                      <a:pt x="172" y="230"/>
                    </a:lnTo>
                    <a:lnTo>
                      <a:pt x="174" y="226"/>
                    </a:lnTo>
                    <a:lnTo>
                      <a:pt x="172" y="218"/>
                    </a:lnTo>
                    <a:lnTo>
                      <a:pt x="168" y="214"/>
                    </a:lnTo>
                    <a:lnTo>
                      <a:pt x="160" y="206"/>
                    </a:lnTo>
                    <a:lnTo>
                      <a:pt x="158" y="204"/>
                    </a:lnTo>
                    <a:lnTo>
                      <a:pt x="156" y="200"/>
                    </a:lnTo>
                    <a:lnTo>
                      <a:pt x="156" y="192"/>
                    </a:lnTo>
                    <a:lnTo>
                      <a:pt x="154" y="190"/>
                    </a:lnTo>
                    <a:lnTo>
                      <a:pt x="150" y="190"/>
                    </a:lnTo>
                    <a:lnTo>
                      <a:pt x="146" y="186"/>
                    </a:lnTo>
                    <a:lnTo>
                      <a:pt x="144" y="182"/>
                    </a:lnTo>
                    <a:lnTo>
                      <a:pt x="146" y="178"/>
                    </a:lnTo>
                    <a:lnTo>
                      <a:pt x="150" y="172"/>
                    </a:lnTo>
                    <a:lnTo>
                      <a:pt x="154" y="166"/>
                    </a:lnTo>
                    <a:lnTo>
                      <a:pt x="158" y="164"/>
                    </a:lnTo>
                    <a:lnTo>
                      <a:pt x="162" y="166"/>
                    </a:lnTo>
                    <a:lnTo>
                      <a:pt x="166" y="168"/>
                    </a:lnTo>
                    <a:lnTo>
                      <a:pt x="170" y="168"/>
                    </a:lnTo>
                    <a:lnTo>
                      <a:pt x="174" y="164"/>
                    </a:lnTo>
                    <a:lnTo>
                      <a:pt x="180" y="158"/>
                    </a:lnTo>
                    <a:lnTo>
                      <a:pt x="188" y="146"/>
                    </a:lnTo>
                    <a:lnTo>
                      <a:pt x="192" y="140"/>
                    </a:lnTo>
                    <a:lnTo>
                      <a:pt x="194" y="132"/>
                    </a:lnTo>
                    <a:lnTo>
                      <a:pt x="198" y="126"/>
                    </a:lnTo>
                    <a:lnTo>
                      <a:pt x="202" y="120"/>
                    </a:lnTo>
                    <a:lnTo>
                      <a:pt x="204" y="114"/>
                    </a:lnTo>
                    <a:lnTo>
                      <a:pt x="208" y="110"/>
                    </a:lnTo>
                    <a:lnTo>
                      <a:pt x="208" y="96"/>
                    </a:lnTo>
                    <a:lnTo>
                      <a:pt x="210" y="92"/>
                    </a:lnTo>
                    <a:lnTo>
                      <a:pt x="214" y="90"/>
                    </a:lnTo>
                    <a:lnTo>
                      <a:pt x="214" y="88"/>
                    </a:lnTo>
                    <a:lnTo>
                      <a:pt x="216" y="84"/>
                    </a:lnTo>
                    <a:lnTo>
                      <a:pt x="208" y="80"/>
                    </a:lnTo>
                    <a:lnTo>
                      <a:pt x="198" y="72"/>
                    </a:lnTo>
                    <a:lnTo>
                      <a:pt x="190" y="60"/>
                    </a:lnTo>
                    <a:lnTo>
                      <a:pt x="188" y="56"/>
                    </a:lnTo>
                    <a:lnTo>
                      <a:pt x="188" y="52"/>
                    </a:lnTo>
                    <a:lnTo>
                      <a:pt x="186" y="50"/>
                    </a:lnTo>
                    <a:lnTo>
                      <a:pt x="190" y="44"/>
                    </a:lnTo>
                    <a:lnTo>
                      <a:pt x="194" y="40"/>
                    </a:lnTo>
                    <a:lnTo>
                      <a:pt x="198" y="42"/>
                    </a:lnTo>
                    <a:lnTo>
                      <a:pt x="202" y="44"/>
                    </a:lnTo>
                    <a:lnTo>
                      <a:pt x="204" y="44"/>
                    </a:lnTo>
                    <a:lnTo>
                      <a:pt x="208" y="46"/>
                    </a:lnTo>
                    <a:lnTo>
                      <a:pt x="216" y="44"/>
                    </a:lnTo>
                    <a:lnTo>
                      <a:pt x="224" y="40"/>
                    </a:lnTo>
                    <a:lnTo>
                      <a:pt x="240" y="28"/>
                    </a:lnTo>
                    <a:lnTo>
                      <a:pt x="238" y="28"/>
                    </a:lnTo>
                    <a:close/>
                  </a:path>
                </a:pathLst>
              </a:custGeom>
              <a:grpFill/>
              <a:ln w="6350" cmpd="sng">
                <a:solidFill>
                  <a:schemeClr val="accent5"/>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99" name="Freeform 22"/>
              <p:cNvSpPr>
                <a:spLocks/>
              </p:cNvSpPr>
              <p:nvPr/>
            </p:nvSpPr>
            <p:spPr bwMode="gray">
              <a:xfrm>
                <a:off x="5938583" y="3286105"/>
                <a:ext cx="317500" cy="266700"/>
              </a:xfrm>
              <a:custGeom>
                <a:avLst/>
                <a:gdLst/>
                <a:ahLst/>
                <a:cxnLst>
                  <a:cxn ang="0">
                    <a:pos x="174" y="26"/>
                  </a:cxn>
                  <a:cxn ang="0">
                    <a:pos x="160" y="28"/>
                  </a:cxn>
                  <a:cxn ang="0">
                    <a:pos x="152" y="24"/>
                  </a:cxn>
                  <a:cxn ang="0">
                    <a:pos x="144" y="8"/>
                  </a:cxn>
                  <a:cxn ang="0">
                    <a:pos x="136" y="0"/>
                  </a:cxn>
                  <a:cxn ang="0">
                    <a:pos x="122" y="16"/>
                  </a:cxn>
                  <a:cxn ang="0">
                    <a:pos x="108" y="26"/>
                  </a:cxn>
                  <a:cxn ang="0">
                    <a:pos x="74" y="28"/>
                  </a:cxn>
                  <a:cxn ang="0">
                    <a:pos x="46" y="42"/>
                  </a:cxn>
                  <a:cxn ang="0">
                    <a:pos x="36" y="54"/>
                  </a:cxn>
                  <a:cxn ang="0">
                    <a:pos x="24" y="58"/>
                  </a:cxn>
                  <a:cxn ang="0">
                    <a:pos x="12" y="56"/>
                  </a:cxn>
                  <a:cxn ang="0">
                    <a:pos x="4" y="58"/>
                  </a:cxn>
                  <a:cxn ang="0">
                    <a:pos x="4" y="56"/>
                  </a:cxn>
                  <a:cxn ang="0">
                    <a:pos x="0" y="84"/>
                  </a:cxn>
                  <a:cxn ang="0">
                    <a:pos x="4" y="104"/>
                  </a:cxn>
                  <a:cxn ang="0">
                    <a:pos x="10" y="122"/>
                  </a:cxn>
                  <a:cxn ang="0">
                    <a:pos x="18" y="130"/>
                  </a:cxn>
                  <a:cxn ang="0">
                    <a:pos x="26" y="136"/>
                  </a:cxn>
                  <a:cxn ang="0">
                    <a:pos x="18" y="146"/>
                  </a:cxn>
                  <a:cxn ang="0">
                    <a:pos x="12" y="156"/>
                  </a:cxn>
                  <a:cxn ang="0">
                    <a:pos x="12" y="162"/>
                  </a:cxn>
                  <a:cxn ang="0">
                    <a:pos x="28" y="166"/>
                  </a:cxn>
                  <a:cxn ang="0">
                    <a:pos x="50" y="168"/>
                  </a:cxn>
                  <a:cxn ang="0">
                    <a:pos x="70" y="168"/>
                  </a:cxn>
                  <a:cxn ang="0">
                    <a:pos x="96" y="162"/>
                  </a:cxn>
                  <a:cxn ang="0">
                    <a:pos x="100" y="156"/>
                  </a:cxn>
                  <a:cxn ang="0">
                    <a:pos x="96" y="146"/>
                  </a:cxn>
                  <a:cxn ang="0">
                    <a:pos x="102" y="138"/>
                  </a:cxn>
                  <a:cxn ang="0">
                    <a:pos x="112" y="138"/>
                  </a:cxn>
                  <a:cxn ang="0">
                    <a:pos x="116" y="134"/>
                  </a:cxn>
                  <a:cxn ang="0">
                    <a:pos x="122" y="126"/>
                  </a:cxn>
                  <a:cxn ang="0">
                    <a:pos x="136" y="126"/>
                  </a:cxn>
                  <a:cxn ang="0">
                    <a:pos x="142" y="120"/>
                  </a:cxn>
                  <a:cxn ang="0">
                    <a:pos x="138" y="114"/>
                  </a:cxn>
                  <a:cxn ang="0">
                    <a:pos x="142" y="106"/>
                  </a:cxn>
                  <a:cxn ang="0">
                    <a:pos x="148" y="98"/>
                  </a:cxn>
                  <a:cxn ang="0">
                    <a:pos x="148" y="90"/>
                  </a:cxn>
                  <a:cxn ang="0">
                    <a:pos x="156" y="78"/>
                  </a:cxn>
                  <a:cxn ang="0">
                    <a:pos x="164" y="64"/>
                  </a:cxn>
                  <a:cxn ang="0">
                    <a:pos x="158" y="54"/>
                  </a:cxn>
                  <a:cxn ang="0">
                    <a:pos x="154" y="46"/>
                  </a:cxn>
                  <a:cxn ang="0">
                    <a:pos x="158" y="38"/>
                  </a:cxn>
                  <a:cxn ang="0">
                    <a:pos x="170" y="34"/>
                  </a:cxn>
                  <a:cxn ang="0">
                    <a:pos x="190" y="32"/>
                  </a:cxn>
                  <a:cxn ang="0">
                    <a:pos x="200" y="28"/>
                  </a:cxn>
                  <a:cxn ang="0">
                    <a:pos x="184" y="22"/>
                  </a:cxn>
                </a:cxnLst>
                <a:rect l="0" t="0" r="r" b="b"/>
                <a:pathLst>
                  <a:path w="200" h="168">
                    <a:moveTo>
                      <a:pt x="184" y="22"/>
                    </a:moveTo>
                    <a:lnTo>
                      <a:pt x="174" y="26"/>
                    </a:lnTo>
                    <a:lnTo>
                      <a:pt x="168" y="26"/>
                    </a:lnTo>
                    <a:lnTo>
                      <a:pt x="160" y="28"/>
                    </a:lnTo>
                    <a:lnTo>
                      <a:pt x="156" y="26"/>
                    </a:lnTo>
                    <a:lnTo>
                      <a:pt x="152" y="24"/>
                    </a:lnTo>
                    <a:lnTo>
                      <a:pt x="148" y="18"/>
                    </a:lnTo>
                    <a:lnTo>
                      <a:pt x="144" y="8"/>
                    </a:lnTo>
                    <a:lnTo>
                      <a:pt x="142" y="0"/>
                    </a:lnTo>
                    <a:lnTo>
                      <a:pt x="136" y="0"/>
                    </a:lnTo>
                    <a:lnTo>
                      <a:pt x="130" y="6"/>
                    </a:lnTo>
                    <a:lnTo>
                      <a:pt x="122" y="16"/>
                    </a:lnTo>
                    <a:lnTo>
                      <a:pt x="114" y="24"/>
                    </a:lnTo>
                    <a:lnTo>
                      <a:pt x="108" y="26"/>
                    </a:lnTo>
                    <a:lnTo>
                      <a:pt x="102" y="28"/>
                    </a:lnTo>
                    <a:lnTo>
                      <a:pt x="74" y="28"/>
                    </a:lnTo>
                    <a:lnTo>
                      <a:pt x="60" y="20"/>
                    </a:lnTo>
                    <a:lnTo>
                      <a:pt x="46" y="42"/>
                    </a:lnTo>
                    <a:lnTo>
                      <a:pt x="40" y="50"/>
                    </a:lnTo>
                    <a:lnTo>
                      <a:pt x="36" y="54"/>
                    </a:lnTo>
                    <a:lnTo>
                      <a:pt x="30" y="56"/>
                    </a:lnTo>
                    <a:lnTo>
                      <a:pt x="24" y="58"/>
                    </a:lnTo>
                    <a:lnTo>
                      <a:pt x="16" y="56"/>
                    </a:lnTo>
                    <a:lnTo>
                      <a:pt x="12" y="56"/>
                    </a:lnTo>
                    <a:lnTo>
                      <a:pt x="10" y="56"/>
                    </a:lnTo>
                    <a:lnTo>
                      <a:pt x="4" y="58"/>
                    </a:lnTo>
                    <a:lnTo>
                      <a:pt x="4" y="50"/>
                    </a:lnTo>
                    <a:lnTo>
                      <a:pt x="4" y="56"/>
                    </a:lnTo>
                    <a:lnTo>
                      <a:pt x="0" y="72"/>
                    </a:lnTo>
                    <a:lnTo>
                      <a:pt x="0" y="84"/>
                    </a:lnTo>
                    <a:lnTo>
                      <a:pt x="0" y="92"/>
                    </a:lnTo>
                    <a:lnTo>
                      <a:pt x="4" y="104"/>
                    </a:lnTo>
                    <a:lnTo>
                      <a:pt x="8" y="116"/>
                    </a:lnTo>
                    <a:lnTo>
                      <a:pt x="10" y="122"/>
                    </a:lnTo>
                    <a:lnTo>
                      <a:pt x="12" y="126"/>
                    </a:lnTo>
                    <a:lnTo>
                      <a:pt x="18" y="130"/>
                    </a:lnTo>
                    <a:lnTo>
                      <a:pt x="26" y="132"/>
                    </a:lnTo>
                    <a:lnTo>
                      <a:pt x="26" y="136"/>
                    </a:lnTo>
                    <a:lnTo>
                      <a:pt x="24" y="138"/>
                    </a:lnTo>
                    <a:lnTo>
                      <a:pt x="18" y="146"/>
                    </a:lnTo>
                    <a:lnTo>
                      <a:pt x="14" y="152"/>
                    </a:lnTo>
                    <a:lnTo>
                      <a:pt x="12" y="156"/>
                    </a:lnTo>
                    <a:lnTo>
                      <a:pt x="12" y="160"/>
                    </a:lnTo>
                    <a:lnTo>
                      <a:pt x="12" y="162"/>
                    </a:lnTo>
                    <a:lnTo>
                      <a:pt x="16" y="164"/>
                    </a:lnTo>
                    <a:lnTo>
                      <a:pt x="28" y="166"/>
                    </a:lnTo>
                    <a:lnTo>
                      <a:pt x="40" y="166"/>
                    </a:lnTo>
                    <a:lnTo>
                      <a:pt x="50" y="168"/>
                    </a:lnTo>
                    <a:lnTo>
                      <a:pt x="60" y="168"/>
                    </a:lnTo>
                    <a:lnTo>
                      <a:pt x="70" y="168"/>
                    </a:lnTo>
                    <a:lnTo>
                      <a:pt x="84" y="166"/>
                    </a:lnTo>
                    <a:lnTo>
                      <a:pt x="96" y="162"/>
                    </a:lnTo>
                    <a:lnTo>
                      <a:pt x="100" y="158"/>
                    </a:lnTo>
                    <a:lnTo>
                      <a:pt x="100" y="156"/>
                    </a:lnTo>
                    <a:lnTo>
                      <a:pt x="98" y="150"/>
                    </a:lnTo>
                    <a:lnTo>
                      <a:pt x="96" y="146"/>
                    </a:lnTo>
                    <a:lnTo>
                      <a:pt x="98" y="142"/>
                    </a:lnTo>
                    <a:lnTo>
                      <a:pt x="102" y="138"/>
                    </a:lnTo>
                    <a:lnTo>
                      <a:pt x="106" y="138"/>
                    </a:lnTo>
                    <a:lnTo>
                      <a:pt x="112" y="138"/>
                    </a:lnTo>
                    <a:lnTo>
                      <a:pt x="114" y="136"/>
                    </a:lnTo>
                    <a:lnTo>
                      <a:pt x="116" y="134"/>
                    </a:lnTo>
                    <a:lnTo>
                      <a:pt x="120" y="130"/>
                    </a:lnTo>
                    <a:lnTo>
                      <a:pt x="122" y="126"/>
                    </a:lnTo>
                    <a:lnTo>
                      <a:pt x="130" y="126"/>
                    </a:lnTo>
                    <a:lnTo>
                      <a:pt x="136" y="126"/>
                    </a:lnTo>
                    <a:lnTo>
                      <a:pt x="140" y="124"/>
                    </a:lnTo>
                    <a:lnTo>
                      <a:pt x="142" y="120"/>
                    </a:lnTo>
                    <a:lnTo>
                      <a:pt x="138" y="118"/>
                    </a:lnTo>
                    <a:lnTo>
                      <a:pt x="138" y="114"/>
                    </a:lnTo>
                    <a:lnTo>
                      <a:pt x="140" y="110"/>
                    </a:lnTo>
                    <a:lnTo>
                      <a:pt x="142" y="106"/>
                    </a:lnTo>
                    <a:lnTo>
                      <a:pt x="148" y="100"/>
                    </a:lnTo>
                    <a:lnTo>
                      <a:pt x="148" y="98"/>
                    </a:lnTo>
                    <a:lnTo>
                      <a:pt x="148" y="94"/>
                    </a:lnTo>
                    <a:lnTo>
                      <a:pt x="148" y="90"/>
                    </a:lnTo>
                    <a:lnTo>
                      <a:pt x="152" y="84"/>
                    </a:lnTo>
                    <a:lnTo>
                      <a:pt x="156" y="78"/>
                    </a:lnTo>
                    <a:lnTo>
                      <a:pt x="162" y="70"/>
                    </a:lnTo>
                    <a:lnTo>
                      <a:pt x="164" y="64"/>
                    </a:lnTo>
                    <a:lnTo>
                      <a:pt x="162" y="58"/>
                    </a:lnTo>
                    <a:lnTo>
                      <a:pt x="158" y="54"/>
                    </a:lnTo>
                    <a:lnTo>
                      <a:pt x="156" y="50"/>
                    </a:lnTo>
                    <a:lnTo>
                      <a:pt x="154" y="46"/>
                    </a:lnTo>
                    <a:lnTo>
                      <a:pt x="156" y="42"/>
                    </a:lnTo>
                    <a:lnTo>
                      <a:pt x="158" y="38"/>
                    </a:lnTo>
                    <a:lnTo>
                      <a:pt x="164" y="36"/>
                    </a:lnTo>
                    <a:lnTo>
                      <a:pt x="170" y="34"/>
                    </a:lnTo>
                    <a:lnTo>
                      <a:pt x="180" y="32"/>
                    </a:lnTo>
                    <a:lnTo>
                      <a:pt x="190" y="32"/>
                    </a:lnTo>
                    <a:lnTo>
                      <a:pt x="200" y="30"/>
                    </a:lnTo>
                    <a:lnTo>
                      <a:pt x="200" y="28"/>
                    </a:lnTo>
                    <a:lnTo>
                      <a:pt x="192" y="26"/>
                    </a:lnTo>
                    <a:lnTo>
                      <a:pt x="184" y="22"/>
                    </a:lnTo>
                    <a:close/>
                  </a:path>
                </a:pathLst>
              </a:custGeom>
              <a:grpFill/>
              <a:ln w="6350" cmpd="sng">
                <a:solidFill>
                  <a:schemeClr val="accent5"/>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00" name="Freeform 23"/>
              <p:cNvSpPr>
                <a:spLocks/>
              </p:cNvSpPr>
              <p:nvPr/>
            </p:nvSpPr>
            <p:spPr bwMode="gray">
              <a:xfrm>
                <a:off x="6424358" y="2901930"/>
                <a:ext cx="765175" cy="295275"/>
              </a:xfrm>
              <a:custGeom>
                <a:avLst/>
                <a:gdLst/>
                <a:ahLst/>
                <a:cxnLst>
                  <a:cxn ang="0">
                    <a:pos x="4" y="56"/>
                  </a:cxn>
                  <a:cxn ang="0">
                    <a:pos x="12" y="64"/>
                  </a:cxn>
                  <a:cxn ang="0">
                    <a:pos x="34" y="72"/>
                  </a:cxn>
                  <a:cxn ang="0">
                    <a:pos x="48" y="78"/>
                  </a:cxn>
                  <a:cxn ang="0">
                    <a:pos x="64" y="92"/>
                  </a:cxn>
                  <a:cxn ang="0">
                    <a:pos x="72" y="114"/>
                  </a:cxn>
                  <a:cxn ang="0">
                    <a:pos x="80" y="126"/>
                  </a:cxn>
                  <a:cxn ang="0">
                    <a:pos x="118" y="130"/>
                  </a:cxn>
                  <a:cxn ang="0">
                    <a:pos x="138" y="134"/>
                  </a:cxn>
                  <a:cxn ang="0">
                    <a:pos x="156" y="146"/>
                  </a:cxn>
                  <a:cxn ang="0">
                    <a:pos x="172" y="162"/>
                  </a:cxn>
                  <a:cxn ang="0">
                    <a:pos x="214" y="166"/>
                  </a:cxn>
                  <a:cxn ang="0">
                    <a:pos x="258" y="168"/>
                  </a:cxn>
                  <a:cxn ang="0">
                    <a:pos x="280" y="180"/>
                  </a:cxn>
                  <a:cxn ang="0">
                    <a:pos x="310" y="186"/>
                  </a:cxn>
                  <a:cxn ang="0">
                    <a:pos x="324" y="180"/>
                  </a:cxn>
                  <a:cxn ang="0">
                    <a:pos x="362" y="172"/>
                  </a:cxn>
                  <a:cxn ang="0">
                    <a:pos x="384" y="162"/>
                  </a:cxn>
                  <a:cxn ang="0">
                    <a:pos x="396" y="150"/>
                  </a:cxn>
                  <a:cxn ang="0">
                    <a:pos x="396" y="142"/>
                  </a:cxn>
                  <a:cxn ang="0">
                    <a:pos x="390" y="138"/>
                  </a:cxn>
                  <a:cxn ang="0">
                    <a:pos x="382" y="134"/>
                  </a:cxn>
                  <a:cxn ang="0">
                    <a:pos x="384" y="126"/>
                  </a:cxn>
                  <a:cxn ang="0">
                    <a:pos x="390" y="124"/>
                  </a:cxn>
                  <a:cxn ang="0">
                    <a:pos x="398" y="128"/>
                  </a:cxn>
                  <a:cxn ang="0">
                    <a:pos x="410" y="126"/>
                  </a:cxn>
                  <a:cxn ang="0">
                    <a:pos x="418" y="120"/>
                  </a:cxn>
                  <a:cxn ang="0">
                    <a:pos x="432" y="116"/>
                  </a:cxn>
                  <a:cxn ang="0">
                    <a:pos x="440" y="114"/>
                  </a:cxn>
                  <a:cxn ang="0">
                    <a:pos x="442" y="106"/>
                  </a:cxn>
                  <a:cxn ang="0">
                    <a:pos x="444" y="98"/>
                  </a:cxn>
                  <a:cxn ang="0">
                    <a:pos x="482" y="94"/>
                  </a:cxn>
                  <a:cxn ang="0">
                    <a:pos x="468" y="80"/>
                  </a:cxn>
                  <a:cxn ang="0">
                    <a:pos x="448" y="72"/>
                  </a:cxn>
                  <a:cxn ang="0">
                    <a:pos x="434" y="76"/>
                  </a:cxn>
                  <a:cxn ang="0">
                    <a:pos x="410" y="76"/>
                  </a:cxn>
                  <a:cxn ang="0">
                    <a:pos x="404" y="68"/>
                  </a:cxn>
                  <a:cxn ang="0">
                    <a:pos x="402" y="40"/>
                  </a:cxn>
                  <a:cxn ang="0">
                    <a:pos x="374" y="30"/>
                  </a:cxn>
                  <a:cxn ang="0">
                    <a:pos x="362" y="30"/>
                  </a:cxn>
                  <a:cxn ang="0">
                    <a:pos x="344" y="40"/>
                  </a:cxn>
                  <a:cxn ang="0">
                    <a:pos x="326" y="50"/>
                  </a:cxn>
                  <a:cxn ang="0">
                    <a:pos x="304" y="48"/>
                  </a:cxn>
                  <a:cxn ang="0">
                    <a:pos x="264" y="34"/>
                  </a:cxn>
                  <a:cxn ang="0">
                    <a:pos x="240" y="26"/>
                  </a:cxn>
                  <a:cxn ang="0">
                    <a:pos x="212" y="26"/>
                  </a:cxn>
                  <a:cxn ang="0">
                    <a:pos x="198" y="26"/>
                  </a:cxn>
                  <a:cxn ang="0">
                    <a:pos x="192" y="22"/>
                  </a:cxn>
                  <a:cxn ang="0">
                    <a:pos x="180" y="8"/>
                  </a:cxn>
                  <a:cxn ang="0">
                    <a:pos x="152" y="0"/>
                  </a:cxn>
                  <a:cxn ang="0">
                    <a:pos x="128" y="2"/>
                  </a:cxn>
                  <a:cxn ang="0">
                    <a:pos x="124" y="4"/>
                  </a:cxn>
                  <a:cxn ang="0">
                    <a:pos x="128" y="12"/>
                  </a:cxn>
                  <a:cxn ang="0">
                    <a:pos x="138" y="24"/>
                  </a:cxn>
                  <a:cxn ang="0">
                    <a:pos x="140" y="30"/>
                  </a:cxn>
                  <a:cxn ang="0">
                    <a:pos x="134" y="36"/>
                  </a:cxn>
                  <a:cxn ang="0">
                    <a:pos x="124" y="38"/>
                  </a:cxn>
                  <a:cxn ang="0">
                    <a:pos x="104" y="36"/>
                  </a:cxn>
                  <a:cxn ang="0">
                    <a:pos x="68" y="24"/>
                  </a:cxn>
                  <a:cxn ang="0">
                    <a:pos x="54" y="22"/>
                  </a:cxn>
                  <a:cxn ang="0">
                    <a:pos x="38" y="24"/>
                  </a:cxn>
                  <a:cxn ang="0">
                    <a:pos x="10" y="42"/>
                  </a:cxn>
                  <a:cxn ang="0">
                    <a:pos x="0" y="50"/>
                  </a:cxn>
                </a:cxnLst>
                <a:rect l="0" t="0" r="r" b="b"/>
                <a:pathLst>
                  <a:path w="482" h="186">
                    <a:moveTo>
                      <a:pt x="0" y="50"/>
                    </a:moveTo>
                    <a:lnTo>
                      <a:pt x="4" y="56"/>
                    </a:lnTo>
                    <a:lnTo>
                      <a:pt x="6" y="60"/>
                    </a:lnTo>
                    <a:lnTo>
                      <a:pt x="12" y="64"/>
                    </a:lnTo>
                    <a:lnTo>
                      <a:pt x="20" y="66"/>
                    </a:lnTo>
                    <a:lnTo>
                      <a:pt x="34" y="72"/>
                    </a:lnTo>
                    <a:lnTo>
                      <a:pt x="40" y="74"/>
                    </a:lnTo>
                    <a:lnTo>
                      <a:pt x="48" y="78"/>
                    </a:lnTo>
                    <a:lnTo>
                      <a:pt x="60" y="86"/>
                    </a:lnTo>
                    <a:lnTo>
                      <a:pt x="64" y="92"/>
                    </a:lnTo>
                    <a:lnTo>
                      <a:pt x="68" y="100"/>
                    </a:lnTo>
                    <a:lnTo>
                      <a:pt x="72" y="114"/>
                    </a:lnTo>
                    <a:lnTo>
                      <a:pt x="76" y="120"/>
                    </a:lnTo>
                    <a:lnTo>
                      <a:pt x="80" y="126"/>
                    </a:lnTo>
                    <a:lnTo>
                      <a:pt x="110" y="126"/>
                    </a:lnTo>
                    <a:lnTo>
                      <a:pt x="118" y="130"/>
                    </a:lnTo>
                    <a:lnTo>
                      <a:pt x="128" y="134"/>
                    </a:lnTo>
                    <a:lnTo>
                      <a:pt x="138" y="134"/>
                    </a:lnTo>
                    <a:lnTo>
                      <a:pt x="146" y="140"/>
                    </a:lnTo>
                    <a:lnTo>
                      <a:pt x="156" y="146"/>
                    </a:lnTo>
                    <a:lnTo>
                      <a:pt x="164" y="154"/>
                    </a:lnTo>
                    <a:lnTo>
                      <a:pt x="172" y="162"/>
                    </a:lnTo>
                    <a:lnTo>
                      <a:pt x="180" y="166"/>
                    </a:lnTo>
                    <a:lnTo>
                      <a:pt x="214" y="166"/>
                    </a:lnTo>
                    <a:lnTo>
                      <a:pt x="214" y="168"/>
                    </a:lnTo>
                    <a:lnTo>
                      <a:pt x="258" y="168"/>
                    </a:lnTo>
                    <a:lnTo>
                      <a:pt x="268" y="174"/>
                    </a:lnTo>
                    <a:lnTo>
                      <a:pt x="280" y="180"/>
                    </a:lnTo>
                    <a:lnTo>
                      <a:pt x="296" y="184"/>
                    </a:lnTo>
                    <a:lnTo>
                      <a:pt x="310" y="186"/>
                    </a:lnTo>
                    <a:lnTo>
                      <a:pt x="318" y="184"/>
                    </a:lnTo>
                    <a:lnTo>
                      <a:pt x="324" y="180"/>
                    </a:lnTo>
                    <a:lnTo>
                      <a:pt x="334" y="172"/>
                    </a:lnTo>
                    <a:lnTo>
                      <a:pt x="362" y="172"/>
                    </a:lnTo>
                    <a:lnTo>
                      <a:pt x="374" y="168"/>
                    </a:lnTo>
                    <a:lnTo>
                      <a:pt x="384" y="162"/>
                    </a:lnTo>
                    <a:lnTo>
                      <a:pt x="392" y="156"/>
                    </a:lnTo>
                    <a:lnTo>
                      <a:pt x="396" y="150"/>
                    </a:lnTo>
                    <a:lnTo>
                      <a:pt x="396" y="146"/>
                    </a:lnTo>
                    <a:lnTo>
                      <a:pt x="396" y="142"/>
                    </a:lnTo>
                    <a:lnTo>
                      <a:pt x="394" y="140"/>
                    </a:lnTo>
                    <a:lnTo>
                      <a:pt x="390" y="138"/>
                    </a:lnTo>
                    <a:lnTo>
                      <a:pt x="384" y="134"/>
                    </a:lnTo>
                    <a:lnTo>
                      <a:pt x="382" y="134"/>
                    </a:lnTo>
                    <a:lnTo>
                      <a:pt x="382" y="130"/>
                    </a:lnTo>
                    <a:lnTo>
                      <a:pt x="384" y="126"/>
                    </a:lnTo>
                    <a:lnTo>
                      <a:pt x="388" y="124"/>
                    </a:lnTo>
                    <a:lnTo>
                      <a:pt x="390" y="124"/>
                    </a:lnTo>
                    <a:lnTo>
                      <a:pt x="394" y="126"/>
                    </a:lnTo>
                    <a:lnTo>
                      <a:pt x="398" y="128"/>
                    </a:lnTo>
                    <a:lnTo>
                      <a:pt x="404" y="128"/>
                    </a:lnTo>
                    <a:lnTo>
                      <a:pt x="410" y="126"/>
                    </a:lnTo>
                    <a:lnTo>
                      <a:pt x="416" y="124"/>
                    </a:lnTo>
                    <a:lnTo>
                      <a:pt x="418" y="120"/>
                    </a:lnTo>
                    <a:lnTo>
                      <a:pt x="422" y="118"/>
                    </a:lnTo>
                    <a:lnTo>
                      <a:pt x="432" y="116"/>
                    </a:lnTo>
                    <a:lnTo>
                      <a:pt x="436" y="116"/>
                    </a:lnTo>
                    <a:lnTo>
                      <a:pt x="440" y="114"/>
                    </a:lnTo>
                    <a:lnTo>
                      <a:pt x="440" y="108"/>
                    </a:lnTo>
                    <a:lnTo>
                      <a:pt x="442" y="106"/>
                    </a:lnTo>
                    <a:lnTo>
                      <a:pt x="442" y="102"/>
                    </a:lnTo>
                    <a:lnTo>
                      <a:pt x="444" y="98"/>
                    </a:lnTo>
                    <a:lnTo>
                      <a:pt x="462" y="96"/>
                    </a:lnTo>
                    <a:lnTo>
                      <a:pt x="482" y="94"/>
                    </a:lnTo>
                    <a:lnTo>
                      <a:pt x="476" y="86"/>
                    </a:lnTo>
                    <a:lnTo>
                      <a:pt x="468" y="80"/>
                    </a:lnTo>
                    <a:lnTo>
                      <a:pt x="458" y="74"/>
                    </a:lnTo>
                    <a:lnTo>
                      <a:pt x="448" y="72"/>
                    </a:lnTo>
                    <a:lnTo>
                      <a:pt x="442" y="74"/>
                    </a:lnTo>
                    <a:lnTo>
                      <a:pt x="434" y="76"/>
                    </a:lnTo>
                    <a:lnTo>
                      <a:pt x="416" y="76"/>
                    </a:lnTo>
                    <a:lnTo>
                      <a:pt x="410" y="76"/>
                    </a:lnTo>
                    <a:lnTo>
                      <a:pt x="408" y="72"/>
                    </a:lnTo>
                    <a:lnTo>
                      <a:pt x="404" y="68"/>
                    </a:lnTo>
                    <a:lnTo>
                      <a:pt x="404" y="62"/>
                    </a:lnTo>
                    <a:lnTo>
                      <a:pt x="402" y="40"/>
                    </a:lnTo>
                    <a:lnTo>
                      <a:pt x="384" y="32"/>
                    </a:lnTo>
                    <a:lnTo>
                      <a:pt x="374" y="30"/>
                    </a:lnTo>
                    <a:lnTo>
                      <a:pt x="368" y="30"/>
                    </a:lnTo>
                    <a:lnTo>
                      <a:pt x="362" y="30"/>
                    </a:lnTo>
                    <a:lnTo>
                      <a:pt x="356" y="32"/>
                    </a:lnTo>
                    <a:lnTo>
                      <a:pt x="344" y="40"/>
                    </a:lnTo>
                    <a:lnTo>
                      <a:pt x="334" y="48"/>
                    </a:lnTo>
                    <a:lnTo>
                      <a:pt x="326" y="50"/>
                    </a:lnTo>
                    <a:lnTo>
                      <a:pt x="318" y="50"/>
                    </a:lnTo>
                    <a:lnTo>
                      <a:pt x="304" y="48"/>
                    </a:lnTo>
                    <a:lnTo>
                      <a:pt x="290" y="46"/>
                    </a:lnTo>
                    <a:lnTo>
                      <a:pt x="264" y="34"/>
                    </a:lnTo>
                    <a:lnTo>
                      <a:pt x="252" y="28"/>
                    </a:lnTo>
                    <a:lnTo>
                      <a:pt x="240" y="26"/>
                    </a:lnTo>
                    <a:lnTo>
                      <a:pt x="226" y="24"/>
                    </a:lnTo>
                    <a:lnTo>
                      <a:pt x="212" y="26"/>
                    </a:lnTo>
                    <a:lnTo>
                      <a:pt x="204" y="28"/>
                    </a:lnTo>
                    <a:lnTo>
                      <a:pt x="198" y="26"/>
                    </a:lnTo>
                    <a:lnTo>
                      <a:pt x="196" y="24"/>
                    </a:lnTo>
                    <a:lnTo>
                      <a:pt x="192" y="22"/>
                    </a:lnTo>
                    <a:lnTo>
                      <a:pt x="186" y="14"/>
                    </a:lnTo>
                    <a:lnTo>
                      <a:pt x="180" y="8"/>
                    </a:lnTo>
                    <a:lnTo>
                      <a:pt x="170" y="4"/>
                    </a:lnTo>
                    <a:lnTo>
                      <a:pt x="152" y="0"/>
                    </a:lnTo>
                    <a:lnTo>
                      <a:pt x="134" y="0"/>
                    </a:lnTo>
                    <a:lnTo>
                      <a:pt x="128" y="2"/>
                    </a:lnTo>
                    <a:lnTo>
                      <a:pt x="126" y="2"/>
                    </a:lnTo>
                    <a:lnTo>
                      <a:pt x="124" y="4"/>
                    </a:lnTo>
                    <a:lnTo>
                      <a:pt x="126" y="8"/>
                    </a:lnTo>
                    <a:lnTo>
                      <a:pt x="128" y="12"/>
                    </a:lnTo>
                    <a:lnTo>
                      <a:pt x="132" y="18"/>
                    </a:lnTo>
                    <a:lnTo>
                      <a:pt x="138" y="24"/>
                    </a:lnTo>
                    <a:lnTo>
                      <a:pt x="140" y="26"/>
                    </a:lnTo>
                    <a:lnTo>
                      <a:pt x="140" y="30"/>
                    </a:lnTo>
                    <a:lnTo>
                      <a:pt x="138" y="34"/>
                    </a:lnTo>
                    <a:lnTo>
                      <a:pt x="134" y="36"/>
                    </a:lnTo>
                    <a:lnTo>
                      <a:pt x="130" y="38"/>
                    </a:lnTo>
                    <a:lnTo>
                      <a:pt x="124" y="38"/>
                    </a:lnTo>
                    <a:lnTo>
                      <a:pt x="114" y="38"/>
                    </a:lnTo>
                    <a:lnTo>
                      <a:pt x="104" y="36"/>
                    </a:lnTo>
                    <a:lnTo>
                      <a:pt x="86" y="30"/>
                    </a:lnTo>
                    <a:lnTo>
                      <a:pt x="68" y="24"/>
                    </a:lnTo>
                    <a:lnTo>
                      <a:pt x="62" y="24"/>
                    </a:lnTo>
                    <a:lnTo>
                      <a:pt x="54" y="22"/>
                    </a:lnTo>
                    <a:lnTo>
                      <a:pt x="46" y="24"/>
                    </a:lnTo>
                    <a:lnTo>
                      <a:pt x="38" y="24"/>
                    </a:lnTo>
                    <a:lnTo>
                      <a:pt x="24" y="30"/>
                    </a:lnTo>
                    <a:lnTo>
                      <a:pt x="10" y="42"/>
                    </a:lnTo>
                    <a:lnTo>
                      <a:pt x="0" y="52"/>
                    </a:lnTo>
                    <a:lnTo>
                      <a:pt x="0" y="50"/>
                    </a:lnTo>
                    <a:close/>
                  </a:path>
                </a:pathLst>
              </a:custGeom>
              <a:grpFill/>
              <a:ln w="6350" cmpd="sng">
                <a:solidFill>
                  <a:schemeClr val="accent5"/>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01" name="Freeform 24"/>
              <p:cNvSpPr>
                <a:spLocks/>
              </p:cNvSpPr>
              <p:nvPr/>
            </p:nvSpPr>
            <p:spPr bwMode="gray">
              <a:xfrm>
                <a:off x="7399083" y="3155930"/>
                <a:ext cx="120650" cy="146050"/>
              </a:xfrm>
              <a:custGeom>
                <a:avLst/>
                <a:gdLst/>
                <a:ahLst/>
                <a:cxnLst>
                  <a:cxn ang="0">
                    <a:pos x="70" y="78"/>
                  </a:cxn>
                  <a:cxn ang="0">
                    <a:pos x="62" y="70"/>
                  </a:cxn>
                  <a:cxn ang="0">
                    <a:pos x="54" y="64"/>
                  </a:cxn>
                  <a:cxn ang="0">
                    <a:pos x="56" y="60"/>
                  </a:cxn>
                  <a:cxn ang="0">
                    <a:pos x="58" y="58"/>
                  </a:cxn>
                  <a:cxn ang="0">
                    <a:pos x="66" y="54"/>
                  </a:cxn>
                  <a:cxn ang="0">
                    <a:pos x="74" y="50"/>
                  </a:cxn>
                  <a:cxn ang="0">
                    <a:pos x="76" y="46"/>
                  </a:cxn>
                  <a:cxn ang="0">
                    <a:pos x="76" y="42"/>
                  </a:cxn>
                  <a:cxn ang="0">
                    <a:pos x="76" y="36"/>
                  </a:cxn>
                  <a:cxn ang="0">
                    <a:pos x="74" y="32"/>
                  </a:cxn>
                  <a:cxn ang="0">
                    <a:pos x="70" y="28"/>
                  </a:cxn>
                  <a:cxn ang="0">
                    <a:pos x="70" y="24"/>
                  </a:cxn>
                  <a:cxn ang="0">
                    <a:pos x="70" y="16"/>
                  </a:cxn>
                  <a:cxn ang="0">
                    <a:pos x="74" y="8"/>
                  </a:cxn>
                  <a:cxn ang="0">
                    <a:pos x="70" y="0"/>
                  </a:cxn>
                  <a:cxn ang="0">
                    <a:pos x="70" y="2"/>
                  </a:cxn>
                  <a:cxn ang="0">
                    <a:pos x="66" y="4"/>
                  </a:cxn>
                  <a:cxn ang="0">
                    <a:pos x="62" y="6"/>
                  </a:cxn>
                  <a:cxn ang="0">
                    <a:pos x="58" y="4"/>
                  </a:cxn>
                  <a:cxn ang="0">
                    <a:pos x="54" y="2"/>
                  </a:cxn>
                  <a:cxn ang="0">
                    <a:pos x="48" y="12"/>
                  </a:cxn>
                  <a:cxn ang="0">
                    <a:pos x="44" y="18"/>
                  </a:cxn>
                  <a:cxn ang="0">
                    <a:pos x="42" y="22"/>
                  </a:cxn>
                  <a:cxn ang="0">
                    <a:pos x="44" y="28"/>
                  </a:cxn>
                  <a:cxn ang="0">
                    <a:pos x="32" y="28"/>
                  </a:cxn>
                  <a:cxn ang="0">
                    <a:pos x="26" y="26"/>
                  </a:cxn>
                  <a:cxn ang="0">
                    <a:pos x="22" y="24"/>
                  </a:cxn>
                  <a:cxn ang="0">
                    <a:pos x="12" y="36"/>
                  </a:cxn>
                  <a:cxn ang="0">
                    <a:pos x="4" y="48"/>
                  </a:cxn>
                  <a:cxn ang="0">
                    <a:pos x="0" y="56"/>
                  </a:cxn>
                  <a:cxn ang="0">
                    <a:pos x="10" y="56"/>
                  </a:cxn>
                  <a:cxn ang="0">
                    <a:pos x="18" y="60"/>
                  </a:cxn>
                  <a:cxn ang="0">
                    <a:pos x="24" y="70"/>
                  </a:cxn>
                  <a:cxn ang="0">
                    <a:pos x="28" y="80"/>
                  </a:cxn>
                  <a:cxn ang="0">
                    <a:pos x="24" y="84"/>
                  </a:cxn>
                  <a:cxn ang="0">
                    <a:pos x="24" y="86"/>
                  </a:cxn>
                  <a:cxn ang="0">
                    <a:pos x="26" y="88"/>
                  </a:cxn>
                  <a:cxn ang="0">
                    <a:pos x="32" y="90"/>
                  </a:cxn>
                  <a:cxn ang="0">
                    <a:pos x="46" y="90"/>
                  </a:cxn>
                  <a:cxn ang="0">
                    <a:pos x="56" y="92"/>
                  </a:cxn>
                  <a:cxn ang="0">
                    <a:pos x="56" y="88"/>
                  </a:cxn>
                  <a:cxn ang="0">
                    <a:pos x="68" y="88"/>
                  </a:cxn>
                  <a:cxn ang="0">
                    <a:pos x="72" y="86"/>
                  </a:cxn>
                  <a:cxn ang="0">
                    <a:pos x="74" y="84"/>
                  </a:cxn>
                  <a:cxn ang="0">
                    <a:pos x="74" y="80"/>
                  </a:cxn>
                  <a:cxn ang="0">
                    <a:pos x="70" y="78"/>
                  </a:cxn>
                </a:cxnLst>
                <a:rect l="0" t="0" r="r" b="b"/>
                <a:pathLst>
                  <a:path w="76" h="92">
                    <a:moveTo>
                      <a:pt x="70" y="78"/>
                    </a:moveTo>
                    <a:lnTo>
                      <a:pt x="62" y="70"/>
                    </a:lnTo>
                    <a:lnTo>
                      <a:pt x="54" y="64"/>
                    </a:lnTo>
                    <a:lnTo>
                      <a:pt x="56" y="60"/>
                    </a:lnTo>
                    <a:lnTo>
                      <a:pt x="58" y="58"/>
                    </a:lnTo>
                    <a:lnTo>
                      <a:pt x="66" y="54"/>
                    </a:lnTo>
                    <a:lnTo>
                      <a:pt x="74" y="50"/>
                    </a:lnTo>
                    <a:lnTo>
                      <a:pt x="76" y="46"/>
                    </a:lnTo>
                    <a:lnTo>
                      <a:pt x="76" y="42"/>
                    </a:lnTo>
                    <a:lnTo>
                      <a:pt x="76" y="36"/>
                    </a:lnTo>
                    <a:lnTo>
                      <a:pt x="74" y="32"/>
                    </a:lnTo>
                    <a:lnTo>
                      <a:pt x="70" y="28"/>
                    </a:lnTo>
                    <a:lnTo>
                      <a:pt x="70" y="24"/>
                    </a:lnTo>
                    <a:lnTo>
                      <a:pt x="70" y="16"/>
                    </a:lnTo>
                    <a:lnTo>
                      <a:pt x="74" y="8"/>
                    </a:lnTo>
                    <a:lnTo>
                      <a:pt x="70" y="0"/>
                    </a:lnTo>
                    <a:lnTo>
                      <a:pt x="70" y="2"/>
                    </a:lnTo>
                    <a:lnTo>
                      <a:pt x="66" y="4"/>
                    </a:lnTo>
                    <a:lnTo>
                      <a:pt x="62" y="6"/>
                    </a:lnTo>
                    <a:lnTo>
                      <a:pt x="58" y="4"/>
                    </a:lnTo>
                    <a:lnTo>
                      <a:pt x="54" y="2"/>
                    </a:lnTo>
                    <a:lnTo>
                      <a:pt x="48" y="12"/>
                    </a:lnTo>
                    <a:lnTo>
                      <a:pt x="44" y="18"/>
                    </a:lnTo>
                    <a:lnTo>
                      <a:pt x="42" y="22"/>
                    </a:lnTo>
                    <a:lnTo>
                      <a:pt x="44" y="28"/>
                    </a:lnTo>
                    <a:lnTo>
                      <a:pt x="32" y="28"/>
                    </a:lnTo>
                    <a:lnTo>
                      <a:pt x="26" y="26"/>
                    </a:lnTo>
                    <a:lnTo>
                      <a:pt x="22" y="24"/>
                    </a:lnTo>
                    <a:lnTo>
                      <a:pt x="12" y="36"/>
                    </a:lnTo>
                    <a:lnTo>
                      <a:pt x="4" y="48"/>
                    </a:lnTo>
                    <a:lnTo>
                      <a:pt x="0" y="56"/>
                    </a:lnTo>
                    <a:lnTo>
                      <a:pt x="10" y="56"/>
                    </a:lnTo>
                    <a:lnTo>
                      <a:pt x="18" y="60"/>
                    </a:lnTo>
                    <a:lnTo>
                      <a:pt x="24" y="70"/>
                    </a:lnTo>
                    <a:lnTo>
                      <a:pt x="28" y="80"/>
                    </a:lnTo>
                    <a:lnTo>
                      <a:pt x="24" y="84"/>
                    </a:lnTo>
                    <a:lnTo>
                      <a:pt x="24" y="86"/>
                    </a:lnTo>
                    <a:lnTo>
                      <a:pt x="26" y="88"/>
                    </a:lnTo>
                    <a:lnTo>
                      <a:pt x="32" y="90"/>
                    </a:lnTo>
                    <a:lnTo>
                      <a:pt x="46" y="90"/>
                    </a:lnTo>
                    <a:lnTo>
                      <a:pt x="56" y="92"/>
                    </a:lnTo>
                    <a:lnTo>
                      <a:pt x="56" y="88"/>
                    </a:lnTo>
                    <a:lnTo>
                      <a:pt x="68" y="88"/>
                    </a:lnTo>
                    <a:lnTo>
                      <a:pt x="72" y="86"/>
                    </a:lnTo>
                    <a:lnTo>
                      <a:pt x="74" y="84"/>
                    </a:lnTo>
                    <a:lnTo>
                      <a:pt x="74" y="80"/>
                    </a:lnTo>
                    <a:lnTo>
                      <a:pt x="70" y="78"/>
                    </a:lnTo>
                    <a:close/>
                  </a:path>
                </a:pathLst>
              </a:custGeom>
              <a:grpFill/>
              <a:ln w="6350" cmpd="sng">
                <a:solidFill>
                  <a:schemeClr val="accent5"/>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02" name="Freeform 25"/>
              <p:cNvSpPr>
                <a:spLocks/>
              </p:cNvSpPr>
              <p:nvPr/>
            </p:nvSpPr>
            <p:spPr bwMode="gray">
              <a:xfrm>
                <a:off x="7487983" y="3282930"/>
                <a:ext cx="101600" cy="120650"/>
              </a:xfrm>
              <a:custGeom>
                <a:avLst/>
                <a:gdLst/>
                <a:ahLst/>
                <a:cxnLst>
                  <a:cxn ang="0">
                    <a:pos x="18" y="0"/>
                  </a:cxn>
                  <a:cxn ang="0">
                    <a:pos x="18" y="2"/>
                  </a:cxn>
                  <a:cxn ang="0">
                    <a:pos x="18" y="4"/>
                  </a:cxn>
                  <a:cxn ang="0">
                    <a:pos x="16" y="6"/>
                  </a:cxn>
                  <a:cxn ang="0">
                    <a:pos x="12" y="8"/>
                  </a:cxn>
                  <a:cxn ang="0">
                    <a:pos x="0" y="8"/>
                  </a:cxn>
                  <a:cxn ang="0">
                    <a:pos x="0" y="12"/>
                  </a:cxn>
                  <a:cxn ang="0">
                    <a:pos x="2" y="16"/>
                  </a:cxn>
                  <a:cxn ang="0">
                    <a:pos x="4" y="20"/>
                  </a:cxn>
                  <a:cxn ang="0">
                    <a:pos x="6" y="28"/>
                  </a:cxn>
                  <a:cxn ang="0">
                    <a:pos x="8" y="40"/>
                  </a:cxn>
                  <a:cxn ang="0">
                    <a:pos x="14" y="56"/>
                  </a:cxn>
                  <a:cxn ang="0">
                    <a:pos x="20" y="70"/>
                  </a:cxn>
                  <a:cxn ang="0">
                    <a:pos x="24" y="74"/>
                  </a:cxn>
                  <a:cxn ang="0">
                    <a:pos x="30" y="76"/>
                  </a:cxn>
                  <a:cxn ang="0">
                    <a:pos x="40" y="74"/>
                  </a:cxn>
                  <a:cxn ang="0">
                    <a:pos x="50" y="70"/>
                  </a:cxn>
                  <a:cxn ang="0">
                    <a:pos x="60" y="64"/>
                  </a:cxn>
                  <a:cxn ang="0">
                    <a:pos x="64" y="60"/>
                  </a:cxn>
                  <a:cxn ang="0">
                    <a:pos x="64" y="58"/>
                  </a:cxn>
                  <a:cxn ang="0">
                    <a:pos x="64" y="50"/>
                  </a:cxn>
                  <a:cxn ang="0">
                    <a:pos x="58" y="42"/>
                  </a:cxn>
                  <a:cxn ang="0">
                    <a:pos x="52" y="32"/>
                  </a:cxn>
                  <a:cxn ang="0">
                    <a:pos x="46" y="26"/>
                  </a:cxn>
                  <a:cxn ang="0">
                    <a:pos x="18" y="0"/>
                  </a:cxn>
                </a:cxnLst>
                <a:rect l="0" t="0" r="r" b="b"/>
                <a:pathLst>
                  <a:path w="64" h="76">
                    <a:moveTo>
                      <a:pt x="18" y="0"/>
                    </a:moveTo>
                    <a:lnTo>
                      <a:pt x="18" y="2"/>
                    </a:lnTo>
                    <a:lnTo>
                      <a:pt x="18" y="4"/>
                    </a:lnTo>
                    <a:lnTo>
                      <a:pt x="16" y="6"/>
                    </a:lnTo>
                    <a:lnTo>
                      <a:pt x="12" y="8"/>
                    </a:lnTo>
                    <a:lnTo>
                      <a:pt x="0" y="8"/>
                    </a:lnTo>
                    <a:lnTo>
                      <a:pt x="0" y="12"/>
                    </a:lnTo>
                    <a:lnTo>
                      <a:pt x="2" y="16"/>
                    </a:lnTo>
                    <a:lnTo>
                      <a:pt x="4" y="20"/>
                    </a:lnTo>
                    <a:lnTo>
                      <a:pt x="6" y="28"/>
                    </a:lnTo>
                    <a:lnTo>
                      <a:pt x="8" y="40"/>
                    </a:lnTo>
                    <a:lnTo>
                      <a:pt x="14" y="56"/>
                    </a:lnTo>
                    <a:lnTo>
                      <a:pt x="20" y="70"/>
                    </a:lnTo>
                    <a:lnTo>
                      <a:pt x="24" y="74"/>
                    </a:lnTo>
                    <a:lnTo>
                      <a:pt x="30" y="76"/>
                    </a:lnTo>
                    <a:lnTo>
                      <a:pt x="40" y="74"/>
                    </a:lnTo>
                    <a:lnTo>
                      <a:pt x="50" y="70"/>
                    </a:lnTo>
                    <a:lnTo>
                      <a:pt x="60" y="64"/>
                    </a:lnTo>
                    <a:lnTo>
                      <a:pt x="64" y="60"/>
                    </a:lnTo>
                    <a:lnTo>
                      <a:pt x="64" y="58"/>
                    </a:lnTo>
                    <a:lnTo>
                      <a:pt x="64" y="50"/>
                    </a:lnTo>
                    <a:lnTo>
                      <a:pt x="58" y="42"/>
                    </a:lnTo>
                    <a:lnTo>
                      <a:pt x="52" y="32"/>
                    </a:lnTo>
                    <a:lnTo>
                      <a:pt x="46" y="26"/>
                    </a:lnTo>
                    <a:lnTo>
                      <a:pt x="18" y="0"/>
                    </a:lnTo>
                    <a:close/>
                  </a:path>
                </a:pathLst>
              </a:custGeom>
              <a:grpFill/>
              <a:ln w="6350" cmpd="sng">
                <a:solidFill>
                  <a:schemeClr val="accent5"/>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grpSp>
      <p:sp>
        <p:nvSpPr>
          <p:cNvPr id="701" name="Date Placeholder 5"/>
          <p:cNvSpPr>
            <a:spLocks noGrp="1"/>
          </p:cNvSpPr>
          <p:nvPr>
            <p:ph type="dt" sz="half" idx="2"/>
          </p:nvPr>
        </p:nvSpPr>
        <p:spPr>
          <a:xfrm>
            <a:off x="7086600" y="6324600"/>
            <a:ext cx="1524000" cy="152400"/>
          </a:xfrm>
        </p:spPr>
        <p:txBody>
          <a:bodyPr/>
          <a:lstStyle/>
          <a:p>
            <a:r>
              <a:rPr lang="en-US" dirty="0" smtClean="0"/>
              <a:t>April 2018</a:t>
            </a:r>
          </a:p>
          <a:p>
            <a:r>
              <a:rPr lang="en-US" dirty="0"/>
              <a:t>4</a:t>
            </a:r>
          </a:p>
        </p:txBody>
      </p:sp>
      <p:sp>
        <p:nvSpPr>
          <p:cNvPr id="702" name="Footer Placeholder 9"/>
          <p:cNvSpPr>
            <a:spLocks noGrp="1"/>
          </p:cNvSpPr>
          <p:nvPr>
            <p:ph type="ftr" sz="quarter" idx="3"/>
          </p:nvPr>
        </p:nvSpPr>
        <p:spPr>
          <a:xfrm>
            <a:off x="533400" y="6324600"/>
            <a:ext cx="5257800" cy="152400"/>
          </a:xfrm>
        </p:spPr>
        <p:txBody>
          <a:bodyPr/>
          <a:lstStyle/>
          <a:p>
            <a:r>
              <a:rPr lang="en-US" dirty="0" smtClean="0"/>
              <a:t>PwC Legal Team – Monash University Presentation</a:t>
            </a:r>
            <a:endParaRPr lang="en-US" dirty="0"/>
          </a:p>
        </p:txBody>
      </p:sp>
    </p:spTree>
    <p:extLst>
      <p:ext uri="{BB962C8B-B14F-4D97-AF65-F5344CB8AC3E}">
        <p14:creationId xmlns:p14="http://schemas.microsoft.com/office/powerpoint/2010/main" val="27873753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363"/>
        <p:cNvGrpSpPr/>
        <p:nvPr/>
      </p:nvGrpSpPr>
      <p:grpSpPr>
        <a:xfrm>
          <a:off x="0" y="0"/>
          <a:ext cx="0" cy="0"/>
          <a:chOff x="0" y="0"/>
          <a:chExt cx="0" cy="0"/>
        </a:xfrm>
      </p:grpSpPr>
      <p:sp>
        <p:nvSpPr>
          <p:cNvPr id="3364" name="Shape 3364"/>
          <p:cNvSpPr txBox="1">
            <a:spLocks noGrp="1"/>
          </p:cNvSpPr>
          <p:nvPr>
            <p:ph type="title"/>
          </p:nvPr>
        </p:nvSpPr>
        <p:spPr>
          <a:xfrm>
            <a:off x="362105" y="618807"/>
            <a:ext cx="8077200" cy="914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400"/>
              <a:buFont typeface="Georgia"/>
              <a:buNone/>
            </a:pPr>
            <a:r>
              <a:rPr lang="en" b="1" i="1" u="none" strike="noStrike" cap="none" dirty="0">
                <a:solidFill>
                  <a:schemeClr val="dk1"/>
                </a:solidFill>
                <a:latin typeface="Georgia"/>
                <a:ea typeface="Georgia"/>
                <a:cs typeface="Georgia"/>
                <a:sym typeface="Georgia"/>
              </a:rPr>
              <a:t>Application process</a:t>
            </a:r>
            <a:r>
              <a:rPr lang="en" sz="1400" b="1" i="1" u="none" strike="noStrike" cap="none" dirty="0">
                <a:solidFill>
                  <a:schemeClr val="dk1"/>
                </a:solidFill>
                <a:latin typeface="Georgia"/>
                <a:ea typeface="Georgia"/>
                <a:cs typeface="Georgia"/>
                <a:sym typeface="Georgia"/>
              </a:rPr>
              <a:t/>
            </a:r>
            <a:br>
              <a:rPr lang="en" sz="1400" b="1" i="1" u="none" strike="noStrike" cap="none" dirty="0">
                <a:solidFill>
                  <a:schemeClr val="dk1"/>
                </a:solidFill>
                <a:latin typeface="Georgia"/>
                <a:ea typeface="Georgia"/>
                <a:cs typeface="Georgia"/>
                <a:sym typeface="Georgia"/>
              </a:rPr>
            </a:br>
            <a:r>
              <a:rPr lang="en" sz="1400" b="0" i="1" u="none" strike="noStrike" cap="none" dirty="0">
                <a:solidFill>
                  <a:schemeClr val="dk1"/>
                </a:solidFill>
                <a:latin typeface="Georgia"/>
                <a:ea typeface="Georgia"/>
                <a:cs typeface="Georgia"/>
                <a:sym typeface="Georgia"/>
              </a:rPr>
              <a:t>Deadline driven recruitment</a:t>
            </a:r>
            <a:endParaRPr sz="1400" b="0" i="0" u="none" strike="noStrike" cap="none" dirty="0">
              <a:solidFill>
                <a:schemeClr val="dk1"/>
              </a:solidFill>
              <a:latin typeface="Georgia"/>
              <a:ea typeface="Georgia"/>
              <a:cs typeface="Georgia"/>
              <a:sym typeface="Georgia"/>
            </a:endParaRPr>
          </a:p>
        </p:txBody>
      </p:sp>
      <p:sp>
        <p:nvSpPr>
          <p:cNvPr id="3365" name="Shape 3365"/>
          <p:cNvSpPr txBox="1">
            <a:spLocks noGrp="1"/>
          </p:cNvSpPr>
          <p:nvPr>
            <p:ph type="sldNum" idx="4294967295"/>
          </p:nvPr>
        </p:nvSpPr>
        <p:spPr>
          <a:xfrm>
            <a:off x="7086600" y="6477000"/>
            <a:ext cx="1527000" cy="152400"/>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 b="0" i="0" u="none" strike="noStrike" cap="none">
                <a:solidFill>
                  <a:srgbClr val="000000"/>
                </a:solidFill>
                <a:latin typeface="Arial"/>
                <a:ea typeface="Arial"/>
                <a:cs typeface="Arial"/>
                <a:sym typeface="Arial"/>
              </a:rPr>
              <a:t>6</a:t>
            </a:fld>
            <a:endParaRPr b="0" i="0" u="none" strike="noStrike" cap="none" dirty="0">
              <a:solidFill>
                <a:srgbClr val="000000"/>
              </a:solidFill>
              <a:latin typeface="Arial"/>
              <a:ea typeface="Arial"/>
              <a:cs typeface="Arial"/>
              <a:sym typeface="Arial"/>
            </a:endParaRPr>
          </a:p>
        </p:txBody>
      </p:sp>
      <p:sp>
        <p:nvSpPr>
          <p:cNvPr id="3372" name="Shape 3372"/>
          <p:cNvSpPr/>
          <p:nvPr/>
        </p:nvSpPr>
        <p:spPr>
          <a:xfrm>
            <a:off x="2223956" y="3214741"/>
            <a:ext cx="1693800" cy="861900"/>
          </a:xfrm>
          <a:prstGeom prst="chevron">
            <a:avLst>
              <a:gd name="adj" fmla="val 31595"/>
            </a:avLst>
          </a:prstGeom>
          <a:solidFill>
            <a:srgbClr val="EB8C00"/>
          </a:solidFill>
          <a:ln>
            <a:noFill/>
          </a:ln>
        </p:spPr>
        <p:txBody>
          <a:bodyPr spcFirstLastPara="1" wrap="square" lIns="78325" tIns="39150" rIns="78325" bIns="3915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400" b="0" i="0" u="none" strike="noStrike" cap="none">
              <a:solidFill>
                <a:srgbClr val="FFFFFF"/>
              </a:solidFill>
              <a:latin typeface="Georgia"/>
              <a:ea typeface="Georgia"/>
              <a:cs typeface="Georgia"/>
              <a:sym typeface="Georgia"/>
            </a:endParaRPr>
          </a:p>
        </p:txBody>
      </p:sp>
      <p:sp>
        <p:nvSpPr>
          <p:cNvPr id="3373" name="Shape 3373"/>
          <p:cNvSpPr/>
          <p:nvPr/>
        </p:nvSpPr>
        <p:spPr>
          <a:xfrm>
            <a:off x="621658" y="3220617"/>
            <a:ext cx="1734000" cy="856500"/>
          </a:xfrm>
          <a:prstGeom prst="homePlate">
            <a:avLst>
              <a:gd name="adj" fmla="val 31469"/>
            </a:avLst>
          </a:prstGeom>
          <a:solidFill>
            <a:schemeClr val="accent6"/>
          </a:solidFill>
          <a:ln>
            <a:noFill/>
          </a:ln>
        </p:spPr>
        <p:txBody>
          <a:bodyPr spcFirstLastPara="1" wrap="square" lIns="78325" tIns="39150" rIns="78325" bIns="3915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400" b="0" i="0" u="none" strike="noStrike" cap="none">
              <a:solidFill>
                <a:srgbClr val="FFFFFF"/>
              </a:solidFill>
              <a:latin typeface="Georgia"/>
              <a:ea typeface="Georgia"/>
              <a:cs typeface="Georgia"/>
              <a:sym typeface="Georgia"/>
            </a:endParaRPr>
          </a:p>
        </p:txBody>
      </p:sp>
      <p:sp>
        <p:nvSpPr>
          <p:cNvPr id="3374" name="Shape 3374"/>
          <p:cNvSpPr/>
          <p:nvPr/>
        </p:nvSpPr>
        <p:spPr>
          <a:xfrm>
            <a:off x="3786069" y="3214741"/>
            <a:ext cx="1693800" cy="861900"/>
          </a:xfrm>
          <a:prstGeom prst="chevron">
            <a:avLst>
              <a:gd name="adj" fmla="val 31595"/>
            </a:avLst>
          </a:prstGeom>
          <a:solidFill>
            <a:schemeClr val="accent5"/>
          </a:solidFill>
          <a:ln>
            <a:noFill/>
          </a:ln>
        </p:spPr>
        <p:txBody>
          <a:bodyPr spcFirstLastPara="1" wrap="square" lIns="78325" tIns="39150" rIns="78325" bIns="3915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400" b="0" i="0" u="none" strike="noStrike" cap="none">
              <a:solidFill>
                <a:srgbClr val="FFFFFF"/>
              </a:solidFill>
              <a:latin typeface="Georgia"/>
              <a:ea typeface="Georgia"/>
              <a:cs typeface="Georgia"/>
              <a:sym typeface="Georgia"/>
            </a:endParaRPr>
          </a:p>
        </p:txBody>
      </p:sp>
      <p:sp>
        <p:nvSpPr>
          <p:cNvPr id="3375" name="Shape 3375"/>
          <p:cNvSpPr/>
          <p:nvPr/>
        </p:nvSpPr>
        <p:spPr>
          <a:xfrm>
            <a:off x="5348181" y="3214741"/>
            <a:ext cx="1693800" cy="861900"/>
          </a:xfrm>
          <a:prstGeom prst="chevron">
            <a:avLst>
              <a:gd name="adj" fmla="val 31595"/>
            </a:avLst>
          </a:prstGeom>
          <a:solidFill>
            <a:schemeClr val="accent4"/>
          </a:solidFill>
          <a:ln>
            <a:noFill/>
          </a:ln>
        </p:spPr>
        <p:txBody>
          <a:bodyPr spcFirstLastPara="1" wrap="square" lIns="78325" tIns="39150" rIns="78325" bIns="3915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400" b="0" i="0" u="none" strike="noStrike" cap="none">
              <a:solidFill>
                <a:srgbClr val="FFFFFF"/>
              </a:solidFill>
              <a:latin typeface="Georgia"/>
              <a:ea typeface="Georgia"/>
              <a:cs typeface="Georgia"/>
              <a:sym typeface="Georgia"/>
            </a:endParaRPr>
          </a:p>
        </p:txBody>
      </p:sp>
      <p:sp>
        <p:nvSpPr>
          <p:cNvPr id="3376" name="Shape 3376"/>
          <p:cNvSpPr/>
          <p:nvPr/>
        </p:nvSpPr>
        <p:spPr>
          <a:xfrm>
            <a:off x="6910294" y="3214741"/>
            <a:ext cx="1693800" cy="861900"/>
          </a:xfrm>
          <a:prstGeom prst="chevron">
            <a:avLst>
              <a:gd name="adj" fmla="val 31595"/>
            </a:avLst>
          </a:prstGeom>
          <a:solidFill>
            <a:schemeClr val="accent3"/>
          </a:solidFill>
          <a:ln>
            <a:noFill/>
          </a:ln>
        </p:spPr>
        <p:txBody>
          <a:bodyPr spcFirstLastPara="1" wrap="square" lIns="78325" tIns="39150" rIns="78325" bIns="3915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400" b="0" i="0" u="none" strike="noStrike" cap="none">
              <a:solidFill>
                <a:srgbClr val="FFFFFF"/>
              </a:solidFill>
              <a:latin typeface="Georgia"/>
              <a:ea typeface="Georgia"/>
              <a:cs typeface="Georgia"/>
              <a:sym typeface="Georgia"/>
            </a:endParaRPr>
          </a:p>
        </p:txBody>
      </p:sp>
      <p:sp>
        <p:nvSpPr>
          <p:cNvPr id="3377" name="Shape 3377"/>
          <p:cNvSpPr txBox="1"/>
          <p:nvPr/>
        </p:nvSpPr>
        <p:spPr>
          <a:xfrm>
            <a:off x="731023" y="3382717"/>
            <a:ext cx="1228800" cy="524700"/>
          </a:xfrm>
          <a:prstGeom prst="rect">
            <a:avLst/>
          </a:prstGeom>
          <a:noFill/>
          <a:ln>
            <a:noFill/>
          </a:ln>
        </p:spPr>
        <p:txBody>
          <a:bodyPr spcFirstLastPara="1" wrap="square" lIns="77100" tIns="77100" rIns="61675" bIns="771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 sz="1400" b="1" i="1" u="none" strike="noStrike" cap="none">
                <a:solidFill>
                  <a:srgbClr val="FFFFFF"/>
                </a:solidFill>
                <a:latin typeface="Georgia"/>
                <a:ea typeface="Georgia"/>
                <a:cs typeface="Georgia"/>
                <a:sym typeface="Georgia"/>
              </a:rPr>
              <a:t>Online application</a:t>
            </a:r>
            <a:endParaRPr sz="1400" b="0" i="0" u="none" strike="noStrike" cap="none">
              <a:solidFill>
                <a:srgbClr val="000000"/>
              </a:solidFill>
              <a:latin typeface="Arial"/>
              <a:ea typeface="Arial"/>
              <a:cs typeface="Arial"/>
              <a:sym typeface="Arial"/>
            </a:endParaRPr>
          </a:p>
        </p:txBody>
      </p:sp>
      <p:sp>
        <p:nvSpPr>
          <p:cNvPr id="3378" name="Shape 3378"/>
          <p:cNvSpPr txBox="1"/>
          <p:nvPr/>
        </p:nvSpPr>
        <p:spPr>
          <a:xfrm>
            <a:off x="2631953" y="3372448"/>
            <a:ext cx="1125300" cy="524700"/>
          </a:xfrm>
          <a:prstGeom prst="rect">
            <a:avLst/>
          </a:prstGeom>
          <a:noFill/>
          <a:ln>
            <a:noFill/>
          </a:ln>
        </p:spPr>
        <p:txBody>
          <a:bodyPr spcFirstLastPara="1" wrap="square" lIns="77100" tIns="77100" rIns="61675" bIns="771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 sz="1400" b="1" i="1" u="none" strike="noStrike" cap="none">
                <a:solidFill>
                  <a:srgbClr val="FFFFFF"/>
                </a:solidFill>
                <a:latin typeface="Georgia"/>
                <a:ea typeface="Georgia"/>
                <a:cs typeface="Georgia"/>
                <a:sym typeface="Georgia"/>
              </a:rPr>
              <a:t>Online testing</a:t>
            </a:r>
            <a:endParaRPr sz="1400" b="0" i="0" u="none" strike="noStrike" cap="none">
              <a:solidFill>
                <a:srgbClr val="000000"/>
              </a:solidFill>
              <a:latin typeface="Arial"/>
              <a:ea typeface="Arial"/>
              <a:cs typeface="Arial"/>
              <a:sym typeface="Arial"/>
            </a:endParaRPr>
          </a:p>
        </p:txBody>
      </p:sp>
      <p:cxnSp>
        <p:nvCxnSpPr>
          <p:cNvPr id="3379" name="Shape 3379"/>
          <p:cNvCxnSpPr/>
          <p:nvPr/>
        </p:nvCxnSpPr>
        <p:spPr>
          <a:xfrm rot="10800000">
            <a:off x="2200157" y="1985997"/>
            <a:ext cx="0" cy="1171500"/>
          </a:xfrm>
          <a:prstGeom prst="straightConnector1">
            <a:avLst/>
          </a:prstGeom>
          <a:noFill/>
          <a:ln w="9525" cap="flat" cmpd="sng">
            <a:solidFill>
              <a:srgbClr val="EB8C00"/>
            </a:solidFill>
            <a:prstDash val="solid"/>
            <a:round/>
            <a:headEnd type="none" w="sm" len="sm"/>
            <a:tailEnd type="none" w="sm" len="sm"/>
          </a:ln>
        </p:spPr>
      </p:cxnSp>
      <p:sp>
        <p:nvSpPr>
          <p:cNvPr id="3380" name="Shape 3380"/>
          <p:cNvSpPr txBox="1"/>
          <p:nvPr/>
        </p:nvSpPr>
        <p:spPr>
          <a:xfrm>
            <a:off x="2257238" y="1690914"/>
            <a:ext cx="1958100" cy="6624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 sz="1400" b="0" i="0" u="none" strike="noStrike" cap="none" dirty="0">
                <a:solidFill>
                  <a:srgbClr val="000000"/>
                </a:solidFill>
                <a:latin typeface="Georgia"/>
                <a:ea typeface="Georgia"/>
                <a:cs typeface="Georgia"/>
                <a:sym typeface="Georgia"/>
              </a:rPr>
              <a:t>Online assessment: </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240"/>
              </a:spcBef>
              <a:spcAft>
                <a:spcPts val="0"/>
              </a:spcAft>
              <a:buClr>
                <a:srgbClr val="000000"/>
              </a:buClr>
              <a:buSzPts val="1200"/>
              <a:buFont typeface="Arial"/>
              <a:buNone/>
            </a:pPr>
            <a:r>
              <a:rPr lang="en" sz="1400" b="0" i="0" u="none" strike="noStrike" cap="none" dirty="0">
                <a:solidFill>
                  <a:srgbClr val="000000"/>
                </a:solidFill>
                <a:latin typeface="Georgia"/>
                <a:ea typeface="Georgia"/>
                <a:cs typeface="Georgia"/>
                <a:sym typeface="Georgia"/>
              </a:rPr>
              <a:t>- Deductive reasoning </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240"/>
              </a:spcBef>
              <a:spcAft>
                <a:spcPts val="0"/>
              </a:spcAft>
              <a:buClr>
                <a:srgbClr val="000000"/>
              </a:buClr>
              <a:buSzPts val="1200"/>
              <a:buFont typeface="Arial"/>
              <a:buNone/>
            </a:pPr>
            <a:r>
              <a:rPr lang="en" sz="1400" b="0" i="0" u="none" strike="noStrike" cap="none" dirty="0">
                <a:solidFill>
                  <a:srgbClr val="000000"/>
                </a:solidFill>
                <a:latin typeface="Georgia"/>
                <a:ea typeface="Georgia"/>
                <a:cs typeface="Georgia"/>
                <a:sym typeface="Georgia"/>
              </a:rPr>
              <a:t>- Inductive reasoning </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240"/>
              </a:spcBef>
              <a:spcAft>
                <a:spcPts val="0"/>
              </a:spcAft>
              <a:buClr>
                <a:srgbClr val="000000"/>
              </a:buClr>
              <a:buSzPts val="1200"/>
              <a:buFont typeface="Arial"/>
              <a:buNone/>
            </a:pPr>
            <a:r>
              <a:rPr lang="en" sz="1400" b="0" i="0" u="none" strike="noStrike" cap="none" dirty="0">
                <a:solidFill>
                  <a:srgbClr val="000000"/>
                </a:solidFill>
                <a:latin typeface="Georgia"/>
                <a:ea typeface="Georgia"/>
                <a:cs typeface="Georgia"/>
                <a:sym typeface="Georgia"/>
              </a:rPr>
              <a:t>- Numerical</a:t>
            </a:r>
            <a:endParaRPr sz="1400" b="0" i="0" u="none" strike="noStrike" cap="none" dirty="0">
              <a:solidFill>
                <a:srgbClr val="000000"/>
              </a:solidFill>
              <a:latin typeface="Georgia"/>
              <a:ea typeface="Georgia"/>
              <a:cs typeface="Georgia"/>
              <a:sym typeface="Georgia"/>
            </a:endParaRPr>
          </a:p>
        </p:txBody>
      </p:sp>
      <p:sp>
        <p:nvSpPr>
          <p:cNvPr id="3381" name="Shape 3381"/>
          <p:cNvSpPr txBox="1"/>
          <p:nvPr/>
        </p:nvSpPr>
        <p:spPr>
          <a:xfrm>
            <a:off x="3799833" y="3769460"/>
            <a:ext cx="1549837" cy="665100"/>
          </a:xfrm>
          <a:prstGeom prst="rect">
            <a:avLst/>
          </a:prstGeom>
          <a:noFill/>
          <a:ln>
            <a:noFill/>
          </a:ln>
        </p:spPr>
        <p:txBody>
          <a:bodyPr spcFirstLastPara="1" wrap="square" lIns="61675"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400" b="0" i="0" u="none" strike="noStrike" cap="none" dirty="0">
              <a:solidFill>
                <a:schemeClr val="dk1"/>
              </a:solidFill>
              <a:latin typeface="Georgia"/>
              <a:ea typeface="Georgia"/>
              <a:cs typeface="Georgia"/>
              <a:sym typeface="Georgia"/>
            </a:endParaRPr>
          </a:p>
          <a:p>
            <a:pPr marL="0" marR="0" lvl="0" indent="0" algn="l" rtl="0">
              <a:lnSpc>
                <a:spcPct val="100000"/>
              </a:lnSpc>
              <a:spcBef>
                <a:spcPts val="0"/>
              </a:spcBef>
              <a:spcAft>
                <a:spcPts val="0"/>
              </a:spcAft>
              <a:buClr>
                <a:srgbClr val="000000"/>
              </a:buClr>
              <a:buSzPts val="1200"/>
              <a:buFont typeface="Arial"/>
              <a:buNone/>
            </a:pPr>
            <a:endParaRPr sz="1400" b="0" i="0" u="none" strike="noStrike" cap="none" dirty="0">
              <a:solidFill>
                <a:schemeClr val="dk1"/>
              </a:solidFill>
              <a:latin typeface="Georgia"/>
              <a:ea typeface="Georgia"/>
              <a:cs typeface="Georgia"/>
              <a:sym typeface="Georgia"/>
            </a:endParaRPr>
          </a:p>
          <a:p>
            <a:pPr marL="0" marR="0" lvl="0" indent="0" algn="l" rtl="0">
              <a:lnSpc>
                <a:spcPct val="100000"/>
              </a:lnSpc>
              <a:spcBef>
                <a:spcPts val="0"/>
              </a:spcBef>
              <a:spcAft>
                <a:spcPts val="0"/>
              </a:spcAft>
              <a:buClr>
                <a:srgbClr val="000000"/>
              </a:buClr>
              <a:buSzPts val="1200"/>
              <a:buFont typeface="Arial"/>
              <a:buNone/>
            </a:pPr>
            <a:endParaRPr sz="1400" b="0" i="0" u="none" strike="noStrike" cap="none" dirty="0">
              <a:solidFill>
                <a:schemeClr val="dk1"/>
              </a:solidFill>
              <a:latin typeface="Georgia"/>
              <a:ea typeface="Georgia"/>
              <a:cs typeface="Georgia"/>
              <a:sym typeface="Georgia"/>
            </a:endParaRPr>
          </a:p>
          <a:p>
            <a:pPr marL="0" marR="0" lvl="0" indent="0" algn="l" rtl="0">
              <a:lnSpc>
                <a:spcPct val="100000"/>
              </a:lnSpc>
              <a:spcBef>
                <a:spcPts val="0"/>
              </a:spcBef>
              <a:spcAft>
                <a:spcPts val="0"/>
              </a:spcAft>
              <a:buClr>
                <a:srgbClr val="000000"/>
              </a:buClr>
              <a:buSzPts val="1200"/>
              <a:buFont typeface="Arial"/>
              <a:buNone/>
            </a:pPr>
            <a:endParaRPr sz="1400" b="0" i="0" u="none" strike="noStrike" cap="none" dirty="0">
              <a:solidFill>
                <a:schemeClr val="dk1"/>
              </a:solidFill>
              <a:latin typeface="Georgia"/>
              <a:ea typeface="Georgia"/>
              <a:cs typeface="Georgia"/>
              <a:sym typeface="Georgia"/>
            </a:endParaRPr>
          </a:p>
          <a:p>
            <a:pPr marL="0" marR="0" lvl="0" indent="0" algn="l" rtl="0">
              <a:lnSpc>
                <a:spcPct val="100000"/>
              </a:lnSpc>
              <a:spcBef>
                <a:spcPts val="0"/>
              </a:spcBef>
              <a:spcAft>
                <a:spcPts val="0"/>
              </a:spcAft>
              <a:buClr>
                <a:srgbClr val="000000"/>
              </a:buClr>
              <a:buSzPts val="1200"/>
              <a:buFont typeface="Arial"/>
              <a:buNone/>
            </a:pPr>
            <a:endParaRPr sz="1400" b="0" i="0" u="none" strike="noStrike" cap="none" dirty="0">
              <a:solidFill>
                <a:schemeClr val="dk1"/>
              </a:solidFill>
              <a:latin typeface="Georgia"/>
              <a:ea typeface="Georgia"/>
              <a:cs typeface="Georgia"/>
              <a:sym typeface="Georgia"/>
            </a:endParaRPr>
          </a:p>
          <a:p>
            <a:pPr marL="0" marR="0" lvl="0" indent="0" algn="l" rtl="0">
              <a:lnSpc>
                <a:spcPct val="100000"/>
              </a:lnSpc>
              <a:spcBef>
                <a:spcPts val="0"/>
              </a:spcBef>
              <a:spcAft>
                <a:spcPts val="0"/>
              </a:spcAft>
              <a:buClr>
                <a:srgbClr val="000000"/>
              </a:buClr>
              <a:buSzPts val="1200"/>
              <a:buFont typeface="Arial"/>
              <a:buNone/>
            </a:pPr>
            <a:r>
              <a:rPr lang="en" sz="1400" b="0" i="0" u="none" strike="noStrike" cap="none" dirty="0">
                <a:solidFill>
                  <a:schemeClr val="dk1"/>
                </a:solidFill>
                <a:latin typeface="Georgia"/>
                <a:ea typeface="Georgia"/>
                <a:cs typeface="Georgia"/>
                <a:sym typeface="Georgia"/>
              </a:rPr>
              <a:t>The video interview is a chance for us to learn about you and your story</a:t>
            </a:r>
            <a:endParaRPr sz="1400" b="0" i="0" u="none" strike="noStrike" cap="none" dirty="0">
              <a:solidFill>
                <a:schemeClr val="dk1"/>
              </a:solidFill>
              <a:latin typeface="Georgia"/>
              <a:ea typeface="Georgia"/>
              <a:cs typeface="Georgia"/>
              <a:sym typeface="Georgia"/>
            </a:endParaRPr>
          </a:p>
          <a:p>
            <a:pPr marL="0" marR="0" lvl="0" indent="0" algn="l" rtl="0">
              <a:lnSpc>
                <a:spcPct val="100000"/>
              </a:lnSpc>
              <a:spcBef>
                <a:spcPts val="0"/>
              </a:spcBef>
              <a:spcAft>
                <a:spcPts val="0"/>
              </a:spcAft>
              <a:buClr>
                <a:srgbClr val="000000"/>
              </a:buClr>
              <a:buSzPts val="1200"/>
              <a:buFont typeface="Arial"/>
              <a:buNone/>
            </a:pPr>
            <a:endParaRPr sz="1400" b="0" i="0" u="none" strike="noStrike" cap="none" dirty="0">
              <a:solidFill>
                <a:schemeClr val="dk1"/>
              </a:solidFill>
              <a:latin typeface="Georgia"/>
              <a:ea typeface="Georgia"/>
              <a:cs typeface="Georgia"/>
              <a:sym typeface="Georgia"/>
            </a:endParaRPr>
          </a:p>
        </p:txBody>
      </p:sp>
      <p:cxnSp>
        <p:nvCxnSpPr>
          <p:cNvPr id="3382" name="Shape 3382"/>
          <p:cNvCxnSpPr/>
          <p:nvPr/>
        </p:nvCxnSpPr>
        <p:spPr>
          <a:xfrm rot="10800000">
            <a:off x="3786069" y="4127379"/>
            <a:ext cx="0" cy="1365900"/>
          </a:xfrm>
          <a:prstGeom prst="straightConnector1">
            <a:avLst/>
          </a:prstGeom>
          <a:noFill/>
          <a:ln w="9525" cap="flat" cmpd="sng">
            <a:solidFill>
              <a:schemeClr val="accent5"/>
            </a:solidFill>
            <a:prstDash val="solid"/>
            <a:round/>
            <a:headEnd type="none" w="sm" len="sm"/>
            <a:tailEnd type="none" w="sm" len="sm"/>
          </a:ln>
        </p:spPr>
      </p:cxnSp>
      <p:sp>
        <p:nvSpPr>
          <p:cNvPr id="3383" name="Shape 3383"/>
          <p:cNvSpPr txBox="1"/>
          <p:nvPr/>
        </p:nvSpPr>
        <p:spPr>
          <a:xfrm>
            <a:off x="5339479" y="1298486"/>
            <a:ext cx="2390700" cy="1434900"/>
          </a:xfrm>
          <a:prstGeom prst="rect">
            <a:avLst/>
          </a:prstGeom>
          <a:noFill/>
          <a:ln>
            <a:noFill/>
          </a:ln>
        </p:spPr>
        <p:txBody>
          <a:bodyPr spcFirstLastPara="1" wrap="square" lIns="61675"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 sz="1400" b="0" i="0" u="none" strike="noStrike" cap="none" dirty="0">
                <a:solidFill>
                  <a:schemeClr val="dk1"/>
                </a:solidFill>
                <a:latin typeface="Georgia"/>
                <a:ea typeface="Georgia"/>
                <a:cs typeface="Georgia"/>
                <a:sym typeface="Georgia"/>
              </a:rPr>
              <a:t>Assessment centre which includes:</a:t>
            </a:r>
            <a:endParaRPr sz="1400" b="0" i="0" u="none" strike="noStrike" cap="none" dirty="0">
              <a:solidFill>
                <a:schemeClr val="dk1"/>
              </a:solidFill>
              <a:latin typeface="Georgia"/>
              <a:ea typeface="Georgia"/>
              <a:cs typeface="Georgia"/>
              <a:sym typeface="Georgia"/>
            </a:endParaRPr>
          </a:p>
          <a:p>
            <a:pPr marL="0" marR="0" lvl="0" indent="0" algn="l" rtl="0">
              <a:lnSpc>
                <a:spcPct val="100000"/>
              </a:lnSpc>
              <a:spcBef>
                <a:spcPts val="0"/>
              </a:spcBef>
              <a:spcAft>
                <a:spcPts val="0"/>
              </a:spcAft>
              <a:buClr>
                <a:srgbClr val="000000"/>
              </a:buClr>
              <a:buSzPts val="1200"/>
              <a:buFont typeface="Arial"/>
              <a:buNone/>
            </a:pPr>
            <a:r>
              <a:rPr lang="en" sz="1400" b="0" i="0" u="none" strike="noStrike" cap="none" dirty="0">
                <a:solidFill>
                  <a:schemeClr val="dk1"/>
                </a:solidFill>
                <a:latin typeface="Georgia"/>
                <a:ea typeface="Georgia"/>
                <a:cs typeface="Georgia"/>
                <a:sym typeface="Georgia"/>
              </a:rPr>
              <a:t>- Group case study</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 sz="1400" b="0" i="0" u="none" strike="noStrike" cap="none" dirty="0">
                <a:solidFill>
                  <a:schemeClr val="dk1"/>
                </a:solidFill>
                <a:latin typeface="Georgia"/>
                <a:ea typeface="Georgia"/>
                <a:cs typeface="Georgia"/>
                <a:sym typeface="Georgia"/>
              </a:rPr>
              <a:t>- Group presentation</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 sz="1400" b="0" i="0" u="none" strike="noStrike" cap="none" dirty="0">
                <a:solidFill>
                  <a:schemeClr val="dk1"/>
                </a:solidFill>
                <a:latin typeface="Georgia"/>
                <a:ea typeface="Georgia"/>
                <a:cs typeface="Georgia"/>
                <a:sym typeface="Georgia"/>
              </a:rPr>
              <a:t>- Partner/ Director interview</a:t>
            </a:r>
            <a:endParaRPr sz="1400" b="0" i="0" u="none" strike="noStrike" cap="none" dirty="0">
              <a:solidFill>
                <a:srgbClr val="000000"/>
              </a:solidFill>
              <a:latin typeface="Arial"/>
              <a:ea typeface="Arial"/>
              <a:cs typeface="Arial"/>
              <a:sym typeface="Arial"/>
            </a:endParaRPr>
          </a:p>
        </p:txBody>
      </p:sp>
      <p:cxnSp>
        <p:nvCxnSpPr>
          <p:cNvPr id="3384" name="Shape 3384"/>
          <p:cNvCxnSpPr/>
          <p:nvPr/>
        </p:nvCxnSpPr>
        <p:spPr>
          <a:xfrm rot="10800000">
            <a:off x="5339480" y="1786197"/>
            <a:ext cx="0" cy="1371300"/>
          </a:xfrm>
          <a:prstGeom prst="straightConnector1">
            <a:avLst/>
          </a:prstGeom>
          <a:noFill/>
          <a:ln w="9525" cap="flat" cmpd="sng">
            <a:solidFill>
              <a:schemeClr val="accent4"/>
            </a:solidFill>
            <a:prstDash val="solid"/>
            <a:round/>
            <a:headEnd type="none" w="sm" len="sm"/>
            <a:tailEnd type="none" w="sm" len="sm"/>
          </a:ln>
        </p:spPr>
      </p:cxnSp>
      <p:cxnSp>
        <p:nvCxnSpPr>
          <p:cNvPr id="3385" name="Shape 3385"/>
          <p:cNvCxnSpPr/>
          <p:nvPr/>
        </p:nvCxnSpPr>
        <p:spPr>
          <a:xfrm rot="10800000">
            <a:off x="620615" y="4127826"/>
            <a:ext cx="0" cy="786300"/>
          </a:xfrm>
          <a:prstGeom prst="straightConnector1">
            <a:avLst/>
          </a:prstGeom>
          <a:noFill/>
          <a:ln w="9525" cap="flat" cmpd="sng">
            <a:solidFill>
              <a:schemeClr val="accent6"/>
            </a:solidFill>
            <a:prstDash val="solid"/>
            <a:round/>
            <a:headEnd type="none" w="sm" len="sm"/>
            <a:tailEnd type="none" w="sm" len="sm"/>
          </a:ln>
        </p:spPr>
      </p:cxnSp>
      <p:sp>
        <p:nvSpPr>
          <p:cNvPr id="3386" name="Shape 3386"/>
          <p:cNvSpPr txBox="1"/>
          <p:nvPr/>
        </p:nvSpPr>
        <p:spPr>
          <a:xfrm>
            <a:off x="620614" y="4675720"/>
            <a:ext cx="1608300" cy="476700"/>
          </a:xfrm>
          <a:prstGeom prst="rect">
            <a:avLst/>
          </a:prstGeom>
          <a:noFill/>
          <a:ln>
            <a:noFill/>
          </a:ln>
        </p:spPr>
        <p:txBody>
          <a:bodyPr spcFirstLastPara="1" wrap="square" lIns="61675"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 sz="1400" b="0" i="0" u="none" strike="noStrike" cap="none" dirty="0">
                <a:solidFill>
                  <a:srgbClr val="000000"/>
                </a:solidFill>
                <a:latin typeface="Georgia"/>
                <a:ea typeface="Georgia"/>
                <a:cs typeface="Georgia"/>
                <a:sym typeface="Georgia"/>
              </a:rPr>
              <a:t>No </a:t>
            </a:r>
            <a:r>
              <a:rPr lang="en" sz="1400" b="0" i="0" u="none" strike="noStrike" cap="none" dirty="0" smtClean="0">
                <a:solidFill>
                  <a:srgbClr val="000000"/>
                </a:solidFill>
                <a:latin typeface="Georgia"/>
                <a:ea typeface="Georgia"/>
                <a:cs typeface="Georgia"/>
                <a:sym typeface="Georgia"/>
              </a:rPr>
              <a:t>CVs</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240"/>
              </a:spcBef>
              <a:spcAft>
                <a:spcPts val="0"/>
              </a:spcAft>
              <a:buClr>
                <a:srgbClr val="000000"/>
              </a:buClr>
              <a:buSzPts val="1200"/>
              <a:buFont typeface="Arial"/>
              <a:buNone/>
            </a:pPr>
            <a:r>
              <a:rPr lang="en" sz="1400" b="0" i="0" u="none" strike="noStrike" cap="none" dirty="0">
                <a:solidFill>
                  <a:srgbClr val="000000"/>
                </a:solidFill>
                <a:latin typeface="Georgia"/>
                <a:ea typeface="Georgia"/>
                <a:cs typeface="Georgia"/>
                <a:sym typeface="Georgia"/>
              </a:rPr>
              <a:t>No transcripts</a:t>
            </a:r>
            <a:endParaRPr sz="1400" b="0" i="0" u="none" strike="noStrike" cap="none" dirty="0">
              <a:solidFill>
                <a:srgbClr val="000000"/>
              </a:solidFill>
              <a:latin typeface="Georgia"/>
              <a:ea typeface="Georgia"/>
              <a:cs typeface="Georgia"/>
              <a:sym typeface="Georgia"/>
            </a:endParaRPr>
          </a:p>
        </p:txBody>
      </p:sp>
      <p:sp>
        <p:nvSpPr>
          <p:cNvPr id="3387" name="Shape 3387"/>
          <p:cNvSpPr txBox="1"/>
          <p:nvPr/>
        </p:nvSpPr>
        <p:spPr>
          <a:xfrm>
            <a:off x="6882229" y="4597329"/>
            <a:ext cx="1695900" cy="426000"/>
          </a:xfrm>
          <a:prstGeom prst="rect">
            <a:avLst/>
          </a:prstGeom>
          <a:noFill/>
          <a:ln>
            <a:noFill/>
          </a:ln>
        </p:spPr>
        <p:txBody>
          <a:bodyPr spcFirstLastPara="1" wrap="square" lIns="61675"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 sz="1400" b="0" i="0" u="none" strike="noStrike" cap="none" dirty="0">
                <a:solidFill>
                  <a:srgbClr val="000000"/>
                </a:solidFill>
                <a:latin typeface="Georgia"/>
                <a:ea typeface="Georgia"/>
                <a:cs typeface="Georgia"/>
                <a:sym typeface="Georgia"/>
              </a:rPr>
              <a:t>Be invited to join the Class of 2019 community. A platform to </a:t>
            </a:r>
            <a:r>
              <a:rPr lang="en" sz="1400" b="0" i="0" u="none" strike="noStrike" cap="none" dirty="0" smtClean="0">
                <a:solidFill>
                  <a:srgbClr val="000000"/>
                </a:solidFill>
                <a:latin typeface="Georgia"/>
                <a:ea typeface="Georgia"/>
                <a:cs typeface="Georgia"/>
                <a:sym typeface="Georgia"/>
              </a:rPr>
              <a:t>connect, </a:t>
            </a:r>
            <a:r>
              <a:rPr lang="en" sz="1400" b="0" i="0" u="none" strike="noStrike" cap="none" dirty="0">
                <a:solidFill>
                  <a:srgbClr val="000000"/>
                </a:solidFill>
                <a:latin typeface="Georgia"/>
                <a:ea typeface="Georgia"/>
                <a:cs typeface="Georgia"/>
                <a:sym typeface="Georgia"/>
              </a:rPr>
              <a:t>sharing of content and connectivity events.</a:t>
            </a:r>
            <a:endParaRPr sz="1400" b="0" i="0" u="none" strike="noStrike" cap="none" dirty="0">
              <a:solidFill>
                <a:srgbClr val="000000"/>
              </a:solidFill>
              <a:latin typeface="Georgia"/>
              <a:ea typeface="Georgia"/>
              <a:cs typeface="Georgia"/>
              <a:sym typeface="Georgia"/>
            </a:endParaRPr>
          </a:p>
        </p:txBody>
      </p:sp>
      <p:cxnSp>
        <p:nvCxnSpPr>
          <p:cNvPr id="3388" name="Shape 3388"/>
          <p:cNvCxnSpPr/>
          <p:nvPr/>
        </p:nvCxnSpPr>
        <p:spPr>
          <a:xfrm rot="10800000">
            <a:off x="6909694" y="4127379"/>
            <a:ext cx="600" cy="1365900"/>
          </a:xfrm>
          <a:prstGeom prst="straightConnector1">
            <a:avLst/>
          </a:prstGeom>
          <a:noFill/>
          <a:ln w="9525" cap="flat" cmpd="sng">
            <a:solidFill>
              <a:schemeClr val="accent3"/>
            </a:solidFill>
            <a:prstDash val="solid"/>
            <a:round/>
            <a:headEnd type="none" w="sm" len="sm"/>
            <a:tailEnd type="none" w="sm" len="sm"/>
          </a:ln>
        </p:spPr>
      </p:cxnSp>
      <p:sp>
        <p:nvSpPr>
          <p:cNvPr id="3389" name="Shape 3389"/>
          <p:cNvSpPr txBox="1"/>
          <p:nvPr/>
        </p:nvSpPr>
        <p:spPr>
          <a:xfrm>
            <a:off x="4192637" y="3372448"/>
            <a:ext cx="1125300" cy="524700"/>
          </a:xfrm>
          <a:prstGeom prst="rect">
            <a:avLst/>
          </a:prstGeom>
          <a:noFill/>
          <a:ln>
            <a:noFill/>
          </a:ln>
        </p:spPr>
        <p:txBody>
          <a:bodyPr spcFirstLastPara="1" wrap="square" lIns="77100" tIns="77100" rIns="61675" bIns="771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 sz="1400" b="1" i="1" u="none" strike="noStrike" cap="none">
                <a:solidFill>
                  <a:srgbClr val="FFFFFF"/>
                </a:solidFill>
                <a:latin typeface="Georgia"/>
                <a:ea typeface="Georgia"/>
                <a:cs typeface="Georgia"/>
                <a:sym typeface="Georgia"/>
              </a:rPr>
              <a:t>Video interview</a:t>
            </a:r>
            <a:endParaRPr sz="1400" b="0" i="0" u="none" strike="noStrike" cap="none">
              <a:solidFill>
                <a:srgbClr val="000000"/>
              </a:solidFill>
              <a:latin typeface="Arial"/>
              <a:ea typeface="Arial"/>
              <a:cs typeface="Arial"/>
              <a:sym typeface="Arial"/>
            </a:endParaRPr>
          </a:p>
        </p:txBody>
      </p:sp>
      <p:sp>
        <p:nvSpPr>
          <p:cNvPr id="3390" name="Shape 3390"/>
          <p:cNvSpPr txBox="1"/>
          <p:nvPr/>
        </p:nvSpPr>
        <p:spPr>
          <a:xfrm>
            <a:off x="5589961" y="3372448"/>
            <a:ext cx="1295595" cy="524700"/>
          </a:xfrm>
          <a:prstGeom prst="rect">
            <a:avLst/>
          </a:prstGeom>
          <a:noFill/>
          <a:ln>
            <a:noFill/>
          </a:ln>
        </p:spPr>
        <p:txBody>
          <a:bodyPr spcFirstLastPara="1" wrap="square" lIns="77100" tIns="77100" rIns="61675" bIns="771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 sz="1400" b="1" i="1" u="none" strike="noStrike" cap="none" dirty="0">
                <a:solidFill>
                  <a:srgbClr val="FFFFFF"/>
                </a:solidFill>
                <a:latin typeface="Georgia"/>
                <a:ea typeface="Georgia"/>
                <a:cs typeface="Georgia"/>
                <a:sym typeface="Georgia"/>
              </a:rPr>
              <a:t>Assessment centre</a:t>
            </a:r>
            <a:endParaRPr sz="1400" b="1" i="1" u="none" strike="noStrike" cap="none" dirty="0">
              <a:solidFill>
                <a:srgbClr val="FFFFFF"/>
              </a:solidFill>
              <a:latin typeface="Georgia"/>
              <a:ea typeface="Georgia"/>
              <a:cs typeface="Georgia"/>
              <a:sym typeface="Georgia"/>
            </a:endParaRPr>
          </a:p>
        </p:txBody>
      </p:sp>
      <p:sp>
        <p:nvSpPr>
          <p:cNvPr id="3391" name="Shape 3391"/>
          <p:cNvSpPr txBox="1"/>
          <p:nvPr/>
        </p:nvSpPr>
        <p:spPr>
          <a:xfrm>
            <a:off x="7314005" y="3372448"/>
            <a:ext cx="1125300" cy="524700"/>
          </a:xfrm>
          <a:prstGeom prst="rect">
            <a:avLst/>
          </a:prstGeom>
          <a:noFill/>
          <a:ln>
            <a:noFill/>
          </a:ln>
        </p:spPr>
        <p:txBody>
          <a:bodyPr spcFirstLastPara="1" wrap="square" lIns="77100" tIns="77100" rIns="61675" bIns="771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 sz="1400" b="1" i="1" u="none" strike="noStrike" cap="none">
                <a:solidFill>
                  <a:srgbClr val="FFFFFF"/>
                </a:solidFill>
                <a:latin typeface="Georgia"/>
                <a:ea typeface="Georgia"/>
                <a:cs typeface="Georgia"/>
                <a:sym typeface="Georgia"/>
              </a:rPr>
              <a:t>Offer &amp; on boarding</a:t>
            </a:r>
            <a:endParaRPr sz="1400" b="1" i="1" u="none" strike="noStrike" cap="none">
              <a:solidFill>
                <a:srgbClr val="FFFFFF"/>
              </a:solidFill>
              <a:latin typeface="Georgia"/>
              <a:ea typeface="Georgia"/>
              <a:cs typeface="Georgia"/>
              <a:sym typeface="Georgia"/>
            </a:endParaRPr>
          </a:p>
        </p:txBody>
      </p:sp>
      <p:sp>
        <p:nvSpPr>
          <p:cNvPr id="25" name="Date Placeholder 5"/>
          <p:cNvSpPr>
            <a:spLocks noGrp="1"/>
          </p:cNvSpPr>
          <p:nvPr>
            <p:ph type="dt" sz="half" idx="2"/>
          </p:nvPr>
        </p:nvSpPr>
        <p:spPr>
          <a:xfrm>
            <a:off x="7086600" y="6324600"/>
            <a:ext cx="1524000" cy="152400"/>
          </a:xfrm>
        </p:spPr>
        <p:txBody>
          <a:bodyPr/>
          <a:lstStyle/>
          <a:p>
            <a:r>
              <a:rPr lang="en-US" dirty="0" smtClean="0"/>
              <a:t>April 2018</a:t>
            </a:r>
            <a:endParaRPr lang="en-US" dirty="0"/>
          </a:p>
        </p:txBody>
      </p:sp>
      <p:sp>
        <p:nvSpPr>
          <p:cNvPr id="26" name="Footer Placeholder 9"/>
          <p:cNvSpPr>
            <a:spLocks noGrp="1"/>
          </p:cNvSpPr>
          <p:nvPr>
            <p:ph type="ftr" sz="quarter" idx="3"/>
          </p:nvPr>
        </p:nvSpPr>
        <p:spPr>
          <a:xfrm>
            <a:off x="533400" y="6324600"/>
            <a:ext cx="5257800" cy="152400"/>
          </a:xfrm>
        </p:spPr>
        <p:txBody>
          <a:bodyPr/>
          <a:lstStyle/>
          <a:p>
            <a:r>
              <a:rPr lang="en-US" dirty="0" smtClean="0"/>
              <a:t>PwC Legal Team – Monash University Presentation</a:t>
            </a:r>
            <a:endParaRPr lang="en-US" dirty="0"/>
          </a:p>
        </p:txBody>
      </p:sp>
    </p:spTree>
    <p:extLst>
      <p:ext uri="{BB962C8B-B14F-4D97-AF65-F5344CB8AC3E}">
        <p14:creationId xmlns:p14="http://schemas.microsoft.com/office/powerpoint/2010/main" val="24240072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Meet our </a:t>
            </a:r>
            <a:r>
              <a:rPr lang="en-US" dirty="0"/>
              <a:t>l</a:t>
            </a:r>
            <a:r>
              <a:rPr lang="en-US" dirty="0" smtClean="0"/>
              <a:t>egal </a:t>
            </a:r>
            <a:r>
              <a:rPr lang="en-US" dirty="0"/>
              <a:t>t</a:t>
            </a:r>
            <a:r>
              <a:rPr lang="en-US" dirty="0" smtClean="0"/>
              <a:t>eam</a:t>
            </a:r>
            <a:endParaRPr lang="en-US" b="0" i="0" dirty="0"/>
          </a:p>
        </p:txBody>
      </p:sp>
      <p:grpSp>
        <p:nvGrpSpPr>
          <p:cNvPr id="112" name="Group 111"/>
          <p:cNvGrpSpPr>
            <a:grpSpLocks/>
          </p:cNvGrpSpPr>
          <p:nvPr/>
        </p:nvGrpSpPr>
        <p:grpSpPr>
          <a:xfrm>
            <a:off x="338770" y="1604878"/>
            <a:ext cx="8513652" cy="3833537"/>
            <a:chOff x="-251865" y="1865277"/>
            <a:chExt cx="9751450" cy="4724927"/>
          </a:xfrm>
        </p:grpSpPr>
        <p:cxnSp>
          <p:nvCxnSpPr>
            <p:cNvPr id="113" name="Straight Connector 112"/>
            <p:cNvCxnSpPr/>
            <p:nvPr/>
          </p:nvCxnSpPr>
          <p:spPr>
            <a:xfrm>
              <a:off x="-251865" y="2332298"/>
              <a:ext cx="9751450" cy="24935"/>
            </a:xfrm>
            <a:prstGeom prst="line">
              <a:avLst/>
            </a:prstGeom>
            <a:ln>
              <a:solidFill>
                <a:srgbClr val="968C6D"/>
              </a:solidFill>
            </a:ln>
          </p:spPr>
          <p:style>
            <a:lnRef idx="1">
              <a:schemeClr val="accent1"/>
            </a:lnRef>
            <a:fillRef idx="0">
              <a:schemeClr val="accent1"/>
            </a:fillRef>
            <a:effectRef idx="0">
              <a:schemeClr val="accent1"/>
            </a:effectRef>
            <a:fontRef idx="minor">
              <a:schemeClr val="tx1"/>
            </a:fontRef>
          </p:style>
        </p:cxnSp>
        <p:sp>
          <p:nvSpPr>
            <p:cNvPr id="114" name="Freeform 6"/>
            <p:cNvSpPr>
              <a:spLocks/>
            </p:cNvSpPr>
            <p:nvPr/>
          </p:nvSpPr>
          <p:spPr bwMode="auto">
            <a:xfrm>
              <a:off x="483210" y="1865277"/>
              <a:ext cx="1854173" cy="4716506"/>
            </a:xfrm>
            <a:custGeom>
              <a:avLst/>
              <a:gdLst>
                <a:gd name="T0" fmla="*/ 602 w 1290"/>
                <a:gd name="T1" fmla="*/ 2 h 3266"/>
                <a:gd name="T2" fmla="*/ 472 w 1290"/>
                <a:gd name="T3" fmla="*/ 26 h 3266"/>
                <a:gd name="T4" fmla="*/ 352 w 1290"/>
                <a:gd name="T5" fmla="*/ 72 h 3266"/>
                <a:gd name="T6" fmla="*/ 244 w 1290"/>
                <a:gd name="T7" fmla="*/ 142 h 3266"/>
                <a:gd name="T8" fmla="*/ 154 w 1290"/>
                <a:gd name="T9" fmla="*/ 232 h 3266"/>
                <a:gd name="T10" fmla="*/ 82 w 1290"/>
                <a:gd name="T11" fmla="*/ 338 h 3266"/>
                <a:gd name="T12" fmla="*/ 504 w 1290"/>
                <a:gd name="T13" fmla="*/ 328 h 3266"/>
                <a:gd name="T14" fmla="*/ 562 w 1290"/>
                <a:gd name="T15" fmla="*/ 308 h 3266"/>
                <a:gd name="T16" fmla="*/ 626 w 1290"/>
                <a:gd name="T17" fmla="*/ 298 h 3266"/>
                <a:gd name="T18" fmla="*/ 682 w 1290"/>
                <a:gd name="T19" fmla="*/ 300 h 3266"/>
                <a:gd name="T20" fmla="*/ 782 w 1290"/>
                <a:gd name="T21" fmla="*/ 324 h 3266"/>
                <a:gd name="T22" fmla="*/ 868 w 1290"/>
                <a:gd name="T23" fmla="*/ 376 h 3266"/>
                <a:gd name="T24" fmla="*/ 934 w 1290"/>
                <a:gd name="T25" fmla="*/ 450 h 3266"/>
                <a:gd name="T26" fmla="*/ 978 w 1290"/>
                <a:gd name="T27" fmla="*/ 540 h 3266"/>
                <a:gd name="T28" fmla="*/ 994 w 1290"/>
                <a:gd name="T29" fmla="*/ 644 h 3266"/>
                <a:gd name="T30" fmla="*/ 988 w 1290"/>
                <a:gd name="T31" fmla="*/ 706 h 3266"/>
                <a:gd name="T32" fmla="*/ 962 w 1290"/>
                <a:gd name="T33" fmla="*/ 798 h 3266"/>
                <a:gd name="T34" fmla="*/ 916 w 1290"/>
                <a:gd name="T35" fmla="*/ 886 h 3266"/>
                <a:gd name="T36" fmla="*/ 854 w 1290"/>
                <a:gd name="T37" fmla="*/ 970 h 3266"/>
                <a:gd name="T38" fmla="*/ 774 w 1290"/>
                <a:gd name="T39" fmla="*/ 1052 h 3266"/>
                <a:gd name="T40" fmla="*/ 574 w 1290"/>
                <a:gd name="T41" fmla="*/ 1208 h 3266"/>
                <a:gd name="T42" fmla="*/ 338 w 1290"/>
                <a:gd name="T43" fmla="*/ 1356 h 3266"/>
                <a:gd name="T44" fmla="*/ 78 w 1290"/>
                <a:gd name="T45" fmla="*/ 1500 h 3266"/>
                <a:gd name="T46" fmla="*/ 24 w 1290"/>
                <a:gd name="T47" fmla="*/ 1550 h 3266"/>
                <a:gd name="T48" fmla="*/ 0 w 1290"/>
                <a:gd name="T49" fmla="*/ 1618 h 3266"/>
                <a:gd name="T50" fmla="*/ 6 w 1290"/>
                <a:gd name="T51" fmla="*/ 3058 h 3266"/>
                <a:gd name="T52" fmla="*/ 10 w 1290"/>
                <a:gd name="T53" fmla="*/ 3100 h 3266"/>
                <a:gd name="T54" fmla="*/ 30 w 1290"/>
                <a:gd name="T55" fmla="*/ 3158 h 3266"/>
                <a:gd name="T56" fmla="*/ 66 w 1290"/>
                <a:gd name="T57" fmla="*/ 3206 h 3266"/>
                <a:gd name="T58" fmla="*/ 114 w 1290"/>
                <a:gd name="T59" fmla="*/ 3242 h 3266"/>
                <a:gd name="T60" fmla="*/ 172 w 1290"/>
                <a:gd name="T61" fmla="*/ 3262 h 3266"/>
                <a:gd name="T62" fmla="*/ 1082 w 1290"/>
                <a:gd name="T63" fmla="*/ 3266 h 3266"/>
                <a:gd name="T64" fmla="*/ 1124 w 1290"/>
                <a:gd name="T65" fmla="*/ 3262 h 3266"/>
                <a:gd name="T66" fmla="*/ 1180 w 1290"/>
                <a:gd name="T67" fmla="*/ 3242 h 3266"/>
                <a:gd name="T68" fmla="*/ 1228 w 1290"/>
                <a:gd name="T69" fmla="*/ 3206 h 3266"/>
                <a:gd name="T70" fmla="*/ 1264 w 1290"/>
                <a:gd name="T71" fmla="*/ 3158 h 3266"/>
                <a:gd name="T72" fmla="*/ 1286 w 1290"/>
                <a:gd name="T73" fmla="*/ 3100 h 3266"/>
                <a:gd name="T74" fmla="*/ 1290 w 1290"/>
                <a:gd name="T75" fmla="*/ 658 h 3266"/>
                <a:gd name="T76" fmla="*/ 1290 w 1290"/>
                <a:gd name="T77" fmla="*/ 644 h 3266"/>
                <a:gd name="T78" fmla="*/ 1284 w 1290"/>
                <a:gd name="T79" fmla="*/ 546 h 3266"/>
                <a:gd name="T80" fmla="*/ 1262 w 1290"/>
                <a:gd name="T81" fmla="*/ 452 h 3266"/>
                <a:gd name="T82" fmla="*/ 1226 w 1290"/>
                <a:gd name="T83" fmla="*/ 364 h 3266"/>
                <a:gd name="T84" fmla="*/ 1180 w 1290"/>
                <a:gd name="T85" fmla="*/ 284 h 3266"/>
                <a:gd name="T86" fmla="*/ 1124 w 1290"/>
                <a:gd name="T87" fmla="*/ 212 h 3266"/>
                <a:gd name="T88" fmla="*/ 1056 w 1290"/>
                <a:gd name="T89" fmla="*/ 148 h 3266"/>
                <a:gd name="T90" fmla="*/ 980 w 1290"/>
                <a:gd name="T91" fmla="*/ 94 h 3266"/>
                <a:gd name="T92" fmla="*/ 898 w 1290"/>
                <a:gd name="T93" fmla="*/ 52 h 3266"/>
                <a:gd name="T94" fmla="*/ 808 w 1290"/>
                <a:gd name="T95" fmla="*/ 20 h 3266"/>
                <a:gd name="T96" fmla="*/ 714 w 1290"/>
                <a:gd name="T97" fmla="*/ 4 h 3266"/>
                <a:gd name="T98" fmla="*/ 648 w 1290"/>
                <a:gd name="T99" fmla="*/ 0 h 3266"/>
                <a:gd name="connsiteX0" fmla="*/ 5023 w 10000"/>
                <a:gd name="connsiteY0" fmla="*/ 0 h 10000"/>
                <a:gd name="connsiteX1" fmla="*/ 5023 w 10000"/>
                <a:gd name="connsiteY1" fmla="*/ 0 h 10000"/>
                <a:gd name="connsiteX2" fmla="*/ 4667 w 10000"/>
                <a:gd name="connsiteY2" fmla="*/ 6 h 10000"/>
                <a:gd name="connsiteX3" fmla="*/ 4326 w 10000"/>
                <a:gd name="connsiteY3" fmla="*/ 18 h 10000"/>
                <a:gd name="connsiteX4" fmla="*/ 3984 w 10000"/>
                <a:gd name="connsiteY4" fmla="*/ 43 h 10000"/>
                <a:gd name="connsiteX5" fmla="*/ 3659 w 10000"/>
                <a:gd name="connsiteY5" fmla="*/ 80 h 10000"/>
                <a:gd name="connsiteX6" fmla="*/ 3333 w 10000"/>
                <a:gd name="connsiteY6" fmla="*/ 116 h 10000"/>
                <a:gd name="connsiteX7" fmla="*/ 3023 w 10000"/>
                <a:gd name="connsiteY7" fmla="*/ 165 h 10000"/>
                <a:gd name="connsiteX8" fmla="*/ 2729 w 10000"/>
                <a:gd name="connsiteY8" fmla="*/ 220 h 10000"/>
                <a:gd name="connsiteX9" fmla="*/ 2434 w 10000"/>
                <a:gd name="connsiteY9" fmla="*/ 288 h 10000"/>
                <a:gd name="connsiteX10" fmla="*/ 2155 w 10000"/>
                <a:gd name="connsiteY10" fmla="*/ 361 h 10000"/>
                <a:gd name="connsiteX11" fmla="*/ 1891 w 10000"/>
                <a:gd name="connsiteY11" fmla="*/ 435 h 10000"/>
                <a:gd name="connsiteX12" fmla="*/ 1643 w 10000"/>
                <a:gd name="connsiteY12" fmla="*/ 521 h 10000"/>
                <a:gd name="connsiteX13" fmla="*/ 1411 w 10000"/>
                <a:gd name="connsiteY13" fmla="*/ 612 h 10000"/>
                <a:gd name="connsiteX14" fmla="*/ 1194 w 10000"/>
                <a:gd name="connsiteY14" fmla="*/ 710 h 10000"/>
                <a:gd name="connsiteX15" fmla="*/ 992 w 10000"/>
                <a:gd name="connsiteY15" fmla="*/ 814 h 10000"/>
                <a:gd name="connsiteX16" fmla="*/ 806 w 10000"/>
                <a:gd name="connsiteY16" fmla="*/ 925 h 10000"/>
                <a:gd name="connsiteX17" fmla="*/ 636 w 10000"/>
                <a:gd name="connsiteY17" fmla="*/ 1035 h 10000"/>
                <a:gd name="connsiteX18" fmla="*/ 3752 w 10000"/>
                <a:gd name="connsiteY18" fmla="*/ 1035 h 10000"/>
                <a:gd name="connsiteX19" fmla="*/ 3752 w 10000"/>
                <a:gd name="connsiteY19" fmla="*/ 1035 h 10000"/>
                <a:gd name="connsiteX20" fmla="*/ 3907 w 10000"/>
                <a:gd name="connsiteY20" fmla="*/ 1004 h 10000"/>
                <a:gd name="connsiteX21" fmla="*/ 4047 w 10000"/>
                <a:gd name="connsiteY21" fmla="*/ 980 h 10000"/>
                <a:gd name="connsiteX22" fmla="*/ 4202 w 10000"/>
                <a:gd name="connsiteY22" fmla="*/ 961 h 10000"/>
                <a:gd name="connsiteX23" fmla="*/ 4357 w 10000"/>
                <a:gd name="connsiteY23" fmla="*/ 943 h 10000"/>
                <a:gd name="connsiteX24" fmla="*/ 4527 w 10000"/>
                <a:gd name="connsiteY24" fmla="*/ 931 h 10000"/>
                <a:gd name="connsiteX25" fmla="*/ 4682 w 10000"/>
                <a:gd name="connsiteY25" fmla="*/ 919 h 10000"/>
                <a:gd name="connsiteX26" fmla="*/ 4853 w 10000"/>
                <a:gd name="connsiteY26" fmla="*/ 912 h 10000"/>
                <a:gd name="connsiteX27" fmla="*/ 5023 w 10000"/>
                <a:gd name="connsiteY27" fmla="*/ 912 h 10000"/>
                <a:gd name="connsiteX28" fmla="*/ 5023 w 10000"/>
                <a:gd name="connsiteY28" fmla="*/ 912 h 10000"/>
                <a:gd name="connsiteX29" fmla="*/ 5287 w 10000"/>
                <a:gd name="connsiteY29" fmla="*/ 919 h 10000"/>
                <a:gd name="connsiteX30" fmla="*/ 5566 w 10000"/>
                <a:gd name="connsiteY30" fmla="*/ 931 h 10000"/>
                <a:gd name="connsiteX31" fmla="*/ 5814 w 10000"/>
                <a:gd name="connsiteY31" fmla="*/ 955 h 10000"/>
                <a:gd name="connsiteX32" fmla="*/ 6062 w 10000"/>
                <a:gd name="connsiteY32" fmla="*/ 992 h 10000"/>
                <a:gd name="connsiteX33" fmla="*/ 6295 w 10000"/>
                <a:gd name="connsiteY33" fmla="*/ 1041 h 10000"/>
                <a:gd name="connsiteX34" fmla="*/ 6512 w 10000"/>
                <a:gd name="connsiteY34" fmla="*/ 1090 h 10000"/>
                <a:gd name="connsiteX35" fmla="*/ 6729 w 10000"/>
                <a:gd name="connsiteY35" fmla="*/ 1151 h 10000"/>
                <a:gd name="connsiteX36" fmla="*/ 6915 w 10000"/>
                <a:gd name="connsiteY36" fmla="*/ 1219 h 10000"/>
                <a:gd name="connsiteX37" fmla="*/ 7085 w 10000"/>
                <a:gd name="connsiteY37" fmla="*/ 1298 h 10000"/>
                <a:gd name="connsiteX38" fmla="*/ 7240 w 10000"/>
                <a:gd name="connsiteY38" fmla="*/ 1378 h 10000"/>
                <a:gd name="connsiteX39" fmla="*/ 7380 w 10000"/>
                <a:gd name="connsiteY39" fmla="*/ 1464 h 10000"/>
                <a:gd name="connsiteX40" fmla="*/ 7488 w 10000"/>
                <a:gd name="connsiteY40" fmla="*/ 1555 h 10000"/>
                <a:gd name="connsiteX41" fmla="*/ 7581 w 10000"/>
                <a:gd name="connsiteY41" fmla="*/ 1653 h 10000"/>
                <a:gd name="connsiteX42" fmla="*/ 7643 w 10000"/>
                <a:gd name="connsiteY42" fmla="*/ 1758 h 10000"/>
                <a:gd name="connsiteX43" fmla="*/ 7690 w 10000"/>
                <a:gd name="connsiteY43" fmla="*/ 1862 h 10000"/>
                <a:gd name="connsiteX44" fmla="*/ 7705 w 10000"/>
                <a:gd name="connsiteY44" fmla="*/ 1972 h 10000"/>
                <a:gd name="connsiteX45" fmla="*/ 7705 w 10000"/>
                <a:gd name="connsiteY45" fmla="*/ 1972 h 10000"/>
                <a:gd name="connsiteX46" fmla="*/ 7690 w 10000"/>
                <a:gd name="connsiteY46" fmla="*/ 2070 h 10000"/>
                <a:gd name="connsiteX47" fmla="*/ 7659 w 10000"/>
                <a:gd name="connsiteY47" fmla="*/ 2162 h 10000"/>
                <a:gd name="connsiteX48" fmla="*/ 7612 w 10000"/>
                <a:gd name="connsiteY48" fmla="*/ 2260 h 10000"/>
                <a:gd name="connsiteX49" fmla="*/ 7550 w 10000"/>
                <a:gd name="connsiteY49" fmla="*/ 2352 h 10000"/>
                <a:gd name="connsiteX50" fmla="*/ 7457 w 10000"/>
                <a:gd name="connsiteY50" fmla="*/ 2443 h 10000"/>
                <a:gd name="connsiteX51" fmla="*/ 7364 w 10000"/>
                <a:gd name="connsiteY51" fmla="*/ 2535 h 10000"/>
                <a:gd name="connsiteX52" fmla="*/ 7240 w 10000"/>
                <a:gd name="connsiteY52" fmla="*/ 2621 h 10000"/>
                <a:gd name="connsiteX53" fmla="*/ 7101 w 10000"/>
                <a:gd name="connsiteY53" fmla="*/ 2713 h 10000"/>
                <a:gd name="connsiteX54" fmla="*/ 6961 w 10000"/>
                <a:gd name="connsiteY54" fmla="*/ 2799 h 10000"/>
                <a:gd name="connsiteX55" fmla="*/ 6791 w 10000"/>
                <a:gd name="connsiteY55" fmla="*/ 2884 h 10000"/>
                <a:gd name="connsiteX56" fmla="*/ 6620 w 10000"/>
                <a:gd name="connsiteY56" fmla="*/ 2970 h 10000"/>
                <a:gd name="connsiteX57" fmla="*/ 6419 w 10000"/>
                <a:gd name="connsiteY57" fmla="*/ 3056 h 10000"/>
                <a:gd name="connsiteX58" fmla="*/ 6217 w 10000"/>
                <a:gd name="connsiteY58" fmla="*/ 3135 h 10000"/>
                <a:gd name="connsiteX59" fmla="*/ 6000 w 10000"/>
                <a:gd name="connsiteY59" fmla="*/ 3221 h 10000"/>
                <a:gd name="connsiteX60" fmla="*/ 5519 w 10000"/>
                <a:gd name="connsiteY60" fmla="*/ 3380 h 10000"/>
                <a:gd name="connsiteX61" fmla="*/ 5008 w 10000"/>
                <a:gd name="connsiteY61" fmla="*/ 3539 h 10000"/>
                <a:gd name="connsiteX62" fmla="*/ 4450 w 10000"/>
                <a:gd name="connsiteY62" fmla="*/ 3699 h 10000"/>
                <a:gd name="connsiteX63" fmla="*/ 3876 w 10000"/>
                <a:gd name="connsiteY63" fmla="*/ 3852 h 10000"/>
                <a:gd name="connsiteX64" fmla="*/ 3256 w 10000"/>
                <a:gd name="connsiteY64" fmla="*/ 3999 h 10000"/>
                <a:gd name="connsiteX65" fmla="*/ 2620 w 10000"/>
                <a:gd name="connsiteY65" fmla="*/ 4152 h 10000"/>
                <a:gd name="connsiteX66" fmla="*/ 1953 w 10000"/>
                <a:gd name="connsiteY66" fmla="*/ 4299 h 10000"/>
                <a:gd name="connsiteX67" fmla="*/ 605 w 10000"/>
                <a:gd name="connsiteY67" fmla="*/ 4593 h 10000"/>
                <a:gd name="connsiteX68" fmla="*/ 605 w 10000"/>
                <a:gd name="connsiteY68" fmla="*/ 4593 h 10000"/>
                <a:gd name="connsiteX69" fmla="*/ 434 w 10000"/>
                <a:gd name="connsiteY69" fmla="*/ 4636 h 10000"/>
                <a:gd name="connsiteX70" fmla="*/ 295 w 10000"/>
                <a:gd name="connsiteY70" fmla="*/ 4685 h 10000"/>
                <a:gd name="connsiteX71" fmla="*/ 186 w 10000"/>
                <a:gd name="connsiteY71" fmla="*/ 4746 h 10000"/>
                <a:gd name="connsiteX72" fmla="*/ 93 w 10000"/>
                <a:gd name="connsiteY72" fmla="*/ 4813 h 10000"/>
                <a:gd name="connsiteX73" fmla="*/ 31 w 10000"/>
                <a:gd name="connsiteY73" fmla="*/ 4881 h 10000"/>
                <a:gd name="connsiteX74" fmla="*/ 0 w 10000"/>
                <a:gd name="connsiteY74" fmla="*/ 4954 h 10000"/>
                <a:gd name="connsiteX75" fmla="*/ 47 w 10000"/>
                <a:gd name="connsiteY75" fmla="*/ 5101 h 10000"/>
                <a:gd name="connsiteX76" fmla="*/ 47 w 10000"/>
                <a:gd name="connsiteY76" fmla="*/ 9363 h 10000"/>
                <a:gd name="connsiteX77" fmla="*/ 47 w 10000"/>
                <a:gd name="connsiteY77" fmla="*/ 9363 h 10000"/>
                <a:gd name="connsiteX78" fmla="*/ 47 w 10000"/>
                <a:gd name="connsiteY78" fmla="*/ 9430 h 10000"/>
                <a:gd name="connsiteX79" fmla="*/ 78 w 10000"/>
                <a:gd name="connsiteY79" fmla="*/ 9492 h 10000"/>
                <a:gd name="connsiteX80" fmla="*/ 109 w 10000"/>
                <a:gd name="connsiteY80" fmla="*/ 9553 h 10000"/>
                <a:gd name="connsiteX81" fmla="*/ 171 w 10000"/>
                <a:gd name="connsiteY81" fmla="*/ 9614 h 10000"/>
                <a:gd name="connsiteX82" fmla="*/ 233 w 10000"/>
                <a:gd name="connsiteY82" fmla="*/ 9669 h 10000"/>
                <a:gd name="connsiteX83" fmla="*/ 310 w 10000"/>
                <a:gd name="connsiteY83" fmla="*/ 9718 h 10000"/>
                <a:gd name="connsiteX84" fmla="*/ 403 w 10000"/>
                <a:gd name="connsiteY84" fmla="*/ 9767 h 10000"/>
                <a:gd name="connsiteX85" fmla="*/ 512 w 10000"/>
                <a:gd name="connsiteY85" fmla="*/ 9816 h 10000"/>
                <a:gd name="connsiteX86" fmla="*/ 620 w 10000"/>
                <a:gd name="connsiteY86" fmla="*/ 9853 h 10000"/>
                <a:gd name="connsiteX87" fmla="*/ 744 w 10000"/>
                <a:gd name="connsiteY87" fmla="*/ 9890 h 10000"/>
                <a:gd name="connsiteX88" fmla="*/ 884 w 10000"/>
                <a:gd name="connsiteY88" fmla="*/ 9927 h 10000"/>
                <a:gd name="connsiteX89" fmla="*/ 1023 w 10000"/>
                <a:gd name="connsiteY89" fmla="*/ 9951 h 10000"/>
                <a:gd name="connsiteX90" fmla="*/ 1178 w 10000"/>
                <a:gd name="connsiteY90" fmla="*/ 9976 h 10000"/>
                <a:gd name="connsiteX91" fmla="*/ 1333 w 10000"/>
                <a:gd name="connsiteY91" fmla="*/ 9988 h 10000"/>
                <a:gd name="connsiteX92" fmla="*/ 1488 w 10000"/>
                <a:gd name="connsiteY92" fmla="*/ 10000 h 10000"/>
                <a:gd name="connsiteX93" fmla="*/ 1659 w 10000"/>
                <a:gd name="connsiteY93" fmla="*/ 10000 h 10000"/>
                <a:gd name="connsiteX94" fmla="*/ 8388 w 10000"/>
                <a:gd name="connsiteY94" fmla="*/ 10000 h 10000"/>
                <a:gd name="connsiteX95" fmla="*/ 8388 w 10000"/>
                <a:gd name="connsiteY95" fmla="*/ 10000 h 10000"/>
                <a:gd name="connsiteX96" fmla="*/ 8543 w 10000"/>
                <a:gd name="connsiteY96" fmla="*/ 10000 h 10000"/>
                <a:gd name="connsiteX97" fmla="*/ 8713 w 10000"/>
                <a:gd name="connsiteY97" fmla="*/ 9988 h 10000"/>
                <a:gd name="connsiteX98" fmla="*/ 8868 w 10000"/>
                <a:gd name="connsiteY98" fmla="*/ 9976 h 10000"/>
                <a:gd name="connsiteX99" fmla="*/ 9008 w 10000"/>
                <a:gd name="connsiteY99" fmla="*/ 9951 h 10000"/>
                <a:gd name="connsiteX100" fmla="*/ 9147 w 10000"/>
                <a:gd name="connsiteY100" fmla="*/ 9927 h 10000"/>
                <a:gd name="connsiteX101" fmla="*/ 9287 w 10000"/>
                <a:gd name="connsiteY101" fmla="*/ 9890 h 10000"/>
                <a:gd name="connsiteX102" fmla="*/ 9411 w 10000"/>
                <a:gd name="connsiteY102" fmla="*/ 9853 h 10000"/>
                <a:gd name="connsiteX103" fmla="*/ 9519 w 10000"/>
                <a:gd name="connsiteY103" fmla="*/ 9816 h 10000"/>
                <a:gd name="connsiteX104" fmla="*/ 9628 w 10000"/>
                <a:gd name="connsiteY104" fmla="*/ 9767 h 10000"/>
                <a:gd name="connsiteX105" fmla="*/ 9721 w 10000"/>
                <a:gd name="connsiteY105" fmla="*/ 9718 h 10000"/>
                <a:gd name="connsiteX106" fmla="*/ 9798 w 10000"/>
                <a:gd name="connsiteY106" fmla="*/ 9669 h 10000"/>
                <a:gd name="connsiteX107" fmla="*/ 9876 w 10000"/>
                <a:gd name="connsiteY107" fmla="*/ 9614 h 10000"/>
                <a:gd name="connsiteX108" fmla="*/ 9922 w 10000"/>
                <a:gd name="connsiteY108" fmla="*/ 9553 h 10000"/>
                <a:gd name="connsiteX109" fmla="*/ 9969 w 10000"/>
                <a:gd name="connsiteY109" fmla="*/ 9492 h 10000"/>
                <a:gd name="connsiteX110" fmla="*/ 9984 w 10000"/>
                <a:gd name="connsiteY110" fmla="*/ 9430 h 10000"/>
                <a:gd name="connsiteX111" fmla="*/ 10000 w 10000"/>
                <a:gd name="connsiteY111" fmla="*/ 9363 h 10000"/>
                <a:gd name="connsiteX112" fmla="*/ 10000 w 10000"/>
                <a:gd name="connsiteY112" fmla="*/ 2015 h 10000"/>
                <a:gd name="connsiteX113" fmla="*/ 10000 w 10000"/>
                <a:gd name="connsiteY113" fmla="*/ 2015 h 10000"/>
                <a:gd name="connsiteX114" fmla="*/ 10000 w 10000"/>
                <a:gd name="connsiteY114" fmla="*/ 1972 h 10000"/>
                <a:gd name="connsiteX115" fmla="*/ 10000 w 10000"/>
                <a:gd name="connsiteY115" fmla="*/ 1972 h 10000"/>
                <a:gd name="connsiteX116" fmla="*/ 10000 w 10000"/>
                <a:gd name="connsiteY116" fmla="*/ 1868 h 10000"/>
                <a:gd name="connsiteX117" fmla="*/ 9984 w 10000"/>
                <a:gd name="connsiteY117" fmla="*/ 1770 h 10000"/>
                <a:gd name="connsiteX118" fmla="*/ 9953 w 10000"/>
                <a:gd name="connsiteY118" fmla="*/ 1672 h 10000"/>
                <a:gd name="connsiteX119" fmla="*/ 9907 w 10000"/>
                <a:gd name="connsiteY119" fmla="*/ 1574 h 10000"/>
                <a:gd name="connsiteX120" fmla="*/ 9845 w 10000"/>
                <a:gd name="connsiteY120" fmla="*/ 1476 h 10000"/>
                <a:gd name="connsiteX121" fmla="*/ 9783 w 10000"/>
                <a:gd name="connsiteY121" fmla="*/ 1384 h 10000"/>
                <a:gd name="connsiteX122" fmla="*/ 9705 w 10000"/>
                <a:gd name="connsiteY122" fmla="*/ 1292 h 10000"/>
                <a:gd name="connsiteX123" fmla="*/ 9612 w 10000"/>
                <a:gd name="connsiteY123" fmla="*/ 1206 h 10000"/>
                <a:gd name="connsiteX124" fmla="*/ 9504 w 10000"/>
                <a:gd name="connsiteY124" fmla="*/ 1115 h 10000"/>
                <a:gd name="connsiteX125" fmla="*/ 9395 w 10000"/>
                <a:gd name="connsiteY125" fmla="*/ 1035 h 10000"/>
                <a:gd name="connsiteX126" fmla="*/ 9287 w 10000"/>
                <a:gd name="connsiteY126" fmla="*/ 949 h 10000"/>
                <a:gd name="connsiteX127" fmla="*/ 9147 w 10000"/>
                <a:gd name="connsiteY127" fmla="*/ 870 h 10000"/>
                <a:gd name="connsiteX128" fmla="*/ 9008 w 10000"/>
                <a:gd name="connsiteY128" fmla="*/ 796 h 10000"/>
                <a:gd name="connsiteX129" fmla="*/ 8868 w 10000"/>
                <a:gd name="connsiteY129" fmla="*/ 716 h 10000"/>
                <a:gd name="connsiteX130" fmla="*/ 8713 w 10000"/>
                <a:gd name="connsiteY130" fmla="*/ 649 h 10000"/>
                <a:gd name="connsiteX131" fmla="*/ 8543 w 10000"/>
                <a:gd name="connsiteY131" fmla="*/ 582 h 10000"/>
                <a:gd name="connsiteX132" fmla="*/ 8372 w 10000"/>
                <a:gd name="connsiteY132" fmla="*/ 514 h 10000"/>
                <a:gd name="connsiteX133" fmla="*/ 8186 w 10000"/>
                <a:gd name="connsiteY133" fmla="*/ 453 h 10000"/>
                <a:gd name="connsiteX134" fmla="*/ 8000 w 10000"/>
                <a:gd name="connsiteY134" fmla="*/ 392 h 10000"/>
                <a:gd name="connsiteX135" fmla="*/ 7798 w 10000"/>
                <a:gd name="connsiteY135" fmla="*/ 337 h 10000"/>
                <a:gd name="connsiteX136" fmla="*/ 7597 w 10000"/>
                <a:gd name="connsiteY136" fmla="*/ 288 h 10000"/>
                <a:gd name="connsiteX137" fmla="*/ 7395 w 10000"/>
                <a:gd name="connsiteY137" fmla="*/ 239 h 10000"/>
                <a:gd name="connsiteX138" fmla="*/ 7178 w 10000"/>
                <a:gd name="connsiteY138" fmla="*/ 196 h 10000"/>
                <a:gd name="connsiteX139" fmla="*/ 6961 w 10000"/>
                <a:gd name="connsiteY139" fmla="*/ 159 h 10000"/>
                <a:gd name="connsiteX140" fmla="*/ 6729 w 10000"/>
                <a:gd name="connsiteY140" fmla="*/ 122 h 10000"/>
                <a:gd name="connsiteX141" fmla="*/ 6496 w 10000"/>
                <a:gd name="connsiteY141" fmla="*/ 92 h 10000"/>
                <a:gd name="connsiteX142" fmla="*/ 6264 w 10000"/>
                <a:gd name="connsiteY142" fmla="*/ 61 h 10000"/>
                <a:gd name="connsiteX143" fmla="*/ 6016 w 10000"/>
                <a:gd name="connsiteY143" fmla="*/ 43 h 10000"/>
                <a:gd name="connsiteX144" fmla="*/ 5783 w 10000"/>
                <a:gd name="connsiteY144" fmla="*/ 24 h 10000"/>
                <a:gd name="connsiteX145" fmla="*/ 5535 w 10000"/>
                <a:gd name="connsiteY145" fmla="*/ 12 h 10000"/>
                <a:gd name="connsiteX146" fmla="*/ 5271 w 10000"/>
                <a:gd name="connsiteY146" fmla="*/ 6 h 10000"/>
                <a:gd name="connsiteX147" fmla="*/ 5023 w 10000"/>
                <a:gd name="connsiteY147" fmla="*/ 0 h 10000"/>
                <a:gd name="connsiteX148" fmla="*/ 5023 w 10000"/>
                <a:gd name="connsiteY148" fmla="*/ 0 h 10000"/>
                <a:gd name="connsiteX0" fmla="*/ 4994 w 9971"/>
                <a:gd name="connsiteY0" fmla="*/ 0 h 10000"/>
                <a:gd name="connsiteX1" fmla="*/ 4994 w 9971"/>
                <a:gd name="connsiteY1" fmla="*/ 0 h 10000"/>
                <a:gd name="connsiteX2" fmla="*/ 4638 w 9971"/>
                <a:gd name="connsiteY2" fmla="*/ 6 h 10000"/>
                <a:gd name="connsiteX3" fmla="*/ 4297 w 9971"/>
                <a:gd name="connsiteY3" fmla="*/ 18 h 10000"/>
                <a:gd name="connsiteX4" fmla="*/ 3955 w 9971"/>
                <a:gd name="connsiteY4" fmla="*/ 43 h 10000"/>
                <a:gd name="connsiteX5" fmla="*/ 3630 w 9971"/>
                <a:gd name="connsiteY5" fmla="*/ 80 h 10000"/>
                <a:gd name="connsiteX6" fmla="*/ 3304 w 9971"/>
                <a:gd name="connsiteY6" fmla="*/ 116 h 10000"/>
                <a:gd name="connsiteX7" fmla="*/ 2994 w 9971"/>
                <a:gd name="connsiteY7" fmla="*/ 165 h 10000"/>
                <a:gd name="connsiteX8" fmla="*/ 2700 w 9971"/>
                <a:gd name="connsiteY8" fmla="*/ 220 h 10000"/>
                <a:gd name="connsiteX9" fmla="*/ 2405 w 9971"/>
                <a:gd name="connsiteY9" fmla="*/ 288 h 10000"/>
                <a:gd name="connsiteX10" fmla="*/ 2126 w 9971"/>
                <a:gd name="connsiteY10" fmla="*/ 361 h 10000"/>
                <a:gd name="connsiteX11" fmla="*/ 1862 w 9971"/>
                <a:gd name="connsiteY11" fmla="*/ 435 h 10000"/>
                <a:gd name="connsiteX12" fmla="*/ 1614 w 9971"/>
                <a:gd name="connsiteY12" fmla="*/ 521 h 10000"/>
                <a:gd name="connsiteX13" fmla="*/ 1382 w 9971"/>
                <a:gd name="connsiteY13" fmla="*/ 612 h 10000"/>
                <a:gd name="connsiteX14" fmla="*/ 1165 w 9971"/>
                <a:gd name="connsiteY14" fmla="*/ 710 h 10000"/>
                <a:gd name="connsiteX15" fmla="*/ 963 w 9971"/>
                <a:gd name="connsiteY15" fmla="*/ 814 h 10000"/>
                <a:gd name="connsiteX16" fmla="*/ 777 w 9971"/>
                <a:gd name="connsiteY16" fmla="*/ 925 h 10000"/>
                <a:gd name="connsiteX17" fmla="*/ 607 w 9971"/>
                <a:gd name="connsiteY17" fmla="*/ 1035 h 10000"/>
                <a:gd name="connsiteX18" fmla="*/ 3723 w 9971"/>
                <a:gd name="connsiteY18" fmla="*/ 1035 h 10000"/>
                <a:gd name="connsiteX19" fmla="*/ 3723 w 9971"/>
                <a:gd name="connsiteY19" fmla="*/ 1035 h 10000"/>
                <a:gd name="connsiteX20" fmla="*/ 3878 w 9971"/>
                <a:gd name="connsiteY20" fmla="*/ 1004 h 10000"/>
                <a:gd name="connsiteX21" fmla="*/ 4018 w 9971"/>
                <a:gd name="connsiteY21" fmla="*/ 980 h 10000"/>
                <a:gd name="connsiteX22" fmla="*/ 4173 w 9971"/>
                <a:gd name="connsiteY22" fmla="*/ 961 h 10000"/>
                <a:gd name="connsiteX23" fmla="*/ 4328 w 9971"/>
                <a:gd name="connsiteY23" fmla="*/ 943 h 10000"/>
                <a:gd name="connsiteX24" fmla="*/ 4498 w 9971"/>
                <a:gd name="connsiteY24" fmla="*/ 931 h 10000"/>
                <a:gd name="connsiteX25" fmla="*/ 4653 w 9971"/>
                <a:gd name="connsiteY25" fmla="*/ 919 h 10000"/>
                <a:gd name="connsiteX26" fmla="*/ 4824 w 9971"/>
                <a:gd name="connsiteY26" fmla="*/ 912 h 10000"/>
                <a:gd name="connsiteX27" fmla="*/ 4994 w 9971"/>
                <a:gd name="connsiteY27" fmla="*/ 912 h 10000"/>
                <a:gd name="connsiteX28" fmla="*/ 4994 w 9971"/>
                <a:gd name="connsiteY28" fmla="*/ 912 h 10000"/>
                <a:gd name="connsiteX29" fmla="*/ 5258 w 9971"/>
                <a:gd name="connsiteY29" fmla="*/ 919 h 10000"/>
                <a:gd name="connsiteX30" fmla="*/ 5537 w 9971"/>
                <a:gd name="connsiteY30" fmla="*/ 931 h 10000"/>
                <a:gd name="connsiteX31" fmla="*/ 5785 w 9971"/>
                <a:gd name="connsiteY31" fmla="*/ 955 h 10000"/>
                <a:gd name="connsiteX32" fmla="*/ 6033 w 9971"/>
                <a:gd name="connsiteY32" fmla="*/ 992 h 10000"/>
                <a:gd name="connsiteX33" fmla="*/ 6266 w 9971"/>
                <a:gd name="connsiteY33" fmla="*/ 1041 h 10000"/>
                <a:gd name="connsiteX34" fmla="*/ 6483 w 9971"/>
                <a:gd name="connsiteY34" fmla="*/ 1090 h 10000"/>
                <a:gd name="connsiteX35" fmla="*/ 6700 w 9971"/>
                <a:gd name="connsiteY35" fmla="*/ 1151 h 10000"/>
                <a:gd name="connsiteX36" fmla="*/ 6886 w 9971"/>
                <a:gd name="connsiteY36" fmla="*/ 1219 h 10000"/>
                <a:gd name="connsiteX37" fmla="*/ 7056 w 9971"/>
                <a:gd name="connsiteY37" fmla="*/ 1298 h 10000"/>
                <a:gd name="connsiteX38" fmla="*/ 7211 w 9971"/>
                <a:gd name="connsiteY38" fmla="*/ 1378 h 10000"/>
                <a:gd name="connsiteX39" fmla="*/ 7351 w 9971"/>
                <a:gd name="connsiteY39" fmla="*/ 1464 h 10000"/>
                <a:gd name="connsiteX40" fmla="*/ 7459 w 9971"/>
                <a:gd name="connsiteY40" fmla="*/ 1555 h 10000"/>
                <a:gd name="connsiteX41" fmla="*/ 7552 w 9971"/>
                <a:gd name="connsiteY41" fmla="*/ 1653 h 10000"/>
                <a:gd name="connsiteX42" fmla="*/ 7614 w 9971"/>
                <a:gd name="connsiteY42" fmla="*/ 1758 h 10000"/>
                <a:gd name="connsiteX43" fmla="*/ 7661 w 9971"/>
                <a:gd name="connsiteY43" fmla="*/ 1862 h 10000"/>
                <a:gd name="connsiteX44" fmla="*/ 7676 w 9971"/>
                <a:gd name="connsiteY44" fmla="*/ 1972 h 10000"/>
                <a:gd name="connsiteX45" fmla="*/ 7676 w 9971"/>
                <a:gd name="connsiteY45" fmla="*/ 1972 h 10000"/>
                <a:gd name="connsiteX46" fmla="*/ 7661 w 9971"/>
                <a:gd name="connsiteY46" fmla="*/ 2070 h 10000"/>
                <a:gd name="connsiteX47" fmla="*/ 7630 w 9971"/>
                <a:gd name="connsiteY47" fmla="*/ 2162 h 10000"/>
                <a:gd name="connsiteX48" fmla="*/ 7583 w 9971"/>
                <a:gd name="connsiteY48" fmla="*/ 2260 h 10000"/>
                <a:gd name="connsiteX49" fmla="*/ 7521 w 9971"/>
                <a:gd name="connsiteY49" fmla="*/ 2352 h 10000"/>
                <a:gd name="connsiteX50" fmla="*/ 7428 w 9971"/>
                <a:gd name="connsiteY50" fmla="*/ 2443 h 10000"/>
                <a:gd name="connsiteX51" fmla="*/ 7335 w 9971"/>
                <a:gd name="connsiteY51" fmla="*/ 2535 h 10000"/>
                <a:gd name="connsiteX52" fmla="*/ 7211 w 9971"/>
                <a:gd name="connsiteY52" fmla="*/ 2621 h 10000"/>
                <a:gd name="connsiteX53" fmla="*/ 7072 w 9971"/>
                <a:gd name="connsiteY53" fmla="*/ 2713 h 10000"/>
                <a:gd name="connsiteX54" fmla="*/ 6932 w 9971"/>
                <a:gd name="connsiteY54" fmla="*/ 2799 h 10000"/>
                <a:gd name="connsiteX55" fmla="*/ 6762 w 9971"/>
                <a:gd name="connsiteY55" fmla="*/ 2884 h 10000"/>
                <a:gd name="connsiteX56" fmla="*/ 6591 w 9971"/>
                <a:gd name="connsiteY56" fmla="*/ 2970 h 10000"/>
                <a:gd name="connsiteX57" fmla="*/ 6390 w 9971"/>
                <a:gd name="connsiteY57" fmla="*/ 3056 h 10000"/>
                <a:gd name="connsiteX58" fmla="*/ 6188 w 9971"/>
                <a:gd name="connsiteY58" fmla="*/ 3135 h 10000"/>
                <a:gd name="connsiteX59" fmla="*/ 5971 w 9971"/>
                <a:gd name="connsiteY59" fmla="*/ 3221 h 10000"/>
                <a:gd name="connsiteX60" fmla="*/ 5490 w 9971"/>
                <a:gd name="connsiteY60" fmla="*/ 3380 h 10000"/>
                <a:gd name="connsiteX61" fmla="*/ 4979 w 9971"/>
                <a:gd name="connsiteY61" fmla="*/ 3539 h 10000"/>
                <a:gd name="connsiteX62" fmla="*/ 4421 w 9971"/>
                <a:gd name="connsiteY62" fmla="*/ 3699 h 10000"/>
                <a:gd name="connsiteX63" fmla="*/ 3847 w 9971"/>
                <a:gd name="connsiteY63" fmla="*/ 3852 h 10000"/>
                <a:gd name="connsiteX64" fmla="*/ 3227 w 9971"/>
                <a:gd name="connsiteY64" fmla="*/ 3999 h 10000"/>
                <a:gd name="connsiteX65" fmla="*/ 2591 w 9971"/>
                <a:gd name="connsiteY65" fmla="*/ 4152 h 10000"/>
                <a:gd name="connsiteX66" fmla="*/ 1924 w 9971"/>
                <a:gd name="connsiteY66" fmla="*/ 4299 h 10000"/>
                <a:gd name="connsiteX67" fmla="*/ 576 w 9971"/>
                <a:gd name="connsiteY67" fmla="*/ 4593 h 10000"/>
                <a:gd name="connsiteX68" fmla="*/ 576 w 9971"/>
                <a:gd name="connsiteY68" fmla="*/ 4593 h 10000"/>
                <a:gd name="connsiteX69" fmla="*/ 405 w 9971"/>
                <a:gd name="connsiteY69" fmla="*/ 4636 h 10000"/>
                <a:gd name="connsiteX70" fmla="*/ 266 w 9971"/>
                <a:gd name="connsiteY70" fmla="*/ 4685 h 10000"/>
                <a:gd name="connsiteX71" fmla="*/ 157 w 9971"/>
                <a:gd name="connsiteY71" fmla="*/ 4746 h 10000"/>
                <a:gd name="connsiteX72" fmla="*/ 64 w 9971"/>
                <a:gd name="connsiteY72" fmla="*/ 4813 h 10000"/>
                <a:gd name="connsiteX73" fmla="*/ 2 w 9971"/>
                <a:gd name="connsiteY73" fmla="*/ 4881 h 10000"/>
                <a:gd name="connsiteX74" fmla="*/ 18 w 9971"/>
                <a:gd name="connsiteY74" fmla="*/ 5101 h 10000"/>
                <a:gd name="connsiteX75" fmla="*/ 18 w 9971"/>
                <a:gd name="connsiteY75" fmla="*/ 9363 h 10000"/>
                <a:gd name="connsiteX76" fmla="*/ 18 w 9971"/>
                <a:gd name="connsiteY76" fmla="*/ 9363 h 10000"/>
                <a:gd name="connsiteX77" fmla="*/ 18 w 9971"/>
                <a:gd name="connsiteY77" fmla="*/ 9430 h 10000"/>
                <a:gd name="connsiteX78" fmla="*/ 49 w 9971"/>
                <a:gd name="connsiteY78" fmla="*/ 9492 h 10000"/>
                <a:gd name="connsiteX79" fmla="*/ 80 w 9971"/>
                <a:gd name="connsiteY79" fmla="*/ 9553 h 10000"/>
                <a:gd name="connsiteX80" fmla="*/ 142 w 9971"/>
                <a:gd name="connsiteY80" fmla="*/ 9614 h 10000"/>
                <a:gd name="connsiteX81" fmla="*/ 204 w 9971"/>
                <a:gd name="connsiteY81" fmla="*/ 9669 h 10000"/>
                <a:gd name="connsiteX82" fmla="*/ 281 w 9971"/>
                <a:gd name="connsiteY82" fmla="*/ 9718 h 10000"/>
                <a:gd name="connsiteX83" fmla="*/ 374 w 9971"/>
                <a:gd name="connsiteY83" fmla="*/ 9767 h 10000"/>
                <a:gd name="connsiteX84" fmla="*/ 483 w 9971"/>
                <a:gd name="connsiteY84" fmla="*/ 9816 h 10000"/>
                <a:gd name="connsiteX85" fmla="*/ 591 w 9971"/>
                <a:gd name="connsiteY85" fmla="*/ 9853 h 10000"/>
                <a:gd name="connsiteX86" fmla="*/ 715 w 9971"/>
                <a:gd name="connsiteY86" fmla="*/ 9890 h 10000"/>
                <a:gd name="connsiteX87" fmla="*/ 855 w 9971"/>
                <a:gd name="connsiteY87" fmla="*/ 9927 h 10000"/>
                <a:gd name="connsiteX88" fmla="*/ 994 w 9971"/>
                <a:gd name="connsiteY88" fmla="*/ 9951 h 10000"/>
                <a:gd name="connsiteX89" fmla="*/ 1149 w 9971"/>
                <a:gd name="connsiteY89" fmla="*/ 9976 h 10000"/>
                <a:gd name="connsiteX90" fmla="*/ 1304 w 9971"/>
                <a:gd name="connsiteY90" fmla="*/ 9988 h 10000"/>
                <a:gd name="connsiteX91" fmla="*/ 1459 w 9971"/>
                <a:gd name="connsiteY91" fmla="*/ 10000 h 10000"/>
                <a:gd name="connsiteX92" fmla="*/ 1630 w 9971"/>
                <a:gd name="connsiteY92" fmla="*/ 10000 h 10000"/>
                <a:gd name="connsiteX93" fmla="*/ 8359 w 9971"/>
                <a:gd name="connsiteY93" fmla="*/ 10000 h 10000"/>
                <a:gd name="connsiteX94" fmla="*/ 8359 w 9971"/>
                <a:gd name="connsiteY94" fmla="*/ 10000 h 10000"/>
                <a:gd name="connsiteX95" fmla="*/ 8514 w 9971"/>
                <a:gd name="connsiteY95" fmla="*/ 10000 h 10000"/>
                <a:gd name="connsiteX96" fmla="*/ 8684 w 9971"/>
                <a:gd name="connsiteY96" fmla="*/ 9988 h 10000"/>
                <a:gd name="connsiteX97" fmla="*/ 8839 w 9971"/>
                <a:gd name="connsiteY97" fmla="*/ 9976 h 10000"/>
                <a:gd name="connsiteX98" fmla="*/ 8979 w 9971"/>
                <a:gd name="connsiteY98" fmla="*/ 9951 h 10000"/>
                <a:gd name="connsiteX99" fmla="*/ 9118 w 9971"/>
                <a:gd name="connsiteY99" fmla="*/ 9927 h 10000"/>
                <a:gd name="connsiteX100" fmla="*/ 9258 w 9971"/>
                <a:gd name="connsiteY100" fmla="*/ 9890 h 10000"/>
                <a:gd name="connsiteX101" fmla="*/ 9382 w 9971"/>
                <a:gd name="connsiteY101" fmla="*/ 9853 h 10000"/>
                <a:gd name="connsiteX102" fmla="*/ 9490 w 9971"/>
                <a:gd name="connsiteY102" fmla="*/ 9816 h 10000"/>
                <a:gd name="connsiteX103" fmla="*/ 9599 w 9971"/>
                <a:gd name="connsiteY103" fmla="*/ 9767 h 10000"/>
                <a:gd name="connsiteX104" fmla="*/ 9692 w 9971"/>
                <a:gd name="connsiteY104" fmla="*/ 9718 h 10000"/>
                <a:gd name="connsiteX105" fmla="*/ 9769 w 9971"/>
                <a:gd name="connsiteY105" fmla="*/ 9669 h 10000"/>
                <a:gd name="connsiteX106" fmla="*/ 9847 w 9971"/>
                <a:gd name="connsiteY106" fmla="*/ 9614 h 10000"/>
                <a:gd name="connsiteX107" fmla="*/ 9893 w 9971"/>
                <a:gd name="connsiteY107" fmla="*/ 9553 h 10000"/>
                <a:gd name="connsiteX108" fmla="*/ 9940 w 9971"/>
                <a:gd name="connsiteY108" fmla="*/ 9492 h 10000"/>
                <a:gd name="connsiteX109" fmla="*/ 9955 w 9971"/>
                <a:gd name="connsiteY109" fmla="*/ 9430 h 10000"/>
                <a:gd name="connsiteX110" fmla="*/ 9971 w 9971"/>
                <a:gd name="connsiteY110" fmla="*/ 9363 h 10000"/>
                <a:gd name="connsiteX111" fmla="*/ 9971 w 9971"/>
                <a:gd name="connsiteY111" fmla="*/ 2015 h 10000"/>
                <a:gd name="connsiteX112" fmla="*/ 9971 w 9971"/>
                <a:gd name="connsiteY112" fmla="*/ 2015 h 10000"/>
                <a:gd name="connsiteX113" fmla="*/ 9971 w 9971"/>
                <a:gd name="connsiteY113" fmla="*/ 1972 h 10000"/>
                <a:gd name="connsiteX114" fmla="*/ 9971 w 9971"/>
                <a:gd name="connsiteY114" fmla="*/ 1972 h 10000"/>
                <a:gd name="connsiteX115" fmla="*/ 9971 w 9971"/>
                <a:gd name="connsiteY115" fmla="*/ 1868 h 10000"/>
                <a:gd name="connsiteX116" fmla="*/ 9955 w 9971"/>
                <a:gd name="connsiteY116" fmla="*/ 1770 h 10000"/>
                <a:gd name="connsiteX117" fmla="*/ 9924 w 9971"/>
                <a:gd name="connsiteY117" fmla="*/ 1672 h 10000"/>
                <a:gd name="connsiteX118" fmla="*/ 9878 w 9971"/>
                <a:gd name="connsiteY118" fmla="*/ 1574 h 10000"/>
                <a:gd name="connsiteX119" fmla="*/ 9816 w 9971"/>
                <a:gd name="connsiteY119" fmla="*/ 1476 h 10000"/>
                <a:gd name="connsiteX120" fmla="*/ 9754 w 9971"/>
                <a:gd name="connsiteY120" fmla="*/ 1384 h 10000"/>
                <a:gd name="connsiteX121" fmla="*/ 9676 w 9971"/>
                <a:gd name="connsiteY121" fmla="*/ 1292 h 10000"/>
                <a:gd name="connsiteX122" fmla="*/ 9583 w 9971"/>
                <a:gd name="connsiteY122" fmla="*/ 1206 h 10000"/>
                <a:gd name="connsiteX123" fmla="*/ 9475 w 9971"/>
                <a:gd name="connsiteY123" fmla="*/ 1115 h 10000"/>
                <a:gd name="connsiteX124" fmla="*/ 9366 w 9971"/>
                <a:gd name="connsiteY124" fmla="*/ 1035 h 10000"/>
                <a:gd name="connsiteX125" fmla="*/ 9258 w 9971"/>
                <a:gd name="connsiteY125" fmla="*/ 949 h 10000"/>
                <a:gd name="connsiteX126" fmla="*/ 9118 w 9971"/>
                <a:gd name="connsiteY126" fmla="*/ 870 h 10000"/>
                <a:gd name="connsiteX127" fmla="*/ 8979 w 9971"/>
                <a:gd name="connsiteY127" fmla="*/ 796 h 10000"/>
                <a:gd name="connsiteX128" fmla="*/ 8839 w 9971"/>
                <a:gd name="connsiteY128" fmla="*/ 716 h 10000"/>
                <a:gd name="connsiteX129" fmla="*/ 8684 w 9971"/>
                <a:gd name="connsiteY129" fmla="*/ 649 h 10000"/>
                <a:gd name="connsiteX130" fmla="*/ 8514 w 9971"/>
                <a:gd name="connsiteY130" fmla="*/ 582 h 10000"/>
                <a:gd name="connsiteX131" fmla="*/ 8343 w 9971"/>
                <a:gd name="connsiteY131" fmla="*/ 514 h 10000"/>
                <a:gd name="connsiteX132" fmla="*/ 8157 w 9971"/>
                <a:gd name="connsiteY132" fmla="*/ 453 h 10000"/>
                <a:gd name="connsiteX133" fmla="*/ 7971 w 9971"/>
                <a:gd name="connsiteY133" fmla="*/ 392 h 10000"/>
                <a:gd name="connsiteX134" fmla="*/ 7769 w 9971"/>
                <a:gd name="connsiteY134" fmla="*/ 337 h 10000"/>
                <a:gd name="connsiteX135" fmla="*/ 7568 w 9971"/>
                <a:gd name="connsiteY135" fmla="*/ 288 h 10000"/>
                <a:gd name="connsiteX136" fmla="*/ 7366 w 9971"/>
                <a:gd name="connsiteY136" fmla="*/ 239 h 10000"/>
                <a:gd name="connsiteX137" fmla="*/ 7149 w 9971"/>
                <a:gd name="connsiteY137" fmla="*/ 196 h 10000"/>
                <a:gd name="connsiteX138" fmla="*/ 6932 w 9971"/>
                <a:gd name="connsiteY138" fmla="*/ 159 h 10000"/>
                <a:gd name="connsiteX139" fmla="*/ 6700 w 9971"/>
                <a:gd name="connsiteY139" fmla="*/ 122 h 10000"/>
                <a:gd name="connsiteX140" fmla="*/ 6467 w 9971"/>
                <a:gd name="connsiteY140" fmla="*/ 92 h 10000"/>
                <a:gd name="connsiteX141" fmla="*/ 6235 w 9971"/>
                <a:gd name="connsiteY141" fmla="*/ 61 h 10000"/>
                <a:gd name="connsiteX142" fmla="*/ 5987 w 9971"/>
                <a:gd name="connsiteY142" fmla="*/ 43 h 10000"/>
                <a:gd name="connsiteX143" fmla="*/ 5754 w 9971"/>
                <a:gd name="connsiteY143" fmla="*/ 24 h 10000"/>
                <a:gd name="connsiteX144" fmla="*/ 5506 w 9971"/>
                <a:gd name="connsiteY144" fmla="*/ 12 h 10000"/>
                <a:gd name="connsiteX145" fmla="*/ 5242 w 9971"/>
                <a:gd name="connsiteY145" fmla="*/ 6 h 10000"/>
                <a:gd name="connsiteX146" fmla="*/ 4994 w 9971"/>
                <a:gd name="connsiteY146" fmla="*/ 0 h 10000"/>
                <a:gd name="connsiteX147" fmla="*/ 4994 w 9971"/>
                <a:gd name="connsiteY147" fmla="*/ 0 h 10000"/>
                <a:gd name="connsiteX0" fmla="*/ 4991 w 9982"/>
                <a:gd name="connsiteY0" fmla="*/ 0 h 10000"/>
                <a:gd name="connsiteX1" fmla="*/ 4991 w 9982"/>
                <a:gd name="connsiteY1" fmla="*/ 0 h 10000"/>
                <a:gd name="connsiteX2" fmla="*/ 4633 w 9982"/>
                <a:gd name="connsiteY2" fmla="*/ 6 h 10000"/>
                <a:gd name="connsiteX3" fmla="*/ 4291 w 9982"/>
                <a:gd name="connsiteY3" fmla="*/ 18 h 10000"/>
                <a:gd name="connsiteX4" fmla="*/ 3949 w 9982"/>
                <a:gd name="connsiteY4" fmla="*/ 43 h 10000"/>
                <a:gd name="connsiteX5" fmla="*/ 3623 w 9982"/>
                <a:gd name="connsiteY5" fmla="*/ 80 h 10000"/>
                <a:gd name="connsiteX6" fmla="*/ 3296 w 9982"/>
                <a:gd name="connsiteY6" fmla="*/ 116 h 10000"/>
                <a:gd name="connsiteX7" fmla="*/ 2985 w 9982"/>
                <a:gd name="connsiteY7" fmla="*/ 165 h 10000"/>
                <a:gd name="connsiteX8" fmla="*/ 2690 w 9982"/>
                <a:gd name="connsiteY8" fmla="*/ 220 h 10000"/>
                <a:gd name="connsiteX9" fmla="*/ 2394 w 9982"/>
                <a:gd name="connsiteY9" fmla="*/ 288 h 10000"/>
                <a:gd name="connsiteX10" fmla="*/ 2114 w 9982"/>
                <a:gd name="connsiteY10" fmla="*/ 361 h 10000"/>
                <a:gd name="connsiteX11" fmla="*/ 1849 w 9982"/>
                <a:gd name="connsiteY11" fmla="*/ 435 h 10000"/>
                <a:gd name="connsiteX12" fmla="*/ 1601 w 9982"/>
                <a:gd name="connsiteY12" fmla="*/ 521 h 10000"/>
                <a:gd name="connsiteX13" fmla="*/ 1368 w 9982"/>
                <a:gd name="connsiteY13" fmla="*/ 612 h 10000"/>
                <a:gd name="connsiteX14" fmla="*/ 1150 w 9982"/>
                <a:gd name="connsiteY14" fmla="*/ 710 h 10000"/>
                <a:gd name="connsiteX15" fmla="*/ 948 w 9982"/>
                <a:gd name="connsiteY15" fmla="*/ 814 h 10000"/>
                <a:gd name="connsiteX16" fmla="*/ 761 w 9982"/>
                <a:gd name="connsiteY16" fmla="*/ 925 h 10000"/>
                <a:gd name="connsiteX17" fmla="*/ 591 w 9982"/>
                <a:gd name="connsiteY17" fmla="*/ 1035 h 10000"/>
                <a:gd name="connsiteX18" fmla="*/ 3716 w 9982"/>
                <a:gd name="connsiteY18" fmla="*/ 1035 h 10000"/>
                <a:gd name="connsiteX19" fmla="*/ 3716 w 9982"/>
                <a:gd name="connsiteY19" fmla="*/ 1035 h 10000"/>
                <a:gd name="connsiteX20" fmla="*/ 3871 w 9982"/>
                <a:gd name="connsiteY20" fmla="*/ 1004 h 10000"/>
                <a:gd name="connsiteX21" fmla="*/ 4012 w 9982"/>
                <a:gd name="connsiteY21" fmla="*/ 980 h 10000"/>
                <a:gd name="connsiteX22" fmla="*/ 4167 w 9982"/>
                <a:gd name="connsiteY22" fmla="*/ 961 h 10000"/>
                <a:gd name="connsiteX23" fmla="*/ 4323 w 9982"/>
                <a:gd name="connsiteY23" fmla="*/ 943 h 10000"/>
                <a:gd name="connsiteX24" fmla="*/ 4493 w 9982"/>
                <a:gd name="connsiteY24" fmla="*/ 931 h 10000"/>
                <a:gd name="connsiteX25" fmla="*/ 4649 w 9982"/>
                <a:gd name="connsiteY25" fmla="*/ 919 h 10000"/>
                <a:gd name="connsiteX26" fmla="*/ 4820 w 9982"/>
                <a:gd name="connsiteY26" fmla="*/ 912 h 10000"/>
                <a:gd name="connsiteX27" fmla="*/ 4991 w 9982"/>
                <a:gd name="connsiteY27" fmla="*/ 912 h 10000"/>
                <a:gd name="connsiteX28" fmla="*/ 4991 w 9982"/>
                <a:gd name="connsiteY28" fmla="*/ 912 h 10000"/>
                <a:gd name="connsiteX29" fmla="*/ 5255 w 9982"/>
                <a:gd name="connsiteY29" fmla="*/ 919 h 10000"/>
                <a:gd name="connsiteX30" fmla="*/ 5535 w 9982"/>
                <a:gd name="connsiteY30" fmla="*/ 931 h 10000"/>
                <a:gd name="connsiteX31" fmla="*/ 5784 w 9982"/>
                <a:gd name="connsiteY31" fmla="*/ 955 h 10000"/>
                <a:gd name="connsiteX32" fmla="*/ 6033 w 9982"/>
                <a:gd name="connsiteY32" fmla="*/ 992 h 10000"/>
                <a:gd name="connsiteX33" fmla="*/ 6266 w 9982"/>
                <a:gd name="connsiteY33" fmla="*/ 1041 h 10000"/>
                <a:gd name="connsiteX34" fmla="*/ 6484 w 9982"/>
                <a:gd name="connsiteY34" fmla="*/ 1090 h 10000"/>
                <a:gd name="connsiteX35" fmla="*/ 6701 w 9982"/>
                <a:gd name="connsiteY35" fmla="*/ 1151 h 10000"/>
                <a:gd name="connsiteX36" fmla="*/ 6888 w 9982"/>
                <a:gd name="connsiteY36" fmla="*/ 1219 h 10000"/>
                <a:gd name="connsiteX37" fmla="*/ 7059 w 9982"/>
                <a:gd name="connsiteY37" fmla="*/ 1298 h 10000"/>
                <a:gd name="connsiteX38" fmla="*/ 7214 w 9982"/>
                <a:gd name="connsiteY38" fmla="*/ 1378 h 10000"/>
                <a:gd name="connsiteX39" fmla="*/ 7354 w 9982"/>
                <a:gd name="connsiteY39" fmla="*/ 1464 h 10000"/>
                <a:gd name="connsiteX40" fmla="*/ 7463 w 9982"/>
                <a:gd name="connsiteY40" fmla="*/ 1555 h 10000"/>
                <a:gd name="connsiteX41" fmla="*/ 7556 w 9982"/>
                <a:gd name="connsiteY41" fmla="*/ 1653 h 10000"/>
                <a:gd name="connsiteX42" fmla="*/ 7618 w 9982"/>
                <a:gd name="connsiteY42" fmla="*/ 1758 h 10000"/>
                <a:gd name="connsiteX43" fmla="*/ 7665 w 9982"/>
                <a:gd name="connsiteY43" fmla="*/ 1862 h 10000"/>
                <a:gd name="connsiteX44" fmla="*/ 7680 w 9982"/>
                <a:gd name="connsiteY44" fmla="*/ 1972 h 10000"/>
                <a:gd name="connsiteX45" fmla="*/ 7680 w 9982"/>
                <a:gd name="connsiteY45" fmla="*/ 1972 h 10000"/>
                <a:gd name="connsiteX46" fmla="*/ 7665 w 9982"/>
                <a:gd name="connsiteY46" fmla="*/ 2070 h 10000"/>
                <a:gd name="connsiteX47" fmla="*/ 7634 w 9982"/>
                <a:gd name="connsiteY47" fmla="*/ 2162 h 10000"/>
                <a:gd name="connsiteX48" fmla="*/ 7587 w 9982"/>
                <a:gd name="connsiteY48" fmla="*/ 2260 h 10000"/>
                <a:gd name="connsiteX49" fmla="*/ 7525 w 9982"/>
                <a:gd name="connsiteY49" fmla="*/ 2352 h 10000"/>
                <a:gd name="connsiteX50" fmla="*/ 7432 w 9982"/>
                <a:gd name="connsiteY50" fmla="*/ 2443 h 10000"/>
                <a:gd name="connsiteX51" fmla="*/ 7338 w 9982"/>
                <a:gd name="connsiteY51" fmla="*/ 2535 h 10000"/>
                <a:gd name="connsiteX52" fmla="*/ 7214 w 9982"/>
                <a:gd name="connsiteY52" fmla="*/ 2621 h 10000"/>
                <a:gd name="connsiteX53" fmla="*/ 7075 w 9982"/>
                <a:gd name="connsiteY53" fmla="*/ 2713 h 10000"/>
                <a:gd name="connsiteX54" fmla="*/ 6934 w 9982"/>
                <a:gd name="connsiteY54" fmla="*/ 2799 h 10000"/>
                <a:gd name="connsiteX55" fmla="*/ 6764 w 9982"/>
                <a:gd name="connsiteY55" fmla="*/ 2884 h 10000"/>
                <a:gd name="connsiteX56" fmla="*/ 6592 w 9982"/>
                <a:gd name="connsiteY56" fmla="*/ 2970 h 10000"/>
                <a:gd name="connsiteX57" fmla="*/ 6391 w 9982"/>
                <a:gd name="connsiteY57" fmla="*/ 3056 h 10000"/>
                <a:gd name="connsiteX58" fmla="*/ 6188 w 9982"/>
                <a:gd name="connsiteY58" fmla="*/ 3135 h 10000"/>
                <a:gd name="connsiteX59" fmla="*/ 5970 w 9982"/>
                <a:gd name="connsiteY59" fmla="*/ 3221 h 10000"/>
                <a:gd name="connsiteX60" fmla="*/ 5488 w 9982"/>
                <a:gd name="connsiteY60" fmla="*/ 3380 h 10000"/>
                <a:gd name="connsiteX61" fmla="*/ 4975 w 9982"/>
                <a:gd name="connsiteY61" fmla="*/ 3539 h 10000"/>
                <a:gd name="connsiteX62" fmla="*/ 4416 w 9982"/>
                <a:gd name="connsiteY62" fmla="*/ 3699 h 10000"/>
                <a:gd name="connsiteX63" fmla="*/ 3840 w 9982"/>
                <a:gd name="connsiteY63" fmla="*/ 3852 h 10000"/>
                <a:gd name="connsiteX64" fmla="*/ 3218 w 9982"/>
                <a:gd name="connsiteY64" fmla="*/ 3999 h 10000"/>
                <a:gd name="connsiteX65" fmla="*/ 2581 w 9982"/>
                <a:gd name="connsiteY65" fmla="*/ 4152 h 10000"/>
                <a:gd name="connsiteX66" fmla="*/ 1912 w 9982"/>
                <a:gd name="connsiteY66" fmla="*/ 4299 h 10000"/>
                <a:gd name="connsiteX67" fmla="*/ 560 w 9982"/>
                <a:gd name="connsiteY67" fmla="*/ 4593 h 10000"/>
                <a:gd name="connsiteX68" fmla="*/ 560 w 9982"/>
                <a:gd name="connsiteY68" fmla="*/ 4593 h 10000"/>
                <a:gd name="connsiteX69" fmla="*/ 388 w 9982"/>
                <a:gd name="connsiteY69" fmla="*/ 4636 h 10000"/>
                <a:gd name="connsiteX70" fmla="*/ 249 w 9982"/>
                <a:gd name="connsiteY70" fmla="*/ 4685 h 10000"/>
                <a:gd name="connsiteX71" fmla="*/ 139 w 9982"/>
                <a:gd name="connsiteY71" fmla="*/ 4746 h 10000"/>
                <a:gd name="connsiteX72" fmla="*/ 46 w 9982"/>
                <a:gd name="connsiteY72" fmla="*/ 4813 h 10000"/>
                <a:gd name="connsiteX73" fmla="*/ 0 w 9982"/>
                <a:gd name="connsiteY73" fmla="*/ 5101 h 10000"/>
                <a:gd name="connsiteX74" fmla="*/ 0 w 9982"/>
                <a:gd name="connsiteY74" fmla="*/ 9363 h 10000"/>
                <a:gd name="connsiteX75" fmla="*/ 0 w 9982"/>
                <a:gd name="connsiteY75" fmla="*/ 9363 h 10000"/>
                <a:gd name="connsiteX76" fmla="*/ 0 w 9982"/>
                <a:gd name="connsiteY76" fmla="*/ 9430 h 10000"/>
                <a:gd name="connsiteX77" fmla="*/ 31 w 9982"/>
                <a:gd name="connsiteY77" fmla="*/ 9492 h 10000"/>
                <a:gd name="connsiteX78" fmla="*/ 62 w 9982"/>
                <a:gd name="connsiteY78" fmla="*/ 9553 h 10000"/>
                <a:gd name="connsiteX79" fmla="*/ 124 w 9982"/>
                <a:gd name="connsiteY79" fmla="*/ 9614 h 10000"/>
                <a:gd name="connsiteX80" fmla="*/ 187 w 9982"/>
                <a:gd name="connsiteY80" fmla="*/ 9669 h 10000"/>
                <a:gd name="connsiteX81" fmla="*/ 264 w 9982"/>
                <a:gd name="connsiteY81" fmla="*/ 9718 h 10000"/>
                <a:gd name="connsiteX82" fmla="*/ 357 w 9982"/>
                <a:gd name="connsiteY82" fmla="*/ 9767 h 10000"/>
                <a:gd name="connsiteX83" fmla="*/ 466 w 9982"/>
                <a:gd name="connsiteY83" fmla="*/ 9816 h 10000"/>
                <a:gd name="connsiteX84" fmla="*/ 575 w 9982"/>
                <a:gd name="connsiteY84" fmla="*/ 9853 h 10000"/>
                <a:gd name="connsiteX85" fmla="*/ 699 w 9982"/>
                <a:gd name="connsiteY85" fmla="*/ 9890 h 10000"/>
                <a:gd name="connsiteX86" fmla="*/ 839 w 9982"/>
                <a:gd name="connsiteY86" fmla="*/ 9927 h 10000"/>
                <a:gd name="connsiteX87" fmla="*/ 979 w 9982"/>
                <a:gd name="connsiteY87" fmla="*/ 9951 h 10000"/>
                <a:gd name="connsiteX88" fmla="*/ 1134 w 9982"/>
                <a:gd name="connsiteY88" fmla="*/ 9976 h 10000"/>
                <a:gd name="connsiteX89" fmla="*/ 1290 w 9982"/>
                <a:gd name="connsiteY89" fmla="*/ 9988 h 10000"/>
                <a:gd name="connsiteX90" fmla="*/ 1445 w 9982"/>
                <a:gd name="connsiteY90" fmla="*/ 10000 h 10000"/>
                <a:gd name="connsiteX91" fmla="*/ 1617 w 9982"/>
                <a:gd name="connsiteY91" fmla="*/ 10000 h 10000"/>
                <a:gd name="connsiteX92" fmla="*/ 8365 w 9982"/>
                <a:gd name="connsiteY92" fmla="*/ 10000 h 10000"/>
                <a:gd name="connsiteX93" fmla="*/ 8365 w 9982"/>
                <a:gd name="connsiteY93" fmla="*/ 10000 h 10000"/>
                <a:gd name="connsiteX94" fmla="*/ 8521 w 9982"/>
                <a:gd name="connsiteY94" fmla="*/ 10000 h 10000"/>
                <a:gd name="connsiteX95" fmla="*/ 8691 w 9982"/>
                <a:gd name="connsiteY95" fmla="*/ 9988 h 10000"/>
                <a:gd name="connsiteX96" fmla="*/ 8847 w 9982"/>
                <a:gd name="connsiteY96" fmla="*/ 9976 h 10000"/>
                <a:gd name="connsiteX97" fmla="*/ 8987 w 9982"/>
                <a:gd name="connsiteY97" fmla="*/ 9951 h 10000"/>
                <a:gd name="connsiteX98" fmla="*/ 9127 w 9982"/>
                <a:gd name="connsiteY98" fmla="*/ 9927 h 10000"/>
                <a:gd name="connsiteX99" fmla="*/ 9267 w 9982"/>
                <a:gd name="connsiteY99" fmla="*/ 9890 h 10000"/>
                <a:gd name="connsiteX100" fmla="*/ 9391 w 9982"/>
                <a:gd name="connsiteY100" fmla="*/ 9853 h 10000"/>
                <a:gd name="connsiteX101" fmla="*/ 9500 w 9982"/>
                <a:gd name="connsiteY101" fmla="*/ 9816 h 10000"/>
                <a:gd name="connsiteX102" fmla="*/ 9609 w 9982"/>
                <a:gd name="connsiteY102" fmla="*/ 9767 h 10000"/>
                <a:gd name="connsiteX103" fmla="*/ 9702 w 9982"/>
                <a:gd name="connsiteY103" fmla="*/ 9718 h 10000"/>
                <a:gd name="connsiteX104" fmla="*/ 9779 w 9982"/>
                <a:gd name="connsiteY104" fmla="*/ 9669 h 10000"/>
                <a:gd name="connsiteX105" fmla="*/ 9858 w 9982"/>
                <a:gd name="connsiteY105" fmla="*/ 9614 h 10000"/>
                <a:gd name="connsiteX106" fmla="*/ 9904 w 9982"/>
                <a:gd name="connsiteY106" fmla="*/ 9553 h 10000"/>
                <a:gd name="connsiteX107" fmla="*/ 9951 w 9982"/>
                <a:gd name="connsiteY107" fmla="*/ 9492 h 10000"/>
                <a:gd name="connsiteX108" fmla="*/ 9966 w 9982"/>
                <a:gd name="connsiteY108" fmla="*/ 9430 h 10000"/>
                <a:gd name="connsiteX109" fmla="*/ 9982 w 9982"/>
                <a:gd name="connsiteY109" fmla="*/ 9363 h 10000"/>
                <a:gd name="connsiteX110" fmla="*/ 9982 w 9982"/>
                <a:gd name="connsiteY110" fmla="*/ 2015 h 10000"/>
                <a:gd name="connsiteX111" fmla="*/ 9982 w 9982"/>
                <a:gd name="connsiteY111" fmla="*/ 2015 h 10000"/>
                <a:gd name="connsiteX112" fmla="*/ 9982 w 9982"/>
                <a:gd name="connsiteY112" fmla="*/ 1972 h 10000"/>
                <a:gd name="connsiteX113" fmla="*/ 9982 w 9982"/>
                <a:gd name="connsiteY113" fmla="*/ 1972 h 10000"/>
                <a:gd name="connsiteX114" fmla="*/ 9982 w 9982"/>
                <a:gd name="connsiteY114" fmla="*/ 1868 h 10000"/>
                <a:gd name="connsiteX115" fmla="*/ 9966 w 9982"/>
                <a:gd name="connsiteY115" fmla="*/ 1770 h 10000"/>
                <a:gd name="connsiteX116" fmla="*/ 9935 w 9982"/>
                <a:gd name="connsiteY116" fmla="*/ 1672 h 10000"/>
                <a:gd name="connsiteX117" fmla="*/ 9889 w 9982"/>
                <a:gd name="connsiteY117" fmla="*/ 1574 h 10000"/>
                <a:gd name="connsiteX118" fmla="*/ 9827 w 9982"/>
                <a:gd name="connsiteY118" fmla="*/ 1476 h 10000"/>
                <a:gd name="connsiteX119" fmla="*/ 9764 w 9982"/>
                <a:gd name="connsiteY119" fmla="*/ 1384 h 10000"/>
                <a:gd name="connsiteX120" fmla="*/ 9686 w 9982"/>
                <a:gd name="connsiteY120" fmla="*/ 1292 h 10000"/>
                <a:gd name="connsiteX121" fmla="*/ 9593 w 9982"/>
                <a:gd name="connsiteY121" fmla="*/ 1206 h 10000"/>
                <a:gd name="connsiteX122" fmla="*/ 9485 w 9982"/>
                <a:gd name="connsiteY122" fmla="*/ 1115 h 10000"/>
                <a:gd name="connsiteX123" fmla="*/ 9375 w 9982"/>
                <a:gd name="connsiteY123" fmla="*/ 1035 h 10000"/>
                <a:gd name="connsiteX124" fmla="*/ 9267 w 9982"/>
                <a:gd name="connsiteY124" fmla="*/ 949 h 10000"/>
                <a:gd name="connsiteX125" fmla="*/ 9127 w 9982"/>
                <a:gd name="connsiteY125" fmla="*/ 870 h 10000"/>
                <a:gd name="connsiteX126" fmla="*/ 8987 w 9982"/>
                <a:gd name="connsiteY126" fmla="*/ 796 h 10000"/>
                <a:gd name="connsiteX127" fmla="*/ 8847 w 9982"/>
                <a:gd name="connsiteY127" fmla="*/ 716 h 10000"/>
                <a:gd name="connsiteX128" fmla="*/ 8691 w 9982"/>
                <a:gd name="connsiteY128" fmla="*/ 649 h 10000"/>
                <a:gd name="connsiteX129" fmla="*/ 8521 w 9982"/>
                <a:gd name="connsiteY129" fmla="*/ 582 h 10000"/>
                <a:gd name="connsiteX130" fmla="*/ 8349 w 9982"/>
                <a:gd name="connsiteY130" fmla="*/ 514 h 10000"/>
                <a:gd name="connsiteX131" fmla="*/ 8163 w 9982"/>
                <a:gd name="connsiteY131" fmla="*/ 453 h 10000"/>
                <a:gd name="connsiteX132" fmla="*/ 7976 w 9982"/>
                <a:gd name="connsiteY132" fmla="*/ 392 h 10000"/>
                <a:gd name="connsiteX133" fmla="*/ 7774 w 9982"/>
                <a:gd name="connsiteY133" fmla="*/ 337 h 10000"/>
                <a:gd name="connsiteX134" fmla="*/ 7572 w 9982"/>
                <a:gd name="connsiteY134" fmla="*/ 288 h 10000"/>
                <a:gd name="connsiteX135" fmla="*/ 7369 w 9982"/>
                <a:gd name="connsiteY135" fmla="*/ 239 h 10000"/>
                <a:gd name="connsiteX136" fmla="*/ 7152 w 9982"/>
                <a:gd name="connsiteY136" fmla="*/ 196 h 10000"/>
                <a:gd name="connsiteX137" fmla="*/ 6934 w 9982"/>
                <a:gd name="connsiteY137" fmla="*/ 159 h 10000"/>
                <a:gd name="connsiteX138" fmla="*/ 6701 w 9982"/>
                <a:gd name="connsiteY138" fmla="*/ 122 h 10000"/>
                <a:gd name="connsiteX139" fmla="*/ 6468 w 9982"/>
                <a:gd name="connsiteY139" fmla="*/ 92 h 10000"/>
                <a:gd name="connsiteX140" fmla="*/ 6235 w 9982"/>
                <a:gd name="connsiteY140" fmla="*/ 61 h 10000"/>
                <a:gd name="connsiteX141" fmla="*/ 5986 w 9982"/>
                <a:gd name="connsiteY141" fmla="*/ 43 h 10000"/>
                <a:gd name="connsiteX142" fmla="*/ 5753 w 9982"/>
                <a:gd name="connsiteY142" fmla="*/ 24 h 10000"/>
                <a:gd name="connsiteX143" fmla="*/ 5504 w 9982"/>
                <a:gd name="connsiteY143" fmla="*/ 12 h 10000"/>
                <a:gd name="connsiteX144" fmla="*/ 5239 w 9982"/>
                <a:gd name="connsiteY144" fmla="*/ 6 h 10000"/>
                <a:gd name="connsiteX145" fmla="*/ 4991 w 9982"/>
                <a:gd name="connsiteY145" fmla="*/ 0 h 10000"/>
                <a:gd name="connsiteX146" fmla="*/ 4991 w 9982"/>
                <a:gd name="connsiteY146" fmla="*/ 0 h 10000"/>
                <a:gd name="connsiteX0" fmla="*/ 5000 w 10000"/>
                <a:gd name="connsiteY0" fmla="*/ 0 h 10000"/>
                <a:gd name="connsiteX1" fmla="*/ 5000 w 10000"/>
                <a:gd name="connsiteY1" fmla="*/ 0 h 10000"/>
                <a:gd name="connsiteX2" fmla="*/ 4641 w 10000"/>
                <a:gd name="connsiteY2" fmla="*/ 6 h 10000"/>
                <a:gd name="connsiteX3" fmla="*/ 4299 w 10000"/>
                <a:gd name="connsiteY3" fmla="*/ 18 h 10000"/>
                <a:gd name="connsiteX4" fmla="*/ 3956 w 10000"/>
                <a:gd name="connsiteY4" fmla="*/ 43 h 10000"/>
                <a:gd name="connsiteX5" fmla="*/ 3630 w 10000"/>
                <a:gd name="connsiteY5" fmla="*/ 80 h 10000"/>
                <a:gd name="connsiteX6" fmla="*/ 3302 w 10000"/>
                <a:gd name="connsiteY6" fmla="*/ 116 h 10000"/>
                <a:gd name="connsiteX7" fmla="*/ 2990 w 10000"/>
                <a:gd name="connsiteY7" fmla="*/ 165 h 10000"/>
                <a:gd name="connsiteX8" fmla="*/ 2695 w 10000"/>
                <a:gd name="connsiteY8" fmla="*/ 220 h 10000"/>
                <a:gd name="connsiteX9" fmla="*/ 2398 w 10000"/>
                <a:gd name="connsiteY9" fmla="*/ 288 h 10000"/>
                <a:gd name="connsiteX10" fmla="*/ 2118 w 10000"/>
                <a:gd name="connsiteY10" fmla="*/ 361 h 10000"/>
                <a:gd name="connsiteX11" fmla="*/ 1852 w 10000"/>
                <a:gd name="connsiteY11" fmla="*/ 435 h 10000"/>
                <a:gd name="connsiteX12" fmla="*/ 1604 w 10000"/>
                <a:gd name="connsiteY12" fmla="*/ 521 h 10000"/>
                <a:gd name="connsiteX13" fmla="*/ 1370 w 10000"/>
                <a:gd name="connsiteY13" fmla="*/ 612 h 10000"/>
                <a:gd name="connsiteX14" fmla="*/ 1152 w 10000"/>
                <a:gd name="connsiteY14" fmla="*/ 710 h 10000"/>
                <a:gd name="connsiteX15" fmla="*/ 950 w 10000"/>
                <a:gd name="connsiteY15" fmla="*/ 814 h 10000"/>
                <a:gd name="connsiteX16" fmla="*/ 762 w 10000"/>
                <a:gd name="connsiteY16" fmla="*/ 925 h 10000"/>
                <a:gd name="connsiteX17" fmla="*/ 592 w 10000"/>
                <a:gd name="connsiteY17" fmla="*/ 1035 h 10000"/>
                <a:gd name="connsiteX18" fmla="*/ 3723 w 10000"/>
                <a:gd name="connsiteY18" fmla="*/ 1035 h 10000"/>
                <a:gd name="connsiteX19" fmla="*/ 3723 w 10000"/>
                <a:gd name="connsiteY19" fmla="*/ 1035 h 10000"/>
                <a:gd name="connsiteX20" fmla="*/ 3878 w 10000"/>
                <a:gd name="connsiteY20" fmla="*/ 1004 h 10000"/>
                <a:gd name="connsiteX21" fmla="*/ 4019 w 10000"/>
                <a:gd name="connsiteY21" fmla="*/ 980 h 10000"/>
                <a:gd name="connsiteX22" fmla="*/ 4175 w 10000"/>
                <a:gd name="connsiteY22" fmla="*/ 961 h 10000"/>
                <a:gd name="connsiteX23" fmla="*/ 4331 w 10000"/>
                <a:gd name="connsiteY23" fmla="*/ 943 h 10000"/>
                <a:gd name="connsiteX24" fmla="*/ 4501 w 10000"/>
                <a:gd name="connsiteY24" fmla="*/ 931 h 10000"/>
                <a:gd name="connsiteX25" fmla="*/ 4657 w 10000"/>
                <a:gd name="connsiteY25" fmla="*/ 919 h 10000"/>
                <a:gd name="connsiteX26" fmla="*/ 4829 w 10000"/>
                <a:gd name="connsiteY26" fmla="*/ 912 h 10000"/>
                <a:gd name="connsiteX27" fmla="*/ 5000 w 10000"/>
                <a:gd name="connsiteY27" fmla="*/ 912 h 10000"/>
                <a:gd name="connsiteX28" fmla="*/ 5000 w 10000"/>
                <a:gd name="connsiteY28" fmla="*/ 912 h 10000"/>
                <a:gd name="connsiteX29" fmla="*/ 5264 w 10000"/>
                <a:gd name="connsiteY29" fmla="*/ 919 h 10000"/>
                <a:gd name="connsiteX30" fmla="*/ 5545 w 10000"/>
                <a:gd name="connsiteY30" fmla="*/ 931 h 10000"/>
                <a:gd name="connsiteX31" fmla="*/ 5794 w 10000"/>
                <a:gd name="connsiteY31" fmla="*/ 955 h 10000"/>
                <a:gd name="connsiteX32" fmla="*/ 6044 w 10000"/>
                <a:gd name="connsiteY32" fmla="*/ 992 h 10000"/>
                <a:gd name="connsiteX33" fmla="*/ 6277 w 10000"/>
                <a:gd name="connsiteY33" fmla="*/ 1041 h 10000"/>
                <a:gd name="connsiteX34" fmla="*/ 6496 w 10000"/>
                <a:gd name="connsiteY34" fmla="*/ 1090 h 10000"/>
                <a:gd name="connsiteX35" fmla="*/ 6713 w 10000"/>
                <a:gd name="connsiteY35" fmla="*/ 1151 h 10000"/>
                <a:gd name="connsiteX36" fmla="*/ 6900 w 10000"/>
                <a:gd name="connsiteY36" fmla="*/ 1219 h 10000"/>
                <a:gd name="connsiteX37" fmla="*/ 7072 w 10000"/>
                <a:gd name="connsiteY37" fmla="*/ 1298 h 10000"/>
                <a:gd name="connsiteX38" fmla="*/ 7227 w 10000"/>
                <a:gd name="connsiteY38" fmla="*/ 1378 h 10000"/>
                <a:gd name="connsiteX39" fmla="*/ 7367 w 10000"/>
                <a:gd name="connsiteY39" fmla="*/ 1464 h 10000"/>
                <a:gd name="connsiteX40" fmla="*/ 7476 w 10000"/>
                <a:gd name="connsiteY40" fmla="*/ 1555 h 10000"/>
                <a:gd name="connsiteX41" fmla="*/ 7570 w 10000"/>
                <a:gd name="connsiteY41" fmla="*/ 1653 h 10000"/>
                <a:gd name="connsiteX42" fmla="*/ 7632 w 10000"/>
                <a:gd name="connsiteY42" fmla="*/ 1758 h 10000"/>
                <a:gd name="connsiteX43" fmla="*/ 7679 w 10000"/>
                <a:gd name="connsiteY43" fmla="*/ 1862 h 10000"/>
                <a:gd name="connsiteX44" fmla="*/ 7694 w 10000"/>
                <a:gd name="connsiteY44" fmla="*/ 1972 h 10000"/>
                <a:gd name="connsiteX45" fmla="*/ 7694 w 10000"/>
                <a:gd name="connsiteY45" fmla="*/ 1972 h 10000"/>
                <a:gd name="connsiteX46" fmla="*/ 7679 w 10000"/>
                <a:gd name="connsiteY46" fmla="*/ 2070 h 10000"/>
                <a:gd name="connsiteX47" fmla="*/ 7648 w 10000"/>
                <a:gd name="connsiteY47" fmla="*/ 2162 h 10000"/>
                <a:gd name="connsiteX48" fmla="*/ 7601 w 10000"/>
                <a:gd name="connsiteY48" fmla="*/ 2260 h 10000"/>
                <a:gd name="connsiteX49" fmla="*/ 7539 w 10000"/>
                <a:gd name="connsiteY49" fmla="*/ 2352 h 10000"/>
                <a:gd name="connsiteX50" fmla="*/ 7445 w 10000"/>
                <a:gd name="connsiteY50" fmla="*/ 2443 h 10000"/>
                <a:gd name="connsiteX51" fmla="*/ 7351 w 10000"/>
                <a:gd name="connsiteY51" fmla="*/ 2535 h 10000"/>
                <a:gd name="connsiteX52" fmla="*/ 7227 w 10000"/>
                <a:gd name="connsiteY52" fmla="*/ 2621 h 10000"/>
                <a:gd name="connsiteX53" fmla="*/ 7088 w 10000"/>
                <a:gd name="connsiteY53" fmla="*/ 2713 h 10000"/>
                <a:gd name="connsiteX54" fmla="*/ 6947 w 10000"/>
                <a:gd name="connsiteY54" fmla="*/ 2799 h 10000"/>
                <a:gd name="connsiteX55" fmla="*/ 6776 w 10000"/>
                <a:gd name="connsiteY55" fmla="*/ 2884 h 10000"/>
                <a:gd name="connsiteX56" fmla="*/ 6604 w 10000"/>
                <a:gd name="connsiteY56" fmla="*/ 2970 h 10000"/>
                <a:gd name="connsiteX57" fmla="*/ 6403 w 10000"/>
                <a:gd name="connsiteY57" fmla="*/ 3056 h 10000"/>
                <a:gd name="connsiteX58" fmla="*/ 6199 w 10000"/>
                <a:gd name="connsiteY58" fmla="*/ 3135 h 10000"/>
                <a:gd name="connsiteX59" fmla="*/ 5981 w 10000"/>
                <a:gd name="connsiteY59" fmla="*/ 3221 h 10000"/>
                <a:gd name="connsiteX60" fmla="*/ 5498 w 10000"/>
                <a:gd name="connsiteY60" fmla="*/ 3380 h 10000"/>
                <a:gd name="connsiteX61" fmla="*/ 4984 w 10000"/>
                <a:gd name="connsiteY61" fmla="*/ 3539 h 10000"/>
                <a:gd name="connsiteX62" fmla="*/ 4424 w 10000"/>
                <a:gd name="connsiteY62" fmla="*/ 3699 h 10000"/>
                <a:gd name="connsiteX63" fmla="*/ 3847 w 10000"/>
                <a:gd name="connsiteY63" fmla="*/ 3852 h 10000"/>
                <a:gd name="connsiteX64" fmla="*/ 3224 w 10000"/>
                <a:gd name="connsiteY64" fmla="*/ 3999 h 10000"/>
                <a:gd name="connsiteX65" fmla="*/ 2586 w 10000"/>
                <a:gd name="connsiteY65" fmla="*/ 4152 h 10000"/>
                <a:gd name="connsiteX66" fmla="*/ 1915 w 10000"/>
                <a:gd name="connsiteY66" fmla="*/ 4299 h 10000"/>
                <a:gd name="connsiteX67" fmla="*/ 561 w 10000"/>
                <a:gd name="connsiteY67" fmla="*/ 4593 h 10000"/>
                <a:gd name="connsiteX68" fmla="*/ 561 w 10000"/>
                <a:gd name="connsiteY68" fmla="*/ 4593 h 10000"/>
                <a:gd name="connsiteX69" fmla="*/ 389 w 10000"/>
                <a:gd name="connsiteY69" fmla="*/ 4636 h 10000"/>
                <a:gd name="connsiteX70" fmla="*/ 249 w 10000"/>
                <a:gd name="connsiteY70" fmla="*/ 4685 h 10000"/>
                <a:gd name="connsiteX71" fmla="*/ 139 w 10000"/>
                <a:gd name="connsiteY71" fmla="*/ 4746 h 10000"/>
                <a:gd name="connsiteX72" fmla="*/ 0 w 10000"/>
                <a:gd name="connsiteY72" fmla="*/ 5101 h 10000"/>
                <a:gd name="connsiteX73" fmla="*/ 0 w 10000"/>
                <a:gd name="connsiteY73" fmla="*/ 9363 h 10000"/>
                <a:gd name="connsiteX74" fmla="*/ 0 w 10000"/>
                <a:gd name="connsiteY74" fmla="*/ 9363 h 10000"/>
                <a:gd name="connsiteX75" fmla="*/ 0 w 10000"/>
                <a:gd name="connsiteY75" fmla="*/ 9430 h 10000"/>
                <a:gd name="connsiteX76" fmla="*/ 31 w 10000"/>
                <a:gd name="connsiteY76" fmla="*/ 9492 h 10000"/>
                <a:gd name="connsiteX77" fmla="*/ 62 w 10000"/>
                <a:gd name="connsiteY77" fmla="*/ 9553 h 10000"/>
                <a:gd name="connsiteX78" fmla="*/ 124 w 10000"/>
                <a:gd name="connsiteY78" fmla="*/ 9614 h 10000"/>
                <a:gd name="connsiteX79" fmla="*/ 187 w 10000"/>
                <a:gd name="connsiteY79" fmla="*/ 9669 h 10000"/>
                <a:gd name="connsiteX80" fmla="*/ 264 w 10000"/>
                <a:gd name="connsiteY80" fmla="*/ 9718 h 10000"/>
                <a:gd name="connsiteX81" fmla="*/ 358 w 10000"/>
                <a:gd name="connsiteY81" fmla="*/ 9767 h 10000"/>
                <a:gd name="connsiteX82" fmla="*/ 467 w 10000"/>
                <a:gd name="connsiteY82" fmla="*/ 9816 h 10000"/>
                <a:gd name="connsiteX83" fmla="*/ 576 w 10000"/>
                <a:gd name="connsiteY83" fmla="*/ 9853 h 10000"/>
                <a:gd name="connsiteX84" fmla="*/ 700 w 10000"/>
                <a:gd name="connsiteY84" fmla="*/ 9890 h 10000"/>
                <a:gd name="connsiteX85" fmla="*/ 841 w 10000"/>
                <a:gd name="connsiteY85" fmla="*/ 9927 h 10000"/>
                <a:gd name="connsiteX86" fmla="*/ 981 w 10000"/>
                <a:gd name="connsiteY86" fmla="*/ 9951 h 10000"/>
                <a:gd name="connsiteX87" fmla="*/ 1136 w 10000"/>
                <a:gd name="connsiteY87" fmla="*/ 9976 h 10000"/>
                <a:gd name="connsiteX88" fmla="*/ 1292 w 10000"/>
                <a:gd name="connsiteY88" fmla="*/ 9988 h 10000"/>
                <a:gd name="connsiteX89" fmla="*/ 1448 w 10000"/>
                <a:gd name="connsiteY89" fmla="*/ 10000 h 10000"/>
                <a:gd name="connsiteX90" fmla="*/ 1620 w 10000"/>
                <a:gd name="connsiteY90" fmla="*/ 10000 h 10000"/>
                <a:gd name="connsiteX91" fmla="*/ 8380 w 10000"/>
                <a:gd name="connsiteY91" fmla="*/ 10000 h 10000"/>
                <a:gd name="connsiteX92" fmla="*/ 8380 w 10000"/>
                <a:gd name="connsiteY92" fmla="*/ 10000 h 10000"/>
                <a:gd name="connsiteX93" fmla="*/ 8536 w 10000"/>
                <a:gd name="connsiteY93" fmla="*/ 10000 h 10000"/>
                <a:gd name="connsiteX94" fmla="*/ 8707 w 10000"/>
                <a:gd name="connsiteY94" fmla="*/ 9988 h 10000"/>
                <a:gd name="connsiteX95" fmla="*/ 8863 w 10000"/>
                <a:gd name="connsiteY95" fmla="*/ 9976 h 10000"/>
                <a:gd name="connsiteX96" fmla="*/ 9003 w 10000"/>
                <a:gd name="connsiteY96" fmla="*/ 9951 h 10000"/>
                <a:gd name="connsiteX97" fmla="*/ 9143 w 10000"/>
                <a:gd name="connsiteY97" fmla="*/ 9927 h 10000"/>
                <a:gd name="connsiteX98" fmla="*/ 9284 w 10000"/>
                <a:gd name="connsiteY98" fmla="*/ 9890 h 10000"/>
                <a:gd name="connsiteX99" fmla="*/ 9408 w 10000"/>
                <a:gd name="connsiteY99" fmla="*/ 9853 h 10000"/>
                <a:gd name="connsiteX100" fmla="*/ 9517 w 10000"/>
                <a:gd name="connsiteY100" fmla="*/ 9816 h 10000"/>
                <a:gd name="connsiteX101" fmla="*/ 9626 w 10000"/>
                <a:gd name="connsiteY101" fmla="*/ 9767 h 10000"/>
                <a:gd name="connsiteX102" fmla="*/ 9719 w 10000"/>
                <a:gd name="connsiteY102" fmla="*/ 9718 h 10000"/>
                <a:gd name="connsiteX103" fmla="*/ 9797 w 10000"/>
                <a:gd name="connsiteY103" fmla="*/ 9669 h 10000"/>
                <a:gd name="connsiteX104" fmla="*/ 9876 w 10000"/>
                <a:gd name="connsiteY104" fmla="*/ 9614 h 10000"/>
                <a:gd name="connsiteX105" fmla="*/ 9922 w 10000"/>
                <a:gd name="connsiteY105" fmla="*/ 9553 h 10000"/>
                <a:gd name="connsiteX106" fmla="*/ 9969 w 10000"/>
                <a:gd name="connsiteY106" fmla="*/ 9492 h 10000"/>
                <a:gd name="connsiteX107" fmla="*/ 9984 w 10000"/>
                <a:gd name="connsiteY107" fmla="*/ 9430 h 10000"/>
                <a:gd name="connsiteX108" fmla="*/ 10000 w 10000"/>
                <a:gd name="connsiteY108" fmla="*/ 9363 h 10000"/>
                <a:gd name="connsiteX109" fmla="*/ 10000 w 10000"/>
                <a:gd name="connsiteY109" fmla="*/ 2015 h 10000"/>
                <a:gd name="connsiteX110" fmla="*/ 10000 w 10000"/>
                <a:gd name="connsiteY110" fmla="*/ 2015 h 10000"/>
                <a:gd name="connsiteX111" fmla="*/ 10000 w 10000"/>
                <a:gd name="connsiteY111" fmla="*/ 1972 h 10000"/>
                <a:gd name="connsiteX112" fmla="*/ 10000 w 10000"/>
                <a:gd name="connsiteY112" fmla="*/ 1972 h 10000"/>
                <a:gd name="connsiteX113" fmla="*/ 10000 w 10000"/>
                <a:gd name="connsiteY113" fmla="*/ 1868 h 10000"/>
                <a:gd name="connsiteX114" fmla="*/ 9984 w 10000"/>
                <a:gd name="connsiteY114" fmla="*/ 1770 h 10000"/>
                <a:gd name="connsiteX115" fmla="*/ 9953 w 10000"/>
                <a:gd name="connsiteY115" fmla="*/ 1672 h 10000"/>
                <a:gd name="connsiteX116" fmla="*/ 9907 w 10000"/>
                <a:gd name="connsiteY116" fmla="*/ 1574 h 10000"/>
                <a:gd name="connsiteX117" fmla="*/ 9845 w 10000"/>
                <a:gd name="connsiteY117" fmla="*/ 1476 h 10000"/>
                <a:gd name="connsiteX118" fmla="*/ 9782 w 10000"/>
                <a:gd name="connsiteY118" fmla="*/ 1384 h 10000"/>
                <a:gd name="connsiteX119" fmla="*/ 9703 w 10000"/>
                <a:gd name="connsiteY119" fmla="*/ 1292 h 10000"/>
                <a:gd name="connsiteX120" fmla="*/ 9610 w 10000"/>
                <a:gd name="connsiteY120" fmla="*/ 1206 h 10000"/>
                <a:gd name="connsiteX121" fmla="*/ 9502 w 10000"/>
                <a:gd name="connsiteY121" fmla="*/ 1115 h 10000"/>
                <a:gd name="connsiteX122" fmla="*/ 9392 w 10000"/>
                <a:gd name="connsiteY122" fmla="*/ 1035 h 10000"/>
                <a:gd name="connsiteX123" fmla="*/ 9284 w 10000"/>
                <a:gd name="connsiteY123" fmla="*/ 949 h 10000"/>
                <a:gd name="connsiteX124" fmla="*/ 9143 w 10000"/>
                <a:gd name="connsiteY124" fmla="*/ 870 h 10000"/>
                <a:gd name="connsiteX125" fmla="*/ 9003 w 10000"/>
                <a:gd name="connsiteY125" fmla="*/ 796 h 10000"/>
                <a:gd name="connsiteX126" fmla="*/ 8863 w 10000"/>
                <a:gd name="connsiteY126" fmla="*/ 716 h 10000"/>
                <a:gd name="connsiteX127" fmla="*/ 8707 w 10000"/>
                <a:gd name="connsiteY127" fmla="*/ 649 h 10000"/>
                <a:gd name="connsiteX128" fmla="*/ 8536 w 10000"/>
                <a:gd name="connsiteY128" fmla="*/ 582 h 10000"/>
                <a:gd name="connsiteX129" fmla="*/ 8364 w 10000"/>
                <a:gd name="connsiteY129" fmla="*/ 514 h 10000"/>
                <a:gd name="connsiteX130" fmla="*/ 8178 w 10000"/>
                <a:gd name="connsiteY130" fmla="*/ 453 h 10000"/>
                <a:gd name="connsiteX131" fmla="*/ 7990 w 10000"/>
                <a:gd name="connsiteY131" fmla="*/ 392 h 10000"/>
                <a:gd name="connsiteX132" fmla="*/ 7788 w 10000"/>
                <a:gd name="connsiteY132" fmla="*/ 337 h 10000"/>
                <a:gd name="connsiteX133" fmla="*/ 7586 w 10000"/>
                <a:gd name="connsiteY133" fmla="*/ 288 h 10000"/>
                <a:gd name="connsiteX134" fmla="*/ 7382 w 10000"/>
                <a:gd name="connsiteY134" fmla="*/ 239 h 10000"/>
                <a:gd name="connsiteX135" fmla="*/ 7165 w 10000"/>
                <a:gd name="connsiteY135" fmla="*/ 196 h 10000"/>
                <a:gd name="connsiteX136" fmla="*/ 6947 w 10000"/>
                <a:gd name="connsiteY136" fmla="*/ 159 h 10000"/>
                <a:gd name="connsiteX137" fmla="*/ 6713 w 10000"/>
                <a:gd name="connsiteY137" fmla="*/ 122 h 10000"/>
                <a:gd name="connsiteX138" fmla="*/ 6480 w 10000"/>
                <a:gd name="connsiteY138" fmla="*/ 92 h 10000"/>
                <a:gd name="connsiteX139" fmla="*/ 6246 w 10000"/>
                <a:gd name="connsiteY139" fmla="*/ 61 h 10000"/>
                <a:gd name="connsiteX140" fmla="*/ 5997 w 10000"/>
                <a:gd name="connsiteY140" fmla="*/ 43 h 10000"/>
                <a:gd name="connsiteX141" fmla="*/ 5763 w 10000"/>
                <a:gd name="connsiteY141" fmla="*/ 24 h 10000"/>
                <a:gd name="connsiteX142" fmla="*/ 5514 w 10000"/>
                <a:gd name="connsiteY142" fmla="*/ 12 h 10000"/>
                <a:gd name="connsiteX143" fmla="*/ 5248 w 10000"/>
                <a:gd name="connsiteY143" fmla="*/ 6 h 10000"/>
                <a:gd name="connsiteX144" fmla="*/ 5000 w 10000"/>
                <a:gd name="connsiteY144" fmla="*/ 0 h 10000"/>
                <a:gd name="connsiteX145" fmla="*/ 5000 w 10000"/>
                <a:gd name="connsiteY145" fmla="*/ 0 h 10000"/>
                <a:gd name="connsiteX0" fmla="*/ 5000 w 10000"/>
                <a:gd name="connsiteY0" fmla="*/ 0 h 10000"/>
                <a:gd name="connsiteX1" fmla="*/ 5000 w 10000"/>
                <a:gd name="connsiteY1" fmla="*/ 0 h 10000"/>
                <a:gd name="connsiteX2" fmla="*/ 4641 w 10000"/>
                <a:gd name="connsiteY2" fmla="*/ 6 h 10000"/>
                <a:gd name="connsiteX3" fmla="*/ 4299 w 10000"/>
                <a:gd name="connsiteY3" fmla="*/ 18 h 10000"/>
                <a:gd name="connsiteX4" fmla="*/ 3956 w 10000"/>
                <a:gd name="connsiteY4" fmla="*/ 43 h 10000"/>
                <a:gd name="connsiteX5" fmla="*/ 3630 w 10000"/>
                <a:gd name="connsiteY5" fmla="*/ 80 h 10000"/>
                <a:gd name="connsiteX6" fmla="*/ 3302 w 10000"/>
                <a:gd name="connsiteY6" fmla="*/ 116 h 10000"/>
                <a:gd name="connsiteX7" fmla="*/ 2990 w 10000"/>
                <a:gd name="connsiteY7" fmla="*/ 165 h 10000"/>
                <a:gd name="connsiteX8" fmla="*/ 2695 w 10000"/>
                <a:gd name="connsiteY8" fmla="*/ 220 h 10000"/>
                <a:gd name="connsiteX9" fmla="*/ 2398 w 10000"/>
                <a:gd name="connsiteY9" fmla="*/ 288 h 10000"/>
                <a:gd name="connsiteX10" fmla="*/ 2118 w 10000"/>
                <a:gd name="connsiteY10" fmla="*/ 361 h 10000"/>
                <a:gd name="connsiteX11" fmla="*/ 1852 w 10000"/>
                <a:gd name="connsiteY11" fmla="*/ 435 h 10000"/>
                <a:gd name="connsiteX12" fmla="*/ 1604 w 10000"/>
                <a:gd name="connsiteY12" fmla="*/ 521 h 10000"/>
                <a:gd name="connsiteX13" fmla="*/ 1370 w 10000"/>
                <a:gd name="connsiteY13" fmla="*/ 612 h 10000"/>
                <a:gd name="connsiteX14" fmla="*/ 1152 w 10000"/>
                <a:gd name="connsiteY14" fmla="*/ 710 h 10000"/>
                <a:gd name="connsiteX15" fmla="*/ 950 w 10000"/>
                <a:gd name="connsiteY15" fmla="*/ 814 h 10000"/>
                <a:gd name="connsiteX16" fmla="*/ 762 w 10000"/>
                <a:gd name="connsiteY16" fmla="*/ 925 h 10000"/>
                <a:gd name="connsiteX17" fmla="*/ 592 w 10000"/>
                <a:gd name="connsiteY17" fmla="*/ 1035 h 10000"/>
                <a:gd name="connsiteX18" fmla="*/ 3723 w 10000"/>
                <a:gd name="connsiteY18" fmla="*/ 1035 h 10000"/>
                <a:gd name="connsiteX19" fmla="*/ 3723 w 10000"/>
                <a:gd name="connsiteY19" fmla="*/ 1035 h 10000"/>
                <a:gd name="connsiteX20" fmla="*/ 3878 w 10000"/>
                <a:gd name="connsiteY20" fmla="*/ 1004 h 10000"/>
                <a:gd name="connsiteX21" fmla="*/ 4019 w 10000"/>
                <a:gd name="connsiteY21" fmla="*/ 980 h 10000"/>
                <a:gd name="connsiteX22" fmla="*/ 4175 w 10000"/>
                <a:gd name="connsiteY22" fmla="*/ 961 h 10000"/>
                <a:gd name="connsiteX23" fmla="*/ 4331 w 10000"/>
                <a:gd name="connsiteY23" fmla="*/ 943 h 10000"/>
                <a:gd name="connsiteX24" fmla="*/ 4501 w 10000"/>
                <a:gd name="connsiteY24" fmla="*/ 931 h 10000"/>
                <a:gd name="connsiteX25" fmla="*/ 4657 w 10000"/>
                <a:gd name="connsiteY25" fmla="*/ 919 h 10000"/>
                <a:gd name="connsiteX26" fmla="*/ 4829 w 10000"/>
                <a:gd name="connsiteY26" fmla="*/ 912 h 10000"/>
                <a:gd name="connsiteX27" fmla="*/ 5000 w 10000"/>
                <a:gd name="connsiteY27" fmla="*/ 912 h 10000"/>
                <a:gd name="connsiteX28" fmla="*/ 5000 w 10000"/>
                <a:gd name="connsiteY28" fmla="*/ 912 h 10000"/>
                <a:gd name="connsiteX29" fmla="*/ 5264 w 10000"/>
                <a:gd name="connsiteY29" fmla="*/ 919 h 10000"/>
                <a:gd name="connsiteX30" fmla="*/ 5545 w 10000"/>
                <a:gd name="connsiteY30" fmla="*/ 931 h 10000"/>
                <a:gd name="connsiteX31" fmla="*/ 5794 w 10000"/>
                <a:gd name="connsiteY31" fmla="*/ 955 h 10000"/>
                <a:gd name="connsiteX32" fmla="*/ 6044 w 10000"/>
                <a:gd name="connsiteY32" fmla="*/ 992 h 10000"/>
                <a:gd name="connsiteX33" fmla="*/ 6277 w 10000"/>
                <a:gd name="connsiteY33" fmla="*/ 1041 h 10000"/>
                <a:gd name="connsiteX34" fmla="*/ 6496 w 10000"/>
                <a:gd name="connsiteY34" fmla="*/ 1090 h 10000"/>
                <a:gd name="connsiteX35" fmla="*/ 6713 w 10000"/>
                <a:gd name="connsiteY35" fmla="*/ 1151 h 10000"/>
                <a:gd name="connsiteX36" fmla="*/ 6900 w 10000"/>
                <a:gd name="connsiteY36" fmla="*/ 1219 h 10000"/>
                <a:gd name="connsiteX37" fmla="*/ 7072 w 10000"/>
                <a:gd name="connsiteY37" fmla="*/ 1298 h 10000"/>
                <a:gd name="connsiteX38" fmla="*/ 7227 w 10000"/>
                <a:gd name="connsiteY38" fmla="*/ 1378 h 10000"/>
                <a:gd name="connsiteX39" fmla="*/ 7367 w 10000"/>
                <a:gd name="connsiteY39" fmla="*/ 1464 h 10000"/>
                <a:gd name="connsiteX40" fmla="*/ 7476 w 10000"/>
                <a:gd name="connsiteY40" fmla="*/ 1555 h 10000"/>
                <a:gd name="connsiteX41" fmla="*/ 7570 w 10000"/>
                <a:gd name="connsiteY41" fmla="*/ 1653 h 10000"/>
                <a:gd name="connsiteX42" fmla="*/ 7632 w 10000"/>
                <a:gd name="connsiteY42" fmla="*/ 1758 h 10000"/>
                <a:gd name="connsiteX43" fmla="*/ 7679 w 10000"/>
                <a:gd name="connsiteY43" fmla="*/ 1862 h 10000"/>
                <a:gd name="connsiteX44" fmla="*/ 7694 w 10000"/>
                <a:gd name="connsiteY44" fmla="*/ 1972 h 10000"/>
                <a:gd name="connsiteX45" fmla="*/ 7694 w 10000"/>
                <a:gd name="connsiteY45" fmla="*/ 1972 h 10000"/>
                <a:gd name="connsiteX46" fmla="*/ 7679 w 10000"/>
                <a:gd name="connsiteY46" fmla="*/ 2070 h 10000"/>
                <a:gd name="connsiteX47" fmla="*/ 7648 w 10000"/>
                <a:gd name="connsiteY47" fmla="*/ 2162 h 10000"/>
                <a:gd name="connsiteX48" fmla="*/ 7601 w 10000"/>
                <a:gd name="connsiteY48" fmla="*/ 2260 h 10000"/>
                <a:gd name="connsiteX49" fmla="*/ 7539 w 10000"/>
                <a:gd name="connsiteY49" fmla="*/ 2352 h 10000"/>
                <a:gd name="connsiteX50" fmla="*/ 7445 w 10000"/>
                <a:gd name="connsiteY50" fmla="*/ 2443 h 10000"/>
                <a:gd name="connsiteX51" fmla="*/ 7351 w 10000"/>
                <a:gd name="connsiteY51" fmla="*/ 2535 h 10000"/>
                <a:gd name="connsiteX52" fmla="*/ 7227 w 10000"/>
                <a:gd name="connsiteY52" fmla="*/ 2621 h 10000"/>
                <a:gd name="connsiteX53" fmla="*/ 7088 w 10000"/>
                <a:gd name="connsiteY53" fmla="*/ 2713 h 10000"/>
                <a:gd name="connsiteX54" fmla="*/ 6947 w 10000"/>
                <a:gd name="connsiteY54" fmla="*/ 2799 h 10000"/>
                <a:gd name="connsiteX55" fmla="*/ 6776 w 10000"/>
                <a:gd name="connsiteY55" fmla="*/ 2884 h 10000"/>
                <a:gd name="connsiteX56" fmla="*/ 6604 w 10000"/>
                <a:gd name="connsiteY56" fmla="*/ 2970 h 10000"/>
                <a:gd name="connsiteX57" fmla="*/ 6403 w 10000"/>
                <a:gd name="connsiteY57" fmla="*/ 3056 h 10000"/>
                <a:gd name="connsiteX58" fmla="*/ 6199 w 10000"/>
                <a:gd name="connsiteY58" fmla="*/ 3135 h 10000"/>
                <a:gd name="connsiteX59" fmla="*/ 5981 w 10000"/>
                <a:gd name="connsiteY59" fmla="*/ 3221 h 10000"/>
                <a:gd name="connsiteX60" fmla="*/ 5498 w 10000"/>
                <a:gd name="connsiteY60" fmla="*/ 3380 h 10000"/>
                <a:gd name="connsiteX61" fmla="*/ 4984 w 10000"/>
                <a:gd name="connsiteY61" fmla="*/ 3539 h 10000"/>
                <a:gd name="connsiteX62" fmla="*/ 4424 w 10000"/>
                <a:gd name="connsiteY62" fmla="*/ 3699 h 10000"/>
                <a:gd name="connsiteX63" fmla="*/ 3847 w 10000"/>
                <a:gd name="connsiteY63" fmla="*/ 3852 h 10000"/>
                <a:gd name="connsiteX64" fmla="*/ 3224 w 10000"/>
                <a:gd name="connsiteY64" fmla="*/ 3999 h 10000"/>
                <a:gd name="connsiteX65" fmla="*/ 2586 w 10000"/>
                <a:gd name="connsiteY65" fmla="*/ 4152 h 10000"/>
                <a:gd name="connsiteX66" fmla="*/ 1915 w 10000"/>
                <a:gd name="connsiteY66" fmla="*/ 4299 h 10000"/>
                <a:gd name="connsiteX67" fmla="*/ 561 w 10000"/>
                <a:gd name="connsiteY67" fmla="*/ 4593 h 10000"/>
                <a:gd name="connsiteX68" fmla="*/ 561 w 10000"/>
                <a:gd name="connsiteY68" fmla="*/ 4593 h 10000"/>
                <a:gd name="connsiteX69" fmla="*/ 389 w 10000"/>
                <a:gd name="connsiteY69" fmla="*/ 4636 h 10000"/>
                <a:gd name="connsiteX70" fmla="*/ 249 w 10000"/>
                <a:gd name="connsiteY70" fmla="*/ 4685 h 10000"/>
                <a:gd name="connsiteX71" fmla="*/ 0 w 10000"/>
                <a:gd name="connsiteY71" fmla="*/ 5101 h 10000"/>
                <a:gd name="connsiteX72" fmla="*/ 0 w 10000"/>
                <a:gd name="connsiteY72" fmla="*/ 9363 h 10000"/>
                <a:gd name="connsiteX73" fmla="*/ 0 w 10000"/>
                <a:gd name="connsiteY73" fmla="*/ 9363 h 10000"/>
                <a:gd name="connsiteX74" fmla="*/ 0 w 10000"/>
                <a:gd name="connsiteY74" fmla="*/ 9430 h 10000"/>
                <a:gd name="connsiteX75" fmla="*/ 31 w 10000"/>
                <a:gd name="connsiteY75" fmla="*/ 9492 h 10000"/>
                <a:gd name="connsiteX76" fmla="*/ 62 w 10000"/>
                <a:gd name="connsiteY76" fmla="*/ 9553 h 10000"/>
                <a:gd name="connsiteX77" fmla="*/ 124 w 10000"/>
                <a:gd name="connsiteY77" fmla="*/ 9614 h 10000"/>
                <a:gd name="connsiteX78" fmla="*/ 187 w 10000"/>
                <a:gd name="connsiteY78" fmla="*/ 9669 h 10000"/>
                <a:gd name="connsiteX79" fmla="*/ 264 w 10000"/>
                <a:gd name="connsiteY79" fmla="*/ 9718 h 10000"/>
                <a:gd name="connsiteX80" fmla="*/ 358 w 10000"/>
                <a:gd name="connsiteY80" fmla="*/ 9767 h 10000"/>
                <a:gd name="connsiteX81" fmla="*/ 467 w 10000"/>
                <a:gd name="connsiteY81" fmla="*/ 9816 h 10000"/>
                <a:gd name="connsiteX82" fmla="*/ 576 w 10000"/>
                <a:gd name="connsiteY82" fmla="*/ 9853 h 10000"/>
                <a:gd name="connsiteX83" fmla="*/ 700 w 10000"/>
                <a:gd name="connsiteY83" fmla="*/ 9890 h 10000"/>
                <a:gd name="connsiteX84" fmla="*/ 841 w 10000"/>
                <a:gd name="connsiteY84" fmla="*/ 9927 h 10000"/>
                <a:gd name="connsiteX85" fmla="*/ 981 w 10000"/>
                <a:gd name="connsiteY85" fmla="*/ 9951 h 10000"/>
                <a:gd name="connsiteX86" fmla="*/ 1136 w 10000"/>
                <a:gd name="connsiteY86" fmla="*/ 9976 h 10000"/>
                <a:gd name="connsiteX87" fmla="*/ 1292 w 10000"/>
                <a:gd name="connsiteY87" fmla="*/ 9988 h 10000"/>
                <a:gd name="connsiteX88" fmla="*/ 1448 w 10000"/>
                <a:gd name="connsiteY88" fmla="*/ 10000 h 10000"/>
                <a:gd name="connsiteX89" fmla="*/ 1620 w 10000"/>
                <a:gd name="connsiteY89" fmla="*/ 10000 h 10000"/>
                <a:gd name="connsiteX90" fmla="*/ 8380 w 10000"/>
                <a:gd name="connsiteY90" fmla="*/ 10000 h 10000"/>
                <a:gd name="connsiteX91" fmla="*/ 8380 w 10000"/>
                <a:gd name="connsiteY91" fmla="*/ 10000 h 10000"/>
                <a:gd name="connsiteX92" fmla="*/ 8536 w 10000"/>
                <a:gd name="connsiteY92" fmla="*/ 10000 h 10000"/>
                <a:gd name="connsiteX93" fmla="*/ 8707 w 10000"/>
                <a:gd name="connsiteY93" fmla="*/ 9988 h 10000"/>
                <a:gd name="connsiteX94" fmla="*/ 8863 w 10000"/>
                <a:gd name="connsiteY94" fmla="*/ 9976 h 10000"/>
                <a:gd name="connsiteX95" fmla="*/ 9003 w 10000"/>
                <a:gd name="connsiteY95" fmla="*/ 9951 h 10000"/>
                <a:gd name="connsiteX96" fmla="*/ 9143 w 10000"/>
                <a:gd name="connsiteY96" fmla="*/ 9927 h 10000"/>
                <a:gd name="connsiteX97" fmla="*/ 9284 w 10000"/>
                <a:gd name="connsiteY97" fmla="*/ 9890 h 10000"/>
                <a:gd name="connsiteX98" fmla="*/ 9408 w 10000"/>
                <a:gd name="connsiteY98" fmla="*/ 9853 h 10000"/>
                <a:gd name="connsiteX99" fmla="*/ 9517 w 10000"/>
                <a:gd name="connsiteY99" fmla="*/ 9816 h 10000"/>
                <a:gd name="connsiteX100" fmla="*/ 9626 w 10000"/>
                <a:gd name="connsiteY100" fmla="*/ 9767 h 10000"/>
                <a:gd name="connsiteX101" fmla="*/ 9719 w 10000"/>
                <a:gd name="connsiteY101" fmla="*/ 9718 h 10000"/>
                <a:gd name="connsiteX102" fmla="*/ 9797 w 10000"/>
                <a:gd name="connsiteY102" fmla="*/ 9669 h 10000"/>
                <a:gd name="connsiteX103" fmla="*/ 9876 w 10000"/>
                <a:gd name="connsiteY103" fmla="*/ 9614 h 10000"/>
                <a:gd name="connsiteX104" fmla="*/ 9922 w 10000"/>
                <a:gd name="connsiteY104" fmla="*/ 9553 h 10000"/>
                <a:gd name="connsiteX105" fmla="*/ 9969 w 10000"/>
                <a:gd name="connsiteY105" fmla="*/ 9492 h 10000"/>
                <a:gd name="connsiteX106" fmla="*/ 9984 w 10000"/>
                <a:gd name="connsiteY106" fmla="*/ 9430 h 10000"/>
                <a:gd name="connsiteX107" fmla="*/ 10000 w 10000"/>
                <a:gd name="connsiteY107" fmla="*/ 9363 h 10000"/>
                <a:gd name="connsiteX108" fmla="*/ 10000 w 10000"/>
                <a:gd name="connsiteY108" fmla="*/ 2015 h 10000"/>
                <a:gd name="connsiteX109" fmla="*/ 10000 w 10000"/>
                <a:gd name="connsiteY109" fmla="*/ 2015 h 10000"/>
                <a:gd name="connsiteX110" fmla="*/ 10000 w 10000"/>
                <a:gd name="connsiteY110" fmla="*/ 1972 h 10000"/>
                <a:gd name="connsiteX111" fmla="*/ 10000 w 10000"/>
                <a:gd name="connsiteY111" fmla="*/ 1972 h 10000"/>
                <a:gd name="connsiteX112" fmla="*/ 10000 w 10000"/>
                <a:gd name="connsiteY112" fmla="*/ 1868 h 10000"/>
                <a:gd name="connsiteX113" fmla="*/ 9984 w 10000"/>
                <a:gd name="connsiteY113" fmla="*/ 1770 h 10000"/>
                <a:gd name="connsiteX114" fmla="*/ 9953 w 10000"/>
                <a:gd name="connsiteY114" fmla="*/ 1672 h 10000"/>
                <a:gd name="connsiteX115" fmla="*/ 9907 w 10000"/>
                <a:gd name="connsiteY115" fmla="*/ 1574 h 10000"/>
                <a:gd name="connsiteX116" fmla="*/ 9845 w 10000"/>
                <a:gd name="connsiteY116" fmla="*/ 1476 h 10000"/>
                <a:gd name="connsiteX117" fmla="*/ 9782 w 10000"/>
                <a:gd name="connsiteY117" fmla="*/ 1384 h 10000"/>
                <a:gd name="connsiteX118" fmla="*/ 9703 w 10000"/>
                <a:gd name="connsiteY118" fmla="*/ 1292 h 10000"/>
                <a:gd name="connsiteX119" fmla="*/ 9610 w 10000"/>
                <a:gd name="connsiteY119" fmla="*/ 1206 h 10000"/>
                <a:gd name="connsiteX120" fmla="*/ 9502 w 10000"/>
                <a:gd name="connsiteY120" fmla="*/ 1115 h 10000"/>
                <a:gd name="connsiteX121" fmla="*/ 9392 w 10000"/>
                <a:gd name="connsiteY121" fmla="*/ 1035 h 10000"/>
                <a:gd name="connsiteX122" fmla="*/ 9284 w 10000"/>
                <a:gd name="connsiteY122" fmla="*/ 949 h 10000"/>
                <a:gd name="connsiteX123" fmla="*/ 9143 w 10000"/>
                <a:gd name="connsiteY123" fmla="*/ 870 h 10000"/>
                <a:gd name="connsiteX124" fmla="*/ 9003 w 10000"/>
                <a:gd name="connsiteY124" fmla="*/ 796 h 10000"/>
                <a:gd name="connsiteX125" fmla="*/ 8863 w 10000"/>
                <a:gd name="connsiteY125" fmla="*/ 716 h 10000"/>
                <a:gd name="connsiteX126" fmla="*/ 8707 w 10000"/>
                <a:gd name="connsiteY126" fmla="*/ 649 h 10000"/>
                <a:gd name="connsiteX127" fmla="*/ 8536 w 10000"/>
                <a:gd name="connsiteY127" fmla="*/ 582 h 10000"/>
                <a:gd name="connsiteX128" fmla="*/ 8364 w 10000"/>
                <a:gd name="connsiteY128" fmla="*/ 514 h 10000"/>
                <a:gd name="connsiteX129" fmla="*/ 8178 w 10000"/>
                <a:gd name="connsiteY129" fmla="*/ 453 h 10000"/>
                <a:gd name="connsiteX130" fmla="*/ 7990 w 10000"/>
                <a:gd name="connsiteY130" fmla="*/ 392 h 10000"/>
                <a:gd name="connsiteX131" fmla="*/ 7788 w 10000"/>
                <a:gd name="connsiteY131" fmla="*/ 337 h 10000"/>
                <a:gd name="connsiteX132" fmla="*/ 7586 w 10000"/>
                <a:gd name="connsiteY132" fmla="*/ 288 h 10000"/>
                <a:gd name="connsiteX133" fmla="*/ 7382 w 10000"/>
                <a:gd name="connsiteY133" fmla="*/ 239 h 10000"/>
                <a:gd name="connsiteX134" fmla="*/ 7165 w 10000"/>
                <a:gd name="connsiteY134" fmla="*/ 196 h 10000"/>
                <a:gd name="connsiteX135" fmla="*/ 6947 w 10000"/>
                <a:gd name="connsiteY135" fmla="*/ 159 h 10000"/>
                <a:gd name="connsiteX136" fmla="*/ 6713 w 10000"/>
                <a:gd name="connsiteY136" fmla="*/ 122 h 10000"/>
                <a:gd name="connsiteX137" fmla="*/ 6480 w 10000"/>
                <a:gd name="connsiteY137" fmla="*/ 92 h 10000"/>
                <a:gd name="connsiteX138" fmla="*/ 6246 w 10000"/>
                <a:gd name="connsiteY138" fmla="*/ 61 h 10000"/>
                <a:gd name="connsiteX139" fmla="*/ 5997 w 10000"/>
                <a:gd name="connsiteY139" fmla="*/ 43 h 10000"/>
                <a:gd name="connsiteX140" fmla="*/ 5763 w 10000"/>
                <a:gd name="connsiteY140" fmla="*/ 24 h 10000"/>
                <a:gd name="connsiteX141" fmla="*/ 5514 w 10000"/>
                <a:gd name="connsiteY141" fmla="*/ 12 h 10000"/>
                <a:gd name="connsiteX142" fmla="*/ 5248 w 10000"/>
                <a:gd name="connsiteY142" fmla="*/ 6 h 10000"/>
                <a:gd name="connsiteX143" fmla="*/ 5000 w 10000"/>
                <a:gd name="connsiteY143" fmla="*/ 0 h 10000"/>
                <a:gd name="connsiteX144" fmla="*/ 5000 w 10000"/>
                <a:gd name="connsiteY144" fmla="*/ 0 h 10000"/>
                <a:gd name="connsiteX0" fmla="*/ 5000 w 10000"/>
                <a:gd name="connsiteY0" fmla="*/ 0 h 10000"/>
                <a:gd name="connsiteX1" fmla="*/ 5000 w 10000"/>
                <a:gd name="connsiteY1" fmla="*/ 0 h 10000"/>
                <a:gd name="connsiteX2" fmla="*/ 4641 w 10000"/>
                <a:gd name="connsiteY2" fmla="*/ 6 h 10000"/>
                <a:gd name="connsiteX3" fmla="*/ 4299 w 10000"/>
                <a:gd name="connsiteY3" fmla="*/ 18 h 10000"/>
                <a:gd name="connsiteX4" fmla="*/ 3956 w 10000"/>
                <a:gd name="connsiteY4" fmla="*/ 43 h 10000"/>
                <a:gd name="connsiteX5" fmla="*/ 3630 w 10000"/>
                <a:gd name="connsiteY5" fmla="*/ 80 h 10000"/>
                <a:gd name="connsiteX6" fmla="*/ 3302 w 10000"/>
                <a:gd name="connsiteY6" fmla="*/ 116 h 10000"/>
                <a:gd name="connsiteX7" fmla="*/ 2990 w 10000"/>
                <a:gd name="connsiteY7" fmla="*/ 165 h 10000"/>
                <a:gd name="connsiteX8" fmla="*/ 2695 w 10000"/>
                <a:gd name="connsiteY8" fmla="*/ 220 h 10000"/>
                <a:gd name="connsiteX9" fmla="*/ 2398 w 10000"/>
                <a:gd name="connsiteY9" fmla="*/ 288 h 10000"/>
                <a:gd name="connsiteX10" fmla="*/ 2118 w 10000"/>
                <a:gd name="connsiteY10" fmla="*/ 361 h 10000"/>
                <a:gd name="connsiteX11" fmla="*/ 1852 w 10000"/>
                <a:gd name="connsiteY11" fmla="*/ 435 h 10000"/>
                <a:gd name="connsiteX12" fmla="*/ 1604 w 10000"/>
                <a:gd name="connsiteY12" fmla="*/ 521 h 10000"/>
                <a:gd name="connsiteX13" fmla="*/ 1370 w 10000"/>
                <a:gd name="connsiteY13" fmla="*/ 612 h 10000"/>
                <a:gd name="connsiteX14" fmla="*/ 1152 w 10000"/>
                <a:gd name="connsiteY14" fmla="*/ 710 h 10000"/>
                <a:gd name="connsiteX15" fmla="*/ 950 w 10000"/>
                <a:gd name="connsiteY15" fmla="*/ 814 h 10000"/>
                <a:gd name="connsiteX16" fmla="*/ 762 w 10000"/>
                <a:gd name="connsiteY16" fmla="*/ 925 h 10000"/>
                <a:gd name="connsiteX17" fmla="*/ 592 w 10000"/>
                <a:gd name="connsiteY17" fmla="*/ 1035 h 10000"/>
                <a:gd name="connsiteX18" fmla="*/ 3723 w 10000"/>
                <a:gd name="connsiteY18" fmla="*/ 1035 h 10000"/>
                <a:gd name="connsiteX19" fmla="*/ 3723 w 10000"/>
                <a:gd name="connsiteY19" fmla="*/ 1035 h 10000"/>
                <a:gd name="connsiteX20" fmla="*/ 3878 w 10000"/>
                <a:gd name="connsiteY20" fmla="*/ 1004 h 10000"/>
                <a:gd name="connsiteX21" fmla="*/ 4019 w 10000"/>
                <a:gd name="connsiteY21" fmla="*/ 980 h 10000"/>
                <a:gd name="connsiteX22" fmla="*/ 4175 w 10000"/>
                <a:gd name="connsiteY22" fmla="*/ 961 h 10000"/>
                <a:gd name="connsiteX23" fmla="*/ 4331 w 10000"/>
                <a:gd name="connsiteY23" fmla="*/ 943 h 10000"/>
                <a:gd name="connsiteX24" fmla="*/ 4501 w 10000"/>
                <a:gd name="connsiteY24" fmla="*/ 931 h 10000"/>
                <a:gd name="connsiteX25" fmla="*/ 4657 w 10000"/>
                <a:gd name="connsiteY25" fmla="*/ 919 h 10000"/>
                <a:gd name="connsiteX26" fmla="*/ 4829 w 10000"/>
                <a:gd name="connsiteY26" fmla="*/ 912 h 10000"/>
                <a:gd name="connsiteX27" fmla="*/ 5000 w 10000"/>
                <a:gd name="connsiteY27" fmla="*/ 912 h 10000"/>
                <a:gd name="connsiteX28" fmla="*/ 5000 w 10000"/>
                <a:gd name="connsiteY28" fmla="*/ 912 h 10000"/>
                <a:gd name="connsiteX29" fmla="*/ 5264 w 10000"/>
                <a:gd name="connsiteY29" fmla="*/ 919 h 10000"/>
                <a:gd name="connsiteX30" fmla="*/ 5545 w 10000"/>
                <a:gd name="connsiteY30" fmla="*/ 931 h 10000"/>
                <a:gd name="connsiteX31" fmla="*/ 5794 w 10000"/>
                <a:gd name="connsiteY31" fmla="*/ 955 h 10000"/>
                <a:gd name="connsiteX32" fmla="*/ 6044 w 10000"/>
                <a:gd name="connsiteY32" fmla="*/ 992 h 10000"/>
                <a:gd name="connsiteX33" fmla="*/ 6277 w 10000"/>
                <a:gd name="connsiteY33" fmla="*/ 1041 h 10000"/>
                <a:gd name="connsiteX34" fmla="*/ 6496 w 10000"/>
                <a:gd name="connsiteY34" fmla="*/ 1090 h 10000"/>
                <a:gd name="connsiteX35" fmla="*/ 6713 w 10000"/>
                <a:gd name="connsiteY35" fmla="*/ 1151 h 10000"/>
                <a:gd name="connsiteX36" fmla="*/ 6900 w 10000"/>
                <a:gd name="connsiteY36" fmla="*/ 1219 h 10000"/>
                <a:gd name="connsiteX37" fmla="*/ 7072 w 10000"/>
                <a:gd name="connsiteY37" fmla="*/ 1298 h 10000"/>
                <a:gd name="connsiteX38" fmla="*/ 7227 w 10000"/>
                <a:gd name="connsiteY38" fmla="*/ 1378 h 10000"/>
                <a:gd name="connsiteX39" fmla="*/ 7367 w 10000"/>
                <a:gd name="connsiteY39" fmla="*/ 1464 h 10000"/>
                <a:gd name="connsiteX40" fmla="*/ 7476 w 10000"/>
                <a:gd name="connsiteY40" fmla="*/ 1555 h 10000"/>
                <a:gd name="connsiteX41" fmla="*/ 7570 w 10000"/>
                <a:gd name="connsiteY41" fmla="*/ 1653 h 10000"/>
                <a:gd name="connsiteX42" fmla="*/ 7632 w 10000"/>
                <a:gd name="connsiteY42" fmla="*/ 1758 h 10000"/>
                <a:gd name="connsiteX43" fmla="*/ 7679 w 10000"/>
                <a:gd name="connsiteY43" fmla="*/ 1862 h 10000"/>
                <a:gd name="connsiteX44" fmla="*/ 7694 w 10000"/>
                <a:gd name="connsiteY44" fmla="*/ 1972 h 10000"/>
                <a:gd name="connsiteX45" fmla="*/ 7694 w 10000"/>
                <a:gd name="connsiteY45" fmla="*/ 1972 h 10000"/>
                <a:gd name="connsiteX46" fmla="*/ 7679 w 10000"/>
                <a:gd name="connsiteY46" fmla="*/ 2070 h 10000"/>
                <a:gd name="connsiteX47" fmla="*/ 7648 w 10000"/>
                <a:gd name="connsiteY47" fmla="*/ 2162 h 10000"/>
                <a:gd name="connsiteX48" fmla="*/ 7601 w 10000"/>
                <a:gd name="connsiteY48" fmla="*/ 2260 h 10000"/>
                <a:gd name="connsiteX49" fmla="*/ 7539 w 10000"/>
                <a:gd name="connsiteY49" fmla="*/ 2352 h 10000"/>
                <a:gd name="connsiteX50" fmla="*/ 7445 w 10000"/>
                <a:gd name="connsiteY50" fmla="*/ 2443 h 10000"/>
                <a:gd name="connsiteX51" fmla="*/ 7351 w 10000"/>
                <a:gd name="connsiteY51" fmla="*/ 2535 h 10000"/>
                <a:gd name="connsiteX52" fmla="*/ 7227 w 10000"/>
                <a:gd name="connsiteY52" fmla="*/ 2621 h 10000"/>
                <a:gd name="connsiteX53" fmla="*/ 7088 w 10000"/>
                <a:gd name="connsiteY53" fmla="*/ 2713 h 10000"/>
                <a:gd name="connsiteX54" fmla="*/ 6947 w 10000"/>
                <a:gd name="connsiteY54" fmla="*/ 2799 h 10000"/>
                <a:gd name="connsiteX55" fmla="*/ 6776 w 10000"/>
                <a:gd name="connsiteY55" fmla="*/ 2884 h 10000"/>
                <a:gd name="connsiteX56" fmla="*/ 6604 w 10000"/>
                <a:gd name="connsiteY56" fmla="*/ 2970 h 10000"/>
                <a:gd name="connsiteX57" fmla="*/ 6403 w 10000"/>
                <a:gd name="connsiteY57" fmla="*/ 3056 h 10000"/>
                <a:gd name="connsiteX58" fmla="*/ 6199 w 10000"/>
                <a:gd name="connsiteY58" fmla="*/ 3135 h 10000"/>
                <a:gd name="connsiteX59" fmla="*/ 5981 w 10000"/>
                <a:gd name="connsiteY59" fmla="*/ 3221 h 10000"/>
                <a:gd name="connsiteX60" fmla="*/ 5498 w 10000"/>
                <a:gd name="connsiteY60" fmla="*/ 3380 h 10000"/>
                <a:gd name="connsiteX61" fmla="*/ 4984 w 10000"/>
                <a:gd name="connsiteY61" fmla="*/ 3539 h 10000"/>
                <a:gd name="connsiteX62" fmla="*/ 4424 w 10000"/>
                <a:gd name="connsiteY62" fmla="*/ 3699 h 10000"/>
                <a:gd name="connsiteX63" fmla="*/ 3847 w 10000"/>
                <a:gd name="connsiteY63" fmla="*/ 3852 h 10000"/>
                <a:gd name="connsiteX64" fmla="*/ 3224 w 10000"/>
                <a:gd name="connsiteY64" fmla="*/ 3999 h 10000"/>
                <a:gd name="connsiteX65" fmla="*/ 2586 w 10000"/>
                <a:gd name="connsiteY65" fmla="*/ 4152 h 10000"/>
                <a:gd name="connsiteX66" fmla="*/ 1915 w 10000"/>
                <a:gd name="connsiteY66" fmla="*/ 4299 h 10000"/>
                <a:gd name="connsiteX67" fmla="*/ 561 w 10000"/>
                <a:gd name="connsiteY67" fmla="*/ 4593 h 10000"/>
                <a:gd name="connsiteX68" fmla="*/ 561 w 10000"/>
                <a:gd name="connsiteY68" fmla="*/ 4593 h 10000"/>
                <a:gd name="connsiteX69" fmla="*/ 389 w 10000"/>
                <a:gd name="connsiteY69" fmla="*/ 4636 h 10000"/>
                <a:gd name="connsiteX70" fmla="*/ 0 w 10000"/>
                <a:gd name="connsiteY70" fmla="*/ 5101 h 10000"/>
                <a:gd name="connsiteX71" fmla="*/ 0 w 10000"/>
                <a:gd name="connsiteY71" fmla="*/ 9363 h 10000"/>
                <a:gd name="connsiteX72" fmla="*/ 0 w 10000"/>
                <a:gd name="connsiteY72" fmla="*/ 9363 h 10000"/>
                <a:gd name="connsiteX73" fmla="*/ 0 w 10000"/>
                <a:gd name="connsiteY73" fmla="*/ 9430 h 10000"/>
                <a:gd name="connsiteX74" fmla="*/ 31 w 10000"/>
                <a:gd name="connsiteY74" fmla="*/ 9492 h 10000"/>
                <a:gd name="connsiteX75" fmla="*/ 62 w 10000"/>
                <a:gd name="connsiteY75" fmla="*/ 9553 h 10000"/>
                <a:gd name="connsiteX76" fmla="*/ 124 w 10000"/>
                <a:gd name="connsiteY76" fmla="*/ 9614 h 10000"/>
                <a:gd name="connsiteX77" fmla="*/ 187 w 10000"/>
                <a:gd name="connsiteY77" fmla="*/ 9669 h 10000"/>
                <a:gd name="connsiteX78" fmla="*/ 264 w 10000"/>
                <a:gd name="connsiteY78" fmla="*/ 9718 h 10000"/>
                <a:gd name="connsiteX79" fmla="*/ 358 w 10000"/>
                <a:gd name="connsiteY79" fmla="*/ 9767 h 10000"/>
                <a:gd name="connsiteX80" fmla="*/ 467 w 10000"/>
                <a:gd name="connsiteY80" fmla="*/ 9816 h 10000"/>
                <a:gd name="connsiteX81" fmla="*/ 576 w 10000"/>
                <a:gd name="connsiteY81" fmla="*/ 9853 h 10000"/>
                <a:gd name="connsiteX82" fmla="*/ 700 w 10000"/>
                <a:gd name="connsiteY82" fmla="*/ 9890 h 10000"/>
                <a:gd name="connsiteX83" fmla="*/ 841 w 10000"/>
                <a:gd name="connsiteY83" fmla="*/ 9927 h 10000"/>
                <a:gd name="connsiteX84" fmla="*/ 981 w 10000"/>
                <a:gd name="connsiteY84" fmla="*/ 9951 h 10000"/>
                <a:gd name="connsiteX85" fmla="*/ 1136 w 10000"/>
                <a:gd name="connsiteY85" fmla="*/ 9976 h 10000"/>
                <a:gd name="connsiteX86" fmla="*/ 1292 w 10000"/>
                <a:gd name="connsiteY86" fmla="*/ 9988 h 10000"/>
                <a:gd name="connsiteX87" fmla="*/ 1448 w 10000"/>
                <a:gd name="connsiteY87" fmla="*/ 10000 h 10000"/>
                <a:gd name="connsiteX88" fmla="*/ 1620 w 10000"/>
                <a:gd name="connsiteY88" fmla="*/ 10000 h 10000"/>
                <a:gd name="connsiteX89" fmla="*/ 8380 w 10000"/>
                <a:gd name="connsiteY89" fmla="*/ 10000 h 10000"/>
                <a:gd name="connsiteX90" fmla="*/ 8380 w 10000"/>
                <a:gd name="connsiteY90" fmla="*/ 10000 h 10000"/>
                <a:gd name="connsiteX91" fmla="*/ 8536 w 10000"/>
                <a:gd name="connsiteY91" fmla="*/ 10000 h 10000"/>
                <a:gd name="connsiteX92" fmla="*/ 8707 w 10000"/>
                <a:gd name="connsiteY92" fmla="*/ 9988 h 10000"/>
                <a:gd name="connsiteX93" fmla="*/ 8863 w 10000"/>
                <a:gd name="connsiteY93" fmla="*/ 9976 h 10000"/>
                <a:gd name="connsiteX94" fmla="*/ 9003 w 10000"/>
                <a:gd name="connsiteY94" fmla="*/ 9951 h 10000"/>
                <a:gd name="connsiteX95" fmla="*/ 9143 w 10000"/>
                <a:gd name="connsiteY95" fmla="*/ 9927 h 10000"/>
                <a:gd name="connsiteX96" fmla="*/ 9284 w 10000"/>
                <a:gd name="connsiteY96" fmla="*/ 9890 h 10000"/>
                <a:gd name="connsiteX97" fmla="*/ 9408 w 10000"/>
                <a:gd name="connsiteY97" fmla="*/ 9853 h 10000"/>
                <a:gd name="connsiteX98" fmla="*/ 9517 w 10000"/>
                <a:gd name="connsiteY98" fmla="*/ 9816 h 10000"/>
                <a:gd name="connsiteX99" fmla="*/ 9626 w 10000"/>
                <a:gd name="connsiteY99" fmla="*/ 9767 h 10000"/>
                <a:gd name="connsiteX100" fmla="*/ 9719 w 10000"/>
                <a:gd name="connsiteY100" fmla="*/ 9718 h 10000"/>
                <a:gd name="connsiteX101" fmla="*/ 9797 w 10000"/>
                <a:gd name="connsiteY101" fmla="*/ 9669 h 10000"/>
                <a:gd name="connsiteX102" fmla="*/ 9876 w 10000"/>
                <a:gd name="connsiteY102" fmla="*/ 9614 h 10000"/>
                <a:gd name="connsiteX103" fmla="*/ 9922 w 10000"/>
                <a:gd name="connsiteY103" fmla="*/ 9553 h 10000"/>
                <a:gd name="connsiteX104" fmla="*/ 9969 w 10000"/>
                <a:gd name="connsiteY104" fmla="*/ 9492 h 10000"/>
                <a:gd name="connsiteX105" fmla="*/ 9984 w 10000"/>
                <a:gd name="connsiteY105" fmla="*/ 9430 h 10000"/>
                <a:gd name="connsiteX106" fmla="*/ 10000 w 10000"/>
                <a:gd name="connsiteY106" fmla="*/ 9363 h 10000"/>
                <a:gd name="connsiteX107" fmla="*/ 10000 w 10000"/>
                <a:gd name="connsiteY107" fmla="*/ 2015 h 10000"/>
                <a:gd name="connsiteX108" fmla="*/ 10000 w 10000"/>
                <a:gd name="connsiteY108" fmla="*/ 2015 h 10000"/>
                <a:gd name="connsiteX109" fmla="*/ 10000 w 10000"/>
                <a:gd name="connsiteY109" fmla="*/ 1972 h 10000"/>
                <a:gd name="connsiteX110" fmla="*/ 10000 w 10000"/>
                <a:gd name="connsiteY110" fmla="*/ 1972 h 10000"/>
                <a:gd name="connsiteX111" fmla="*/ 10000 w 10000"/>
                <a:gd name="connsiteY111" fmla="*/ 1868 h 10000"/>
                <a:gd name="connsiteX112" fmla="*/ 9984 w 10000"/>
                <a:gd name="connsiteY112" fmla="*/ 1770 h 10000"/>
                <a:gd name="connsiteX113" fmla="*/ 9953 w 10000"/>
                <a:gd name="connsiteY113" fmla="*/ 1672 h 10000"/>
                <a:gd name="connsiteX114" fmla="*/ 9907 w 10000"/>
                <a:gd name="connsiteY114" fmla="*/ 1574 h 10000"/>
                <a:gd name="connsiteX115" fmla="*/ 9845 w 10000"/>
                <a:gd name="connsiteY115" fmla="*/ 1476 h 10000"/>
                <a:gd name="connsiteX116" fmla="*/ 9782 w 10000"/>
                <a:gd name="connsiteY116" fmla="*/ 1384 h 10000"/>
                <a:gd name="connsiteX117" fmla="*/ 9703 w 10000"/>
                <a:gd name="connsiteY117" fmla="*/ 1292 h 10000"/>
                <a:gd name="connsiteX118" fmla="*/ 9610 w 10000"/>
                <a:gd name="connsiteY118" fmla="*/ 1206 h 10000"/>
                <a:gd name="connsiteX119" fmla="*/ 9502 w 10000"/>
                <a:gd name="connsiteY119" fmla="*/ 1115 h 10000"/>
                <a:gd name="connsiteX120" fmla="*/ 9392 w 10000"/>
                <a:gd name="connsiteY120" fmla="*/ 1035 h 10000"/>
                <a:gd name="connsiteX121" fmla="*/ 9284 w 10000"/>
                <a:gd name="connsiteY121" fmla="*/ 949 h 10000"/>
                <a:gd name="connsiteX122" fmla="*/ 9143 w 10000"/>
                <a:gd name="connsiteY122" fmla="*/ 870 h 10000"/>
                <a:gd name="connsiteX123" fmla="*/ 9003 w 10000"/>
                <a:gd name="connsiteY123" fmla="*/ 796 h 10000"/>
                <a:gd name="connsiteX124" fmla="*/ 8863 w 10000"/>
                <a:gd name="connsiteY124" fmla="*/ 716 h 10000"/>
                <a:gd name="connsiteX125" fmla="*/ 8707 w 10000"/>
                <a:gd name="connsiteY125" fmla="*/ 649 h 10000"/>
                <a:gd name="connsiteX126" fmla="*/ 8536 w 10000"/>
                <a:gd name="connsiteY126" fmla="*/ 582 h 10000"/>
                <a:gd name="connsiteX127" fmla="*/ 8364 w 10000"/>
                <a:gd name="connsiteY127" fmla="*/ 514 h 10000"/>
                <a:gd name="connsiteX128" fmla="*/ 8178 w 10000"/>
                <a:gd name="connsiteY128" fmla="*/ 453 h 10000"/>
                <a:gd name="connsiteX129" fmla="*/ 7990 w 10000"/>
                <a:gd name="connsiteY129" fmla="*/ 392 h 10000"/>
                <a:gd name="connsiteX130" fmla="*/ 7788 w 10000"/>
                <a:gd name="connsiteY130" fmla="*/ 337 h 10000"/>
                <a:gd name="connsiteX131" fmla="*/ 7586 w 10000"/>
                <a:gd name="connsiteY131" fmla="*/ 288 h 10000"/>
                <a:gd name="connsiteX132" fmla="*/ 7382 w 10000"/>
                <a:gd name="connsiteY132" fmla="*/ 239 h 10000"/>
                <a:gd name="connsiteX133" fmla="*/ 7165 w 10000"/>
                <a:gd name="connsiteY133" fmla="*/ 196 h 10000"/>
                <a:gd name="connsiteX134" fmla="*/ 6947 w 10000"/>
                <a:gd name="connsiteY134" fmla="*/ 159 h 10000"/>
                <a:gd name="connsiteX135" fmla="*/ 6713 w 10000"/>
                <a:gd name="connsiteY135" fmla="*/ 122 h 10000"/>
                <a:gd name="connsiteX136" fmla="*/ 6480 w 10000"/>
                <a:gd name="connsiteY136" fmla="*/ 92 h 10000"/>
                <a:gd name="connsiteX137" fmla="*/ 6246 w 10000"/>
                <a:gd name="connsiteY137" fmla="*/ 61 h 10000"/>
                <a:gd name="connsiteX138" fmla="*/ 5997 w 10000"/>
                <a:gd name="connsiteY138" fmla="*/ 43 h 10000"/>
                <a:gd name="connsiteX139" fmla="*/ 5763 w 10000"/>
                <a:gd name="connsiteY139" fmla="*/ 24 h 10000"/>
                <a:gd name="connsiteX140" fmla="*/ 5514 w 10000"/>
                <a:gd name="connsiteY140" fmla="*/ 12 h 10000"/>
                <a:gd name="connsiteX141" fmla="*/ 5248 w 10000"/>
                <a:gd name="connsiteY141" fmla="*/ 6 h 10000"/>
                <a:gd name="connsiteX142" fmla="*/ 5000 w 10000"/>
                <a:gd name="connsiteY142" fmla="*/ 0 h 10000"/>
                <a:gd name="connsiteX143" fmla="*/ 5000 w 10000"/>
                <a:gd name="connsiteY143" fmla="*/ 0 h 10000"/>
                <a:gd name="connsiteX0" fmla="*/ 5000 w 10000"/>
                <a:gd name="connsiteY0" fmla="*/ 0 h 10000"/>
                <a:gd name="connsiteX1" fmla="*/ 5000 w 10000"/>
                <a:gd name="connsiteY1" fmla="*/ 0 h 10000"/>
                <a:gd name="connsiteX2" fmla="*/ 4641 w 10000"/>
                <a:gd name="connsiteY2" fmla="*/ 6 h 10000"/>
                <a:gd name="connsiteX3" fmla="*/ 4299 w 10000"/>
                <a:gd name="connsiteY3" fmla="*/ 18 h 10000"/>
                <a:gd name="connsiteX4" fmla="*/ 3956 w 10000"/>
                <a:gd name="connsiteY4" fmla="*/ 43 h 10000"/>
                <a:gd name="connsiteX5" fmla="*/ 3630 w 10000"/>
                <a:gd name="connsiteY5" fmla="*/ 80 h 10000"/>
                <a:gd name="connsiteX6" fmla="*/ 3302 w 10000"/>
                <a:gd name="connsiteY6" fmla="*/ 116 h 10000"/>
                <a:gd name="connsiteX7" fmla="*/ 2990 w 10000"/>
                <a:gd name="connsiteY7" fmla="*/ 165 h 10000"/>
                <a:gd name="connsiteX8" fmla="*/ 2695 w 10000"/>
                <a:gd name="connsiteY8" fmla="*/ 220 h 10000"/>
                <a:gd name="connsiteX9" fmla="*/ 2398 w 10000"/>
                <a:gd name="connsiteY9" fmla="*/ 288 h 10000"/>
                <a:gd name="connsiteX10" fmla="*/ 2118 w 10000"/>
                <a:gd name="connsiteY10" fmla="*/ 361 h 10000"/>
                <a:gd name="connsiteX11" fmla="*/ 1852 w 10000"/>
                <a:gd name="connsiteY11" fmla="*/ 435 h 10000"/>
                <a:gd name="connsiteX12" fmla="*/ 1604 w 10000"/>
                <a:gd name="connsiteY12" fmla="*/ 521 h 10000"/>
                <a:gd name="connsiteX13" fmla="*/ 1370 w 10000"/>
                <a:gd name="connsiteY13" fmla="*/ 612 h 10000"/>
                <a:gd name="connsiteX14" fmla="*/ 1152 w 10000"/>
                <a:gd name="connsiteY14" fmla="*/ 710 h 10000"/>
                <a:gd name="connsiteX15" fmla="*/ 950 w 10000"/>
                <a:gd name="connsiteY15" fmla="*/ 814 h 10000"/>
                <a:gd name="connsiteX16" fmla="*/ 762 w 10000"/>
                <a:gd name="connsiteY16" fmla="*/ 925 h 10000"/>
                <a:gd name="connsiteX17" fmla="*/ 592 w 10000"/>
                <a:gd name="connsiteY17" fmla="*/ 1035 h 10000"/>
                <a:gd name="connsiteX18" fmla="*/ 3723 w 10000"/>
                <a:gd name="connsiteY18" fmla="*/ 1035 h 10000"/>
                <a:gd name="connsiteX19" fmla="*/ 3723 w 10000"/>
                <a:gd name="connsiteY19" fmla="*/ 1035 h 10000"/>
                <a:gd name="connsiteX20" fmla="*/ 3878 w 10000"/>
                <a:gd name="connsiteY20" fmla="*/ 1004 h 10000"/>
                <a:gd name="connsiteX21" fmla="*/ 4019 w 10000"/>
                <a:gd name="connsiteY21" fmla="*/ 980 h 10000"/>
                <a:gd name="connsiteX22" fmla="*/ 4175 w 10000"/>
                <a:gd name="connsiteY22" fmla="*/ 961 h 10000"/>
                <a:gd name="connsiteX23" fmla="*/ 4331 w 10000"/>
                <a:gd name="connsiteY23" fmla="*/ 943 h 10000"/>
                <a:gd name="connsiteX24" fmla="*/ 4501 w 10000"/>
                <a:gd name="connsiteY24" fmla="*/ 931 h 10000"/>
                <a:gd name="connsiteX25" fmla="*/ 4657 w 10000"/>
                <a:gd name="connsiteY25" fmla="*/ 919 h 10000"/>
                <a:gd name="connsiteX26" fmla="*/ 4829 w 10000"/>
                <a:gd name="connsiteY26" fmla="*/ 912 h 10000"/>
                <a:gd name="connsiteX27" fmla="*/ 5000 w 10000"/>
                <a:gd name="connsiteY27" fmla="*/ 912 h 10000"/>
                <a:gd name="connsiteX28" fmla="*/ 5000 w 10000"/>
                <a:gd name="connsiteY28" fmla="*/ 912 h 10000"/>
                <a:gd name="connsiteX29" fmla="*/ 5264 w 10000"/>
                <a:gd name="connsiteY29" fmla="*/ 919 h 10000"/>
                <a:gd name="connsiteX30" fmla="*/ 5545 w 10000"/>
                <a:gd name="connsiteY30" fmla="*/ 931 h 10000"/>
                <a:gd name="connsiteX31" fmla="*/ 5794 w 10000"/>
                <a:gd name="connsiteY31" fmla="*/ 955 h 10000"/>
                <a:gd name="connsiteX32" fmla="*/ 6044 w 10000"/>
                <a:gd name="connsiteY32" fmla="*/ 992 h 10000"/>
                <a:gd name="connsiteX33" fmla="*/ 6277 w 10000"/>
                <a:gd name="connsiteY33" fmla="*/ 1041 h 10000"/>
                <a:gd name="connsiteX34" fmla="*/ 6496 w 10000"/>
                <a:gd name="connsiteY34" fmla="*/ 1090 h 10000"/>
                <a:gd name="connsiteX35" fmla="*/ 6713 w 10000"/>
                <a:gd name="connsiteY35" fmla="*/ 1151 h 10000"/>
                <a:gd name="connsiteX36" fmla="*/ 6900 w 10000"/>
                <a:gd name="connsiteY36" fmla="*/ 1219 h 10000"/>
                <a:gd name="connsiteX37" fmla="*/ 7072 w 10000"/>
                <a:gd name="connsiteY37" fmla="*/ 1298 h 10000"/>
                <a:gd name="connsiteX38" fmla="*/ 7227 w 10000"/>
                <a:gd name="connsiteY38" fmla="*/ 1378 h 10000"/>
                <a:gd name="connsiteX39" fmla="*/ 7367 w 10000"/>
                <a:gd name="connsiteY39" fmla="*/ 1464 h 10000"/>
                <a:gd name="connsiteX40" fmla="*/ 7476 w 10000"/>
                <a:gd name="connsiteY40" fmla="*/ 1555 h 10000"/>
                <a:gd name="connsiteX41" fmla="*/ 7570 w 10000"/>
                <a:gd name="connsiteY41" fmla="*/ 1653 h 10000"/>
                <a:gd name="connsiteX42" fmla="*/ 7632 w 10000"/>
                <a:gd name="connsiteY42" fmla="*/ 1758 h 10000"/>
                <a:gd name="connsiteX43" fmla="*/ 7679 w 10000"/>
                <a:gd name="connsiteY43" fmla="*/ 1862 h 10000"/>
                <a:gd name="connsiteX44" fmla="*/ 7694 w 10000"/>
                <a:gd name="connsiteY44" fmla="*/ 1972 h 10000"/>
                <a:gd name="connsiteX45" fmla="*/ 7694 w 10000"/>
                <a:gd name="connsiteY45" fmla="*/ 1972 h 10000"/>
                <a:gd name="connsiteX46" fmla="*/ 7679 w 10000"/>
                <a:gd name="connsiteY46" fmla="*/ 2070 h 10000"/>
                <a:gd name="connsiteX47" fmla="*/ 7648 w 10000"/>
                <a:gd name="connsiteY47" fmla="*/ 2162 h 10000"/>
                <a:gd name="connsiteX48" fmla="*/ 7601 w 10000"/>
                <a:gd name="connsiteY48" fmla="*/ 2260 h 10000"/>
                <a:gd name="connsiteX49" fmla="*/ 7539 w 10000"/>
                <a:gd name="connsiteY49" fmla="*/ 2352 h 10000"/>
                <a:gd name="connsiteX50" fmla="*/ 7445 w 10000"/>
                <a:gd name="connsiteY50" fmla="*/ 2443 h 10000"/>
                <a:gd name="connsiteX51" fmla="*/ 7351 w 10000"/>
                <a:gd name="connsiteY51" fmla="*/ 2535 h 10000"/>
                <a:gd name="connsiteX52" fmla="*/ 7227 w 10000"/>
                <a:gd name="connsiteY52" fmla="*/ 2621 h 10000"/>
                <a:gd name="connsiteX53" fmla="*/ 7088 w 10000"/>
                <a:gd name="connsiteY53" fmla="*/ 2713 h 10000"/>
                <a:gd name="connsiteX54" fmla="*/ 6947 w 10000"/>
                <a:gd name="connsiteY54" fmla="*/ 2799 h 10000"/>
                <a:gd name="connsiteX55" fmla="*/ 6776 w 10000"/>
                <a:gd name="connsiteY55" fmla="*/ 2884 h 10000"/>
                <a:gd name="connsiteX56" fmla="*/ 6604 w 10000"/>
                <a:gd name="connsiteY56" fmla="*/ 2970 h 10000"/>
                <a:gd name="connsiteX57" fmla="*/ 6403 w 10000"/>
                <a:gd name="connsiteY57" fmla="*/ 3056 h 10000"/>
                <a:gd name="connsiteX58" fmla="*/ 6199 w 10000"/>
                <a:gd name="connsiteY58" fmla="*/ 3135 h 10000"/>
                <a:gd name="connsiteX59" fmla="*/ 5981 w 10000"/>
                <a:gd name="connsiteY59" fmla="*/ 3221 h 10000"/>
                <a:gd name="connsiteX60" fmla="*/ 5498 w 10000"/>
                <a:gd name="connsiteY60" fmla="*/ 3380 h 10000"/>
                <a:gd name="connsiteX61" fmla="*/ 4984 w 10000"/>
                <a:gd name="connsiteY61" fmla="*/ 3539 h 10000"/>
                <a:gd name="connsiteX62" fmla="*/ 4424 w 10000"/>
                <a:gd name="connsiteY62" fmla="*/ 3699 h 10000"/>
                <a:gd name="connsiteX63" fmla="*/ 3847 w 10000"/>
                <a:gd name="connsiteY63" fmla="*/ 3852 h 10000"/>
                <a:gd name="connsiteX64" fmla="*/ 3224 w 10000"/>
                <a:gd name="connsiteY64" fmla="*/ 3999 h 10000"/>
                <a:gd name="connsiteX65" fmla="*/ 2586 w 10000"/>
                <a:gd name="connsiteY65" fmla="*/ 4152 h 10000"/>
                <a:gd name="connsiteX66" fmla="*/ 1915 w 10000"/>
                <a:gd name="connsiteY66" fmla="*/ 4299 h 10000"/>
                <a:gd name="connsiteX67" fmla="*/ 561 w 10000"/>
                <a:gd name="connsiteY67" fmla="*/ 4593 h 10000"/>
                <a:gd name="connsiteX68" fmla="*/ 561 w 10000"/>
                <a:gd name="connsiteY68" fmla="*/ 4593 h 10000"/>
                <a:gd name="connsiteX69" fmla="*/ 0 w 10000"/>
                <a:gd name="connsiteY69" fmla="*/ 5101 h 10000"/>
                <a:gd name="connsiteX70" fmla="*/ 0 w 10000"/>
                <a:gd name="connsiteY70" fmla="*/ 9363 h 10000"/>
                <a:gd name="connsiteX71" fmla="*/ 0 w 10000"/>
                <a:gd name="connsiteY71" fmla="*/ 9363 h 10000"/>
                <a:gd name="connsiteX72" fmla="*/ 0 w 10000"/>
                <a:gd name="connsiteY72" fmla="*/ 9430 h 10000"/>
                <a:gd name="connsiteX73" fmla="*/ 31 w 10000"/>
                <a:gd name="connsiteY73" fmla="*/ 9492 h 10000"/>
                <a:gd name="connsiteX74" fmla="*/ 62 w 10000"/>
                <a:gd name="connsiteY74" fmla="*/ 9553 h 10000"/>
                <a:gd name="connsiteX75" fmla="*/ 124 w 10000"/>
                <a:gd name="connsiteY75" fmla="*/ 9614 h 10000"/>
                <a:gd name="connsiteX76" fmla="*/ 187 w 10000"/>
                <a:gd name="connsiteY76" fmla="*/ 9669 h 10000"/>
                <a:gd name="connsiteX77" fmla="*/ 264 w 10000"/>
                <a:gd name="connsiteY77" fmla="*/ 9718 h 10000"/>
                <a:gd name="connsiteX78" fmla="*/ 358 w 10000"/>
                <a:gd name="connsiteY78" fmla="*/ 9767 h 10000"/>
                <a:gd name="connsiteX79" fmla="*/ 467 w 10000"/>
                <a:gd name="connsiteY79" fmla="*/ 9816 h 10000"/>
                <a:gd name="connsiteX80" fmla="*/ 576 w 10000"/>
                <a:gd name="connsiteY80" fmla="*/ 9853 h 10000"/>
                <a:gd name="connsiteX81" fmla="*/ 700 w 10000"/>
                <a:gd name="connsiteY81" fmla="*/ 9890 h 10000"/>
                <a:gd name="connsiteX82" fmla="*/ 841 w 10000"/>
                <a:gd name="connsiteY82" fmla="*/ 9927 h 10000"/>
                <a:gd name="connsiteX83" fmla="*/ 981 w 10000"/>
                <a:gd name="connsiteY83" fmla="*/ 9951 h 10000"/>
                <a:gd name="connsiteX84" fmla="*/ 1136 w 10000"/>
                <a:gd name="connsiteY84" fmla="*/ 9976 h 10000"/>
                <a:gd name="connsiteX85" fmla="*/ 1292 w 10000"/>
                <a:gd name="connsiteY85" fmla="*/ 9988 h 10000"/>
                <a:gd name="connsiteX86" fmla="*/ 1448 w 10000"/>
                <a:gd name="connsiteY86" fmla="*/ 10000 h 10000"/>
                <a:gd name="connsiteX87" fmla="*/ 1620 w 10000"/>
                <a:gd name="connsiteY87" fmla="*/ 10000 h 10000"/>
                <a:gd name="connsiteX88" fmla="*/ 8380 w 10000"/>
                <a:gd name="connsiteY88" fmla="*/ 10000 h 10000"/>
                <a:gd name="connsiteX89" fmla="*/ 8380 w 10000"/>
                <a:gd name="connsiteY89" fmla="*/ 10000 h 10000"/>
                <a:gd name="connsiteX90" fmla="*/ 8536 w 10000"/>
                <a:gd name="connsiteY90" fmla="*/ 10000 h 10000"/>
                <a:gd name="connsiteX91" fmla="*/ 8707 w 10000"/>
                <a:gd name="connsiteY91" fmla="*/ 9988 h 10000"/>
                <a:gd name="connsiteX92" fmla="*/ 8863 w 10000"/>
                <a:gd name="connsiteY92" fmla="*/ 9976 h 10000"/>
                <a:gd name="connsiteX93" fmla="*/ 9003 w 10000"/>
                <a:gd name="connsiteY93" fmla="*/ 9951 h 10000"/>
                <a:gd name="connsiteX94" fmla="*/ 9143 w 10000"/>
                <a:gd name="connsiteY94" fmla="*/ 9927 h 10000"/>
                <a:gd name="connsiteX95" fmla="*/ 9284 w 10000"/>
                <a:gd name="connsiteY95" fmla="*/ 9890 h 10000"/>
                <a:gd name="connsiteX96" fmla="*/ 9408 w 10000"/>
                <a:gd name="connsiteY96" fmla="*/ 9853 h 10000"/>
                <a:gd name="connsiteX97" fmla="*/ 9517 w 10000"/>
                <a:gd name="connsiteY97" fmla="*/ 9816 h 10000"/>
                <a:gd name="connsiteX98" fmla="*/ 9626 w 10000"/>
                <a:gd name="connsiteY98" fmla="*/ 9767 h 10000"/>
                <a:gd name="connsiteX99" fmla="*/ 9719 w 10000"/>
                <a:gd name="connsiteY99" fmla="*/ 9718 h 10000"/>
                <a:gd name="connsiteX100" fmla="*/ 9797 w 10000"/>
                <a:gd name="connsiteY100" fmla="*/ 9669 h 10000"/>
                <a:gd name="connsiteX101" fmla="*/ 9876 w 10000"/>
                <a:gd name="connsiteY101" fmla="*/ 9614 h 10000"/>
                <a:gd name="connsiteX102" fmla="*/ 9922 w 10000"/>
                <a:gd name="connsiteY102" fmla="*/ 9553 h 10000"/>
                <a:gd name="connsiteX103" fmla="*/ 9969 w 10000"/>
                <a:gd name="connsiteY103" fmla="*/ 9492 h 10000"/>
                <a:gd name="connsiteX104" fmla="*/ 9984 w 10000"/>
                <a:gd name="connsiteY104" fmla="*/ 9430 h 10000"/>
                <a:gd name="connsiteX105" fmla="*/ 10000 w 10000"/>
                <a:gd name="connsiteY105" fmla="*/ 9363 h 10000"/>
                <a:gd name="connsiteX106" fmla="*/ 10000 w 10000"/>
                <a:gd name="connsiteY106" fmla="*/ 2015 h 10000"/>
                <a:gd name="connsiteX107" fmla="*/ 10000 w 10000"/>
                <a:gd name="connsiteY107" fmla="*/ 2015 h 10000"/>
                <a:gd name="connsiteX108" fmla="*/ 10000 w 10000"/>
                <a:gd name="connsiteY108" fmla="*/ 1972 h 10000"/>
                <a:gd name="connsiteX109" fmla="*/ 10000 w 10000"/>
                <a:gd name="connsiteY109" fmla="*/ 1972 h 10000"/>
                <a:gd name="connsiteX110" fmla="*/ 10000 w 10000"/>
                <a:gd name="connsiteY110" fmla="*/ 1868 h 10000"/>
                <a:gd name="connsiteX111" fmla="*/ 9984 w 10000"/>
                <a:gd name="connsiteY111" fmla="*/ 1770 h 10000"/>
                <a:gd name="connsiteX112" fmla="*/ 9953 w 10000"/>
                <a:gd name="connsiteY112" fmla="*/ 1672 h 10000"/>
                <a:gd name="connsiteX113" fmla="*/ 9907 w 10000"/>
                <a:gd name="connsiteY113" fmla="*/ 1574 h 10000"/>
                <a:gd name="connsiteX114" fmla="*/ 9845 w 10000"/>
                <a:gd name="connsiteY114" fmla="*/ 1476 h 10000"/>
                <a:gd name="connsiteX115" fmla="*/ 9782 w 10000"/>
                <a:gd name="connsiteY115" fmla="*/ 1384 h 10000"/>
                <a:gd name="connsiteX116" fmla="*/ 9703 w 10000"/>
                <a:gd name="connsiteY116" fmla="*/ 1292 h 10000"/>
                <a:gd name="connsiteX117" fmla="*/ 9610 w 10000"/>
                <a:gd name="connsiteY117" fmla="*/ 1206 h 10000"/>
                <a:gd name="connsiteX118" fmla="*/ 9502 w 10000"/>
                <a:gd name="connsiteY118" fmla="*/ 1115 h 10000"/>
                <a:gd name="connsiteX119" fmla="*/ 9392 w 10000"/>
                <a:gd name="connsiteY119" fmla="*/ 1035 h 10000"/>
                <a:gd name="connsiteX120" fmla="*/ 9284 w 10000"/>
                <a:gd name="connsiteY120" fmla="*/ 949 h 10000"/>
                <a:gd name="connsiteX121" fmla="*/ 9143 w 10000"/>
                <a:gd name="connsiteY121" fmla="*/ 870 h 10000"/>
                <a:gd name="connsiteX122" fmla="*/ 9003 w 10000"/>
                <a:gd name="connsiteY122" fmla="*/ 796 h 10000"/>
                <a:gd name="connsiteX123" fmla="*/ 8863 w 10000"/>
                <a:gd name="connsiteY123" fmla="*/ 716 h 10000"/>
                <a:gd name="connsiteX124" fmla="*/ 8707 w 10000"/>
                <a:gd name="connsiteY124" fmla="*/ 649 h 10000"/>
                <a:gd name="connsiteX125" fmla="*/ 8536 w 10000"/>
                <a:gd name="connsiteY125" fmla="*/ 582 h 10000"/>
                <a:gd name="connsiteX126" fmla="*/ 8364 w 10000"/>
                <a:gd name="connsiteY126" fmla="*/ 514 h 10000"/>
                <a:gd name="connsiteX127" fmla="*/ 8178 w 10000"/>
                <a:gd name="connsiteY127" fmla="*/ 453 h 10000"/>
                <a:gd name="connsiteX128" fmla="*/ 7990 w 10000"/>
                <a:gd name="connsiteY128" fmla="*/ 392 h 10000"/>
                <a:gd name="connsiteX129" fmla="*/ 7788 w 10000"/>
                <a:gd name="connsiteY129" fmla="*/ 337 h 10000"/>
                <a:gd name="connsiteX130" fmla="*/ 7586 w 10000"/>
                <a:gd name="connsiteY130" fmla="*/ 288 h 10000"/>
                <a:gd name="connsiteX131" fmla="*/ 7382 w 10000"/>
                <a:gd name="connsiteY131" fmla="*/ 239 h 10000"/>
                <a:gd name="connsiteX132" fmla="*/ 7165 w 10000"/>
                <a:gd name="connsiteY132" fmla="*/ 196 h 10000"/>
                <a:gd name="connsiteX133" fmla="*/ 6947 w 10000"/>
                <a:gd name="connsiteY133" fmla="*/ 159 h 10000"/>
                <a:gd name="connsiteX134" fmla="*/ 6713 w 10000"/>
                <a:gd name="connsiteY134" fmla="*/ 122 h 10000"/>
                <a:gd name="connsiteX135" fmla="*/ 6480 w 10000"/>
                <a:gd name="connsiteY135" fmla="*/ 92 h 10000"/>
                <a:gd name="connsiteX136" fmla="*/ 6246 w 10000"/>
                <a:gd name="connsiteY136" fmla="*/ 61 h 10000"/>
                <a:gd name="connsiteX137" fmla="*/ 5997 w 10000"/>
                <a:gd name="connsiteY137" fmla="*/ 43 h 10000"/>
                <a:gd name="connsiteX138" fmla="*/ 5763 w 10000"/>
                <a:gd name="connsiteY138" fmla="*/ 24 h 10000"/>
                <a:gd name="connsiteX139" fmla="*/ 5514 w 10000"/>
                <a:gd name="connsiteY139" fmla="*/ 12 h 10000"/>
                <a:gd name="connsiteX140" fmla="*/ 5248 w 10000"/>
                <a:gd name="connsiteY140" fmla="*/ 6 h 10000"/>
                <a:gd name="connsiteX141" fmla="*/ 5000 w 10000"/>
                <a:gd name="connsiteY141" fmla="*/ 0 h 10000"/>
                <a:gd name="connsiteX142" fmla="*/ 5000 w 10000"/>
                <a:gd name="connsiteY142" fmla="*/ 0 h 10000"/>
                <a:gd name="connsiteX0" fmla="*/ 5000 w 10000"/>
                <a:gd name="connsiteY0" fmla="*/ 0 h 10000"/>
                <a:gd name="connsiteX1" fmla="*/ 5000 w 10000"/>
                <a:gd name="connsiteY1" fmla="*/ 0 h 10000"/>
                <a:gd name="connsiteX2" fmla="*/ 4641 w 10000"/>
                <a:gd name="connsiteY2" fmla="*/ 6 h 10000"/>
                <a:gd name="connsiteX3" fmla="*/ 4299 w 10000"/>
                <a:gd name="connsiteY3" fmla="*/ 18 h 10000"/>
                <a:gd name="connsiteX4" fmla="*/ 3956 w 10000"/>
                <a:gd name="connsiteY4" fmla="*/ 43 h 10000"/>
                <a:gd name="connsiteX5" fmla="*/ 3630 w 10000"/>
                <a:gd name="connsiteY5" fmla="*/ 80 h 10000"/>
                <a:gd name="connsiteX6" fmla="*/ 3302 w 10000"/>
                <a:gd name="connsiteY6" fmla="*/ 116 h 10000"/>
                <a:gd name="connsiteX7" fmla="*/ 2990 w 10000"/>
                <a:gd name="connsiteY7" fmla="*/ 165 h 10000"/>
                <a:gd name="connsiteX8" fmla="*/ 2695 w 10000"/>
                <a:gd name="connsiteY8" fmla="*/ 220 h 10000"/>
                <a:gd name="connsiteX9" fmla="*/ 2398 w 10000"/>
                <a:gd name="connsiteY9" fmla="*/ 288 h 10000"/>
                <a:gd name="connsiteX10" fmla="*/ 2118 w 10000"/>
                <a:gd name="connsiteY10" fmla="*/ 361 h 10000"/>
                <a:gd name="connsiteX11" fmla="*/ 1852 w 10000"/>
                <a:gd name="connsiteY11" fmla="*/ 435 h 10000"/>
                <a:gd name="connsiteX12" fmla="*/ 1604 w 10000"/>
                <a:gd name="connsiteY12" fmla="*/ 521 h 10000"/>
                <a:gd name="connsiteX13" fmla="*/ 1370 w 10000"/>
                <a:gd name="connsiteY13" fmla="*/ 612 h 10000"/>
                <a:gd name="connsiteX14" fmla="*/ 1152 w 10000"/>
                <a:gd name="connsiteY14" fmla="*/ 710 h 10000"/>
                <a:gd name="connsiteX15" fmla="*/ 950 w 10000"/>
                <a:gd name="connsiteY15" fmla="*/ 814 h 10000"/>
                <a:gd name="connsiteX16" fmla="*/ 762 w 10000"/>
                <a:gd name="connsiteY16" fmla="*/ 925 h 10000"/>
                <a:gd name="connsiteX17" fmla="*/ 592 w 10000"/>
                <a:gd name="connsiteY17" fmla="*/ 1035 h 10000"/>
                <a:gd name="connsiteX18" fmla="*/ 3723 w 10000"/>
                <a:gd name="connsiteY18" fmla="*/ 1035 h 10000"/>
                <a:gd name="connsiteX19" fmla="*/ 3723 w 10000"/>
                <a:gd name="connsiteY19" fmla="*/ 1035 h 10000"/>
                <a:gd name="connsiteX20" fmla="*/ 3878 w 10000"/>
                <a:gd name="connsiteY20" fmla="*/ 1004 h 10000"/>
                <a:gd name="connsiteX21" fmla="*/ 4019 w 10000"/>
                <a:gd name="connsiteY21" fmla="*/ 980 h 10000"/>
                <a:gd name="connsiteX22" fmla="*/ 4175 w 10000"/>
                <a:gd name="connsiteY22" fmla="*/ 961 h 10000"/>
                <a:gd name="connsiteX23" fmla="*/ 4331 w 10000"/>
                <a:gd name="connsiteY23" fmla="*/ 943 h 10000"/>
                <a:gd name="connsiteX24" fmla="*/ 4501 w 10000"/>
                <a:gd name="connsiteY24" fmla="*/ 931 h 10000"/>
                <a:gd name="connsiteX25" fmla="*/ 4657 w 10000"/>
                <a:gd name="connsiteY25" fmla="*/ 919 h 10000"/>
                <a:gd name="connsiteX26" fmla="*/ 4829 w 10000"/>
                <a:gd name="connsiteY26" fmla="*/ 912 h 10000"/>
                <a:gd name="connsiteX27" fmla="*/ 5000 w 10000"/>
                <a:gd name="connsiteY27" fmla="*/ 912 h 10000"/>
                <a:gd name="connsiteX28" fmla="*/ 5000 w 10000"/>
                <a:gd name="connsiteY28" fmla="*/ 912 h 10000"/>
                <a:gd name="connsiteX29" fmla="*/ 5264 w 10000"/>
                <a:gd name="connsiteY29" fmla="*/ 919 h 10000"/>
                <a:gd name="connsiteX30" fmla="*/ 5545 w 10000"/>
                <a:gd name="connsiteY30" fmla="*/ 931 h 10000"/>
                <a:gd name="connsiteX31" fmla="*/ 5794 w 10000"/>
                <a:gd name="connsiteY31" fmla="*/ 955 h 10000"/>
                <a:gd name="connsiteX32" fmla="*/ 6044 w 10000"/>
                <a:gd name="connsiteY32" fmla="*/ 992 h 10000"/>
                <a:gd name="connsiteX33" fmla="*/ 6277 w 10000"/>
                <a:gd name="connsiteY33" fmla="*/ 1041 h 10000"/>
                <a:gd name="connsiteX34" fmla="*/ 6496 w 10000"/>
                <a:gd name="connsiteY34" fmla="*/ 1090 h 10000"/>
                <a:gd name="connsiteX35" fmla="*/ 6713 w 10000"/>
                <a:gd name="connsiteY35" fmla="*/ 1151 h 10000"/>
                <a:gd name="connsiteX36" fmla="*/ 6900 w 10000"/>
                <a:gd name="connsiteY36" fmla="*/ 1219 h 10000"/>
                <a:gd name="connsiteX37" fmla="*/ 7072 w 10000"/>
                <a:gd name="connsiteY37" fmla="*/ 1298 h 10000"/>
                <a:gd name="connsiteX38" fmla="*/ 7227 w 10000"/>
                <a:gd name="connsiteY38" fmla="*/ 1378 h 10000"/>
                <a:gd name="connsiteX39" fmla="*/ 7367 w 10000"/>
                <a:gd name="connsiteY39" fmla="*/ 1464 h 10000"/>
                <a:gd name="connsiteX40" fmla="*/ 7476 w 10000"/>
                <a:gd name="connsiteY40" fmla="*/ 1555 h 10000"/>
                <a:gd name="connsiteX41" fmla="*/ 7570 w 10000"/>
                <a:gd name="connsiteY41" fmla="*/ 1653 h 10000"/>
                <a:gd name="connsiteX42" fmla="*/ 7632 w 10000"/>
                <a:gd name="connsiteY42" fmla="*/ 1758 h 10000"/>
                <a:gd name="connsiteX43" fmla="*/ 7679 w 10000"/>
                <a:gd name="connsiteY43" fmla="*/ 1862 h 10000"/>
                <a:gd name="connsiteX44" fmla="*/ 7694 w 10000"/>
                <a:gd name="connsiteY44" fmla="*/ 1972 h 10000"/>
                <a:gd name="connsiteX45" fmla="*/ 7694 w 10000"/>
                <a:gd name="connsiteY45" fmla="*/ 1972 h 10000"/>
                <a:gd name="connsiteX46" fmla="*/ 7679 w 10000"/>
                <a:gd name="connsiteY46" fmla="*/ 2070 h 10000"/>
                <a:gd name="connsiteX47" fmla="*/ 7648 w 10000"/>
                <a:gd name="connsiteY47" fmla="*/ 2162 h 10000"/>
                <a:gd name="connsiteX48" fmla="*/ 7601 w 10000"/>
                <a:gd name="connsiteY48" fmla="*/ 2260 h 10000"/>
                <a:gd name="connsiteX49" fmla="*/ 7539 w 10000"/>
                <a:gd name="connsiteY49" fmla="*/ 2352 h 10000"/>
                <a:gd name="connsiteX50" fmla="*/ 7445 w 10000"/>
                <a:gd name="connsiteY50" fmla="*/ 2443 h 10000"/>
                <a:gd name="connsiteX51" fmla="*/ 7351 w 10000"/>
                <a:gd name="connsiteY51" fmla="*/ 2535 h 10000"/>
                <a:gd name="connsiteX52" fmla="*/ 7227 w 10000"/>
                <a:gd name="connsiteY52" fmla="*/ 2621 h 10000"/>
                <a:gd name="connsiteX53" fmla="*/ 7088 w 10000"/>
                <a:gd name="connsiteY53" fmla="*/ 2713 h 10000"/>
                <a:gd name="connsiteX54" fmla="*/ 6947 w 10000"/>
                <a:gd name="connsiteY54" fmla="*/ 2799 h 10000"/>
                <a:gd name="connsiteX55" fmla="*/ 6776 w 10000"/>
                <a:gd name="connsiteY55" fmla="*/ 2884 h 10000"/>
                <a:gd name="connsiteX56" fmla="*/ 6604 w 10000"/>
                <a:gd name="connsiteY56" fmla="*/ 2970 h 10000"/>
                <a:gd name="connsiteX57" fmla="*/ 6403 w 10000"/>
                <a:gd name="connsiteY57" fmla="*/ 3056 h 10000"/>
                <a:gd name="connsiteX58" fmla="*/ 6199 w 10000"/>
                <a:gd name="connsiteY58" fmla="*/ 3135 h 10000"/>
                <a:gd name="connsiteX59" fmla="*/ 5981 w 10000"/>
                <a:gd name="connsiteY59" fmla="*/ 3221 h 10000"/>
                <a:gd name="connsiteX60" fmla="*/ 5498 w 10000"/>
                <a:gd name="connsiteY60" fmla="*/ 3380 h 10000"/>
                <a:gd name="connsiteX61" fmla="*/ 4984 w 10000"/>
                <a:gd name="connsiteY61" fmla="*/ 3539 h 10000"/>
                <a:gd name="connsiteX62" fmla="*/ 4424 w 10000"/>
                <a:gd name="connsiteY62" fmla="*/ 3699 h 10000"/>
                <a:gd name="connsiteX63" fmla="*/ 3847 w 10000"/>
                <a:gd name="connsiteY63" fmla="*/ 3852 h 10000"/>
                <a:gd name="connsiteX64" fmla="*/ 3224 w 10000"/>
                <a:gd name="connsiteY64" fmla="*/ 3999 h 10000"/>
                <a:gd name="connsiteX65" fmla="*/ 2586 w 10000"/>
                <a:gd name="connsiteY65" fmla="*/ 4152 h 10000"/>
                <a:gd name="connsiteX66" fmla="*/ 1915 w 10000"/>
                <a:gd name="connsiteY66" fmla="*/ 4299 h 10000"/>
                <a:gd name="connsiteX67" fmla="*/ 561 w 10000"/>
                <a:gd name="connsiteY67" fmla="*/ 4593 h 10000"/>
                <a:gd name="connsiteX68" fmla="*/ 561 w 10000"/>
                <a:gd name="connsiteY68" fmla="*/ 4593 h 10000"/>
                <a:gd name="connsiteX69" fmla="*/ 0 w 10000"/>
                <a:gd name="connsiteY69" fmla="*/ 5101 h 10000"/>
                <a:gd name="connsiteX70" fmla="*/ 0 w 10000"/>
                <a:gd name="connsiteY70" fmla="*/ 9363 h 10000"/>
                <a:gd name="connsiteX71" fmla="*/ 0 w 10000"/>
                <a:gd name="connsiteY71" fmla="*/ 9363 h 10000"/>
                <a:gd name="connsiteX72" fmla="*/ 0 w 10000"/>
                <a:gd name="connsiteY72" fmla="*/ 9430 h 10000"/>
                <a:gd name="connsiteX73" fmla="*/ 31 w 10000"/>
                <a:gd name="connsiteY73" fmla="*/ 9492 h 10000"/>
                <a:gd name="connsiteX74" fmla="*/ 62 w 10000"/>
                <a:gd name="connsiteY74" fmla="*/ 9553 h 10000"/>
                <a:gd name="connsiteX75" fmla="*/ 124 w 10000"/>
                <a:gd name="connsiteY75" fmla="*/ 9614 h 10000"/>
                <a:gd name="connsiteX76" fmla="*/ 187 w 10000"/>
                <a:gd name="connsiteY76" fmla="*/ 9669 h 10000"/>
                <a:gd name="connsiteX77" fmla="*/ 264 w 10000"/>
                <a:gd name="connsiteY77" fmla="*/ 9718 h 10000"/>
                <a:gd name="connsiteX78" fmla="*/ 358 w 10000"/>
                <a:gd name="connsiteY78" fmla="*/ 9767 h 10000"/>
                <a:gd name="connsiteX79" fmla="*/ 467 w 10000"/>
                <a:gd name="connsiteY79" fmla="*/ 9816 h 10000"/>
                <a:gd name="connsiteX80" fmla="*/ 576 w 10000"/>
                <a:gd name="connsiteY80" fmla="*/ 9853 h 10000"/>
                <a:gd name="connsiteX81" fmla="*/ 700 w 10000"/>
                <a:gd name="connsiteY81" fmla="*/ 9890 h 10000"/>
                <a:gd name="connsiteX82" fmla="*/ 841 w 10000"/>
                <a:gd name="connsiteY82" fmla="*/ 9927 h 10000"/>
                <a:gd name="connsiteX83" fmla="*/ 981 w 10000"/>
                <a:gd name="connsiteY83" fmla="*/ 9951 h 10000"/>
                <a:gd name="connsiteX84" fmla="*/ 1136 w 10000"/>
                <a:gd name="connsiteY84" fmla="*/ 9976 h 10000"/>
                <a:gd name="connsiteX85" fmla="*/ 1292 w 10000"/>
                <a:gd name="connsiteY85" fmla="*/ 9988 h 10000"/>
                <a:gd name="connsiteX86" fmla="*/ 1448 w 10000"/>
                <a:gd name="connsiteY86" fmla="*/ 10000 h 10000"/>
                <a:gd name="connsiteX87" fmla="*/ 1620 w 10000"/>
                <a:gd name="connsiteY87" fmla="*/ 10000 h 10000"/>
                <a:gd name="connsiteX88" fmla="*/ 8380 w 10000"/>
                <a:gd name="connsiteY88" fmla="*/ 10000 h 10000"/>
                <a:gd name="connsiteX89" fmla="*/ 8380 w 10000"/>
                <a:gd name="connsiteY89" fmla="*/ 10000 h 10000"/>
                <a:gd name="connsiteX90" fmla="*/ 8536 w 10000"/>
                <a:gd name="connsiteY90" fmla="*/ 10000 h 10000"/>
                <a:gd name="connsiteX91" fmla="*/ 8707 w 10000"/>
                <a:gd name="connsiteY91" fmla="*/ 9988 h 10000"/>
                <a:gd name="connsiteX92" fmla="*/ 8863 w 10000"/>
                <a:gd name="connsiteY92" fmla="*/ 9976 h 10000"/>
                <a:gd name="connsiteX93" fmla="*/ 9003 w 10000"/>
                <a:gd name="connsiteY93" fmla="*/ 9951 h 10000"/>
                <a:gd name="connsiteX94" fmla="*/ 9143 w 10000"/>
                <a:gd name="connsiteY94" fmla="*/ 9927 h 10000"/>
                <a:gd name="connsiteX95" fmla="*/ 9284 w 10000"/>
                <a:gd name="connsiteY95" fmla="*/ 9890 h 10000"/>
                <a:gd name="connsiteX96" fmla="*/ 9408 w 10000"/>
                <a:gd name="connsiteY96" fmla="*/ 9853 h 10000"/>
                <a:gd name="connsiteX97" fmla="*/ 9517 w 10000"/>
                <a:gd name="connsiteY97" fmla="*/ 9816 h 10000"/>
                <a:gd name="connsiteX98" fmla="*/ 9626 w 10000"/>
                <a:gd name="connsiteY98" fmla="*/ 9767 h 10000"/>
                <a:gd name="connsiteX99" fmla="*/ 9719 w 10000"/>
                <a:gd name="connsiteY99" fmla="*/ 9718 h 10000"/>
                <a:gd name="connsiteX100" fmla="*/ 9797 w 10000"/>
                <a:gd name="connsiteY100" fmla="*/ 9669 h 10000"/>
                <a:gd name="connsiteX101" fmla="*/ 9876 w 10000"/>
                <a:gd name="connsiteY101" fmla="*/ 9614 h 10000"/>
                <a:gd name="connsiteX102" fmla="*/ 9922 w 10000"/>
                <a:gd name="connsiteY102" fmla="*/ 9553 h 10000"/>
                <a:gd name="connsiteX103" fmla="*/ 9969 w 10000"/>
                <a:gd name="connsiteY103" fmla="*/ 9492 h 10000"/>
                <a:gd name="connsiteX104" fmla="*/ 9984 w 10000"/>
                <a:gd name="connsiteY104" fmla="*/ 9430 h 10000"/>
                <a:gd name="connsiteX105" fmla="*/ 10000 w 10000"/>
                <a:gd name="connsiteY105" fmla="*/ 9363 h 10000"/>
                <a:gd name="connsiteX106" fmla="*/ 10000 w 10000"/>
                <a:gd name="connsiteY106" fmla="*/ 2015 h 10000"/>
                <a:gd name="connsiteX107" fmla="*/ 10000 w 10000"/>
                <a:gd name="connsiteY107" fmla="*/ 2015 h 10000"/>
                <a:gd name="connsiteX108" fmla="*/ 10000 w 10000"/>
                <a:gd name="connsiteY108" fmla="*/ 1972 h 10000"/>
                <a:gd name="connsiteX109" fmla="*/ 10000 w 10000"/>
                <a:gd name="connsiteY109" fmla="*/ 1972 h 10000"/>
                <a:gd name="connsiteX110" fmla="*/ 10000 w 10000"/>
                <a:gd name="connsiteY110" fmla="*/ 1868 h 10000"/>
                <a:gd name="connsiteX111" fmla="*/ 9984 w 10000"/>
                <a:gd name="connsiteY111" fmla="*/ 1770 h 10000"/>
                <a:gd name="connsiteX112" fmla="*/ 9953 w 10000"/>
                <a:gd name="connsiteY112" fmla="*/ 1672 h 10000"/>
                <a:gd name="connsiteX113" fmla="*/ 9907 w 10000"/>
                <a:gd name="connsiteY113" fmla="*/ 1574 h 10000"/>
                <a:gd name="connsiteX114" fmla="*/ 9845 w 10000"/>
                <a:gd name="connsiteY114" fmla="*/ 1476 h 10000"/>
                <a:gd name="connsiteX115" fmla="*/ 9782 w 10000"/>
                <a:gd name="connsiteY115" fmla="*/ 1384 h 10000"/>
                <a:gd name="connsiteX116" fmla="*/ 9703 w 10000"/>
                <a:gd name="connsiteY116" fmla="*/ 1292 h 10000"/>
                <a:gd name="connsiteX117" fmla="*/ 9610 w 10000"/>
                <a:gd name="connsiteY117" fmla="*/ 1206 h 10000"/>
                <a:gd name="connsiteX118" fmla="*/ 9502 w 10000"/>
                <a:gd name="connsiteY118" fmla="*/ 1115 h 10000"/>
                <a:gd name="connsiteX119" fmla="*/ 9392 w 10000"/>
                <a:gd name="connsiteY119" fmla="*/ 1035 h 10000"/>
                <a:gd name="connsiteX120" fmla="*/ 9284 w 10000"/>
                <a:gd name="connsiteY120" fmla="*/ 949 h 10000"/>
                <a:gd name="connsiteX121" fmla="*/ 9143 w 10000"/>
                <a:gd name="connsiteY121" fmla="*/ 870 h 10000"/>
                <a:gd name="connsiteX122" fmla="*/ 9003 w 10000"/>
                <a:gd name="connsiteY122" fmla="*/ 796 h 10000"/>
                <a:gd name="connsiteX123" fmla="*/ 8863 w 10000"/>
                <a:gd name="connsiteY123" fmla="*/ 716 h 10000"/>
                <a:gd name="connsiteX124" fmla="*/ 8707 w 10000"/>
                <a:gd name="connsiteY124" fmla="*/ 649 h 10000"/>
                <a:gd name="connsiteX125" fmla="*/ 8536 w 10000"/>
                <a:gd name="connsiteY125" fmla="*/ 582 h 10000"/>
                <a:gd name="connsiteX126" fmla="*/ 8364 w 10000"/>
                <a:gd name="connsiteY126" fmla="*/ 514 h 10000"/>
                <a:gd name="connsiteX127" fmla="*/ 8178 w 10000"/>
                <a:gd name="connsiteY127" fmla="*/ 453 h 10000"/>
                <a:gd name="connsiteX128" fmla="*/ 7990 w 10000"/>
                <a:gd name="connsiteY128" fmla="*/ 392 h 10000"/>
                <a:gd name="connsiteX129" fmla="*/ 7788 w 10000"/>
                <a:gd name="connsiteY129" fmla="*/ 337 h 10000"/>
                <a:gd name="connsiteX130" fmla="*/ 7586 w 10000"/>
                <a:gd name="connsiteY130" fmla="*/ 288 h 10000"/>
                <a:gd name="connsiteX131" fmla="*/ 7382 w 10000"/>
                <a:gd name="connsiteY131" fmla="*/ 239 h 10000"/>
                <a:gd name="connsiteX132" fmla="*/ 7165 w 10000"/>
                <a:gd name="connsiteY132" fmla="*/ 196 h 10000"/>
                <a:gd name="connsiteX133" fmla="*/ 6947 w 10000"/>
                <a:gd name="connsiteY133" fmla="*/ 159 h 10000"/>
                <a:gd name="connsiteX134" fmla="*/ 6713 w 10000"/>
                <a:gd name="connsiteY134" fmla="*/ 122 h 10000"/>
                <a:gd name="connsiteX135" fmla="*/ 6480 w 10000"/>
                <a:gd name="connsiteY135" fmla="*/ 92 h 10000"/>
                <a:gd name="connsiteX136" fmla="*/ 6246 w 10000"/>
                <a:gd name="connsiteY136" fmla="*/ 61 h 10000"/>
                <a:gd name="connsiteX137" fmla="*/ 5997 w 10000"/>
                <a:gd name="connsiteY137" fmla="*/ 43 h 10000"/>
                <a:gd name="connsiteX138" fmla="*/ 5763 w 10000"/>
                <a:gd name="connsiteY138" fmla="*/ 24 h 10000"/>
                <a:gd name="connsiteX139" fmla="*/ 5514 w 10000"/>
                <a:gd name="connsiteY139" fmla="*/ 12 h 10000"/>
                <a:gd name="connsiteX140" fmla="*/ 5248 w 10000"/>
                <a:gd name="connsiteY140" fmla="*/ 6 h 10000"/>
                <a:gd name="connsiteX141" fmla="*/ 5000 w 10000"/>
                <a:gd name="connsiteY141" fmla="*/ 0 h 10000"/>
                <a:gd name="connsiteX142" fmla="*/ 5000 w 10000"/>
                <a:gd name="connsiteY142" fmla="*/ 0 h 10000"/>
                <a:gd name="connsiteX0" fmla="*/ 5000 w 10000"/>
                <a:gd name="connsiteY0" fmla="*/ 0 h 10000"/>
                <a:gd name="connsiteX1" fmla="*/ 5000 w 10000"/>
                <a:gd name="connsiteY1" fmla="*/ 0 h 10000"/>
                <a:gd name="connsiteX2" fmla="*/ 4641 w 10000"/>
                <a:gd name="connsiteY2" fmla="*/ 6 h 10000"/>
                <a:gd name="connsiteX3" fmla="*/ 4299 w 10000"/>
                <a:gd name="connsiteY3" fmla="*/ 18 h 10000"/>
                <a:gd name="connsiteX4" fmla="*/ 3956 w 10000"/>
                <a:gd name="connsiteY4" fmla="*/ 43 h 10000"/>
                <a:gd name="connsiteX5" fmla="*/ 3630 w 10000"/>
                <a:gd name="connsiteY5" fmla="*/ 80 h 10000"/>
                <a:gd name="connsiteX6" fmla="*/ 3302 w 10000"/>
                <a:gd name="connsiteY6" fmla="*/ 116 h 10000"/>
                <a:gd name="connsiteX7" fmla="*/ 2990 w 10000"/>
                <a:gd name="connsiteY7" fmla="*/ 165 h 10000"/>
                <a:gd name="connsiteX8" fmla="*/ 2695 w 10000"/>
                <a:gd name="connsiteY8" fmla="*/ 220 h 10000"/>
                <a:gd name="connsiteX9" fmla="*/ 2398 w 10000"/>
                <a:gd name="connsiteY9" fmla="*/ 288 h 10000"/>
                <a:gd name="connsiteX10" fmla="*/ 2118 w 10000"/>
                <a:gd name="connsiteY10" fmla="*/ 361 h 10000"/>
                <a:gd name="connsiteX11" fmla="*/ 1852 w 10000"/>
                <a:gd name="connsiteY11" fmla="*/ 435 h 10000"/>
                <a:gd name="connsiteX12" fmla="*/ 1604 w 10000"/>
                <a:gd name="connsiteY12" fmla="*/ 521 h 10000"/>
                <a:gd name="connsiteX13" fmla="*/ 1370 w 10000"/>
                <a:gd name="connsiteY13" fmla="*/ 612 h 10000"/>
                <a:gd name="connsiteX14" fmla="*/ 1152 w 10000"/>
                <a:gd name="connsiteY14" fmla="*/ 710 h 10000"/>
                <a:gd name="connsiteX15" fmla="*/ 950 w 10000"/>
                <a:gd name="connsiteY15" fmla="*/ 814 h 10000"/>
                <a:gd name="connsiteX16" fmla="*/ 762 w 10000"/>
                <a:gd name="connsiteY16" fmla="*/ 925 h 10000"/>
                <a:gd name="connsiteX17" fmla="*/ 592 w 10000"/>
                <a:gd name="connsiteY17" fmla="*/ 1035 h 10000"/>
                <a:gd name="connsiteX18" fmla="*/ 3723 w 10000"/>
                <a:gd name="connsiteY18" fmla="*/ 1035 h 10000"/>
                <a:gd name="connsiteX19" fmla="*/ 3723 w 10000"/>
                <a:gd name="connsiteY19" fmla="*/ 1035 h 10000"/>
                <a:gd name="connsiteX20" fmla="*/ 3878 w 10000"/>
                <a:gd name="connsiteY20" fmla="*/ 1004 h 10000"/>
                <a:gd name="connsiteX21" fmla="*/ 4019 w 10000"/>
                <a:gd name="connsiteY21" fmla="*/ 980 h 10000"/>
                <a:gd name="connsiteX22" fmla="*/ 4175 w 10000"/>
                <a:gd name="connsiteY22" fmla="*/ 961 h 10000"/>
                <a:gd name="connsiteX23" fmla="*/ 4331 w 10000"/>
                <a:gd name="connsiteY23" fmla="*/ 943 h 10000"/>
                <a:gd name="connsiteX24" fmla="*/ 4501 w 10000"/>
                <a:gd name="connsiteY24" fmla="*/ 931 h 10000"/>
                <a:gd name="connsiteX25" fmla="*/ 4657 w 10000"/>
                <a:gd name="connsiteY25" fmla="*/ 919 h 10000"/>
                <a:gd name="connsiteX26" fmla="*/ 4829 w 10000"/>
                <a:gd name="connsiteY26" fmla="*/ 912 h 10000"/>
                <a:gd name="connsiteX27" fmla="*/ 5000 w 10000"/>
                <a:gd name="connsiteY27" fmla="*/ 912 h 10000"/>
                <a:gd name="connsiteX28" fmla="*/ 5000 w 10000"/>
                <a:gd name="connsiteY28" fmla="*/ 912 h 10000"/>
                <a:gd name="connsiteX29" fmla="*/ 5264 w 10000"/>
                <a:gd name="connsiteY29" fmla="*/ 919 h 10000"/>
                <a:gd name="connsiteX30" fmla="*/ 5545 w 10000"/>
                <a:gd name="connsiteY30" fmla="*/ 931 h 10000"/>
                <a:gd name="connsiteX31" fmla="*/ 5794 w 10000"/>
                <a:gd name="connsiteY31" fmla="*/ 955 h 10000"/>
                <a:gd name="connsiteX32" fmla="*/ 6044 w 10000"/>
                <a:gd name="connsiteY32" fmla="*/ 992 h 10000"/>
                <a:gd name="connsiteX33" fmla="*/ 6277 w 10000"/>
                <a:gd name="connsiteY33" fmla="*/ 1041 h 10000"/>
                <a:gd name="connsiteX34" fmla="*/ 6496 w 10000"/>
                <a:gd name="connsiteY34" fmla="*/ 1090 h 10000"/>
                <a:gd name="connsiteX35" fmla="*/ 6713 w 10000"/>
                <a:gd name="connsiteY35" fmla="*/ 1151 h 10000"/>
                <a:gd name="connsiteX36" fmla="*/ 6900 w 10000"/>
                <a:gd name="connsiteY36" fmla="*/ 1219 h 10000"/>
                <a:gd name="connsiteX37" fmla="*/ 7072 w 10000"/>
                <a:gd name="connsiteY37" fmla="*/ 1298 h 10000"/>
                <a:gd name="connsiteX38" fmla="*/ 7227 w 10000"/>
                <a:gd name="connsiteY38" fmla="*/ 1378 h 10000"/>
                <a:gd name="connsiteX39" fmla="*/ 7367 w 10000"/>
                <a:gd name="connsiteY39" fmla="*/ 1464 h 10000"/>
                <a:gd name="connsiteX40" fmla="*/ 7476 w 10000"/>
                <a:gd name="connsiteY40" fmla="*/ 1555 h 10000"/>
                <a:gd name="connsiteX41" fmla="*/ 7570 w 10000"/>
                <a:gd name="connsiteY41" fmla="*/ 1653 h 10000"/>
                <a:gd name="connsiteX42" fmla="*/ 7632 w 10000"/>
                <a:gd name="connsiteY42" fmla="*/ 1758 h 10000"/>
                <a:gd name="connsiteX43" fmla="*/ 7679 w 10000"/>
                <a:gd name="connsiteY43" fmla="*/ 1862 h 10000"/>
                <a:gd name="connsiteX44" fmla="*/ 7694 w 10000"/>
                <a:gd name="connsiteY44" fmla="*/ 1972 h 10000"/>
                <a:gd name="connsiteX45" fmla="*/ 7694 w 10000"/>
                <a:gd name="connsiteY45" fmla="*/ 1972 h 10000"/>
                <a:gd name="connsiteX46" fmla="*/ 7679 w 10000"/>
                <a:gd name="connsiteY46" fmla="*/ 2070 h 10000"/>
                <a:gd name="connsiteX47" fmla="*/ 7648 w 10000"/>
                <a:gd name="connsiteY47" fmla="*/ 2162 h 10000"/>
                <a:gd name="connsiteX48" fmla="*/ 7601 w 10000"/>
                <a:gd name="connsiteY48" fmla="*/ 2260 h 10000"/>
                <a:gd name="connsiteX49" fmla="*/ 7539 w 10000"/>
                <a:gd name="connsiteY49" fmla="*/ 2352 h 10000"/>
                <a:gd name="connsiteX50" fmla="*/ 7445 w 10000"/>
                <a:gd name="connsiteY50" fmla="*/ 2443 h 10000"/>
                <a:gd name="connsiteX51" fmla="*/ 7351 w 10000"/>
                <a:gd name="connsiteY51" fmla="*/ 2535 h 10000"/>
                <a:gd name="connsiteX52" fmla="*/ 7227 w 10000"/>
                <a:gd name="connsiteY52" fmla="*/ 2621 h 10000"/>
                <a:gd name="connsiteX53" fmla="*/ 7088 w 10000"/>
                <a:gd name="connsiteY53" fmla="*/ 2713 h 10000"/>
                <a:gd name="connsiteX54" fmla="*/ 6947 w 10000"/>
                <a:gd name="connsiteY54" fmla="*/ 2799 h 10000"/>
                <a:gd name="connsiteX55" fmla="*/ 6776 w 10000"/>
                <a:gd name="connsiteY55" fmla="*/ 2884 h 10000"/>
                <a:gd name="connsiteX56" fmla="*/ 6604 w 10000"/>
                <a:gd name="connsiteY56" fmla="*/ 2970 h 10000"/>
                <a:gd name="connsiteX57" fmla="*/ 6403 w 10000"/>
                <a:gd name="connsiteY57" fmla="*/ 3056 h 10000"/>
                <a:gd name="connsiteX58" fmla="*/ 6199 w 10000"/>
                <a:gd name="connsiteY58" fmla="*/ 3135 h 10000"/>
                <a:gd name="connsiteX59" fmla="*/ 5981 w 10000"/>
                <a:gd name="connsiteY59" fmla="*/ 3221 h 10000"/>
                <a:gd name="connsiteX60" fmla="*/ 5498 w 10000"/>
                <a:gd name="connsiteY60" fmla="*/ 3380 h 10000"/>
                <a:gd name="connsiteX61" fmla="*/ 4984 w 10000"/>
                <a:gd name="connsiteY61" fmla="*/ 3539 h 10000"/>
                <a:gd name="connsiteX62" fmla="*/ 4424 w 10000"/>
                <a:gd name="connsiteY62" fmla="*/ 3699 h 10000"/>
                <a:gd name="connsiteX63" fmla="*/ 3847 w 10000"/>
                <a:gd name="connsiteY63" fmla="*/ 3852 h 10000"/>
                <a:gd name="connsiteX64" fmla="*/ 3224 w 10000"/>
                <a:gd name="connsiteY64" fmla="*/ 3999 h 10000"/>
                <a:gd name="connsiteX65" fmla="*/ 2586 w 10000"/>
                <a:gd name="connsiteY65" fmla="*/ 4152 h 10000"/>
                <a:gd name="connsiteX66" fmla="*/ 1915 w 10000"/>
                <a:gd name="connsiteY66" fmla="*/ 4299 h 10000"/>
                <a:gd name="connsiteX67" fmla="*/ 561 w 10000"/>
                <a:gd name="connsiteY67" fmla="*/ 4593 h 10000"/>
                <a:gd name="connsiteX68" fmla="*/ 561 w 10000"/>
                <a:gd name="connsiteY68" fmla="*/ 4593 h 10000"/>
                <a:gd name="connsiteX69" fmla="*/ 0 w 10000"/>
                <a:gd name="connsiteY69" fmla="*/ 5101 h 10000"/>
                <a:gd name="connsiteX70" fmla="*/ 0 w 10000"/>
                <a:gd name="connsiteY70" fmla="*/ 9363 h 10000"/>
                <a:gd name="connsiteX71" fmla="*/ 0 w 10000"/>
                <a:gd name="connsiteY71" fmla="*/ 9363 h 10000"/>
                <a:gd name="connsiteX72" fmla="*/ 0 w 10000"/>
                <a:gd name="connsiteY72" fmla="*/ 9430 h 10000"/>
                <a:gd name="connsiteX73" fmla="*/ 31 w 10000"/>
                <a:gd name="connsiteY73" fmla="*/ 9492 h 10000"/>
                <a:gd name="connsiteX74" fmla="*/ 62 w 10000"/>
                <a:gd name="connsiteY74" fmla="*/ 9553 h 10000"/>
                <a:gd name="connsiteX75" fmla="*/ 124 w 10000"/>
                <a:gd name="connsiteY75" fmla="*/ 9614 h 10000"/>
                <a:gd name="connsiteX76" fmla="*/ 187 w 10000"/>
                <a:gd name="connsiteY76" fmla="*/ 9669 h 10000"/>
                <a:gd name="connsiteX77" fmla="*/ 264 w 10000"/>
                <a:gd name="connsiteY77" fmla="*/ 9718 h 10000"/>
                <a:gd name="connsiteX78" fmla="*/ 358 w 10000"/>
                <a:gd name="connsiteY78" fmla="*/ 9767 h 10000"/>
                <a:gd name="connsiteX79" fmla="*/ 467 w 10000"/>
                <a:gd name="connsiteY79" fmla="*/ 9816 h 10000"/>
                <a:gd name="connsiteX80" fmla="*/ 576 w 10000"/>
                <a:gd name="connsiteY80" fmla="*/ 9853 h 10000"/>
                <a:gd name="connsiteX81" fmla="*/ 700 w 10000"/>
                <a:gd name="connsiteY81" fmla="*/ 9890 h 10000"/>
                <a:gd name="connsiteX82" fmla="*/ 841 w 10000"/>
                <a:gd name="connsiteY82" fmla="*/ 9927 h 10000"/>
                <a:gd name="connsiteX83" fmla="*/ 981 w 10000"/>
                <a:gd name="connsiteY83" fmla="*/ 9951 h 10000"/>
                <a:gd name="connsiteX84" fmla="*/ 1136 w 10000"/>
                <a:gd name="connsiteY84" fmla="*/ 9976 h 10000"/>
                <a:gd name="connsiteX85" fmla="*/ 1292 w 10000"/>
                <a:gd name="connsiteY85" fmla="*/ 9988 h 10000"/>
                <a:gd name="connsiteX86" fmla="*/ 1448 w 10000"/>
                <a:gd name="connsiteY86" fmla="*/ 10000 h 10000"/>
                <a:gd name="connsiteX87" fmla="*/ 1620 w 10000"/>
                <a:gd name="connsiteY87" fmla="*/ 10000 h 10000"/>
                <a:gd name="connsiteX88" fmla="*/ 8380 w 10000"/>
                <a:gd name="connsiteY88" fmla="*/ 10000 h 10000"/>
                <a:gd name="connsiteX89" fmla="*/ 8380 w 10000"/>
                <a:gd name="connsiteY89" fmla="*/ 10000 h 10000"/>
                <a:gd name="connsiteX90" fmla="*/ 8536 w 10000"/>
                <a:gd name="connsiteY90" fmla="*/ 10000 h 10000"/>
                <a:gd name="connsiteX91" fmla="*/ 8707 w 10000"/>
                <a:gd name="connsiteY91" fmla="*/ 9988 h 10000"/>
                <a:gd name="connsiteX92" fmla="*/ 8863 w 10000"/>
                <a:gd name="connsiteY92" fmla="*/ 9976 h 10000"/>
                <a:gd name="connsiteX93" fmla="*/ 9003 w 10000"/>
                <a:gd name="connsiteY93" fmla="*/ 9951 h 10000"/>
                <a:gd name="connsiteX94" fmla="*/ 9143 w 10000"/>
                <a:gd name="connsiteY94" fmla="*/ 9927 h 10000"/>
                <a:gd name="connsiteX95" fmla="*/ 9284 w 10000"/>
                <a:gd name="connsiteY95" fmla="*/ 9890 h 10000"/>
                <a:gd name="connsiteX96" fmla="*/ 9408 w 10000"/>
                <a:gd name="connsiteY96" fmla="*/ 9853 h 10000"/>
                <a:gd name="connsiteX97" fmla="*/ 9517 w 10000"/>
                <a:gd name="connsiteY97" fmla="*/ 9816 h 10000"/>
                <a:gd name="connsiteX98" fmla="*/ 9626 w 10000"/>
                <a:gd name="connsiteY98" fmla="*/ 9767 h 10000"/>
                <a:gd name="connsiteX99" fmla="*/ 9719 w 10000"/>
                <a:gd name="connsiteY99" fmla="*/ 9718 h 10000"/>
                <a:gd name="connsiteX100" fmla="*/ 9797 w 10000"/>
                <a:gd name="connsiteY100" fmla="*/ 9669 h 10000"/>
                <a:gd name="connsiteX101" fmla="*/ 9876 w 10000"/>
                <a:gd name="connsiteY101" fmla="*/ 9614 h 10000"/>
                <a:gd name="connsiteX102" fmla="*/ 9922 w 10000"/>
                <a:gd name="connsiteY102" fmla="*/ 9553 h 10000"/>
                <a:gd name="connsiteX103" fmla="*/ 9969 w 10000"/>
                <a:gd name="connsiteY103" fmla="*/ 9492 h 10000"/>
                <a:gd name="connsiteX104" fmla="*/ 9984 w 10000"/>
                <a:gd name="connsiteY104" fmla="*/ 9430 h 10000"/>
                <a:gd name="connsiteX105" fmla="*/ 10000 w 10000"/>
                <a:gd name="connsiteY105" fmla="*/ 9363 h 10000"/>
                <a:gd name="connsiteX106" fmla="*/ 10000 w 10000"/>
                <a:gd name="connsiteY106" fmla="*/ 2015 h 10000"/>
                <a:gd name="connsiteX107" fmla="*/ 10000 w 10000"/>
                <a:gd name="connsiteY107" fmla="*/ 2015 h 10000"/>
                <a:gd name="connsiteX108" fmla="*/ 10000 w 10000"/>
                <a:gd name="connsiteY108" fmla="*/ 1972 h 10000"/>
                <a:gd name="connsiteX109" fmla="*/ 10000 w 10000"/>
                <a:gd name="connsiteY109" fmla="*/ 1972 h 10000"/>
                <a:gd name="connsiteX110" fmla="*/ 10000 w 10000"/>
                <a:gd name="connsiteY110" fmla="*/ 1868 h 10000"/>
                <a:gd name="connsiteX111" fmla="*/ 9984 w 10000"/>
                <a:gd name="connsiteY111" fmla="*/ 1770 h 10000"/>
                <a:gd name="connsiteX112" fmla="*/ 9953 w 10000"/>
                <a:gd name="connsiteY112" fmla="*/ 1672 h 10000"/>
                <a:gd name="connsiteX113" fmla="*/ 9907 w 10000"/>
                <a:gd name="connsiteY113" fmla="*/ 1574 h 10000"/>
                <a:gd name="connsiteX114" fmla="*/ 9845 w 10000"/>
                <a:gd name="connsiteY114" fmla="*/ 1476 h 10000"/>
                <a:gd name="connsiteX115" fmla="*/ 9782 w 10000"/>
                <a:gd name="connsiteY115" fmla="*/ 1384 h 10000"/>
                <a:gd name="connsiteX116" fmla="*/ 9703 w 10000"/>
                <a:gd name="connsiteY116" fmla="*/ 1292 h 10000"/>
                <a:gd name="connsiteX117" fmla="*/ 9610 w 10000"/>
                <a:gd name="connsiteY117" fmla="*/ 1206 h 10000"/>
                <a:gd name="connsiteX118" fmla="*/ 9502 w 10000"/>
                <a:gd name="connsiteY118" fmla="*/ 1115 h 10000"/>
                <a:gd name="connsiteX119" fmla="*/ 9392 w 10000"/>
                <a:gd name="connsiteY119" fmla="*/ 1035 h 10000"/>
                <a:gd name="connsiteX120" fmla="*/ 9284 w 10000"/>
                <a:gd name="connsiteY120" fmla="*/ 949 h 10000"/>
                <a:gd name="connsiteX121" fmla="*/ 9143 w 10000"/>
                <a:gd name="connsiteY121" fmla="*/ 870 h 10000"/>
                <a:gd name="connsiteX122" fmla="*/ 9003 w 10000"/>
                <a:gd name="connsiteY122" fmla="*/ 796 h 10000"/>
                <a:gd name="connsiteX123" fmla="*/ 8863 w 10000"/>
                <a:gd name="connsiteY123" fmla="*/ 716 h 10000"/>
                <a:gd name="connsiteX124" fmla="*/ 8707 w 10000"/>
                <a:gd name="connsiteY124" fmla="*/ 649 h 10000"/>
                <a:gd name="connsiteX125" fmla="*/ 8536 w 10000"/>
                <a:gd name="connsiteY125" fmla="*/ 582 h 10000"/>
                <a:gd name="connsiteX126" fmla="*/ 8364 w 10000"/>
                <a:gd name="connsiteY126" fmla="*/ 514 h 10000"/>
                <a:gd name="connsiteX127" fmla="*/ 8178 w 10000"/>
                <a:gd name="connsiteY127" fmla="*/ 453 h 10000"/>
                <a:gd name="connsiteX128" fmla="*/ 7990 w 10000"/>
                <a:gd name="connsiteY128" fmla="*/ 392 h 10000"/>
                <a:gd name="connsiteX129" fmla="*/ 7788 w 10000"/>
                <a:gd name="connsiteY129" fmla="*/ 337 h 10000"/>
                <a:gd name="connsiteX130" fmla="*/ 7586 w 10000"/>
                <a:gd name="connsiteY130" fmla="*/ 288 h 10000"/>
                <a:gd name="connsiteX131" fmla="*/ 7382 w 10000"/>
                <a:gd name="connsiteY131" fmla="*/ 239 h 10000"/>
                <a:gd name="connsiteX132" fmla="*/ 7165 w 10000"/>
                <a:gd name="connsiteY132" fmla="*/ 196 h 10000"/>
                <a:gd name="connsiteX133" fmla="*/ 6947 w 10000"/>
                <a:gd name="connsiteY133" fmla="*/ 159 h 10000"/>
                <a:gd name="connsiteX134" fmla="*/ 6713 w 10000"/>
                <a:gd name="connsiteY134" fmla="*/ 122 h 10000"/>
                <a:gd name="connsiteX135" fmla="*/ 6480 w 10000"/>
                <a:gd name="connsiteY135" fmla="*/ 92 h 10000"/>
                <a:gd name="connsiteX136" fmla="*/ 6246 w 10000"/>
                <a:gd name="connsiteY136" fmla="*/ 61 h 10000"/>
                <a:gd name="connsiteX137" fmla="*/ 5997 w 10000"/>
                <a:gd name="connsiteY137" fmla="*/ 43 h 10000"/>
                <a:gd name="connsiteX138" fmla="*/ 5763 w 10000"/>
                <a:gd name="connsiteY138" fmla="*/ 24 h 10000"/>
                <a:gd name="connsiteX139" fmla="*/ 5514 w 10000"/>
                <a:gd name="connsiteY139" fmla="*/ 12 h 10000"/>
                <a:gd name="connsiteX140" fmla="*/ 5248 w 10000"/>
                <a:gd name="connsiteY140" fmla="*/ 6 h 10000"/>
                <a:gd name="connsiteX141" fmla="*/ 5000 w 10000"/>
                <a:gd name="connsiteY141" fmla="*/ 0 h 10000"/>
                <a:gd name="connsiteX142" fmla="*/ 5000 w 10000"/>
                <a:gd name="connsiteY142" fmla="*/ 0 h 10000"/>
                <a:gd name="connsiteX0" fmla="*/ 5000 w 10000"/>
                <a:gd name="connsiteY0" fmla="*/ 0 h 10000"/>
                <a:gd name="connsiteX1" fmla="*/ 5000 w 10000"/>
                <a:gd name="connsiteY1" fmla="*/ 0 h 10000"/>
                <a:gd name="connsiteX2" fmla="*/ 4641 w 10000"/>
                <a:gd name="connsiteY2" fmla="*/ 6 h 10000"/>
                <a:gd name="connsiteX3" fmla="*/ 4299 w 10000"/>
                <a:gd name="connsiteY3" fmla="*/ 18 h 10000"/>
                <a:gd name="connsiteX4" fmla="*/ 3956 w 10000"/>
                <a:gd name="connsiteY4" fmla="*/ 43 h 10000"/>
                <a:gd name="connsiteX5" fmla="*/ 3630 w 10000"/>
                <a:gd name="connsiteY5" fmla="*/ 80 h 10000"/>
                <a:gd name="connsiteX6" fmla="*/ 3302 w 10000"/>
                <a:gd name="connsiteY6" fmla="*/ 116 h 10000"/>
                <a:gd name="connsiteX7" fmla="*/ 2990 w 10000"/>
                <a:gd name="connsiteY7" fmla="*/ 165 h 10000"/>
                <a:gd name="connsiteX8" fmla="*/ 2695 w 10000"/>
                <a:gd name="connsiteY8" fmla="*/ 220 h 10000"/>
                <a:gd name="connsiteX9" fmla="*/ 2398 w 10000"/>
                <a:gd name="connsiteY9" fmla="*/ 288 h 10000"/>
                <a:gd name="connsiteX10" fmla="*/ 2118 w 10000"/>
                <a:gd name="connsiteY10" fmla="*/ 361 h 10000"/>
                <a:gd name="connsiteX11" fmla="*/ 1852 w 10000"/>
                <a:gd name="connsiteY11" fmla="*/ 435 h 10000"/>
                <a:gd name="connsiteX12" fmla="*/ 1604 w 10000"/>
                <a:gd name="connsiteY12" fmla="*/ 521 h 10000"/>
                <a:gd name="connsiteX13" fmla="*/ 1370 w 10000"/>
                <a:gd name="connsiteY13" fmla="*/ 612 h 10000"/>
                <a:gd name="connsiteX14" fmla="*/ 1152 w 10000"/>
                <a:gd name="connsiteY14" fmla="*/ 710 h 10000"/>
                <a:gd name="connsiteX15" fmla="*/ 950 w 10000"/>
                <a:gd name="connsiteY15" fmla="*/ 814 h 10000"/>
                <a:gd name="connsiteX16" fmla="*/ 762 w 10000"/>
                <a:gd name="connsiteY16" fmla="*/ 925 h 10000"/>
                <a:gd name="connsiteX17" fmla="*/ 592 w 10000"/>
                <a:gd name="connsiteY17" fmla="*/ 1035 h 10000"/>
                <a:gd name="connsiteX18" fmla="*/ 3723 w 10000"/>
                <a:gd name="connsiteY18" fmla="*/ 1035 h 10000"/>
                <a:gd name="connsiteX19" fmla="*/ 3723 w 10000"/>
                <a:gd name="connsiteY19" fmla="*/ 1035 h 10000"/>
                <a:gd name="connsiteX20" fmla="*/ 3878 w 10000"/>
                <a:gd name="connsiteY20" fmla="*/ 1004 h 10000"/>
                <a:gd name="connsiteX21" fmla="*/ 4019 w 10000"/>
                <a:gd name="connsiteY21" fmla="*/ 980 h 10000"/>
                <a:gd name="connsiteX22" fmla="*/ 4175 w 10000"/>
                <a:gd name="connsiteY22" fmla="*/ 961 h 10000"/>
                <a:gd name="connsiteX23" fmla="*/ 4331 w 10000"/>
                <a:gd name="connsiteY23" fmla="*/ 943 h 10000"/>
                <a:gd name="connsiteX24" fmla="*/ 4501 w 10000"/>
                <a:gd name="connsiteY24" fmla="*/ 931 h 10000"/>
                <a:gd name="connsiteX25" fmla="*/ 4657 w 10000"/>
                <a:gd name="connsiteY25" fmla="*/ 919 h 10000"/>
                <a:gd name="connsiteX26" fmla="*/ 4829 w 10000"/>
                <a:gd name="connsiteY26" fmla="*/ 912 h 10000"/>
                <a:gd name="connsiteX27" fmla="*/ 5000 w 10000"/>
                <a:gd name="connsiteY27" fmla="*/ 912 h 10000"/>
                <a:gd name="connsiteX28" fmla="*/ 5000 w 10000"/>
                <a:gd name="connsiteY28" fmla="*/ 912 h 10000"/>
                <a:gd name="connsiteX29" fmla="*/ 5264 w 10000"/>
                <a:gd name="connsiteY29" fmla="*/ 919 h 10000"/>
                <a:gd name="connsiteX30" fmla="*/ 5545 w 10000"/>
                <a:gd name="connsiteY30" fmla="*/ 931 h 10000"/>
                <a:gd name="connsiteX31" fmla="*/ 5794 w 10000"/>
                <a:gd name="connsiteY31" fmla="*/ 955 h 10000"/>
                <a:gd name="connsiteX32" fmla="*/ 6044 w 10000"/>
                <a:gd name="connsiteY32" fmla="*/ 992 h 10000"/>
                <a:gd name="connsiteX33" fmla="*/ 6277 w 10000"/>
                <a:gd name="connsiteY33" fmla="*/ 1041 h 10000"/>
                <a:gd name="connsiteX34" fmla="*/ 6496 w 10000"/>
                <a:gd name="connsiteY34" fmla="*/ 1090 h 10000"/>
                <a:gd name="connsiteX35" fmla="*/ 6713 w 10000"/>
                <a:gd name="connsiteY35" fmla="*/ 1151 h 10000"/>
                <a:gd name="connsiteX36" fmla="*/ 6900 w 10000"/>
                <a:gd name="connsiteY36" fmla="*/ 1219 h 10000"/>
                <a:gd name="connsiteX37" fmla="*/ 7072 w 10000"/>
                <a:gd name="connsiteY37" fmla="*/ 1298 h 10000"/>
                <a:gd name="connsiteX38" fmla="*/ 7227 w 10000"/>
                <a:gd name="connsiteY38" fmla="*/ 1378 h 10000"/>
                <a:gd name="connsiteX39" fmla="*/ 7367 w 10000"/>
                <a:gd name="connsiteY39" fmla="*/ 1464 h 10000"/>
                <a:gd name="connsiteX40" fmla="*/ 7476 w 10000"/>
                <a:gd name="connsiteY40" fmla="*/ 1555 h 10000"/>
                <a:gd name="connsiteX41" fmla="*/ 7570 w 10000"/>
                <a:gd name="connsiteY41" fmla="*/ 1653 h 10000"/>
                <a:gd name="connsiteX42" fmla="*/ 7632 w 10000"/>
                <a:gd name="connsiteY42" fmla="*/ 1758 h 10000"/>
                <a:gd name="connsiteX43" fmla="*/ 7679 w 10000"/>
                <a:gd name="connsiteY43" fmla="*/ 1862 h 10000"/>
                <a:gd name="connsiteX44" fmla="*/ 7694 w 10000"/>
                <a:gd name="connsiteY44" fmla="*/ 1972 h 10000"/>
                <a:gd name="connsiteX45" fmla="*/ 7694 w 10000"/>
                <a:gd name="connsiteY45" fmla="*/ 1972 h 10000"/>
                <a:gd name="connsiteX46" fmla="*/ 7679 w 10000"/>
                <a:gd name="connsiteY46" fmla="*/ 2070 h 10000"/>
                <a:gd name="connsiteX47" fmla="*/ 7648 w 10000"/>
                <a:gd name="connsiteY47" fmla="*/ 2162 h 10000"/>
                <a:gd name="connsiteX48" fmla="*/ 7601 w 10000"/>
                <a:gd name="connsiteY48" fmla="*/ 2260 h 10000"/>
                <a:gd name="connsiteX49" fmla="*/ 7539 w 10000"/>
                <a:gd name="connsiteY49" fmla="*/ 2352 h 10000"/>
                <a:gd name="connsiteX50" fmla="*/ 7445 w 10000"/>
                <a:gd name="connsiteY50" fmla="*/ 2443 h 10000"/>
                <a:gd name="connsiteX51" fmla="*/ 7351 w 10000"/>
                <a:gd name="connsiteY51" fmla="*/ 2535 h 10000"/>
                <a:gd name="connsiteX52" fmla="*/ 7227 w 10000"/>
                <a:gd name="connsiteY52" fmla="*/ 2621 h 10000"/>
                <a:gd name="connsiteX53" fmla="*/ 7088 w 10000"/>
                <a:gd name="connsiteY53" fmla="*/ 2713 h 10000"/>
                <a:gd name="connsiteX54" fmla="*/ 6947 w 10000"/>
                <a:gd name="connsiteY54" fmla="*/ 2799 h 10000"/>
                <a:gd name="connsiteX55" fmla="*/ 6776 w 10000"/>
                <a:gd name="connsiteY55" fmla="*/ 2884 h 10000"/>
                <a:gd name="connsiteX56" fmla="*/ 6604 w 10000"/>
                <a:gd name="connsiteY56" fmla="*/ 2970 h 10000"/>
                <a:gd name="connsiteX57" fmla="*/ 6403 w 10000"/>
                <a:gd name="connsiteY57" fmla="*/ 3056 h 10000"/>
                <a:gd name="connsiteX58" fmla="*/ 6199 w 10000"/>
                <a:gd name="connsiteY58" fmla="*/ 3135 h 10000"/>
                <a:gd name="connsiteX59" fmla="*/ 5981 w 10000"/>
                <a:gd name="connsiteY59" fmla="*/ 3221 h 10000"/>
                <a:gd name="connsiteX60" fmla="*/ 5498 w 10000"/>
                <a:gd name="connsiteY60" fmla="*/ 3380 h 10000"/>
                <a:gd name="connsiteX61" fmla="*/ 4984 w 10000"/>
                <a:gd name="connsiteY61" fmla="*/ 3539 h 10000"/>
                <a:gd name="connsiteX62" fmla="*/ 4424 w 10000"/>
                <a:gd name="connsiteY62" fmla="*/ 3699 h 10000"/>
                <a:gd name="connsiteX63" fmla="*/ 3847 w 10000"/>
                <a:gd name="connsiteY63" fmla="*/ 3852 h 10000"/>
                <a:gd name="connsiteX64" fmla="*/ 3224 w 10000"/>
                <a:gd name="connsiteY64" fmla="*/ 3999 h 10000"/>
                <a:gd name="connsiteX65" fmla="*/ 2586 w 10000"/>
                <a:gd name="connsiteY65" fmla="*/ 4152 h 10000"/>
                <a:gd name="connsiteX66" fmla="*/ 1915 w 10000"/>
                <a:gd name="connsiteY66" fmla="*/ 4299 h 10000"/>
                <a:gd name="connsiteX67" fmla="*/ 561 w 10000"/>
                <a:gd name="connsiteY67" fmla="*/ 4593 h 10000"/>
                <a:gd name="connsiteX68" fmla="*/ 561 w 10000"/>
                <a:gd name="connsiteY68" fmla="*/ 4593 h 10000"/>
                <a:gd name="connsiteX69" fmla="*/ 0 w 10000"/>
                <a:gd name="connsiteY69" fmla="*/ 5101 h 10000"/>
                <a:gd name="connsiteX70" fmla="*/ 0 w 10000"/>
                <a:gd name="connsiteY70" fmla="*/ 9363 h 10000"/>
                <a:gd name="connsiteX71" fmla="*/ 0 w 10000"/>
                <a:gd name="connsiteY71" fmla="*/ 9363 h 10000"/>
                <a:gd name="connsiteX72" fmla="*/ 0 w 10000"/>
                <a:gd name="connsiteY72" fmla="*/ 9430 h 10000"/>
                <a:gd name="connsiteX73" fmla="*/ 31 w 10000"/>
                <a:gd name="connsiteY73" fmla="*/ 9492 h 10000"/>
                <a:gd name="connsiteX74" fmla="*/ 62 w 10000"/>
                <a:gd name="connsiteY74" fmla="*/ 9553 h 10000"/>
                <a:gd name="connsiteX75" fmla="*/ 124 w 10000"/>
                <a:gd name="connsiteY75" fmla="*/ 9614 h 10000"/>
                <a:gd name="connsiteX76" fmla="*/ 187 w 10000"/>
                <a:gd name="connsiteY76" fmla="*/ 9669 h 10000"/>
                <a:gd name="connsiteX77" fmla="*/ 264 w 10000"/>
                <a:gd name="connsiteY77" fmla="*/ 9718 h 10000"/>
                <a:gd name="connsiteX78" fmla="*/ 358 w 10000"/>
                <a:gd name="connsiteY78" fmla="*/ 9767 h 10000"/>
                <a:gd name="connsiteX79" fmla="*/ 467 w 10000"/>
                <a:gd name="connsiteY79" fmla="*/ 9816 h 10000"/>
                <a:gd name="connsiteX80" fmla="*/ 576 w 10000"/>
                <a:gd name="connsiteY80" fmla="*/ 9853 h 10000"/>
                <a:gd name="connsiteX81" fmla="*/ 700 w 10000"/>
                <a:gd name="connsiteY81" fmla="*/ 9890 h 10000"/>
                <a:gd name="connsiteX82" fmla="*/ 841 w 10000"/>
                <a:gd name="connsiteY82" fmla="*/ 9927 h 10000"/>
                <a:gd name="connsiteX83" fmla="*/ 981 w 10000"/>
                <a:gd name="connsiteY83" fmla="*/ 9951 h 10000"/>
                <a:gd name="connsiteX84" fmla="*/ 1136 w 10000"/>
                <a:gd name="connsiteY84" fmla="*/ 9976 h 10000"/>
                <a:gd name="connsiteX85" fmla="*/ 1292 w 10000"/>
                <a:gd name="connsiteY85" fmla="*/ 9988 h 10000"/>
                <a:gd name="connsiteX86" fmla="*/ 1448 w 10000"/>
                <a:gd name="connsiteY86" fmla="*/ 10000 h 10000"/>
                <a:gd name="connsiteX87" fmla="*/ 1620 w 10000"/>
                <a:gd name="connsiteY87" fmla="*/ 10000 h 10000"/>
                <a:gd name="connsiteX88" fmla="*/ 8380 w 10000"/>
                <a:gd name="connsiteY88" fmla="*/ 10000 h 10000"/>
                <a:gd name="connsiteX89" fmla="*/ 8380 w 10000"/>
                <a:gd name="connsiteY89" fmla="*/ 10000 h 10000"/>
                <a:gd name="connsiteX90" fmla="*/ 8536 w 10000"/>
                <a:gd name="connsiteY90" fmla="*/ 10000 h 10000"/>
                <a:gd name="connsiteX91" fmla="*/ 8707 w 10000"/>
                <a:gd name="connsiteY91" fmla="*/ 9988 h 10000"/>
                <a:gd name="connsiteX92" fmla="*/ 8863 w 10000"/>
                <a:gd name="connsiteY92" fmla="*/ 9976 h 10000"/>
                <a:gd name="connsiteX93" fmla="*/ 9003 w 10000"/>
                <a:gd name="connsiteY93" fmla="*/ 9951 h 10000"/>
                <a:gd name="connsiteX94" fmla="*/ 9143 w 10000"/>
                <a:gd name="connsiteY94" fmla="*/ 9927 h 10000"/>
                <a:gd name="connsiteX95" fmla="*/ 9284 w 10000"/>
                <a:gd name="connsiteY95" fmla="*/ 9890 h 10000"/>
                <a:gd name="connsiteX96" fmla="*/ 9408 w 10000"/>
                <a:gd name="connsiteY96" fmla="*/ 9853 h 10000"/>
                <a:gd name="connsiteX97" fmla="*/ 9517 w 10000"/>
                <a:gd name="connsiteY97" fmla="*/ 9816 h 10000"/>
                <a:gd name="connsiteX98" fmla="*/ 9626 w 10000"/>
                <a:gd name="connsiteY98" fmla="*/ 9767 h 10000"/>
                <a:gd name="connsiteX99" fmla="*/ 9719 w 10000"/>
                <a:gd name="connsiteY99" fmla="*/ 9718 h 10000"/>
                <a:gd name="connsiteX100" fmla="*/ 9797 w 10000"/>
                <a:gd name="connsiteY100" fmla="*/ 9669 h 10000"/>
                <a:gd name="connsiteX101" fmla="*/ 9876 w 10000"/>
                <a:gd name="connsiteY101" fmla="*/ 9614 h 10000"/>
                <a:gd name="connsiteX102" fmla="*/ 9922 w 10000"/>
                <a:gd name="connsiteY102" fmla="*/ 9553 h 10000"/>
                <a:gd name="connsiteX103" fmla="*/ 9969 w 10000"/>
                <a:gd name="connsiteY103" fmla="*/ 9492 h 10000"/>
                <a:gd name="connsiteX104" fmla="*/ 9984 w 10000"/>
                <a:gd name="connsiteY104" fmla="*/ 9430 h 10000"/>
                <a:gd name="connsiteX105" fmla="*/ 10000 w 10000"/>
                <a:gd name="connsiteY105" fmla="*/ 9363 h 10000"/>
                <a:gd name="connsiteX106" fmla="*/ 10000 w 10000"/>
                <a:gd name="connsiteY106" fmla="*/ 2015 h 10000"/>
                <a:gd name="connsiteX107" fmla="*/ 10000 w 10000"/>
                <a:gd name="connsiteY107" fmla="*/ 2015 h 10000"/>
                <a:gd name="connsiteX108" fmla="*/ 10000 w 10000"/>
                <a:gd name="connsiteY108" fmla="*/ 1972 h 10000"/>
                <a:gd name="connsiteX109" fmla="*/ 10000 w 10000"/>
                <a:gd name="connsiteY109" fmla="*/ 1972 h 10000"/>
                <a:gd name="connsiteX110" fmla="*/ 10000 w 10000"/>
                <a:gd name="connsiteY110" fmla="*/ 1868 h 10000"/>
                <a:gd name="connsiteX111" fmla="*/ 9984 w 10000"/>
                <a:gd name="connsiteY111" fmla="*/ 1770 h 10000"/>
                <a:gd name="connsiteX112" fmla="*/ 9953 w 10000"/>
                <a:gd name="connsiteY112" fmla="*/ 1672 h 10000"/>
                <a:gd name="connsiteX113" fmla="*/ 9907 w 10000"/>
                <a:gd name="connsiteY113" fmla="*/ 1574 h 10000"/>
                <a:gd name="connsiteX114" fmla="*/ 9845 w 10000"/>
                <a:gd name="connsiteY114" fmla="*/ 1476 h 10000"/>
                <a:gd name="connsiteX115" fmla="*/ 9782 w 10000"/>
                <a:gd name="connsiteY115" fmla="*/ 1384 h 10000"/>
                <a:gd name="connsiteX116" fmla="*/ 9703 w 10000"/>
                <a:gd name="connsiteY116" fmla="*/ 1292 h 10000"/>
                <a:gd name="connsiteX117" fmla="*/ 9610 w 10000"/>
                <a:gd name="connsiteY117" fmla="*/ 1206 h 10000"/>
                <a:gd name="connsiteX118" fmla="*/ 9502 w 10000"/>
                <a:gd name="connsiteY118" fmla="*/ 1115 h 10000"/>
                <a:gd name="connsiteX119" fmla="*/ 9392 w 10000"/>
                <a:gd name="connsiteY119" fmla="*/ 1035 h 10000"/>
                <a:gd name="connsiteX120" fmla="*/ 9284 w 10000"/>
                <a:gd name="connsiteY120" fmla="*/ 949 h 10000"/>
                <a:gd name="connsiteX121" fmla="*/ 9143 w 10000"/>
                <a:gd name="connsiteY121" fmla="*/ 870 h 10000"/>
                <a:gd name="connsiteX122" fmla="*/ 9003 w 10000"/>
                <a:gd name="connsiteY122" fmla="*/ 796 h 10000"/>
                <a:gd name="connsiteX123" fmla="*/ 8863 w 10000"/>
                <a:gd name="connsiteY123" fmla="*/ 716 h 10000"/>
                <a:gd name="connsiteX124" fmla="*/ 8707 w 10000"/>
                <a:gd name="connsiteY124" fmla="*/ 649 h 10000"/>
                <a:gd name="connsiteX125" fmla="*/ 8536 w 10000"/>
                <a:gd name="connsiteY125" fmla="*/ 582 h 10000"/>
                <a:gd name="connsiteX126" fmla="*/ 8364 w 10000"/>
                <a:gd name="connsiteY126" fmla="*/ 514 h 10000"/>
                <a:gd name="connsiteX127" fmla="*/ 8178 w 10000"/>
                <a:gd name="connsiteY127" fmla="*/ 453 h 10000"/>
                <a:gd name="connsiteX128" fmla="*/ 7990 w 10000"/>
                <a:gd name="connsiteY128" fmla="*/ 392 h 10000"/>
                <a:gd name="connsiteX129" fmla="*/ 7788 w 10000"/>
                <a:gd name="connsiteY129" fmla="*/ 337 h 10000"/>
                <a:gd name="connsiteX130" fmla="*/ 7586 w 10000"/>
                <a:gd name="connsiteY130" fmla="*/ 288 h 10000"/>
                <a:gd name="connsiteX131" fmla="*/ 7382 w 10000"/>
                <a:gd name="connsiteY131" fmla="*/ 239 h 10000"/>
                <a:gd name="connsiteX132" fmla="*/ 7165 w 10000"/>
                <a:gd name="connsiteY132" fmla="*/ 196 h 10000"/>
                <a:gd name="connsiteX133" fmla="*/ 6947 w 10000"/>
                <a:gd name="connsiteY133" fmla="*/ 159 h 10000"/>
                <a:gd name="connsiteX134" fmla="*/ 6713 w 10000"/>
                <a:gd name="connsiteY134" fmla="*/ 122 h 10000"/>
                <a:gd name="connsiteX135" fmla="*/ 6480 w 10000"/>
                <a:gd name="connsiteY135" fmla="*/ 92 h 10000"/>
                <a:gd name="connsiteX136" fmla="*/ 6246 w 10000"/>
                <a:gd name="connsiteY136" fmla="*/ 61 h 10000"/>
                <a:gd name="connsiteX137" fmla="*/ 5997 w 10000"/>
                <a:gd name="connsiteY137" fmla="*/ 43 h 10000"/>
                <a:gd name="connsiteX138" fmla="*/ 5763 w 10000"/>
                <a:gd name="connsiteY138" fmla="*/ 24 h 10000"/>
                <a:gd name="connsiteX139" fmla="*/ 5514 w 10000"/>
                <a:gd name="connsiteY139" fmla="*/ 12 h 10000"/>
                <a:gd name="connsiteX140" fmla="*/ 5248 w 10000"/>
                <a:gd name="connsiteY140" fmla="*/ 6 h 10000"/>
                <a:gd name="connsiteX141" fmla="*/ 5000 w 10000"/>
                <a:gd name="connsiteY141" fmla="*/ 0 h 10000"/>
                <a:gd name="connsiteX142" fmla="*/ 5000 w 10000"/>
                <a:gd name="connsiteY142" fmla="*/ 0 h 10000"/>
                <a:gd name="connsiteX0" fmla="*/ 5000 w 10000"/>
                <a:gd name="connsiteY0" fmla="*/ 0 h 10000"/>
                <a:gd name="connsiteX1" fmla="*/ 5000 w 10000"/>
                <a:gd name="connsiteY1" fmla="*/ 0 h 10000"/>
                <a:gd name="connsiteX2" fmla="*/ 4641 w 10000"/>
                <a:gd name="connsiteY2" fmla="*/ 6 h 10000"/>
                <a:gd name="connsiteX3" fmla="*/ 4299 w 10000"/>
                <a:gd name="connsiteY3" fmla="*/ 18 h 10000"/>
                <a:gd name="connsiteX4" fmla="*/ 3956 w 10000"/>
                <a:gd name="connsiteY4" fmla="*/ 43 h 10000"/>
                <a:gd name="connsiteX5" fmla="*/ 3630 w 10000"/>
                <a:gd name="connsiteY5" fmla="*/ 80 h 10000"/>
                <a:gd name="connsiteX6" fmla="*/ 3302 w 10000"/>
                <a:gd name="connsiteY6" fmla="*/ 116 h 10000"/>
                <a:gd name="connsiteX7" fmla="*/ 2990 w 10000"/>
                <a:gd name="connsiteY7" fmla="*/ 165 h 10000"/>
                <a:gd name="connsiteX8" fmla="*/ 2695 w 10000"/>
                <a:gd name="connsiteY8" fmla="*/ 220 h 10000"/>
                <a:gd name="connsiteX9" fmla="*/ 2398 w 10000"/>
                <a:gd name="connsiteY9" fmla="*/ 288 h 10000"/>
                <a:gd name="connsiteX10" fmla="*/ 2118 w 10000"/>
                <a:gd name="connsiteY10" fmla="*/ 361 h 10000"/>
                <a:gd name="connsiteX11" fmla="*/ 1852 w 10000"/>
                <a:gd name="connsiteY11" fmla="*/ 435 h 10000"/>
                <a:gd name="connsiteX12" fmla="*/ 1604 w 10000"/>
                <a:gd name="connsiteY12" fmla="*/ 521 h 10000"/>
                <a:gd name="connsiteX13" fmla="*/ 1370 w 10000"/>
                <a:gd name="connsiteY13" fmla="*/ 612 h 10000"/>
                <a:gd name="connsiteX14" fmla="*/ 1152 w 10000"/>
                <a:gd name="connsiteY14" fmla="*/ 710 h 10000"/>
                <a:gd name="connsiteX15" fmla="*/ 950 w 10000"/>
                <a:gd name="connsiteY15" fmla="*/ 814 h 10000"/>
                <a:gd name="connsiteX16" fmla="*/ 762 w 10000"/>
                <a:gd name="connsiteY16" fmla="*/ 925 h 10000"/>
                <a:gd name="connsiteX17" fmla="*/ 592 w 10000"/>
                <a:gd name="connsiteY17" fmla="*/ 1035 h 10000"/>
                <a:gd name="connsiteX18" fmla="*/ 3723 w 10000"/>
                <a:gd name="connsiteY18" fmla="*/ 1035 h 10000"/>
                <a:gd name="connsiteX19" fmla="*/ 3723 w 10000"/>
                <a:gd name="connsiteY19" fmla="*/ 1035 h 10000"/>
                <a:gd name="connsiteX20" fmla="*/ 3878 w 10000"/>
                <a:gd name="connsiteY20" fmla="*/ 1004 h 10000"/>
                <a:gd name="connsiteX21" fmla="*/ 4019 w 10000"/>
                <a:gd name="connsiteY21" fmla="*/ 980 h 10000"/>
                <a:gd name="connsiteX22" fmla="*/ 4175 w 10000"/>
                <a:gd name="connsiteY22" fmla="*/ 961 h 10000"/>
                <a:gd name="connsiteX23" fmla="*/ 4331 w 10000"/>
                <a:gd name="connsiteY23" fmla="*/ 943 h 10000"/>
                <a:gd name="connsiteX24" fmla="*/ 4501 w 10000"/>
                <a:gd name="connsiteY24" fmla="*/ 931 h 10000"/>
                <a:gd name="connsiteX25" fmla="*/ 4657 w 10000"/>
                <a:gd name="connsiteY25" fmla="*/ 919 h 10000"/>
                <a:gd name="connsiteX26" fmla="*/ 4829 w 10000"/>
                <a:gd name="connsiteY26" fmla="*/ 912 h 10000"/>
                <a:gd name="connsiteX27" fmla="*/ 5000 w 10000"/>
                <a:gd name="connsiteY27" fmla="*/ 912 h 10000"/>
                <a:gd name="connsiteX28" fmla="*/ 5000 w 10000"/>
                <a:gd name="connsiteY28" fmla="*/ 912 h 10000"/>
                <a:gd name="connsiteX29" fmla="*/ 5264 w 10000"/>
                <a:gd name="connsiteY29" fmla="*/ 919 h 10000"/>
                <a:gd name="connsiteX30" fmla="*/ 5545 w 10000"/>
                <a:gd name="connsiteY30" fmla="*/ 931 h 10000"/>
                <a:gd name="connsiteX31" fmla="*/ 5794 w 10000"/>
                <a:gd name="connsiteY31" fmla="*/ 955 h 10000"/>
                <a:gd name="connsiteX32" fmla="*/ 6044 w 10000"/>
                <a:gd name="connsiteY32" fmla="*/ 992 h 10000"/>
                <a:gd name="connsiteX33" fmla="*/ 6277 w 10000"/>
                <a:gd name="connsiteY33" fmla="*/ 1041 h 10000"/>
                <a:gd name="connsiteX34" fmla="*/ 6496 w 10000"/>
                <a:gd name="connsiteY34" fmla="*/ 1090 h 10000"/>
                <a:gd name="connsiteX35" fmla="*/ 6713 w 10000"/>
                <a:gd name="connsiteY35" fmla="*/ 1151 h 10000"/>
                <a:gd name="connsiteX36" fmla="*/ 6900 w 10000"/>
                <a:gd name="connsiteY36" fmla="*/ 1219 h 10000"/>
                <a:gd name="connsiteX37" fmla="*/ 7072 w 10000"/>
                <a:gd name="connsiteY37" fmla="*/ 1298 h 10000"/>
                <a:gd name="connsiteX38" fmla="*/ 7227 w 10000"/>
                <a:gd name="connsiteY38" fmla="*/ 1378 h 10000"/>
                <a:gd name="connsiteX39" fmla="*/ 7367 w 10000"/>
                <a:gd name="connsiteY39" fmla="*/ 1464 h 10000"/>
                <a:gd name="connsiteX40" fmla="*/ 7476 w 10000"/>
                <a:gd name="connsiteY40" fmla="*/ 1555 h 10000"/>
                <a:gd name="connsiteX41" fmla="*/ 7570 w 10000"/>
                <a:gd name="connsiteY41" fmla="*/ 1653 h 10000"/>
                <a:gd name="connsiteX42" fmla="*/ 7632 w 10000"/>
                <a:gd name="connsiteY42" fmla="*/ 1758 h 10000"/>
                <a:gd name="connsiteX43" fmla="*/ 7679 w 10000"/>
                <a:gd name="connsiteY43" fmla="*/ 1862 h 10000"/>
                <a:gd name="connsiteX44" fmla="*/ 7694 w 10000"/>
                <a:gd name="connsiteY44" fmla="*/ 1972 h 10000"/>
                <a:gd name="connsiteX45" fmla="*/ 7694 w 10000"/>
                <a:gd name="connsiteY45" fmla="*/ 1972 h 10000"/>
                <a:gd name="connsiteX46" fmla="*/ 7679 w 10000"/>
                <a:gd name="connsiteY46" fmla="*/ 2070 h 10000"/>
                <a:gd name="connsiteX47" fmla="*/ 7648 w 10000"/>
                <a:gd name="connsiteY47" fmla="*/ 2162 h 10000"/>
                <a:gd name="connsiteX48" fmla="*/ 7601 w 10000"/>
                <a:gd name="connsiteY48" fmla="*/ 2260 h 10000"/>
                <a:gd name="connsiteX49" fmla="*/ 7539 w 10000"/>
                <a:gd name="connsiteY49" fmla="*/ 2352 h 10000"/>
                <a:gd name="connsiteX50" fmla="*/ 7445 w 10000"/>
                <a:gd name="connsiteY50" fmla="*/ 2443 h 10000"/>
                <a:gd name="connsiteX51" fmla="*/ 7351 w 10000"/>
                <a:gd name="connsiteY51" fmla="*/ 2535 h 10000"/>
                <a:gd name="connsiteX52" fmla="*/ 7227 w 10000"/>
                <a:gd name="connsiteY52" fmla="*/ 2621 h 10000"/>
                <a:gd name="connsiteX53" fmla="*/ 7088 w 10000"/>
                <a:gd name="connsiteY53" fmla="*/ 2713 h 10000"/>
                <a:gd name="connsiteX54" fmla="*/ 6947 w 10000"/>
                <a:gd name="connsiteY54" fmla="*/ 2799 h 10000"/>
                <a:gd name="connsiteX55" fmla="*/ 6776 w 10000"/>
                <a:gd name="connsiteY55" fmla="*/ 2884 h 10000"/>
                <a:gd name="connsiteX56" fmla="*/ 6604 w 10000"/>
                <a:gd name="connsiteY56" fmla="*/ 2970 h 10000"/>
                <a:gd name="connsiteX57" fmla="*/ 6403 w 10000"/>
                <a:gd name="connsiteY57" fmla="*/ 3056 h 10000"/>
                <a:gd name="connsiteX58" fmla="*/ 6199 w 10000"/>
                <a:gd name="connsiteY58" fmla="*/ 3135 h 10000"/>
                <a:gd name="connsiteX59" fmla="*/ 5981 w 10000"/>
                <a:gd name="connsiteY59" fmla="*/ 3221 h 10000"/>
                <a:gd name="connsiteX60" fmla="*/ 5498 w 10000"/>
                <a:gd name="connsiteY60" fmla="*/ 3380 h 10000"/>
                <a:gd name="connsiteX61" fmla="*/ 4984 w 10000"/>
                <a:gd name="connsiteY61" fmla="*/ 3539 h 10000"/>
                <a:gd name="connsiteX62" fmla="*/ 4424 w 10000"/>
                <a:gd name="connsiteY62" fmla="*/ 3699 h 10000"/>
                <a:gd name="connsiteX63" fmla="*/ 3847 w 10000"/>
                <a:gd name="connsiteY63" fmla="*/ 3852 h 10000"/>
                <a:gd name="connsiteX64" fmla="*/ 3224 w 10000"/>
                <a:gd name="connsiteY64" fmla="*/ 3999 h 10000"/>
                <a:gd name="connsiteX65" fmla="*/ 2586 w 10000"/>
                <a:gd name="connsiteY65" fmla="*/ 4152 h 10000"/>
                <a:gd name="connsiteX66" fmla="*/ 1915 w 10000"/>
                <a:gd name="connsiteY66" fmla="*/ 4299 h 10000"/>
                <a:gd name="connsiteX67" fmla="*/ 561 w 10000"/>
                <a:gd name="connsiteY67" fmla="*/ 4593 h 10000"/>
                <a:gd name="connsiteX68" fmla="*/ 561 w 10000"/>
                <a:gd name="connsiteY68" fmla="*/ 4593 h 10000"/>
                <a:gd name="connsiteX69" fmla="*/ 0 w 10000"/>
                <a:gd name="connsiteY69" fmla="*/ 5101 h 10000"/>
                <a:gd name="connsiteX70" fmla="*/ 0 w 10000"/>
                <a:gd name="connsiteY70" fmla="*/ 9363 h 10000"/>
                <a:gd name="connsiteX71" fmla="*/ 0 w 10000"/>
                <a:gd name="connsiteY71" fmla="*/ 9363 h 10000"/>
                <a:gd name="connsiteX72" fmla="*/ 0 w 10000"/>
                <a:gd name="connsiteY72" fmla="*/ 9430 h 10000"/>
                <a:gd name="connsiteX73" fmla="*/ 31 w 10000"/>
                <a:gd name="connsiteY73" fmla="*/ 9492 h 10000"/>
                <a:gd name="connsiteX74" fmla="*/ 62 w 10000"/>
                <a:gd name="connsiteY74" fmla="*/ 9553 h 10000"/>
                <a:gd name="connsiteX75" fmla="*/ 124 w 10000"/>
                <a:gd name="connsiteY75" fmla="*/ 9614 h 10000"/>
                <a:gd name="connsiteX76" fmla="*/ 187 w 10000"/>
                <a:gd name="connsiteY76" fmla="*/ 9669 h 10000"/>
                <a:gd name="connsiteX77" fmla="*/ 264 w 10000"/>
                <a:gd name="connsiteY77" fmla="*/ 9718 h 10000"/>
                <a:gd name="connsiteX78" fmla="*/ 358 w 10000"/>
                <a:gd name="connsiteY78" fmla="*/ 9767 h 10000"/>
                <a:gd name="connsiteX79" fmla="*/ 467 w 10000"/>
                <a:gd name="connsiteY79" fmla="*/ 9816 h 10000"/>
                <a:gd name="connsiteX80" fmla="*/ 576 w 10000"/>
                <a:gd name="connsiteY80" fmla="*/ 9853 h 10000"/>
                <a:gd name="connsiteX81" fmla="*/ 700 w 10000"/>
                <a:gd name="connsiteY81" fmla="*/ 9890 h 10000"/>
                <a:gd name="connsiteX82" fmla="*/ 841 w 10000"/>
                <a:gd name="connsiteY82" fmla="*/ 9927 h 10000"/>
                <a:gd name="connsiteX83" fmla="*/ 981 w 10000"/>
                <a:gd name="connsiteY83" fmla="*/ 9951 h 10000"/>
                <a:gd name="connsiteX84" fmla="*/ 1136 w 10000"/>
                <a:gd name="connsiteY84" fmla="*/ 9976 h 10000"/>
                <a:gd name="connsiteX85" fmla="*/ 1292 w 10000"/>
                <a:gd name="connsiteY85" fmla="*/ 9988 h 10000"/>
                <a:gd name="connsiteX86" fmla="*/ 1448 w 10000"/>
                <a:gd name="connsiteY86" fmla="*/ 10000 h 10000"/>
                <a:gd name="connsiteX87" fmla="*/ 1620 w 10000"/>
                <a:gd name="connsiteY87" fmla="*/ 10000 h 10000"/>
                <a:gd name="connsiteX88" fmla="*/ 8380 w 10000"/>
                <a:gd name="connsiteY88" fmla="*/ 10000 h 10000"/>
                <a:gd name="connsiteX89" fmla="*/ 8380 w 10000"/>
                <a:gd name="connsiteY89" fmla="*/ 10000 h 10000"/>
                <a:gd name="connsiteX90" fmla="*/ 8536 w 10000"/>
                <a:gd name="connsiteY90" fmla="*/ 10000 h 10000"/>
                <a:gd name="connsiteX91" fmla="*/ 8707 w 10000"/>
                <a:gd name="connsiteY91" fmla="*/ 9988 h 10000"/>
                <a:gd name="connsiteX92" fmla="*/ 8863 w 10000"/>
                <a:gd name="connsiteY92" fmla="*/ 9976 h 10000"/>
                <a:gd name="connsiteX93" fmla="*/ 9003 w 10000"/>
                <a:gd name="connsiteY93" fmla="*/ 9951 h 10000"/>
                <a:gd name="connsiteX94" fmla="*/ 9143 w 10000"/>
                <a:gd name="connsiteY94" fmla="*/ 9927 h 10000"/>
                <a:gd name="connsiteX95" fmla="*/ 9284 w 10000"/>
                <a:gd name="connsiteY95" fmla="*/ 9890 h 10000"/>
                <a:gd name="connsiteX96" fmla="*/ 9408 w 10000"/>
                <a:gd name="connsiteY96" fmla="*/ 9853 h 10000"/>
                <a:gd name="connsiteX97" fmla="*/ 9517 w 10000"/>
                <a:gd name="connsiteY97" fmla="*/ 9816 h 10000"/>
                <a:gd name="connsiteX98" fmla="*/ 9626 w 10000"/>
                <a:gd name="connsiteY98" fmla="*/ 9767 h 10000"/>
                <a:gd name="connsiteX99" fmla="*/ 9719 w 10000"/>
                <a:gd name="connsiteY99" fmla="*/ 9718 h 10000"/>
                <a:gd name="connsiteX100" fmla="*/ 9797 w 10000"/>
                <a:gd name="connsiteY100" fmla="*/ 9669 h 10000"/>
                <a:gd name="connsiteX101" fmla="*/ 9876 w 10000"/>
                <a:gd name="connsiteY101" fmla="*/ 9614 h 10000"/>
                <a:gd name="connsiteX102" fmla="*/ 9922 w 10000"/>
                <a:gd name="connsiteY102" fmla="*/ 9553 h 10000"/>
                <a:gd name="connsiteX103" fmla="*/ 9969 w 10000"/>
                <a:gd name="connsiteY103" fmla="*/ 9492 h 10000"/>
                <a:gd name="connsiteX104" fmla="*/ 9984 w 10000"/>
                <a:gd name="connsiteY104" fmla="*/ 9430 h 10000"/>
                <a:gd name="connsiteX105" fmla="*/ 10000 w 10000"/>
                <a:gd name="connsiteY105" fmla="*/ 9363 h 10000"/>
                <a:gd name="connsiteX106" fmla="*/ 10000 w 10000"/>
                <a:gd name="connsiteY106" fmla="*/ 2015 h 10000"/>
                <a:gd name="connsiteX107" fmla="*/ 10000 w 10000"/>
                <a:gd name="connsiteY107" fmla="*/ 2015 h 10000"/>
                <a:gd name="connsiteX108" fmla="*/ 10000 w 10000"/>
                <a:gd name="connsiteY108" fmla="*/ 1972 h 10000"/>
                <a:gd name="connsiteX109" fmla="*/ 10000 w 10000"/>
                <a:gd name="connsiteY109" fmla="*/ 1972 h 10000"/>
                <a:gd name="connsiteX110" fmla="*/ 10000 w 10000"/>
                <a:gd name="connsiteY110" fmla="*/ 1868 h 10000"/>
                <a:gd name="connsiteX111" fmla="*/ 9984 w 10000"/>
                <a:gd name="connsiteY111" fmla="*/ 1770 h 10000"/>
                <a:gd name="connsiteX112" fmla="*/ 9953 w 10000"/>
                <a:gd name="connsiteY112" fmla="*/ 1672 h 10000"/>
                <a:gd name="connsiteX113" fmla="*/ 9907 w 10000"/>
                <a:gd name="connsiteY113" fmla="*/ 1574 h 10000"/>
                <a:gd name="connsiteX114" fmla="*/ 9845 w 10000"/>
                <a:gd name="connsiteY114" fmla="*/ 1476 h 10000"/>
                <a:gd name="connsiteX115" fmla="*/ 9782 w 10000"/>
                <a:gd name="connsiteY115" fmla="*/ 1384 h 10000"/>
                <a:gd name="connsiteX116" fmla="*/ 9703 w 10000"/>
                <a:gd name="connsiteY116" fmla="*/ 1292 h 10000"/>
                <a:gd name="connsiteX117" fmla="*/ 9610 w 10000"/>
                <a:gd name="connsiteY117" fmla="*/ 1206 h 10000"/>
                <a:gd name="connsiteX118" fmla="*/ 9502 w 10000"/>
                <a:gd name="connsiteY118" fmla="*/ 1115 h 10000"/>
                <a:gd name="connsiteX119" fmla="*/ 9392 w 10000"/>
                <a:gd name="connsiteY119" fmla="*/ 1035 h 10000"/>
                <a:gd name="connsiteX120" fmla="*/ 9284 w 10000"/>
                <a:gd name="connsiteY120" fmla="*/ 949 h 10000"/>
                <a:gd name="connsiteX121" fmla="*/ 9143 w 10000"/>
                <a:gd name="connsiteY121" fmla="*/ 870 h 10000"/>
                <a:gd name="connsiteX122" fmla="*/ 9003 w 10000"/>
                <a:gd name="connsiteY122" fmla="*/ 796 h 10000"/>
                <a:gd name="connsiteX123" fmla="*/ 8863 w 10000"/>
                <a:gd name="connsiteY123" fmla="*/ 716 h 10000"/>
                <a:gd name="connsiteX124" fmla="*/ 8707 w 10000"/>
                <a:gd name="connsiteY124" fmla="*/ 649 h 10000"/>
                <a:gd name="connsiteX125" fmla="*/ 8536 w 10000"/>
                <a:gd name="connsiteY125" fmla="*/ 582 h 10000"/>
                <a:gd name="connsiteX126" fmla="*/ 8364 w 10000"/>
                <a:gd name="connsiteY126" fmla="*/ 514 h 10000"/>
                <a:gd name="connsiteX127" fmla="*/ 8178 w 10000"/>
                <a:gd name="connsiteY127" fmla="*/ 453 h 10000"/>
                <a:gd name="connsiteX128" fmla="*/ 7990 w 10000"/>
                <a:gd name="connsiteY128" fmla="*/ 392 h 10000"/>
                <a:gd name="connsiteX129" fmla="*/ 7788 w 10000"/>
                <a:gd name="connsiteY129" fmla="*/ 337 h 10000"/>
                <a:gd name="connsiteX130" fmla="*/ 7586 w 10000"/>
                <a:gd name="connsiteY130" fmla="*/ 288 h 10000"/>
                <a:gd name="connsiteX131" fmla="*/ 7382 w 10000"/>
                <a:gd name="connsiteY131" fmla="*/ 239 h 10000"/>
                <a:gd name="connsiteX132" fmla="*/ 7165 w 10000"/>
                <a:gd name="connsiteY132" fmla="*/ 196 h 10000"/>
                <a:gd name="connsiteX133" fmla="*/ 6947 w 10000"/>
                <a:gd name="connsiteY133" fmla="*/ 159 h 10000"/>
                <a:gd name="connsiteX134" fmla="*/ 6713 w 10000"/>
                <a:gd name="connsiteY134" fmla="*/ 122 h 10000"/>
                <a:gd name="connsiteX135" fmla="*/ 6480 w 10000"/>
                <a:gd name="connsiteY135" fmla="*/ 92 h 10000"/>
                <a:gd name="connsiteX136" fmla="*/ 6246 w 10000"/>
                <a:gd name="connsiteY136" fmla="*/ 61 h 10000"/>
                <a:gd name="connsiteX137" fmla="*/ 5997 w 10000"/>
                <a:gd name="connsiteY137" fmla="*/ 43 h 10000"/>
                <a:gd name="connsiteX138" fmla="*/ 5763 w 10000"/>
                <a:gd name="connsiteY138" fmla="*/ 24 h 10000"/>
                <a:gd name="connsiteX139" fmla="*/ 5514 w 10000"/>
                <a:gd name="connsiteY139" fmla="*/ 12 h 10000"/>
                <a:gd name="connsiteX140" fmla="*/ 5248 w 10000"/>
                <a:gd name="connsiteY140" fmla="*/ 6 h 10000"/>
                <a:gd name="connsiteX141" fmla="*/ 5000 w 10000"/>
                <a:gd name="connsiteY141" fmla="*/ 0 h 10000"/>
                <a:gd name="connsiteX142" fmla="*/ 5000 w 10000"/>
                <a:gd name="connsiteY142" fmla="*/ 0 h 10000"/>
                <a:gd name="connsiteX0" fmla="*/ 5000 w 10000"/>
                <a:gd name="connsiteY0" fmla="*/ 0 h 10000"/>
                <a:gd name="connsiteX1" fmla="*/ 5000 w 10000"/>
                <a:gd name="connsiteY1" fmla="*/ 0 h 10000"/>
                <a:gd name="connsiteX2" fmla="*/ 4641 w 10000"/>
                <a:gd name="connsiteY2" fmla="*/ 6 h 10000"/>
                <a:gd name="connsiteX3" fmla="*/ 4299 w 10000"/>
                <a:gd name="connsiteY3" fmla="*/ 18 h 10000"/>
                <a:gd name="connsiteX4" fmla="*/ 3956 w 10000"/>
                <a:gd name="connsiteY4" fmla="*/ 43 h 10000"/>
                <a:gd name="connsiteX5" fmla="*/ 3630 w 10000"/>
                <a:gd name="connsiteY5" fmla="*/ 80 h 10000"/>
                <a:gd name="connsiteX6" fmla="*/ 3302 w 10000"/>
                <a:gd name="connsiteY6" fmla="*/ 116 h 10000"/>
                <a:gd name="connsiteX7" fmla="*/ 2990 w 10000"/>
                <a:gd name="connsiteY7" fmla="*/ 165 h 10000"/>
                <a:gd name="connsiteX8" fmla="*/ 2695 w 10000"/>
                <a:gd name="connsiteY8" fmla="*/ 220 h 10000"/>
                <a:gd name="connsiteX9" fmla="*/ 2398 w 10000"/>
                <a:gd name="connsiteY9" fmla="*/ 288 h 10000"/>
                <a:gd name="connsiteX10" fmla="*/ 2118 w 10000"/>
                <a:gd name="connsiteY10" fmla="*/ 361 h 10000"/>
                <a:gd name="connsiteX11" fmla="*/ 1852 w 10000"/>
                <a:gd name="connsiteY11" fmla="*/ 435 h 10000"/>
                <a:gd name="connsiteX12" fmla="*/ 1604 w 10000"/>
                <a:gd name="connsiteY12" fmla="*/ 521 h 10000"/>
                <a:gd name="connsiteX13" fmla="*/ 1370 w 10000"/>
                <a:gd name="connsiteY13" fmla="*/ 612 h 10000"/>
                <a:gd name="connsiteX14" fmla="*/ 1152 w 10000"/>
                <a:gd name="connsiteY14" fmla="*/ 710 h 10000"/>
                <a:gd name="connsiteX15" fmla="*/ 950 w 10000"/>
                <a:gd name="connsiteY15" fmla="*/ 814 h 10000"/>
                <a:gd name="connsiteX16" fmla="*/ 762 w 10000"/>
                <a:gd name="connsiteY16" fmla="*/ 925 h 10000"/>
                <a:gd name="connsiteX17" fmla="*/ 592 w 10000"/>
                <a:gd name="connsiteY17" fmla="*/ 1035 h 10000"/>
                <a:gd name="connsiteX18" fmla="*/ 3723 w 10000"/>
                <a:gd name="connsiteY18" fmla="*/ 1035 h 10000"/>
                <a:gd name="connsiteX19" fmla="*/ 3723 w 10000"/>
                <a:gd name="connsiteY19" fmla="*/ 1035 h 10000"/>
                <a:gd name="connsiteX20" fmla="*/ 3878 w 10000"/>
                <a:gd name="connsiteY20" fmla="*/ 1004 h 10000"/>
                <a:gd name="connsiteX21" fmla="*/ 4019 w 10000"/>
                <a:gd name="connsiteY21" fmla="*/ 980 h 10000"/>
                <a:gd name="connsiteX22" fmla="*/ 4175 w 10000"/>
                <a:gd name="connsiteY22" fmla="*/ 961 h 10000"/>
                <a:gd name="connsiteX23" fmla="*/ 4331 w 10000"/>
                <a:gd name="connsiteY23" fmla="*/ 943 h 10000"/>
                <a:gd name="connsiteX24" fmla="*/ 4501 w 10000"/>
                <a:gd name="connsiteY24" fmla="*/ 931 h 10000"/>
                <a:gd name="connsiteX25" fmla="*/ 4657 w 10000"/>
                <a:gd name="connsiteY25" fmla="*/ 919 h 10000"/>
                <a:gd name="connsiteX26" fmla="*/ 4829 w 10000"/>
                <a:gd name="connsiteY26" fmla="*/ 912 h 10000"/>
                <a:gd name="connsiteX27" fmla="*/ 5000 w 10000"/>
                <a:gd name="connsiteY27" fmla="*/ 912 h 10000"/>
                <a:gd name="connsiteX28" fmla="*/ 5000 w 10000"/>
                <a:gd name="connsiteY28" fmla="*/ 912 h 10000"/>
                <a:gd name="connsiteX29" fmla="*/ 5264 w 10000"/>
                <a:gd name="connsiteY29" fmla="*/ 919 h 10000"/>
                <a:gd name="connsiteX30" fmla="*/ 5545 w 10000"/>
                <a:gd name="connsiteY30" fmla="*/ 931 h 10000"/>
                <a:gd name="connsiteX31" fmla="*/ 5794 w 10000"/>
                <a:gd name="connsiteY31" fmla="*/ 955 h 10000"/>
                <a:gd name="connsiteX32" fmla="*/ 6044 w 10000"/>
                <a:gd name="connsiteY32" fmla="*/ 992 h 10000"/>
                <a:gd name="connsiteX33" fmla="*/ 6277 w 10000"/>
                <a:gd name="connsiteY33" fmla="*/ 1041 h 10000"/>
                <a:gd name="connsiteX34" fmla="*/ 6496 w 10000"/>
                <a:gd name="connsiteY34" fmla="*/ 1090 h 10000"/>
                <a:gd name="connsiteX35" fmla="*/ 6713 w 10000"/>
                <a:gd name="connsiteY35" fmla="*/ 1151 h 10000"/>
                <a:gd name="connsiteX36" fmla="*/ 6900 w 10000"/>
                <a:gd name="connsiteY36" fmla="*/ 1219 h 10000"/>
                <a:gd name="connsiteX37" fmla="*/ 7072 w 10000"/>
                <a:gd name="connsiteY37" fmla="*/ 1298 h 10000"/>
                <a:gd name="connsiteX38" fmla="*/ 7227 w 10000"/>
                <a:gd name="connsiteY38" fmla="*/ 1378 h 10000"/>
                <a:gd name="connsiteX39" fmla="*/ 7367 w 10000"/>
                <a:gd name="connsiteY39" fmla="*/ 1464 h 10000"/>
                <a:gd name="connsiteX40" fmla="*/ 7476 w 10000"/>
                <a:gd name="connsiteY40" fmla="*/ 1555 h 10000"/>
                <a:gd name="connsiteX41" fmla="*/ 7570 w 10000"/>
                <a:gd name="connsiteY41" fmla="*/ 1653 h 10000"/>
                <a:gd name="connsiteX42" fmla="*/ 7632 w 10000"/>
                <a:gd name="connsiteY42" fmla="*/ 1758 h 10000"/>
                <a:gd name="connsiteX43" fmla="*/ 7679 w 10000"/>
                <a:gd name="connsiteY43" fmla="*/ 1862 h 10000"/>
                <a:gd name="connsiteX44" fmla="*/ 7694 w 10000"/>
                <a:gd name="connsiteY44" fmla="*/ 1972 h 10000"/>
                <a:gd name="connsiteX45" fmla="*/ 7694 w 10000"/>
                <a:gd name="connsiteY45" fmla="*/ 1972 h 10000"/>
                <a:gd name="connsiteX46" fmla="*/ 7679 w 10000"/>
                <a:gd name="connsiteY46" fmla="*/ 2070 h 10000"/>
                <a:gd name="connsiteX47" fmla="*/ 7648 w 10000"/>
                <a:gd name="connsiteY47" fmla="*/ 2162 h 10000"/>
                <a:gd name="connsiteX48" fmla="*/ 7601 w 10000"/>
                <a:gd name="connsiteY48" fmla="*/ 2260 h 10000"/>
                <a:gd name="connsiteX49" fmla="*/ 7539 w 10000"/>
                <a:gd name="connsiteY49" fmla="*/ 2352 h 10000"/>
                <a:gd name="connsiteX50" fmla="*/ 7445 w 10000"/>
                <a:gd name="connsiteY50" fmla="*/ 2443 h 10000"/>
                <a:gd name="connsiteX51" fmla="*/ 7351 w 10000"/>
                <a:gd name="connsiteY51" fmla="*/ 2535 h 10000"/>
                <a:gd name="connsiteX52" fmla="*/ 7227 w 10000"/>
                <a:gd name="connsiteY52" fmla="*/ 2621 h 10000"/>
                <a:gd name="connsiteX53" fmla="*/ 7088 w 10000"/>
                <a:gd name="connsiteY53" fmla="*/ 2713 h 10000"/>
                <a:gd name="connsiteX54" fmla="*/ 6947 w 10000"/>
                <a:gd name="connsiteY54" fmla="*/ 2799 h 10000"/>
                <a:gd name="connsiteX55" fmla="*/ 6776 w 10000"/>
                <a:gd name="connsiteY55" fmla="*/ 2884 h 10000"/>
                <a:gd name="connsiteX56" fmla="*/ 6604 w 10000"/>
                <a:gd name="connsiteY56" fmla="*/ 2970 h 10000"/>
                <a:gd name="connsiteX57" fmla="*/ 6403 w 10000"/>
                <a:gd name="connsiteY57" fmla="*/ 3056 h 10000"/>
                <a:gd name="connsiteX58" fmla="*/ 6199 w 10000"/>
                <a:gd name="connsiteY58" fmla="*/ 3135 h 10000"/>
                <a:gd name="connsiteX59" fmla="*/ 5981 w 10000"/>
                <a:gd name="connsiteY59" fmla="*/ 3221 h 10000"/>
                <a:gd name="connsiteX60" fmla="*/ 5498 w 10000"/>
                <a:gd name="connsiteY60" fmla="*/ 3380 h 10000"/>
                <a:gd name="connsiteX61" fmla="*/ 4984 w 10000"/>
                <a:gd name="connsiteY61" fmla="*/ 3539 h 10000"/>
                <a:gd name="connsiteX62" fmla="*/ 4424 w 10000"/>
                <a:gd name="connsiteY62" fmla="*/ 3699 h 10000"/>
                <a:gd name="connsiteX63" fmla="*/ 3847 w 10000"/>
                <a:gd name="connsiteY63" fmla="*/ 3852 h 10000"/>
                <a:gd name="connsiteX64" fmla="*/ 3224 w 10000"/>
                <a:gd name="connsiteY64" fmla="*/ 3999 h 10000"/>
                <a:gd name="connsiteX65" fmla="*/ 2586 w 10000"/>
                <a:gd name="connsiteY65" fmla="*/ 4152 h 10000"/>
                <a:gd name="connsiteX66" fmla="*/ 1915 w 10000"/>
                <a:gd name="connsiteY66" fmla="*/ 4299 h 10000"/>
                <a:gd name="connsiteX67" fmla="*/ 561 w 10000"/>
                <a:gd name="connsiteY67" fmla="*/ 4593 h 10000"/>
                <a:gd name="connsiteX68" fmla="*/ 0 w 10000"/>
                <a:gd name="connsiteY68" fmla="*/ 5101 h 10000"/>
                <a:gd name="connsiteX69" fmla="*/ 0 w 10000"/>
                <a:gd name="connsiteY69" fmla="*/ 9363 h 10000"/>
                <a:gd name="connsiteX70" fmla="*/ 0 w 10000"/>
                <a:gd name="connsiteY70" fmla="*/ 9363 h 10000"/>
                <a:gd name="connsiteX71" fmla="*/ 0 w 10000"/>
                <a:gd name="connsiteY71" fmla="*/ 9430 h 10000"/>
                <a:gd name="connsiteX72" fmla="*/ 31 w 10000"/>
                <a:gd name="connsiteY72" fmla="*/ 9492 h 10000"/>
                <a:gd name="connsiteX73" fmla="*/ 62 w 10000"/>
                <a:gd name="connsiteY73" fmla="*/ 9553 h 10000"/>
                <a:gd name="connsiteX74" fmla="*/ 124 w 10000"/>
                <a:gd name="connsiteY74" fmla="*/ 9614 h 10000"/>
                <a:gd name="connsiteX75" fmla="*/ 187 w 10000"/>
                <a:gd name="connsiteY75" fmla="*/ 9669 h 10000"/>
                <a:gd name="connsiteX76" fmla="*/ 264 w 10000"/>
                <a:gd name="connsiteY76" fmla="*/ 9718 h 10000"/>
                <a:gd name="connsiteX77" fmla="*/ 358 w 10000"/>
                <a:gd name="connsiteY77" fmla="*/ 9767 h 10000"/>
                <a:gd name="connsiteX78" fmla="*/ 467 w 10000"/>
                <a:gd name="connsiteY78" fmla="*/ 9816 h 10000"/>
                <a:gd name="connsiteX79" fmla="*/ 576 w 10000"/>
                <a:gd name="connsiteY79" fmla="*/ 9853 h 10000"/>
                <a:gd name="connsiteX80" fmla="*/ 700 w 10000"/>
                <a:gd name="connsiteY80" fmla="*/ 9890 h 10000"/>
                <a:gd name="connsiteX81" fmla="*/ 841 w 10000"/>
                <a:gd name="connsiteY81" fmla="*/ 9927 h 10000"/>
                <a:gd name="connsiteX82" fmla="*/ 981 w 10000"/>
                <a:gd name="connsiteY82" fmla="*/ 9951 h 10000"/>
                <a:gd name="connsiteX83" fmla="*/ 1136 w 10000"/>
                <a:gd name="connsiteY83" fmla="*/ 9976 h 10000"/>
                <a:gd name="connsiteX84" fmla="*/ 1292 w 10000"/>
                <a:gd name="connsiteY84" fmla="*/ 9988 h 10000"/>
                <a:gd name="connsiteX85" fmla="*/ 1448 w 10000"/>
                <a:gd name="connsiteY85" fmla="*/ 10000 h 10000"/>
                <a:gd name="connsiteX86" fmla="*/ 1620 w 10000"/>
                <a:gd name="connsiteY86" fmla="*/ 10000 h 10000"/>
                <a:gd name="connsiteX87" fmla="*/ 8380 w 10000"/>
                <a:gd name="connsiteY87" fmla="*/ 10000 h 10000"/>
                <a:gd name="connsiteX88" fmla="*/ 8380 w 10000"/>
                <a:gd name="connsiteY88" fmla="*/ 10000 h 10000"/>
                <a:gd name="connsiteX89" fmla="*/ 8536 w 10000"/>
                <a:gd name="connsiteY89" fmla="*/ 10000 h 10000"/>
                <a:gd name="connsiteX90" fmla="*/ 8707 w 10000"/>
                <a:gd name="connsiteY90" fmla="*/ 9988 h 10000"/>
                <a:gd name="connsiteX91" fmla="*/ 8863 w 10000"/>
                <a:gd name="connsiteY91" fmla="*/ 9976 h 10000"/>
                <a:gd name="connsiteX92" fmla="*/ 9003 w 10000"/>
                <a:gd name="connsiteY92" fmla="*/ 9951 h 10000"/>
                <a:gd name="connsiteX93" fmla="*/ 9143 w 10000"/>
                <a:gd name="connsiteY93" fmla="*/ 9927 h 10000"/>
                <a:gd name="connsiteX94" fmla="*/ 9284 w 10000"/>
                <a:gd name="connsiteY94" fmla="*/ 9890 h 10000"/>
                <a:gd name="connsiteX95" fmla="*/ 9408 w 10000"/>
                <a:gd name="connsiteY95" fmla="*/ 9853 h 10000"/>
                <a:gd name="connsiteX96" fmla="*/ 9517 w 10000"/>
                <a:gd name="connsiteY96" fmla="*/ 9816 h 10000"/>
                <a:gd name="connsiteX97" fmla="*/ 9626 w 10000"/>
                <a:gd name="connsiteY97" fmla="*/ 9767 h 10000"/>
                <a:gd name="connsiteX98" fmla="*/ 9719 w 10000"/>
                <a:gd name="connsiteY98" fmla="*/ 9718 h 10000"/>
                <a:gd name="connsiteX99" fmla="*/ 9797 w 10000"/>
                <a:gd name="connsiteY99" fmla="*/ 9669 h 10000"/>
                <a:gd name="connsiteX100" fmla="*/ 9876 w 10000"/>
                <a:gd name="connsiteY100" fmla="*/ 9614 h 10000"/>
                <a:gd name="connsiteX101" fmla="*/ 9922 w 10000"/>
                <a:gd name="connsiteY101" fmla="*/ 9553 h 10000"/>
                <a:gd name="connsiteX102" fmla="*/ 9969 w 10000"/>
                <a:gd name="connsiteY102" fmla="*/ 9492 h 10000"/>
                <a:gd name="connsiteX103" fmla="*/ 9984 w 10000"/>
                <a:gd name="connsiteY103" fmla="*/ 9430 h 10000"/>
                <a:gd name="connsiteX104" fmla="*/ 10000 w 10000"/>
                <a:gd name="connsiteY104" fmla="*/ 9363 h 10000"/>
                <a:gd name="connsiteX105" fmla="*/ 10000 w 10000"/>
                <a:gd name="connsiteY105" fmla="*/ 2015 h 10000"/>
                <a:gd name="connsiteX106" fmla="*/ 10000 w 10000"/>
                <a:gd name="connsiteY106" fmla="*/ 2015 h 10000"/>
                <a:gd name="connsiteX107" fmla="*/ 10000 w 10000"/>
                <a:gd name="connsiteY107" fmla="*/ 1972 h 10000"/>
                <a:gd name="connsiteX108" fmla="*/ 10000 w 10000"/>
                <a:gd name="connsiteY108" fmla="*/ 1972 h 10000"/>
                <a:gd name="connsiteX109" fmla="*/ 10000 w 10000"/>
                <a:gd name="connsiteY109" fmla="*/ 1868 h 10000"/>
                <a:gd name="connsiteX110" fmla="*/ 9984 w 10000"/>
                <a:gd name="connsiteY110" fmla="*/ 1770 h 10000"/>
                <a:gd name="connsiteX111" fmla="*/ 9953 w 10000"/>
                <a:gd name="connsiteY111" fmla="*/ 1672 h 10000"/>
                <a:gd name="connsiteX112" fmla="*/ 9907 w 10000"/>
                <a:gd name="connsiteY112" fmla="*/ 1574 h 10000"/>
                <a:gd name="connsiteX113" fmla="*/ 9845 w 10000"/>
                <a:gd name="connsiteY113" fmla="*/ 1476 h 10000"/>
                <a:gd name="connsiteX114" fmla="*/ 9782 w 10000"/>
                <a:gd name="connsiteY114" fmla="*/ 1384 h 10000"/>
                <a:gd name="connsiteX115" fmla="*/ 9703 w 10000"/>
                <a:gd name="connsiteY115" fmla="*/ 1292 h 10000"/>
                <a:gd name="connsiteX116" fmla="*/ 9610 w 10000"/>
                <a:gd name="connsiteY116" fmla="*/ 1206 h 10000"/>
                <a:gd name="connsiteX117" fmla="*/ 9502 w 10000"/>
                <a:gd name="connsiteY117" fmla="*/ 1115 h 10000"/>
                <a:gd name="connsiteX118" fmla="*/ 9392 w 10000"/>
                <a:gd name="connsiteY118" fmla="*/ 1035 h 10000"/>
                <a:gd name="connsiteX119" fmla="*/ 9284 w 10000"/>
                <a:gd name="connsiteY119" fmla="*/ 949 h 10000"/>
                <a:gd name="connsiteX120" fmla="*/ 9143 w 10000"/>
                <a:gd name="connsiteY120" fmla="*/ 870 h 10000"/>
                <a:gd name="connsiteX121" fmla="*/ 9003 w 10000"/>
                <a:gd name="connsiteY121" fmla="*/ 796 h 10000"/>
                <a:gd name="connsiteX122" fmla="*/ 8863 w 10000"/>
                <a:gd name="connsiteY122" fmla="*/ 716 h 10000"/>
                <a:gd name="connsiteX123" fmla="*/ 8707 w 10000"/>
                <a:gd name="connsiteY123" fmla="*/ 649 h 10000"/>
                <a:gd name="connsiteX124" fmla="*/ 8536 w 10000"/>
                <a:gd name="connsiteY124" fmla="*/ 582 h 10000"/>
                <a:gd name="connsiteX125" fmla="*/ 8364 w 10000"/>
                <a:gd name="connsiteY125" fmla="*/ 514 h 10000"/>
                <a:gd name="connsiteX126" fmla="*/ 8178 w 10000"/>
                <a:gd name="connsiteY126" fmla="*/ 453 h 10000"/>
                <a:gd name="connsiteX127" fmla="*/ 7990 w 10000"/>
                <a:gd name="connsiteY127" fmla="*/ 392 h 10000"/>
                <a:gd name="connsiteX128" fmla="*/ 7788 w 10000"/>
                <a:gd name="connsiteY128" fmla="*/ 337 h 10000"/>
                <a:gd name="connsiteX129" fmla="*/ 7586 w 10000"/>
                <a:gd name="connsiteY129" fmla="*/ 288 h 10000"/>
                <a:gd name="connsiteX130" fmla="*/ 7382 w 10000"/>
                <a:gd name="connsiteY130" fmla="*/ 239 h 10000"/>
                <a:gd name="connsiteX131" fmla="*/ 7165 w 10000"/>
                <a:gd name="connsiteY131" fmla="*/ 196 h 10000"/>
                <a:gd name="connsiteX132" fmla="*/ 6947 w 10000"/>
                <a:gd name="connsiteY132" fmla="*/ 159 h 10000"/>
                <a:gd name="connsiteX133" fmla="*/ 6713 w 10000"/>
                <a:gd name="connsiteY133" fmla="*/ 122 h 10000"/>
                <a:gd name="connsiteX134" fmla="*/ 6480 w 10000"/>
                <a:gd name="connsiteY134" fmla="*/ 92 h 10000"/>
                <a:gd name="connsiteX135" fmla="*/ 6246 w 10000"/>
                <a:gd name="connsiteY135" fmla="*/ 61 h 10000"/>
                <a:gd name="connsiteX136" fmla="*/ 5997 w 10000"/>
                <a:gd name="connsiteY136" fmla="*/ 43 h 10000"/>
                <a:gd name="connsiteX137" fmla="*/ 5763 w 10000"/>
                <a:gd name="connsiteY137" fmla="*/ 24 h 10000"/>
                <a:gd name="connsiteX138" fmla="*/ 5514 w 10000"/>
                <a:gd name="connsiteY138" fmla="*/ 12 h 10000"/>
                <a:gd name="connsiteX139" fmla="*/ 5248 w 10000"/>
                <a:gd name="connsiteY139" fmla="*/ 6 h 10000"/>
                <a:gd name="connsiteX140" fmla="*/ 5000 w 10000"/>
                <a:gd name="connsiteY140" fmla="*/ 0 h 10000"/>
                <a:gd name="connsiteX141" fmla="*/ 5000 w 10000"/>
                <a:gd name="connsiteY141" fmla="*/ 0 h 10000"/>
                <a:gd name="connsiteX0" fmla="*/ 5000 w 10000"/>
                <a:gd name="connsiteY0" fmla="*/ 0 h 10000"/>
                <a:gd name="connsiteX1" fmla="*/ 5000 w 10000"/>
                <a:gd name="connsiteY1" fmla="*/ 0 h 10000"/>
                <a:gd name="connsiteX2" fmla="*/ 4641 w 10000"/>
                <a:gd name="connsiteY2" fmla="*/ 6 h 10000"/>
                <a:gd name="connsiteX3" fmla="*/ 4299 w 10000"/>
                <a:gd name="connsiteY3" fmla="*/ 18 h 10000"/>
                <a:gd name="connsiteX4" fmla="*/ 3956 w 10000"/>
                <a:gd name="connsiteY4" fmla="*/ 43 h 10000"/>
                <a:gd name="connsiteX5" fmla="*/ 3630 w 10000"/>
                <a:gd name="connsiteY5" fmla="*/ 80 h 10000"/>
                <a:gd name="connsiteX6" fmla="*/ 3302 w 10000"/>
                <a:gd name="connsiteY6" fmla="*/ 116 h 10000"/>
                <a:gd name="connsiteX7" fmla="*/ 2990 w 10000"/>
                <a:gd name="connsiteY7" fmla="*/ 165 h 10000"/>
                <a:gd name="connsiteX8" fmla="*/ 2695 w 10000"/>
                <a:gd name="connsiteY8" fmla="*/ 220 h 10000"/>
                <a:gd name="connsiteX9" fmla="*/ 2398 w 10000"/>
                <a:gd name="connsiteY9" fmla="*/ 288 h 10000"/>
                <a:gd name="connsiteX10" fmla="*/ 2118 w 10000"/>
                <a:gd name="connsiteY10" fmla="*/ 361 h 10000"/>
                <a:gd name="connsiteX11" fmla="*/ 1852 w 10000"/>
                <a:gd name="connsiteY11" fmla="*/ 435 h 10000"/>
                <a:gd name="connsiteX12" fmla="*/ 1604 w 10000"/>
                <a:gd name="connsiteY12" fmla="*/ 521 h 10000"/>
                <a:gd name="connsiteX13" fmla="*/ 1370 w 10000"/>
                <a:gd name="connsiteY13" fmla="*/ 612 h 10000"/>
                <a:gd name="connsiteX14" fmla="*/ 1152 w 10000"/>
                <a:gd name="connsiteY14" fmla="*/ 710 h 10000"/>
                <a:gd name="connsiteX15" fmla="*/ 950 w 10000"/>
                <a:gd name="connsiteY15" fmla="*/ 814 h 10000"/>
                <a:gd name="connsiteX16" fmla="*/ 762 w 10000"/>
                <a:gd name="connsiteY16" fmla="*/ 925 h 10000"/>
                <a:gd name="connsiteX17" fmla="*/ 592 w 10000"/>
                <a:gd name="connsiteY17" fmla="*/ 1035 h 10000"/>
                <a:gd name="connsiteX18" fmla="*/ 3723 w 10000"/>
                <a:gd name="connsiteY18" fmla="*/ 1035 h 10000"/>
                <a:gd name="connsiteX19" fmla="*/ 3723 w 10000"/>
                <a:gd name="connsiteY19" fmla="*/ 1035 h 10000"/>
                <a:gd name="connsiteX20" fmla="*/ 3878 w 10000"/>
                <a:gd name="connsiteY20" fmla="*/ 1004 h 10000"/>
                <a:gd name="connsiteX21" fmla="*/ 4019 w 10000"/>
                <a:gd name="connsiteY21" fmla="*/ 980 h 10000"/>
                <a:gd name="connsiteX22" fmla="*/ 4175 w 10000"/>
                <a:gd name="connsiteY22" fmla="*/ 961 h 10000"/>
                <a:gd name="connsiteX23" fmla="*/ 4331 w 10000"/>
                <a:gd name="connsiteY23" fmla="*/ 943 h 10000"/>
                <a:gd name="connsiteX24" fmla="*/ 4501 w 10000"/>
                <a:gd name="connsiteY24" fmla="*/ 931 h 10000"/>
                <a:gd name="connsiteX25" fmla="*/ 4657 w 10000"/>
                <a:gd name="connsiteY25" fmla="*/ 919 h 10000"/>
                <a:gd name="connsiteX26" fmla="*/ 4829 w 10000"/>
                <a:gd name="connsiteY26" fmla="*/ 912 h 10000"/>
                <a:gd name="connsiteX27" fmla="*/ 5000 w 10000"/>
                <a:gd name="connsiteY27" fmla="*/ 912 h 10000"/>
                <a:gd name="connsiteX28" fmla="*/ 5000 w 10000"/>
                <a:gd name="connsiteY28" fmla="*/ 912 h 10000"/>
                <a:gd name="connsiteX29" fmla="*/ 5264 w 10000"/>
                <a:gd name="connsiteY29" fmla="*/ 919 h 10000"/>
                <a:gd name="connsiteX30" fmla="*/ 5545 w 10000"/>
                <a:gd name="connsiteY30" fmla="*/ 931 h 10000"/>
                <a:gd name="connsiteX31" fmla="*/ 5794 w 10000"/>
                <a:gd name="connsiteY31" fmla="*/ 955 h 10000"/>
                <a:gd name="connsiteX32" fmla="*/ 6044 w 10000"/>
                <a:gd name="connsiteY32" fmla="*/ 992 h 10000"/>
                <a:gd name="connsiteX33" fmla="*/ 6277 w 10000"/>
                <a:gd name="connsiteY33" fmla="*/ 1041 h 10000"/>
                <a:gd name="connsiteX34" fmla="*/ 6496 w 10000"/>
                <a:gd name="connsiteY34" fmla="*/ 1090 h 10000"/>
                <a:gd name="connsiteX35" fmla="*/ 6713 w 10000"/>
                <a:gd name="connsiteY35" fmla="*/ 1151 h 10000"/>
                <a:gd name="connsiteX36" fmla="*/ 6900 w 10000"/>
                <a:gd name="connsiteY36" fmla="*/ 1219 h 10000"/>
                <a:gd name="connsiteX37" fmla="*/ 7072 w 10000"/>
                <a:gd name="connsiteY37" fmla="*/ 1298 h 10000"/>
                <a:gd name="connsiteX38" fmla="*/ 7227 w 10000"/>
                <a:gd name="connsiteY38" fmla="*/ 1378 h 10000"/>
                <a:gd name="connsiteX39" fmla="*/ 7367 w 10000"/>
                <a:gd name="connsiteY39" fmla="*/ 1464 h 10000"/>
                <a:gd name="connsiteX40" fmla="*/ 7476 w 10000"/>
                <a:gd name="connsiteY40" fmla="*/ 1555 h 10000"/>
                <a:gd name="connsiteX41" fmla="*/ 7570 w 10000"/>
                <a:gd name="connsiteY41" fmla="*/ 1653 h 10000"/>
                <a:gd name="connsiteX42" fmla="*/ 7632 w 10000"/>
                <a:gd name="connsiteY42" fmla="*/ 1758 h 10000"/>
                <a:gd name="connsiteX43" fmla="*/ 7679 w 10000"/>
                <a:gd name="connsiteY43" fmla="*/ 1862 h 10000"/>
                <a:gd name="connsiteX44" fmla="*/ 7694 w 10000"/>
                <a:gd name="connsiteY44" fmla="*/ 1972 h 10000"/>
                <a:gd name="connsiteX45" fmla="*/ 7694 w 10000"/>
                <a:gd name="connsiteY45" fmla="*/ 1972 h 10000"/>
                <a:gd name="connsiteX46" fmla="*/ 7679 w 10000"/>
                <a:gd name="connsiteY46" fmla="*/ 2070 h 10000"/>
                <a:gd name="connsiteX47" fmla="*/ 7648 w 10000"/>
                <a:gd name="connsiteY47" fmla="*/ 2162 h 10000"/>
                <a:gd name="connsiteX48" fmla="*/ 7601 w 10000"/>
                <a:gd name="connsiteY48" fmla="*/ 2260 h 10000"/>
                <a:gd name="connsiteX49" fmla="*/ 7539 w 10000"/>
                <a:gd name="connsiteY49" fmla="*/ 2352 h 10000"/>
                <a:gd name="connsiteX50" fmla="*/ 7445 w 10000"/>
                <a:gd name="connsiteY50" fmla="*/ 2443 h 10000"/>
                <a:gd name="connsiteX51" fmla="*/ 7351 w 10000"/>
                <a:gd name="connsiteY51" fmla="*/ 2535 h 10000"/>
                <a:gd name="connsiteX52" fmla="*/ 7227 w 10000"/>
                <a:gd name="connsiteY52" fmla="*/ 2621 h 10000"/>
                <a:gd name="connsiteX53" fmla="*/ 7088 w 10000"/>
                <a:gd name="connsiteY53" fmla="*/ 2713 h 10000"/>
                <a:gd name="connsiteX54" fmla="*/ 6947 w 10000"/>
                <a:gd name="connsiteY54" fmla="*/ 2799 h 10000"/>
                <a:gd name="connsiteX55" fmla="*/ 6776 w 10000"/>
                <a:gd name="connsiteY55" fmla="*/ 2884 h 10000"/>
                <a:gd name="connsiteX56" fmla="*/ 6604 w 10000"/>
                <a:gd name="connsiteY56" fmla="*/ 2970 h 10000"/>
                <a:gd name="connsiteX57" fmla="*/ 6403 w 10000"/>
                <a:gd name="connsiteY57" fmla="*/ 3056 h 10000"/>
                <a:gd name="connsiteX58" fmla="*/ 6199 w 10000"/>
                <a:gd name="connsiteY58" fmla="*/ 3135 h 10000"/>
                <a:gd name="connsiteX59" fmla="*/ 5981 w 10000"/>
                <a:gd name="connsiteY59" fmla="*/ 3221 h 10000"/>
                <a:gd name="connsiteX60" fmla="*/ 5498 w 10000"/>
                <a:gd name="connsiteY60" fmla="*/ 3380 h 10000"/>
                <a:gd name="connsiteX61" fmla="*/ 4984 w 10000"/>
                <a:gd name="connsiteY61" fmla="*/ 3539 h 10000"/>
                <a:gd name="connsiteX62" fmla="*/ 4424 w 10000"/>
                <a:gd name="connsiteY62" fmla="*/ 3699 h 10000"/>
                <a:gd name="connsiteX63" fmla="*/ 3847 w 10000"/>
                <a:gd name="connsiteY63" fmla="*/ 3852 h 10000"/>
                <a:gd name="connsiteX64" fmla="*/ 3224 w 10000"/>
                <a:gd name="connsiteY64" fmla="*/ 3999 h 10000"/>
                <a:gd name="connsiteX65" fmla="*/ 2586 w 10000"/>
                <a:gd name="connsiteY65" fmla="*/ 4152 h 10000"/>
                <a:gd name="connsiteX66" fmla="*/ 1915 w 10000"/>
                <a:gd name="connsiteY66" fmla="*/ 4299 h 10000"/>
                <a:gd name="connsiteX67" fmla="*/ 561 w 10000"/>
                <a:gd name="connsiteY67" fmla="*/ 4593 h 10000"/>
                <a:gd name="connsiteX68" fmla="*/ 0 w 10000"/>
                <a:gd name="connsiteY68" fmla="*/ 5101 h 10000"/>
                <a:gd name="connsiteX69" fmla="*/ 0 w 10000"/>
                <a:gd name="connsiteY69" fmla="*/ 9363 h 10000"/>
                <a:gd name="connsiteX70" fmla="*/ 0 w 10000"/>
                <a:gd name="connsiteY70" fmla="*/ 9363 h 10000"/>
                <a:gd name="connsiteX71" fmla="*/ 0 w 10000"/>
                <a:gd name="connsiteY71" fmla="*/ 9430 h 10000"/>
                <a:gd name="connsiteX72" fmla="*/ 31 w 10000"/>
                <a:gd name="connsiteY72" fmla="*/ 9492 h 10000"/>
                <a:gd name="connsiteX73" fmla="*/ 62 w 10000"/>
                <a:gd name="connsiteY73" fmla="*/ 9553 h 10000"/>
                <a:gd name="connsiteX74" fmla="*/ 124 w 10000"/>
                <a:gd name="connsiteY74" fmla="*/ 9614 h 10000"/>
                <a:gd name="connsiteX75" fmla="*/ 187 w 10000"/>
                <a:gd name="connsiteY75" fmla="*/ 9669 h 10000"/>
                <a:gd name="connsiteX76" fmla="*/ 264 w 10000"/>
                <a:gd name="connsiteY76" fmla="*/ 9718 h 10000"/>
                <a:gd name="connsiteX77" fmla="*/ 358 w 10000"/>
                <a:gd name="connsiteY77" fmla="*/ 9767 h 10000"/>
                <a:gd name="connsiteX78" fmla="*/ 467 w 10000"/>
                <a:gd name="connsiteY78" fmla="*/ 9816 h 10000"/>
                <a:gd name="connsiteX79" fmla="*/ 576 w 10000"/>
                <a:gd name="connsiteY79" fmla="*/ 9853 h 10000"/>
                <a:gd name="connsiteX80" fmla="*/ 700 w 10000"/>
                <a:gd name="connsiteY80" fmla="*/ 9890 h 10000"/>
                <a:gd name="connsiteX81" fmla="*/ 841 w 10000"/>
                <a:gd name="connsiteY81" fmla="*/ 9927 h 10000"/>
                <a:gd name="connsiteX82" fmla="*/ 981 w 10000"/>
                <a:gd name="connsiteY82" fmla="*/ 9951 h 10000"/>
                <a:gd name="connsiteX83" fmla="*/ 1136 w 10000"/>
                <a:gd name="connsiteY83" fmla="*/ 9976 h 10000"/>
                <a:gd name="connsiteX84" fmla="*/ 1292 w 10000"/>
                <a:gd name="connsiteY84" fmla="*/ 9988 h 10000"/>
                <a:gd name="connsiteX85" fmla="*/ 1448 w 10000"/>
                <a:gd name="connsiteY85" fmla="*/ 10000 h 10000"/>
                <a:gd name="connsiteX86" fmla="*/ 1620 w 10000"/>
                <a:gd name="connsiteY86" fmla="*/ 10000 h 10000"/>
                <a:gd name="connsiteX87" fmla="*/ 8380 w 10000"/>
                <a:gd name="connsiteY87" fmla="*/ 10000 h 10000"/>
                <a:gd name="connsiteX88" fmla="*/ 8380 w 10000"/>
                <a:gd name="connsiteY88" fmla="*/ 10000 h 10000"/>
                <a:gd name="connsiteX89" fmla="*/ 8536 w 10000"/>
                <a:gd name="connsiteY89" fmla="*/ 10000 h 10000"/>
                <a:gd name="connsiteX90" fmla="*/ 8707 w 10000"/>
                <a:gd name="connsiteY90" fmla="*/ 9988 h 10000"/>
                <a:gd name="connsiteX91" fmla="*/ 8863 w 10000"/>
                <a:gd name="connsiteY91" fmla="*/ 9976 h 10000"/>
                <a:gd name="connsiteX92" fmla="*/ 9003 w 10000"/>
                <a:gd name="connsiteY92" fmla="*/ 9951 h 10000"/>
                <a:gd name="connsiteX93" fmla="*/ 9143 w 10000"/>
                <a:gd name="connsiteY93" fmla="*/ 9927 h 10000"/>
                <a:gd name="connsiteX94" fmla="*/ 9284 w 10000"/>
                <a:gd name="connsiteY94" fmla="*/ 9890 h 10000"/>
                <a:gd name="connsiteX95" fmla="*/ 9408 w 10000"/>
                <a:gd name="connsiteY95" fmla="*/ 9853 h 10000"/>
                <a:gd name="connsiteX96" fmla="*/ 9517 w 10000"/>
                <a:gd name="connsiteY96" fmla="*/ 9816 h 10000"/>
                <a:gd name="connsiteX97" fmla="*/ 9626 w 10000"/>
                <a:gd name="connsiteY97" fmla="*/ 9767 h 10000"/>
                <a:gd name="connsiteX98" fmla="*/ 9719 w 10000"/>
                <a:gd name="connsiteY98" fmla="*/ 9718 h 10000"/>
                <a:gd name="connsiteX99" fmla="*/ 9797 w 10000"/>
                <a:gd name="connsiteY99" fmla="*/ 9669 h 10000"/>
                <a:gd name="connsiteX100" fmla="*/ 9876 w 10000"/>
                <a:gd name="connsiteY100" fmla="*/ 9614 h 10000"/>
                <a:gd name="connsiteX101" fmla="*/ 9922 w 10000"/>
                <a:gd name="connsiteY101" fmla="*/ 9553 h 10000"/>
                <a:gd name="connsiteX102" fmla="*/ 9969 w 10000"/>
                <a:gd name="connsiteY102" fmla="*/ 9492 h 10000"/>
                <a:gd name="connsiteX103" fmla="*/ 9984 w 10000"/>
                <a:gd name="connsiteY103" fmla="*/ 9430 h 10000"/>
                <a:gd name="connsiteX104" fmla="*/ 10000 w 10000"/>
                <a:gd name="connsiteY104" fmla="*/ 9363 h 10000"/>
                <a:gd name="connsiteX105" fmla="*/ 10000 w 10000"/>
                <a:gd name="connsiteY105" fmla="*/ 2015 h 10000"/>
                <a:gd name="connsiteX106" fmla="*/ 10000 w 10000"/>
                <a:gd name="connsiteY106" fmla="*/ 2015 h 10000"/>
                <a:gd name="connsiteX107" fmla="*/ 10000 w 10000"/>
                <a:gd name="connsiteY107" fmla="*/ 1972 h 10000"/>
                <a:gd name="connsiteX108" fmla="*/ 10000 w 10000"/>
                <a:gd name="connsiteY108" fmla="*/ 1972 h 10000"/>
                <a:gd name="connsiteX109" fmla="*/ 10000 w 10000"/>
                <a:gd name="connsiteY109" fmla="*/ 1868 h 10000"/>
                <a:gd name="connsiteX110" fmla="*/ 9984 w 10000"/>
                <a:gd name="connsiteY110" fmla="*/ 1770 h 10000"/>
                <a:gd name="connsiteX111" fmla="*/ 9953 w 10000"/>
                <a:gd name="connsiteY111" fmla="*/ 1672 h 10000"/>
                <a:gd name="connsiteX112" fmla="*/ 9907 w 10000"/>
                <a:gd name="connsiteY112" fmla="*/ 1574 h 10000"/>
                <a:gd name="connsiteX113" fmla="*/ 9845 w 10000"/>
                <a:gd name="connsiteY113" fmla="*/ 1476 h 10000"/>
                <a:gd name="connsiteX114" fmla="*/ 9782 w 10000"/>
                <a:gd name="connsiteY114" fmla="*/ 1384 h 10000"/>
                <a:gd name="connsiteX115" fmla="*/ 9703 w 10000"/>
                <a:gd name="connsiteY115" fmla="*/ 1292 h 10000"/>
                <a:gd name="connsiteX116" fmla="*/ 9610 w 10000"/>
                <a:gd name="connsiteY116" fmla="*/ 1206 h 10000"/>
                <a:gd name="connsiteX117" fmla="*/ 9502 w 10000"/>
                <a:gd name="connsiteY117" fmla="*/ 1115 h 10000"/>
                <a:gd name="connsiteX118" fmla="*/ 9392 w 10000"/>
                <a:gd name="connsiteY118" fmla="*/ 1035 h 10000"/>
                <a:gd name="connsiteX119" fmla="*/ 9284 w 10000"/>
                <a:gd name="connsiteY119" fmla="*/ 949 h 10000"/>
                <a:gd name="connsiteX120" fmla="*/ 9143 w 10000"/>
                <a:gd name="connsiteY120" fmla="*/ 870 h 10000"/>
                <a:gd name="connsiteX121" fmla="*/ 9003 w 10000"/>
                <a:gd name="connsiteY121" fmla="*/ 796 h 10000"/>
                <a:gd name="connsiteX122" fmla="*/ 8863 w 10000"/>
                <a:gd name="connsiteY122" fmla="*/ 716 h 10000"/>
                <a:gd name="connsiteX123" fmla="*/ 8707 w 10000"/>
                <a:gd name="connsiteY123" fmla="*/ 649 h 10000"/>
                <a:gd name="connsiteX124" fmla="*/ 8536 w 10000"/>
                <a:gd name="connsiteY124" fmla="*/ 582 h 10000"/>
                <a:gd name="connsiteX125" fmla="*/ 8364 w 10000"/>
                <a:gd name="connsiteY125" fmla="*/ 514 h 10000"/>
                <a:gd name="connsiteX126" fmla="*/ 8178 w 10000"/>
                <a:gd name="connsiteY126" fmla="*/ 453 h 10000"/>
                <a:gd name="connsiteX127" fmla="*/ 7990 w 10000"/>
                <a:gd name="connsiteY127" fmla="*/ 392 h 10000"/>
                <a:gd name="connsiteX128" fmla="*/ 7788 w 10000"/>
                <a:gd name="connsiteY128" fmla="*/ 337 h 10000"/>
                <a:gd name="connsiteX129" fmla="*/ 7586 w 10000"/>
                <a:gd name="connsiteY129" fmla="*/ 288 h 10000"/>
                <a:gd name="connsiteX130" fmla="*/ 7382 w 10000"/>
                <a:gd name="connsiteY130" fmla="*/ 239 h 10000"/>
                <a:gd name="connsiteX131" fmla="*/ 7165 w 10000"/>
                <a:gd name="connsiteY131" fmla="*/ 196 h 10000"/>
                <a:gd name="connsiteX132" fmla="*/ 6947 w 10000"/>
                <a:gd name="connsiteY132" fmla="*/ 159 h 10000"/>
                <a:gd name="connsiteX133" fmla="*/ 6713 w 10000"/>
                <a:gd name="connsiteY133" fmla="*/ 122 h 10000"/>
                <a:gd name="connsiteX134" fmla="*/ 6480 w 10000"/>
                <a:gd name="connsiteY134" fmla="*/ 92 h 10000"/>
                <a:gd name="connsiteX135" fmla="*/ 6246 w 10000"/>
                <a:gd name="connsiteY135" fmla="*/ 61 h 10000"/>
                <a:gd name="connsiteX136" fmla="*/ 5997 w 10000"/>
                <a:gd name="connsiteY136" fmla="*/ 43 h 10000"/>
                <a:gd name="connsiteX137" fmla="*/ 5763 w 10000"/>
                <a:gd name="connsiteY137" fmla="*/ 24 h 10000"/>
                <a:gd name="connsiteX138" fmla="*/ 5514 w 10000"/>
                <a:gd name="connsiteY138" fmla="*/ 12 h 10000"/>
                <a:gd name="connsiteX139" fmla="*/ 5248 w 10000"/>
                <a:gd name="connsiteY139" fmla="*/ 6 h 10000"/>
                <a:gd name="connsiteX140" fmla="*/ 5000 w 10000"/>
                <a:gd name="connsiteY140" fmla="*/ 0 h 10000"/>
                <a:gd name="connsiteX141" fmla="*/ 5000 w 10000"/>
                <a:gd name="connsiteY141" fmla="*/ 0 h 10000"/>
                <a:gd name="connsiteX0" fmla="*/ 5000 w 10000"/>
                <a:gd name="connsiteY0" fmla="*/ 0 h 10000"/>
                <a:gd name="connsiteX1" fmla="*/ 5000 w 10000"/>
                <a:gd name="connsiteY1" fmla="*/ 0 h 10000"/>
                <a:gd name="connsiteX2" fmla="*/ 4641 w 10000"/>
                <a:gd name="connsiteY2" fmla="*/ 6 h 10000"/>
                <a:gd name="connsiteX3" fmla="*/ 4299 w 10000"/>
                <a:gd name="connsiteY3" fmla="*/ 18 h 10000"/>
                <a:gd name="connsiteX4" fmla="*/ 3956 w 10000"/>
                <a:gd name="connsiteY4" fmla="*/ 43 h 10000"/>
                <a:gd name="connsiteX5" fmla="*/ 3630 w 10000"/>
                <a:gd name="connsiteY5" fmla="*/ 80 h 10000"/>
                <a:gd name="connsiteX6" fmla="*/ 3302 w 10000"/>
                <a:gd name="connsiteY6" fmla="*/ 116 h 10000"/>
                <a:gd name="connsiteX7" fmla="*/ 2990 w 10000"/>
                <a:gd name="connsiteY7" fmla="*/ 165 h 10000"/>
                <a:gd name="connsiteX8" fmla="*/ 2695 w 10000"/>
                <a:gd name="connsiteY8" fmla="*/ 220 h 10000"/>
                <a:gd name="connsiteX9" fmla="*/ 2398 w 10000"/>
                <a:gd name="connsiteY9" fmla="*/ 288 h 10000"/>
                <a:gd name="connsiteX10" fmla="*/ 2118 w 10000"/>
                <a:gd name="connsiteY10" fmla="*/ 361 h 10000"/>
                <a:gd name="connsiteX11" fmla="*/ 1852 w 10000"/>
                <a:gd name="connsiteY11" fmla="*/ 435 h 10000"/>
                <a:gd name="connsiteX12" fmla="*/ 1604 w 10000"/>
                <a:gd name="connsiteY12" fmla="*/ 521 h 10000"/>
                <a:gd name="connsiteX13" fmla="*/ 1370 w 10000"/>
                <a:gd name="connsiteY13" fmla="*/ 612 h 10000"/>
                <a:gd name="connsiteX14" fmla="*/ 1152 w 10000"/>
                <a:gd name="connsiteY14" fmla="*/ 710 h 10000"/>
                <a:gd name="connsiteX15" fmla="*/ 950 w 10000"/>
                <a:gd name="connsiteY15" fmla="*/ 814 h 10000"/>
                <a:gd name="connsiteX16" fmla="*/ 762 w 10000"/>
                <a:gd name="connsiteY16" fmla="*/ 925 h 10000"/>
                <a:gd name="connsiteX17" fmla="*/ 592 w 10000"/>
                <a:gd name="connsiteY17" fmla="*/ 1035 h 10000"/>
                <a:gd name="connsiteX18" fmla="*/ 3723 w 10000"/>
                <a:gd name="connsiteY18" fmla="*/ 1035 h 10000"/>
                <a:gd name="connsiteX19" fmla="*/ 3723 w 10000"/>
                <a:gd name="connsiteY19" fmla="*/ 1035 h 10000"/>
                <a:gd name="connsiteX20" fmla="*/ 3878 w 10000"/>
                <a:gd name="connsiteY20" fmla="*/ 1004 h 10000"/>
                <a:gd name="connsiteX21" fmla="*/ 4019 w 10000"/>
                <a:gd name="connsiteY21" fmla="*/ 980 h 10000"/>
                <a:gd name="connsiteX22" fmla="*/ 4175 w 10000"/>
                <a:gd name="connsiteY22" fmla="*/ 961 h 10000"/>
                <a:gd name="connsiteX23" fmla="*/ 4331 w 10000"/>
                <a:gd name="connsiteY23" fmla="*/ 943 h 10000"/>
                <a:gd name="connsiteX24" fmla="*/ 4501 w 10000"/>
                <a:gd name="connsiteY24" fmla="*/ 931 h 10000"/>
                <a:gd name="connsiteX25" fmla="*/ 4657 w 10000"/>
                <a:gd name="connsiteY25" fmla="*/ 919 h 10000"/>
                <a:gd name="connsiteX26" fmla="*/ 4829 w 10000"/>
                <a:gd name="connsiteY26" fmla="*/ 912 h 10000"/>
                <a:gd name="connsiteX27" fmla="*/ 5000 w 10000"/>
                <a:gd name="connsiteY27" fmla="*/ 912 h 10000"/>
                <a:gd name="connsiteX28" fmla="*/ 5000 w 10000"/>
                <a:gd name="connsiteY28" fmla="*/ 912 h 10000"/>
                <a:gd name="connsiteX29" fmla="*/ 5264 w 10000"/>
                <a:gd name="connsiteY29" fmla="*/ 919 h 10000"/>
                <a:gd name="connsiteX30" fmla="*/ 5545 w 10000"/>
                <a:gd name="connsiteY30" fmla="*/ 931 h 10000"/>
                <a:gd name="connsiteX31" fmla="*/ 5794 w 10000"/>
                <a:gd name="connsiteY31" fmla="*/ 955 h 10000"/>
                <a:gd name="connsiteX32" fmla="*/ 6044 w 10000"/>
                <a:gd name="connsiteY32" fmla="*/ 992 h 10000"/>
                <a:gd name="connsiteX33" fmla="*/ 6277 w 10000"/>
                <a:gd name="connsiteY33" fmla="*/ 1041 h 10000"/>
                <a:gd name="connsiteX34" fmla="*/ 6496 w 10000"/>
                <a:gd name="connsiteY34" fmla="*/ 1090 h 10000"/>
                <a:gd name="connsiteX35" fmla="*/ 6713 w 10000"/>
                <a:gd name="connsiteY35" fmla="*/ 1151 h 10000"/>
                <a:gd name="connsiteX36" fmla="*/ 6900 w 10000"/>
                <a:gd name="connsiteY36" fmla="*/ 1219 h 10000"/>
                <a:gd name="connsiteX37" fmla="*/ 7072 w 10000"/>
                <a:gd name="connsiteY37" fmla="*/ 1298 h 10000"/>
                <a:gd name="connsiteX38" fmla="*/ 7227 w 10000"/>
                <a:gd name="connsiteY38" fmla="*/ 1378 h 10000"/>
                <a:gd name="connsiteX39" fmla="*/ 7367 w 10000"/>
                <a:gd name="connsiteY39" fmla="*/ 1464 h 10000"/>
                <a:gd name="connsiteX40" fmla="*/ 7476 w 10000"/>
                <a:gd name="connsiteY40" fmla="*/ 1555 h 10000"/>
                <a:gd name="connsiteX41" fmla="*/ 7570 w 10000"/>
                <a:gd name="connsiteY41" fmla="*/ 1653 h 10000"/>
                <a:gd name="connsiteX42" fmla="*/ 7632 w 10000"/>
                <a:gd name="connsiteY42" fmla="*/ 1758 h 10000"/>
                <a:gd name="connsiteX43" fmla="*/ 7679 w 10000"/>
                <a:gd name="connsiteY43" fmla="*/ 1862 h 10000"/>
                <a:gd name="connsiteX44" fmla="*/ 7694 w 10000"/>
                <a:gd name="connsiteY44" fmla="*/ 1972 h 10000"/>
                <a:gd name="connsiteX45" fmla="*/ 7694 w 10000"/>
                <a:gd name="connsiteY45" fmla="*/ 1972 h 10000"/>
                <a:gd name="connsiteX46" fmla="*/ 7679 w 10000"/>
                <a:gd name="connsiteY46" fmla="*/ 2070 h 10000"/>
                <a:gd name="connsiteX47" fmla="*/ 7648 w 10000"/>
                <a:gd name="connsiteY47" fmla="*/ 2162 h 10000"/>
                <a:gd name="connsiteX48" fmla="*/ 7601 w 10000"/>
                <a:gd name="connsiteY48" fmla="*/ 2260 h 10000"/>
                <a:gd name="connsiteX49" fmla="*/ 7539 w 10000"/>
                <a:gd name="connsiteY49" fmla="*/ 2352 h 10000"/>
                <a:gd name="connsiteX50" fmla="*/ 7445 w 10000"/>
                <a:gd name="connsiteY50" fmla="*/ 2443 h 10000"/>
                <a:gd name="connsiteX51" fmla="*/ 7351 w 10000"/>
                <a:gd name="connsiteY51" fmla="*/ 2535 h 10000"/>
                <a:gd name="connsiteX52" fmla="*/ 7227 w 10000"/>
                <a:gd name="connsiteY52" fmla="*/ 2621 h 10000"/>
                <a:gd name="connsiteX53" fmla="*/ 7088 w 10000"/>
                <a:gd name="connsiteY53" fmla="*/ 2713 h 10000"/>
                <a:gd name="connsiteX54" fmla="*/ 6947 w 10000"/>
                <a:gd name="connsiteY54" fmla="*/ 2799 h 10000"/>
                <a:gd name="connsiteX55" fmla="*/ 6776 w 10000"/>
                <a:gd name="connsiteY55" fmla="*/ 2884 h 10000"/>
                <a:gd name="connsiteX56" fmla="*/ 6604 w 10000"/>
                <a:gd name="connsiteY56" fmla="*/ 2970 h 10000"/>
                <a:gd name="connsiteX57" fmla="*/ 6403 w 10000"/>
                <a:gd name="connsiteY57" fmla="*/ 3056 h 10000"/>
                <a:gd name="connsiteX58" fmla="*/ 6199 w 10000"/>
                <a:gd name="connsiteY58" fmla="*/ 3135 h 10000"/>
                <a:gd name="connsiteX59" fmla="*/ 5981 w 10000"/>
                <a:gd name="connsiteY59" fmla="*/ 3221 h 10000"/>
                <a:gd name="connsiteX60" fmla="*/ 5498 w 10000"/>
                <a:gd name="connsiteY60" fmla="*/ 3380 h 10000"/>
                <a:gd name="connsiteX61" fmla="*/ 4984 w 10000"/>
                <a:gd name="connsiteY61" fmla="*/ 3539 h 10000"/>
                <a:gd name="connsiteX62" fmla="*/ 4424 w 10000"/>
                <a:gd name="connsiteY62" fmla="*/ 3699 h 10000"/>
                <a:gd name="connsiteX63" fmla="*/ 3847 w 10000"/>
                <a:gd name="connsiteY63" fmla="*/ 3852 h 10000"/>
                <a:gd name="connsiteX64" fmla="*/ 3224 w 10000"/>
                <a:gd name="connsiteY64" fmla="*/ 3999 h 10000"/>
                <a:gd name="connsiteX65" fmla="*/ 2586 w 10000"/>
                <a:gd name="connsiteY65" fmla="*/ 4152 h 10000"/>
                <a:gd name="connsiteX66" fmla="*/ 1915 w 10000"/>
                <a:gd name="connsiteY66" fmla="*/ 4299 h 10000"/>
                <a:gd name="connsiteX67" fmla="*/ 561 w 10000"/>
                <a:gd name="connsiteY67" fmla="*/ 4593 h 10000"/>
                <a:gd name="connsiteX68" fmla="*/ 0 w 10000"/>
                <a:gd name="connsiteY68" fmla="*/ 5101 h 10000"/>
                <a:gd name="connsiteX69" fmla="*/ 0 w 10000"/>
                <a:gd name="connsiteY69" fmla="*/ 9363 h 10000"/>
                <a:gd name="connsiteX70" fmla="*/ 0 w 10000"/>
                <a:gd name="connsiteY70" fmla="*/ 9363 h 10000"/>
                <a:gd name="connsiteX71" fmla="*/ 0 w 10000"/>
                <a:gd name="connsiteY71" fmla="*/ 9430 h 10000"/>
                <a:gd name="connsiteX72" fmla="*/ 31 w 10000"/>
                <a:gd name="connsiteY72" fmla="*/ 9492 h 10000"/>
                <a:gd name="connsiteX73" fmla="*/ 62 w 10000"/>
                <a:gd name="connsiteY73" fmla="*/ 9553 h 10000"/>
                <a:gd name="connsiteX74" fmla="*/ 124 w 10000"/>
                <a:gd name="connsiteY74" fmla="*/ 9614 h 10000"/>
                <a:gd name="connsiteX75" fmla="*/ 187 w 10000"/>
                <a:gd name="connsiteY75" fmla="*/ 9669 h 10000"/>
                <a:gd name="connsiteX76" fmla="*/ 264 w 10000"/>
                <a:gd name="connsiteY76" fmla="*/ 9718 h 10000"/>
                <a:gd name="connsiteX77" fmla="*/ 358 w 10000"/>
                <a:gd name="connsiteY77" fmla="*/ 9767 h 10000"/>
                <a:gd name="connsiteX78" fmla="*/ 467 w 10000"/>
                <a:gd name="connsiteY78" fmla="*/ 9816 h 10000"/>
                <a:gd name="connsiteX79" fmla="*/ 576 w 10000"/>
                <a:gd name="connsiteY79" fmla="*/ 9853 h 10000"/>
                <a:gd name="connsiteX80" fmla="*/ 700 w 10000"/>
                <a:gd name="connsiteY80" fmla="*/ 9890 h 10000"/>
                <a:gd name="connsiteX81" fmla="*/ 841 w 10000"/>
                <a:gd name="connsiteY81" fmla="*/ 9927 h 10000"/>
                <a:gd name="connsiteX82" fmla="*/ 981 w 10000"/>
                <a:gd name="connsiteY82" fmla="*/ 9951 h 10000"/>
                <a:gd name="connsiteX83" fmla="*/ 1136 w 10000"/>
                <a:gd name="connsiteY83" fmla="*/ 9976 h 10000"/>
                <a:gd name="connsiteX84" fmla="*/ 1292 w 10000"/>
                <a:gd name="connsiteY84" fmla="*/ 9988 h 10000"/>
                <a:gd name="connsiteX85" fmla="*/ 1448 w 10000"/>
                <a:gd name="connsiteY85" fmla="*/ 10000 h 10000"/>
                <a:gd name="connsiteX86" fmla="*/ 1620 w 10000"/>
                <a:gd name="connsiteY86" fmla="*/ 10000 h 10000"/>
                <a:gd name="connsiteX87" fmla="*/ 8380 w 10000"/>
                <a:gd name="connsiteY87" fmla="*/ 10000 h 10000"/>
                <a:gd name="connsiteX88" fmla="*/ 8380 w 10000"/>
                <a:gd name="connsiteY88" fmla="*/ 10000 h 10000"/>
                <a:gd name="connsiteX89" fmla="*/ 8536 w 10000"/>
                <a:gd name="connsiteY89" fmla="*/ 10000 h 10000"/>
                <a:gd name="connsiteX90" fmla="*/ 8707 w 10000"/>
                <a:gd name="connsiteY90" fmla="*/ 9988 h 10000"/>
                <a:gd name="connsiteX91" fmla="*/ 8863 w 10000"/>
                <a:gd name="connsiteY91" fmla="*/ 9976 h 10000"/>
                <a:gd name="connsiteX92" fmla="*/ 9003 w 10000"/>
                <a:gd name="connsiteY92" fmla="*/ 9951 h 10000"/>
                <a:gd name="connsiteX93" fmla="*/ 9143 w 10000"/>
                <a:gd name="connsiteY93" fmla="*/ 9927 h 10000"/>
                <a:gd name="connsiteX94" fmla="*/ 9284 w 10000"/>
                <a:gd name="connsiteY94" fmla="*/ 9890 h 10000"/>
                <a:gd name="connsiteX95" fmla="*/ 9408 w 10000"/>
                <a:gd name="connsiteY95" fmla="*/ 9853 h 10000"/>
                <a:gd name="connsiteX96" fmla="*/ 9517 w 10000"/>
                <a:gd name="connsiteY96" fmla="*/ 9816 h 10000"/>
                <a:gd name="connsiteX97" fmla="*/ 9626 w 10000"/>
                <a:gd name="connsiteY97" fmla="*/ 9767 h 10000"/>
                <a:gd name="connsiteX98" fmla="*/ 9719 w 10000"/>
                <a:gd name="connsiteY98" fmla="*/ 9718 h 10000"/>
                <a:gd name="connsiteX99" fmla="*/ 9797 w 10000"/>
                <a:gd name="connsiteY99" fmla="*/ 9669 h 10000"/>
                <a:gd name="connsiteX100" fmla="*/ 9876 w 10000"/>
                <a:gd name="connsiteY100" fmla="*/ 9614 h 10000"/>
                <a:gd name="connsiteX101" fmla="*/ 9922 w 10000"/>
                <a:gd name="connsiteY101" fmla="*/ 9553 h 10000"/>
                <a:gd name="connsiteX102" fmla="*/ 9969 w 10000"/>
                <a:gd name="connsiteY102" fmla="*/ 9492 h 10000"/>
                <a:gd name="connsiteX103" fmla="*/ 9984 w 10000"/>
                <a:gd name="connsiteY103" fmla="*/ 9430 h 10000"/>
                <a:gd name="connsiteX104" fmla="*/ 10000 w 10000"/>
                <a:gd name="connsiteY104" fmla="*/ 9363 h 10000"/>
                <a:gd name="connsiteX105" fmla="*/ 10000 w 10000"/>
                <a:gd name="connsiteY105" fmla="*/ 2015 h 10000"/>
                <a:gd name="connsiteX106" fmla="*/ 10000 w 10000"/>
                <a:gd name="connsiteY106" fmla="*/ 2015 h 10000"/>
                <a:gd name="connsiteX107" fmla="*/ 10000 w 10000"/>
                <a:gd name="connsiteY107" fmla="*/ 1972 h 10000"/>
                <a:gd name="connsiteX108" fmla="*/ 10000 w 10000"/>
                <a:gd name="connsiteY108" fmla="*/ 1972 h 10000"/>
                <a:gd name="connsiteX109" fmla="*/ 10000 w 10000"/>
                <a:gd name="connsiteY109" fmla="*/ 1868 h 10000"/>
                <a:gd name="connsiteX110" fmla="*/ 9984 w 10000"/>
                <a:gd name="connsiteY110" fmla="*/ 1770 h 10000"/>
                <a:gd name="connsiteX111" fmla="*/ 9953 w 10000"/>
                <a:gd name="connsiteY111" fmla="*/ 1672 h 10000"/>
                <a:gd name="connsiteX112" fmla="*/ 9907 w 10000"/>
                <a:gd name="connsiteY112" fmla="*/ 1574 h 10000"/>
                <a:gd name="connsiteX113" fmla="*/ 9845 w 10000"/>
                <a:gd name="connsiteY113" fmla="*/ 1476 h 10000"/>
                <a:gd name="connsiteX114" fmla="*/ 9782 w 10000"/>
                <a:gd name="connsiteY114" fmla="*/ 1384 h 10000"/>
                <a:gd name="connsiteX115" fmla="*/ 9703 w 10000"/>
                <a:gd name="connsiteY115" fmla="*/ 1292 h 10000"/>
                <a:gd name="connsiteX116" fmla="*/ 9610 w 10000"/>
                <a:gd name="connsiteY116" fmla="*/ 1206 h 10000"/>
                <a:gd name="connsiteX117" fmla="*/ 9502 w 10000"/>
                <a:gd name="connsiteY117" fmla="*/ 1115 h 10000"/>
                <a:gd name="connsiteX118" fmla="*/ 9392 w 10000"/>
                <a:gd name="connsiteY118" fmla="*/ 1035 h 10000"/>
                <a:gd name="connsiteX119" fmla="*/ 9284 w 10000"/>
                <a:gd name="connsiteY119" fmla="*/ 949 h 10000"/>
                <a:gd name="connsiteX120" fmla="*/ 9143 w 10000"/>
                <a:gd name="connsiteY120" fmla="*/ 870 h 10000"/>
                <a:gd name="connsiteX121" fmla="*/ 9003 w 10000"/>
                <a:gd name="connsiteY121" fmla="*/ 796 h 10000"/>
                <a:gd name="connsiteX122" fmla="*/ 8863 w 10000"/>
                <a:gd name="connsiteY122" fmla="*/ 716 h 10000"/>
                <a:gd name="connsiteX123" fmla="*/ 8707 w 10000"/>
                <a:gd name="connsiteY123" fmla="*/ 649 h 10000"/>
                <a:gd name="connsiteX124" fmla="*/ 8536 w 10000"/>
                <a:gd name="connsiteY124" fmla="*/ 582 h 10000"/>
                <a:gd name="connsiteX125" fmla="*/ 8364 w 10000"/>
                <a:gd name="connsiteY125" fmla="*/ 514 h 10000"/>
                <a:gd name="connsiteX126" fmla="*/ 8178 w 10000"/>
                <a:gd name="connsiteY126" fmla="*/ 453 h 10000"/>
                <a:gd name="connsiteX127" fmla="*/ 7990 w 10000"/>
                <a:gd name="connsiteY127" fmla="*/ 392 h 10000"/>
                <a:gd name="connsiteX128" fmla="*/ 7788 w 10000"/>
                <a:gd name="connsiteY128" fmla="*/ 337 h 10000"/>
                <a:gd name="connsiteX129" fmla="*/ 7586 w 10000"/>
                <a:gd name="connsiteY129" fmla="*/ 288 h 10000"/>
                <a:gd name="connsiteX130" fmla="*/ 7382 w 10000"/>
                <a:gd name="connsiteY130" fmla="*/ 239 h 10000"/>
                <a:gd name="connsiteX131" fmla="*/ 7165 w 10000"/>
                <a:gd name="connsiteY131" fmla="*/ 196 h 10000"/>
                <a:gd name="connsiteX132" fmla="*/ 6947 w 10000"/>
                <a:gd name="connsiteY132" fmla="*/ 159 h 10000"/>
                <a:gd name="connsiteX133" fmla="*/ 6713 w 10000"/>
                <a:gd name="connsiteY133" fmla="*/ 122 h 10000"/>
                <a:gd name="connsiteX134" fmla="*/ 6480 w 10000"/>
                <a:gd name="connsiteY134" fmla="*/ 92 h 10000"/>
                <a:gd name="connsiteX135" fmla="*/ 6246 w 10000"/>
                <a:gd name="connsiteY135" fmla="*/ 61 h 10000"/>
                <a:gd name="connsiteX136" fmla="*/ 5997 w 10000"/>
                <a:gd name="connsiteY136" fmla="*/ 43 h 10000"/>
                <a:gd name="connsiteX137" fmla="*/ 5763 w 10000"/>
                <a:gd name="connsiteY137" fmla="*/ 24 h 10000"/>
                <a:gd name="connsiteX138" fmla="*/ 5514 w 10000"/>
                <a:gd name="connsiteY138" fmla="*/ 12 h 10000"/>
                <a:gd name="connsiteX139" fmla="*/ 5248 w 10000"/>
                <a:gd name="connsiteY139" fmla="*/ 6 h 10000"/>
                <a:gd name="connsiteX140" fmla="*/ 5000 w 10000"/>
                <a:gd name="connsiteY140" fmla="*/ 0 h 10000"/>
                <a:gd name="connsiteX141" fmla="*/ 5000 w 10000"/>
                <a:gd name="connsiteY141" fmla="*/ 0 h 10000"/>
                <a:gd name="connsiteX0" fmla="*/ 5000 w 10000"/>
                <a:gd name="connsiteY0" fmla="*/ 0 h 10000"/>
                <a:gd name="connsiteX1" fmla="*/ 5000 w 10000"/>
                <a:gd name="connsiteY1" fmla="*/ 0 h 10000"/>
                <a:gd name="connsiteX2" fmla="*/ 4641 w 10000"/>
                <a:gd name="connsiteY2" fmla="*/ 6 h 10000"/>
                <a:gd name="connsiteX3" fmla="*/ 4299 w 10000"/>
                <a:gd name="connsiteY3" fmla="*/ 18 h 10000"/>
                <a:gd name="connsiteX4" fmla="*/ 3956 w 10000"/>
                <a:gd name="connsiteY4" fmla="*/ 43 h 10000"/>
                <a:gd name="connsiteX5" fmla="*/ 3630 w 10000"/>
                <a:gd name="connsiteY5" fmla="*/ 80 h 10000"/>
                <a:gd name="connsiteX6" fmla="*/ 3302 w 10000"/>
                <a:gd name="connsiteY6" fmla="*/ 116 h 10000"/>
                <a:gd name="connsiteX7" fmla="*/ 2990 w 10000"/>
                <a:gd name="connsiteY7" fmla="*/ 165 h 10000"/>
                <a:gd name="connsiteX8" fmla="*/ 2695 w 10000"/>
                <a:gd name="connsiteY8" fmla="*/ 220 h 10000"/>
                <a:gd name="connsiteX9" fmla="*/ 2398 w 10000"/>
                <a:gd name="connsiteY9" fmla="*/ 288 h 10000"/>
                <a:gd name="connsiteX10" fmla="*/ 2118 w 10000"/>
                <a:gd name="connsiteY10" fmla="*/ 361 h 10000"/>
                <a:gd name="connsiteX11" fmla="*/ 1852 w 10000"/>
                <a:gd name="connsiteY11" fmla="*/ 435 h 10000"/>
                <a:gd name="connsiteX12" fmla="*/ 1604 w 10000"/>
                <a:gd name="connsiteY12" fmla="*/ 521 h 10000"/>
                <a:gd name="connsiteX13" fmla="*/ 1370 w 10000"/>
                <a:gd name="connsiteY13" fmla="*/ 612 h 10000"/>
                <a:gd name="connsiteX14" fmla="*/ 1152 w 10000"/>
                <a:gd name="connsiteY14" fmla="*/ 710 h 10000"/>
                <a:gd name="connsiteX15" fmla="*/ 950 w 10000"/>
                <a:gd name="connsiteY15" fmla="*/ 814 h 10000"/>
                <a:gd name="connsiteX16" fmla="*/ 762 w 10000"/>
                <a:gd name="connsiteY16" fmla="*/ 925 h 10000"/>
                <a:gd name="connsiteX17" fmla="*/ 592 w 10000"/>
                <a:gd name="connsiteY17" fmla="*/ 1035 h 10000"/>
                <a:gd name="connsiteX18" fmla="*/ 3723 w 10000"/>
                <a:gd name="connsiteY18" fmla="*/ 1035 h 10000"/>
                <a:gd name="connsiteX19" fmla="*/ 3723 w 10000"/>
                <a:gd name="connsiteY19" fmla="*/ 1035 h 10000"/>
                <a:gd name="connsiteX20" fmla="*/ 3878 w 10000"/>
                <a:gd name="connsiteY20" fmla="*/ 1004 h 10000"/>
                <a:gd name="connsiteX21" fmla="*/ 4019 w 10000"/>
                <a:gd name="connsiteY21" fmla="*/ 980 h 10000"/>
                <a:gd name="connsiteX22" fmla="*/ 4175 w 10000"/>
                <a:gd name="connsiteY22" fmla="*/ 961 h 10000"/>
                <a:gd name="connsiteX23" fmla="*/ 4331 w 10000"/>
                <a:gd name="connsiteY23" fmla="*/ 943 h 10000"/>
                <a:gd name="connsiteX24" fmla="*/ 4501 w 10000"/>
                <a:gd name="connsiteY24" fmla="*/ 931 h 10000"/>
                <a:gd name="connsiteX25" fmla="*/ 4657 w 10000"/>
                <a:gd name="connsiteY25" fmla="*/ 919 h 10000"/>
                <a:gd name="connsiteX26" fmla="*/ 4829 w 10000"/>
                <a:gd name="connsiteY26" fmla="*/ 912 h 10000"/>
                <a:gd name="connsiteX27" fmla="*/ 5000 w 10000"/>
                <a:gd name="connsiteY27" fmla="*/ 912 h 10000"/>
                <a:gd name="connsiteX28" fmla="*/ 5000 w 10000"/>
                <a:gd name="connsiteY28" fmla="*/ 912 h 10000"/>
                <a:gd name="connsiteX29" fmla="*/ 5264 w 10000"/>
                <a:gd name="connsiteY29" fmla="*/ 919 h 10000"/>
                <a:gd name="connsiteX30" fmla="*/ 5545 w 10000"/>
                <a:gd name="connsiteY30" fmla="*/ 931 h 10000"/>
                <a:gd name="connsiteX31" fmla="*/ 5794 w 10000"/>
                <a:gd name="connsiteY31" fmla="*/ 955 h 10000"/>
                <a:gd name="connsiteX32" fmla="*/ 6044 w 10000"/>
                <a:gd name="connsiteY32" fmla="*/ 992 h 10000"/>
                <a:gd name="connsiteX33" fmla="*/ 6277 w 10000"/>
                <a:gd name="connsiteY33" fmla="*/ 1041 h 10000"/>
                <a:gd name="connsiteX34" fmla="*/ 6496 w 10000"/>
                <a:gd name="connsiteY34" fmla="*/ 1090 h 10000"/>
                <a:gd name="connsiteX35" fmla="*/ 6713 w 10000"/>
                <a:gd name="connsiteY35" fmla="*/ 1151 h 10000"/>
                <a:gd name="connsiteX36" fmla="*/ 6900 w 10000"/>
                <a:gd name="connsiteY36" fmla="*/ 1219 h 10000"/>
                <a:gd name="connsiteX37" fmla="*/ 7072 w 10000"/>
                <a:gd name="connsiteY37" fmla="*/ 1298 h 10000"/>
                <a:gd name="connsiteX38" fmla="*/ 7227 w 10000"/>
                <a:gd name="connsiteY38" fmla="*/ 1378 h 10000"/>
                <a:gd name="connsiteX39" fmla="*/ 7367 w 10000"/>
                <a:gd name="connsiteY39" fmla="*/ 1464 h 10000"/>
                <a:gd name="connsiteX40" fmla="*/ 7476 w 10000"/>
                <a:gd name="connsiteY40" fmla="*/ 1555 h 10000"/>
                <a:gd name="connsiteX41" fmla="*/ 7570 w 10000"/>
                <a:gd name="connsiteY41" fmla="*/ 1653 h 10000"/>
                <a:gd name="connsiteX42" fmla="*/ 7632 w 10000"/>
                <a:gd name="connsiteY42" fmla="*/ 1758 h 10000"/>
                <a:gd name="connsiteX43" fmla="*/ 7679 w 10000"/>
                <a:gd name="connsiteY43" fmla="*/ 1862 h 10000"/>
                <a:gd name="connsiteX44" fmla="*/ 7694 w 10000"/>
                <a:gd name="connsiteY44" fmla="*/ 1972 h 10000"/>
                <a:gd name="connsiteX45" fmla="*/ 7694 w 10000"/>
                <a:gd name="connsiteY45" fmla="*/ 1972 h 10000"/>
                <a:gd name="connsiteX46" fmla="*/ 7679 w 10000"/>
                <a:gd name="connsiteY46" fmla="*/ 2070 h 10000"/>
                <a:gd name="connsiteX47" fmla="*/ 7648 w 10000"/>
                <a:gd name="connsiteY47" fmla="*/ 2162 h 10000"/>
                <a:gd name="connsiteX48" fmla="*/ 7601 w 10000"/>
                <a:gd name="connsiteY48" fmla="*/ 2260 h 10000"/>
                <a:gd name="connsiteX49" fmla="*/ 7539 w 10000"/>
                <a:gd name="connsiteY49" fmla="*/ 2352 h 10000"/>
                <a:gd name="connsiteX50" fmla="*/ 7445 w 10000"/>
                <a:gd name="connsiteY50" fmla="*/ 2443 h 10000"/>
                <a:gd name="connsiteX51" fmla="*/ 7351 w 10000"/>
                <a:gd name="connsiteY51" fmla="*/ 2535 h 10000"/>
                <a:gd name="connsiteX52" fmla="*/ 7227 w 10000"/>
                <a:gd name="connsiteY52" fmla="*/ 2621 h 10000"/>
                <a:gd name="connsiteX53" fmla="*/ 7088 w 10000"/>
                <a:gd name="connsiteY53" fmla="*/ 2713 h 10000"/>
                <a:gd name="connsiteX54" fmla="*/ 6947 w 10000"/>
                <a:gd name="connsiteY54" fmla="*/ 2799 h 10000"/>
                <a:gd name="connsiteX55" fmla="*/ 6776 w 10000"/>
                <a:gd name="connsiteY55" fmla="*/ 2884 h 10000"/>
                <a:gd name="connsiteX56" fmla="*/ 6604 w 10000"/>
                <a:gd name="connsiteY56" fmla="*/ 2970 h 10000"/>
                <a:gd name="connsiteX57" fmla="*/ 6403 w 10000"/>
                <a:gd name="connsiteY57" fmla="*/ 3056 h 10000"/>
                <a:gd name="connsiteX58" fmla="*/ 6199 w 10000"/>
                <a:gd name="connsiteY58" fmla="*/ 3135 h 10000"/>
                <a:gd name="connsiteX59" fmla="*/ 5981 w 10000"/>
                <a:gd name="connsiteY59" fmla="*/ 3221 h 10000"/>
                <a:gd name="connsiteX60" fmla="*/ 5498 w 10000"/>
                <a:gd name="connsiteY60" fmla="*/ 3380 h 10000"/>
                <a:gd name="connsiteX61" fmla="*/ 4984 w 10000"/>
                <a:gd name="connsiteY61" fmla="*/ 3539 h 10000"/>
                <a:gd name="connsiteX62" fmla="*/ 4424 w 10000"/>
                <a:gd name="connsiteY62" fmla="*/ 3699 h 10000"/>
                <a:gd name="connsiteX63" fmla="*/ 3847 w 10000"/>
                <a:gd name="connsiteY63" fmla="*/ 3852 h 10000"/>
                <a:gd name="connsiteX64" fmla="*/ 3224 w 10000"/>
                <a:gd name="connsiteY64" fmla="*/ 3999 h 10000"/>
                <a:gd name="connsiteX65" fmla="*/ 2586 w 10000"/>
                <a:gd name="connsiteY65" fmla="*/ 4152 h 10000"/>
                <a:gd name="connsiteX66" fmla="*/ 1915 w 10000"/>
                <a:gd name="connsiteY66" fmla="*/ 4299 h 10000"/>
                <a:gd name="connsiteX67" fmla="*/ 561 w 10000"/>
                <a:gd name="connsiteY67" fmla="*/ 4593 h 10000"/>
                <a:gd name="connsiteX68" fmla="*/ 0 w 10000"/>
                <a:gd name="connsiteY68" fmla="*/ 5101 h 10000"/>
                <a:gd name="connsiteX69" fmla="*/ 0 w 10000"/>
                <a:gd name="connsiteY69" fmla="*/ 9363 h 10000"/>
                <a:gd name="connsiteX70" fmla="*/ 0 w 10000"/>
                <a:gd name="connsiteY70" fmla="*/ 9363 h 10000"/>
                <a:gd name="connsiteX71" fmla="*/ 0 w 10000"/>
                <a:gd name="connsiteY71" fmla="*/ 9430 h 10000"/>
                <a:gd name="connsiteX72" fmla="*/ 31 w 10000"/>
                <a:gd name="connsiteY72" fmla="*/ 9492 h 10000"/>
                <a:gd name="connsiteX73" fmla="*/ 62 w 10000"/>
                <a:gd name="connsiteY73" fmla="*/ 9553 h 10000"/>
                <a:gd name="connsiteX74" fmla="*/ 124 w 10000"/>
                <a:gd name="connsiteY74" fmla="*/ 9614 h 10000"/>
                <a:gd name="connsiteX75" fmla="*/ 187 w 10000"/>
                <a:gd name="connsiteY75" fmla="*/ 9669 h 10000"/>
                <a:gd name="connsiteX76" fmla="*/ 264 w 10000"/>
                <a:gd name="connsiteY76" fmla="*/ 9718 h 10000"/>
                <a:gd name="connsiteX77" fmla="*/ 358 w 10000"/>
                <a:gd name="connsiteY77" fmla="*/ 9767 h 10000"/>
                <a:gd name="connsiteX78" fmla="*/ 467 w 10000"/>
                <a:gd name="connsiteY78" fmla="*/ 9816 h 10000"/>
                <a:gd name="connsiteX79" fmla="*/ 576 w 10000"/>
                <a:gd name="connsiteY79" fmla="*/ 9853 h 10000"/>
                <a:gd name="connsiteX80" fmla="*/ 700 w 10000"/>
                <a:gd name="connsiteY80" fmla="*/ 9890 h 10000"/>
                <a:gd name="connsiteX81" fmla="*/ 841 w 10000"/>
                <a:gd name="connsiteY81" fmla="*/ 9927 h 10000"/>
                <a:gd name="connsiteX82" fmla="*/ 981 w 10000"/>
                <a:gd name="connsiteY82" fmla="*/ 9951 h 10000"/>
                <a:gd name="connsiteX83" fmla="*/ 1136 w 10000"/>
                <a:gd name="connsiteY83" fmla="*/ 9976 h 10000"/>
                <a:gd name="connsiteX84" fmla="*/ 1292 w 10000"/>
                <a:gd name="connsiteY84" fmla="*/ 9988 h 10000"/>
                <a:gd name="connsiteX85" fmla="*/ 1448 w 10000"/>
                <a:gd name="connsiteY85" fmla="*/ 10000 h 10000"/>
                <a:gd name="connsiteX86" fmla="*/ 1620 w 10000"/>
                <a:gd name="connsiteY86" fmla="*/ 10000 h 10000"/>
                <a:gd name="connsiteX87" fmla="*/ 8380 w 10000"/>
                <a:gd name="connsiteY87" fmla="*/ 10000 h 10000"/>
                <a:gd name="connsiteX88" fmla="*/ 8380 w 10000"/>
                <a:gd name="connsiteY88" fmla="*/ 10000 h 10000"/>
                <a:gd name="connsiteX89" fmla="*/ 8536 w 10000"/>
                <a:gd name="connsiteY89" fmla="*/ 10000 h 10000"/>
                <a:gd name="connsiteX90" fmla="*/ 8707 w 10000"/>
                <a:gd name="connsiteY90" fmla="*/ 9988 h 10000"/>
                <a:gd name="connsiteX91" fmla="*/ 8863 w 10000"/>
                <a:gd name="connsiteY91" fmla="*/ 9976 h 10000"/>
                <a:gd name="connsiteX92" fmla="*/ 9003 w 10000"/>
                <a:gd name="connsiteY92" fmla="*/ 9951 h 10000"/>
                <a:gd name="connsiteX93" fmla="*/ 9143 w 10000"/>
                <a:gd name="connsiteY93" fmla="*/ 9927 h 10000"/>
                <a:gd name="connsiteX94" fmla="*/ 9284 w 10000"/>
                <a:gd name="connsiteY94" fmla="*/ 9890 h 10000"/>
                <a:gd name="connsiteX95" fmla="*/ 9408 w 10000"/>
                <a:gd name="connsiteY95" fmla="*/ 9853 h 10000"/>
                <a:gd name="connsiteX96" fmla="*/ 9517 w 10000"/>
                <a:gd name="connsiteY96" fmla="*/ 9816 h 10000"/>
                <a:gd name="connsiteX97" fmla="*/ 9626 w 10000"/>
                <a:gd name="connsiteY97" fmla="*/ 9767 h 10000"/>
                <a:gd name="connsiteX98" fmla="*/ 9719 w 10000"/>
                <a:gd name="connsiteY98" fmla="*/ 9718 h 10000"/>
                <a:gd name="connsiteX99" fmla="*/ 9797 w 10000"/>
                <a:gd name="connsiteY99" fmla="*/ 9669 h 10000"/>
                <a:gd name="connsiteX100" fmla="*/ 9876 w 10000"/>
                <a:gd name="connsiteY100" fmla="*/ 9614 h 10000"/>
                <a:gd name="connsiteX101" fmla="*/ 9922 w 10000"/>
                <a:gd name="connsiteY101" fmla="*/ 9553 h 10000"/>
                <a:gd name="connsiteX102" fmla="*/ 9969 w 10000"/>
                <a:gd name="connsiteY102" fmla="*/ 9492 h 10000"/>
                <a:gd name="connsiteX103" fmla="*/ 9984 w 10000"/>
                <a:gd name="connsiteY103" fmla="*/ 9430 h 10000"/>
                <a:gd name="connsiteX104" fmla="*/ 10000 w 10000"/>
                <a:gd name="connsiteY104" fmla="*/ 9363 h 10000"/>
                <a:gd name="connsiteX105" fmla="*/ 10000 w 10000"/>
                <a:gd name="connsiteY105" fmla="*/ 2015 h 10000"/>
                <a:gd name="connsiteX106" fmla="*/ 10000 w 10000"/>
                <a:gd name="connsiteY106" fmla="*/ 2015 h 10000"/>
                <a:gd name="connsiteX107" fmla="*/ 10000 w 10000"/>
                <a:gd name="connsiteY107" fmla="*/ 1972 h 10000"/>
                <a:gd name="connsiteX108" fmla="*/ 10000 w 10000"/>
                <a:gd name="connsiteY108" fmla="*/ 1972 h 10000"/>
                <a:gd name="connsiteX109" fmla="*/ 10000 w 10000"/>
                <a:gd name="connsiteY109" fmla="*/ 1868 h 10000"/>
                <a:gd name="connsiteX110" fmla="*/ 9984 w 10000"/>
                <a:gd name="connsiteY110" fmla="*/ 1770 h 10000"/>
                <a:gd name="connsiteX111" fmla="*/ 9953 w 10000"/>
                <a:gd name="connsiteY111" fmla="*/ 1672 h 10000"/>
                <a:gd name="connsiteX112" fmla="*/ 9907 w 10000"/>
                <a:gd name="connsiteY112" fmla="*/ 1574 h 10000"/>
                <a:gd name="connsiteX113" fmla="*/ 9845 w 10000"/>
                <a:gd name="connsiteY113" fmla="*/ 1476 h 10000"/>
                <a:gd name="connsiteX114" fmla="*/ 9782 w 10000"/>
                <a:gd name="connsiteY114" fmla="*/ 1384 h 10000"/>
                <a:gd name="connsiteX115" fmla="*/ 9703 w 10000"/>
                <a:gd name="connsiteY115" fmla="*/ 1292 h 10000"/>
                <a:gd name="connsiteX116" fmla="*/ 9610 w 10000"/>
                <a:gd name="connsiteY116" fmla="*/ 1206 h 10000"/>
                <a:gd name="connsiteX117" fmla="*/ 9502 w 10000"/>
                <a:gd name="connsiteY117" fmla="*/ 1115 h 10000"/>
                <a:gd name="connsiteX118" fmla="*/ 9392 w 10000"/>
                <a:gd name="connsiteY118" fmla="*/ 1035 h 10000"/>
                <a:gd name="connsiteX119" fmla="*/ 9284 w 10000"/>
                <a:gd name="connsiteY119" fmla="*/ 949 h 10000"/>
                <a:gd name="connsiteX120" fmla="*/ 9143 w 10000"/>
                <a:gd name="connsiteY120" fmla="*/ 870 h 10000"/>
                <a:gd name="connsiteX121" fmla="*/ 9003 w 10000"/>
                <a:gd name="connsiteY121" fmla="*/ 796 h 10000"/>
                <a:gd name="connsiteX122" fmla="*/ 8863 w 10000"/>
                <a:gd name="connsiteY122" fmla="*/ 716 h 10000"/>
                <a:gd name="connsiteX123" fmla="*/ 8707 w 10000"/>
                <a:gd name="connsiteY123" fmla="*/ 649 h 10000"/>
                <a:gd name="connsiteX124" fmla="*/ 8536 w 10000"/>
                <a:gd name="connsiteY124" fmla="*/ 582 h 10000"/>
                <a:gd name="connsiteX125" fmla="*/ 8364 w 10000"/>
                <a:gd name="connsiteY125" fmla="*/ 514 h 10000"/>
                <a:gd name="connsiteX126" fmla="*/ 8178 w 10000"/>
                <a:gd name="connsiteY126" fmla="*/ 453 h 10000"/>
                <a:gd name="connsiteX127" fmla="*/ 7990 w 10000"/>
                <a:gd name="connsiteY127" fmla="*/ 392 h 10000"/>
                <a:gd name="connsiteX128" fmla="*/ 7788 w 10000"/>
                <a:gd name="connsiteY128" fmla="*/ 337 h 10000"/>
                <a:gd name="connsiteX129" fmla="*/ 7586 w 10000"/>
                <a:gd name="connsiteY129" fmla="*/ 288 h 10000"/>
                <a:gd name="connsiteX130" fmla="*/ 7382 w 10000"/>
                <a:gd name="connsiteY130" fmla="*/ 239 h 10000"/>
                <a:gd name="connsiteX131" fmla="*/ 7165 w 10000"/>
                <a:gd name="connsiteY131" fmla="*/ 196 h 10000"/>
                <a:gd name="connsiteX132" fmla="*/ 6947 w 10000"/>
                <a:gd name="connsiteY132" fmla="*/ 159 h 10000"/>
                <a:gd name="connsiteX133" fmla="*/ 6713 w 10000"/>
                <a:gd name="connsiteY133" fmla="*/ 122 h 10000"/>
                <a:gd name="connsiteX134" fmla="*/ 6480 w 10000"/>
                <a:gd name="connsiteY134" fmla="*/ 92 h 10000"/>
                <a:gd name="connsiteX135" fmla="*/ 6246 w 10000"/>
                <a:gd name="connsiteY135" fmla="*/ 61 h 10000"/>
                <a:gd name="connsiteX136" fmla="*/ 5997 w 10000"/>
                <a:gd name="connsiteY136" fmla="*/ 43 h 10000"/>
                <a:gd name="connsiteX137" fmla="*/ 5763 w 10000"/>
                <a:gd name="connsiteY137" fmla="*/ 24 h 10000"/>
                <a:gd name="connsiteX138" fmla="*/ 5514 w 10000"/>
                <a:gd name="connsiteY138" fmla="*/ 12 h 10000"/>
                <a:gd name="connsiteX139" fmla="*/ 5248 w 10000"/>
                <a:gd name="connsiteY139" fmla="*/ 6 h 10000"/>
                <a:gd name="connsiteX140" fmla="*/ 5000 w 10000"/>
                <a:gd name="connsiteY140" fmla="*/ 0 h 10000"/>
                <a:gd name="connsiteX141" fmla="*/ 5000 w 10000"/>
                <a:gd name="connsiteY141" fmla="*/ 0 h 10000"/>
                <a:gd name="connsiteX0" fmla="*/ 5000 w 10000"/>
                <a:gd name="connsiteY0" fmla="*/ 0 h 10000"/>
                <a:gd name="connsiteX1" fmla="*/ 5000 w 10000"/>
                <a:gd name="connsiteY1" fmla="*/ 0 h 10000"/>
                <a:gd name="connsiteX2" fmla="*/ 4641 w 10000"/>
                <a:gd name="connsiteY2" fmla="*/ 6 h 10000"/>
                <a:gd name="connsiteX3" fmla="*/ 4299 w 10000"/>
                <a:gd name="connsiteY3" fmla="*/ 18 h 10000"/>
                <a:gd name="connsiteX4" fmla="*/ 3956 w 10000"/>
                <a:gd name="connsiteY4" fmla="*/ 43 h 10000"/>
                <a:gd name="connsiteX5" fmla="*/ 3630 w 10000"/>
                <a:gd name="connsiteY5" fmla="*/ 80 h 10000"/>
                <a:gd name="connsiteX6" fmla="*/ 3302 w 10000"/>
                <a:gd name="connsiteY6" fmla="*/ 116 h 10000"/>
                <a:gd name="connsiteX7" fmla="*/ 2990 w 10000"/>
                <a:gd name="connsiteY7" fmla="*/ 165 h 10000"/>
                <a:gd name="connsiteX8" fmla="*/ 2695 w 10000"/>
                <a:gd name="connsiteY8" fmla="*/ 220 h 10000"/>
                <a:gd name="connsiteX9" fmla="*/ 2398 w 10000"/>
                <a:gd name="connsiteY9" fmla="*/ 288 h 10000"/>
                <a:gd name="connsiteX10" fmla="*/ 2118 w 10000"/>
                <a:gd name="connsiteY10" fmla="*/ 361 h 10000"/>
                <a:gd name="connsiteX11" fmla="*/ 1852 w 10000"/>
                <a:gd name="connsiteY11" fmla="*/ 435 h 10000"/>
                <a:gd name="connsiteX12" fmla="*/ 1604 w 10000"/>
                <a:gd name="connsiteY12" fmla="*/ 521 h 10000"/>
                <a:gd name="connsiteX13" fmla="*/ 1370 w 10000"/>
                <a:gd name="connsiteY13" fmla="*/ 612 h 10000"/>
                <a:gd name="connsiteX14" fmla="*/ 1152 w 10000"/>
                <a:gd name="connsiteY14" fmla="*/ 710 h 10000"/>
                <a:gd name="connsiteX15" fmla="*/ 950 w 10000"/>
                <a:gd name="connsiteY15" fmla="*/ 814 h 10000"/>
                <a:gd name="connsiteX16" fmla="*/ 762 w 10000"/>
                <a:gd name="connsiteY16" fmla="*/ 925 h 10000"/>
                <a:gd name="connsiteX17" fmla="*/ 592 w 10000"/>
                <a:gd name="connsiteY17" fmla="*/ 1035 h 10000"/>
                <a:gd name="connsiteX18" fmla="*/ 3723 w 10000"/>
                <a:gd name="connsiteY18" fmla="*/ 1035 h 10000"/>
                <a:gd name="connsiteX19" fmla="*/ 3723 w 10000"/>
                <a:gd name="connsiteY19" fmla="*/ 1035 h 10000"/>
                <a:gd name="connsiteX20" fmla="*/ 3878 w 10000"/>
                <a:gd name="connsiteY20" fmla="*/ 1004 h 10000"/>
                <a:gd name="connsiteX21" fmla="*/ 4019 w 10000"/>
                <a:gd name="connsiteY21" fmla="*/ 980 h 10000"/>
                <a:gd name="connsiteX22" fmla="*/ 4175 w 10000"/>
                <a:gd name="connsiteY22" fmla="*/ 961 h 10000"/>
                <a:gd name="connsiteX23" fmla="*/ 4331 w 10000"/>
                <a:gd name="connsiteY23" fmla="*/ 943 h 10000"/>
                <a:gd name="connsiteX24" fmla="*/ 4501 w 10000"/>
                <a:gd name="connsiteY24" fmla="*/ 931 h 10000"/>
                <a:gd name="connsiteX25" fmla="*/ 4657 w 10000"/>
                <a:gd name="connsiteY25" fmla="*/ 919 h 10000"/>
                <a:gd name="connsiteX26" fmla="*/ 4829 w 10000"/>
                <a:gd name="connsiteY26" fmla="*/ 912 h 10000"/>
                <a:gd name="connsiteX27" fmla="*/ 5000 w 10000"/>
                <a:gd name="connsiteY27" fmla="*/ 912 h 10000"/>
                <a:gd name="connsiteX28" fmla="*/ 5000 w 10000"/>
                <a:gd name="connsiteY28" fmla="*/ 912 h 10000"/>
                <a:gd name="connsiteX29" fmla="*/ 5264 w 10000"/>
                <a:gd name="connsiteY29" fmla="*/ 919 h 10000"/>
                <a:gd name="connsiteX30" fmla="*/ 5545 w 10000"/>
                <a:gd name="connsiteY30" fmla="*/ 931 h 10000"/>
                <a:gd name="connsiteX31" fmla="*/ 5794 w 10000"/>
                <a:gd name="connsiteY31" fmla="*/ 955 h 10000"/>
                <a:gd name="connsiteX32" fmla="*/ 6044 w 10000"/>
                <a:gd name="connsiteY32" fmla="*/ 992 h 10000"/>
                <a:gd name="connsiteX33" fmla="*/ 6277 w 10000"/>
                <a:gd name="connsiteY33" fmla="*/ 1041 h 10000"/>
                <a:gd name="connsiteX34" fmla="*/ 6496 w 10000"/>
                <a:gd name="connsiteY34" fmla="*/ 1090 h 10000"/>
                <a:gd name="connsiteX35" fmla="*/ 6713 w 10000"/>
                <a:gd name="connsiteY35" fmla="*/ 1151 h 10000"/>
                <a:gd name="connsiteX36" fmla="*/ 6900 w 10000"/>
                <a:gd name="connsiteY36" fmla="*/ 1219 h 10000"/>
                <a:gd name="connsiteX37" fmla="*/ 7072 w 10000"/>
                <a:gd name="connsiteY37" fmla="*/ 1298 h 10000"/>
                <a:gd name="connsiteX38" fmla="*/ 7227 w 10000"/>
                <a:gd name="connsiteY38" fmla="*/ 1378 h 10000"/>
                <a:gd name="connsiteX39" fmla="*/ 7367 w 10000"/>
                <a:gd name="connsiteY39" fmla="*/ 1464 h 10000"/>
                <a:gd name="connsiteX40" fmla="*/ 7476 w 10000"/>
                <a:gd name="connsiteY40" fmla="*/ 1555 h 10000"/>
                <a:gd name="connsiteX41" fmla="*/ 7570 w 10000"/>
                <a:gd name="connsiteY41" fmla="*/ 1653 h 10000"/>
                <a:gd name="connsiteX42" fmla="*/ 7632 w 10000"/>
                <a:gd name="connsiteY42" fmla="*/ 1758 h 10000"/>
                <a:gd name="connsiteX43" fmla="*/ 7679 w 10000"/>
                <a:gd name="connsiteY43" fmla="*/ 1862 h 10000"/>
                <a:gd name="connsiteX44" fmla="*/ 7694 w 10000"/>
                <a:gd name="connsiteY44" fmla="*/ 1972 h 10000"/>
                <a:gd name="connsiteX45" fmla="*/ 7694 w 10000"/>
                <a:gd name="connsiteY45" fmla="*/ 1972 h 10000"/>
                <a:gd name="connsiteX46" fmla="*/ 7679 w 10000"/>
                <a:gd name="connsiteY46" fmla="*/ 2070 h 10000"/>
                <a:gd name="connsiteX47" fmla="*/ 7648 w 10000"/>
                <a:gd name="connsiteY47" fmla="*/ 2162 h 10000"/>
                <a:gd name="connsiteX48" fmla="*/ 7601 w 10000"/>
                <a:gd name="connsiteY48" fmla="*/ 2260 h 10000"/>
                <a:gd name="connsiteX49" fmla="*/ 7539 w 10000"/>
                <a:gd name="connsiteY49" fmla="*/ 2352 h 10000"/>
                <a:gd name="connsiteX50" fmla="*/ 7445 w 10000"/>
                <a:gd name="connsiteY50" fmla="*/ 2443 h 10000"/>
                <a:gd name="connsiteX51" fmla="*/ 7351 w 10000"/>
                <a:gd name="connsiteY51" fmla="*/ 2535 h 10000"/>
                <a:gd name="connsiteX52" fmla="*/ 7227 w 10000"/>
                <a:gd name="connsiteY52" fmla="*/ 2621 h 10000"/>
                <a:gd name="connsiteX53" fmla="*/ 7088 w 10000"/>
                <a:gd name="connsiteY53" fmla="*/ 2713 h 10000"/>
                <a:gd name="connsiteX54" fmla="*/ 6947 w 10000"/>
                <a:gd name="connsiteY54" fmla="*/ 2799 h 10000"/>
                <a:gd name="connsiteX55" fmla="*/ 6776 w 10000"/>
                <a:gd name="connsiteY55" fmla="*/ 2884 h 10000"/>
                <a:gd name="connsiteX56" fmla="*/ 6604 w 10000"/>
                <a:gd name="connsiteY56" fmla="*/ 2970 h 10000"/>
                <a:gd name="connsiteX57" fmla="*/ 6403 w 10000"/>
                <a:gd name="connsiteY57" fmla="*/ 3056 h 10000"/>
                <a:gd name="connsiteX58" fmla="*/ 6199 w 10000"/>
                <a:gd name="connsiteY58" fmla="*/ 3135 h 10000"/>
                <a:gd name="connsiteX59" fmla="*/ 5981 w 10000"/>
                <a:gd name="connsiteY59" fmla="*/ 3221 h 10000"/>
                <a:gd name="connsiteX60" fmla="*/ 5498 w 10000"/>
                <a:gd name="connsiteY60" fmla="*/ 3380 h 10000"/>
                <a:gd name="connsiteX61" fmla="*/ 4984 w 10000"/>
                <a:gd name="connsiteY61" fmla="*/ 3539 h 10000"/>
                <a:gd name="connsiteX62" fmla="*/ 4424 w 10000"/>
                <a:gd name="connsiteY62" fmla="*/ 3699 h 10000"/>
                <a:gd name="connsiteX63" fmla="*/ 3847 w 10000"/>
                <a:gd name="connsiteY63" fmla="*/ 3852 h 10000"/>
                <a:gd name="connsiteX64" fmla="*/ 3224 w 10000"/>
                <a:gd name="connsiteY64" fmla="*/ 3999 h 10000"/>
                <a:gd name="connsiteX65" fmla="*/ 2586 w 10000"/>
                <a:gd name="connsiteY65" fmla="*/ 4152 h 10000"/>
                <a:gd name="connsiteX66" fmla="*/ 1915 w 10000"/>
                <a:gd name="connsiteY66" fmla="*/ 4299 h 10000"/>
                <a:gd name="connsiteX67" fmla="*/ 561 w 10000"/>
                <a:gd name="connsiteY67" fmla="*/ 4593 h 10000"/>
                <a:gd name="connsiteX68" fmla="*/ 0 w 10000"/>
                <a:gd name="connsiteY68" fmla="*/ 5101 h 10000"/>
                <a:gd name="connsiteX69" fmla="*/ 0 w 10000"/>
                <a:gd name="connsiteY69" fmla="*/ 9363 h 10000"/>
                <a:gd name="connsiteX70" fmla="*/ 0 w 10000"/>
                <a:gd name="connsiteY70" fmla="*/ 9363 h 10000"/>
                <a:gd name="connsiteX71" fmla="*/ 0 w 10000"/>
                <a:gd name="connsiteY71" fmla="*/ 9430 h 10000"/>
                <a:gd name="connsiteX72" fmla="*/ 31 w 10000"/>
                <a:gd name="connsiteY72" fmla="*/ 9492 h 10000"/>
                <a:gd name="connsiteX73" fmla="*/ 62 w 10000"/>
                <a:gd name="connsiteY73" fmla="*/ 9553 h 10000"/>
                <a:gd name="connsiteX74" fmla="*/ 124 w 10000"/>
                <a:gd name="connsiteY74" fmla="*/ 9614 h 10000"/>
                <a:gd name="connsiteX75" fmla="*/ 187 w 10000"/>
                <a:gd name="connsiteY75" fmla="*/ 9669 h 10000"/>
                <a:gd name="connsiteX76" fmla="*/ 264 w 10000"/>
                <a:gd name="connsiteY76" fmla="*/ 9718 h 10000"/>
                <a:gd name="connsiteX77" fmla="*/ 358 w 10000"/>
                <a:gd name="connsiteY77" fmla="*/ 9767 h 10000"/>
                <a:gd name="connsiteX78" fmla="*/ 467 w 10000"/>
                <a:gd name="connsiteY78" fmla="*/ 9816 h 10000"/>
                <a:gd name="connsiteX79" fmla="*/ 576 w 10000"/>
                <a:gd name="connsiteY79" fmla="*/ 9853 h 10000"/>
                <a:gd name="connsiteX80" fmla="*/ 700 w 10000"/>
                <a:gd name="connsiteY80" fmla="*/ 9890 h 10000"/>
                <a:gd name="connsiteX81" fmla="*/ 841 w 10000"/>
                <a:gd name="connsiteY81" fmla="*/ 9927 h 10000"/>
                <a:gd name="connsiteX82" fmla="*/ 981 w 10000"/>
                <a:gd name="connsiteY82" fmla="*/ 9951 h 10000"/>
                <a:gd name="connsiteX83" fmla="*/ 1136 w 10000"/>
                <a:gd name="connsiteY83" fmla="*/ 9976 h 10000"/>
                <a:gd name="connsiteX84" fmla="*/ 1292 w 10000"/>
                <a:gd name="connsiteY84" fmla="*/ 9988 h 10000"/>
                <a:gd name="connsiteX85" fmla="*/ 1448 w 10000"/>
                <a:gd name="connsiteY85" fmla="*/ 10000 h 10000"/>
                <a:gd name="connsiteX86" fmla="*/ 1620 w 10000"/>
                <a:gd name="connsiteY86" fmla="*/ 10000 h 10000"/>
                <a:gd name="connsiteX87" fmla="*/ 8380 w 10000"/>
                <a:gd name="connsiteY87" fmla="*/ 10000 h 10000"/>
                <a:gd name="connsiteX88" fmla="*/ 8380 w 10000"/>
                <a:gd name="connsiteY88" fmla="*/ 10000 h 10000"/>
                <a:gd name="connsiteX89" fmla="*/ 8536 w 10000"/>
                <a:gd name="connsiteY89" fmla="*/ 10000 h 10000"/>
                <a:gd name="connsiteX90" fmla="*/ 8707 w 10000"/>
                <a:gd name="connsiteY90" fmla="*/ 9988 h 10000"/>
                <a:gd name="connsiteX91" fmla="*/ 8863 w 10000"/>
                <a:gd name="connsiteY91" fmla="*/ 9976 h 10000"/>
                <a:gd name="connsiteX92" fmla="*/ 9003 w 10000"/>
                <a:gd name="connsiteY92" fmla="*/ 9951 h 10000"/>
                <a:gd name="connsiteX93" fmla="*/ 9143 w 10000"/>
                <a:gd name="connsiteY93" fmla="*/ 9927 h 10000"/>
                <a:gd name="connsiteX94" fmla="*/ 9284 w 10000"/>
                <a:gd name="connsiteY94" fmla="*/ 9890 h 10000"/>
                <a:gd name="connsiteX95" fmla="*/ 9408 w 10000"/>
                <a:gd name="connsiteY95" fmla="*/ 9853 h 10000"/>
                <a:gd name="connsiteX96" fmla="*/ 9517 w 10000"/>
                <a:gd name="connsiteY96" fmla="*/ 9816 h 10000"/>
                <a:gd name="connsiteX97" fmla="*/ 9626 w 10000"/>
                <a:gd name="connsiteY97" fmla="*/ 9767 h 10000"/>
                <a:gd name="connsiteX98" fmla="*/ 9719 w 10000"/>
                <a:gd name="connsiteY98" fmla="*/ 9718 h 10000"/>
                <a:gd name="connsiteX99" fmla="*/ 9797 w 10000"/>
                <a:gd name="connsiteY99" fmla="*/ 9669 h 10000"/>
                <a:gd name="connsiteX100" fmla="*/ 9876 w 10000"/>
                <a:gd name="connsiteY100" fmla="*/ 9614 h 10000"/>
                <a:gd name="connsiteX101" fmla="*/ 9922 w 10000"/>
                <a:gd name="connsiteY101" fmla="*/ 9553 h 10000"/>
                <a:gd name="connsiteX102" fmla="*/ 9969 w 10000"/>
                <a:gd name="connsiteY102" fmla="*/ 9492 h 10000"/>
                <a:gd name="connsiteX103" fmla="*/ 9984 w 10000"/>
                <a:gd name="connsiteY103" fmla="*/ 9430 h 10000"/>
                <a:gd name="connsiteX104" fmla="*/ 10000 w 10000"/>
                <a:gd name="connsiteY104" fmla="*/ 9363 h 10000"/>
                <a:gd name="connsiteX105" fmla="*/ 10000 w 10000"/>
                <a:gd name="connsiteY105" fmla="*/ 2015 h 10000"/>
                <a:gd name="connsiteX106" fmla="*/ 10000 w 10000"/>
                <a:gd name="connsiteY106" fmla="*/ 2015 h 10000"/>
                <a:gd name="connsiteX107" fmla="*/ 10000 w 10000"/>
                <a:gd name="connsiteY107" fmla="*/ 1972 h 10000"/>
                <a:gd name="connsiteX108" fmla="*/ 10000 w 10000"/>
                <a:gd name="connsiteY108" fmla="*/ 1972 h 10000"/>
                <a:gd name="connsiteX109" fmla="*/ 10000 w 10000"/>
                <a:gd name="connsiteY109" fmla="*/ 1868 h 10000"/>
                <a:gd name="connsiteX110" fmla="*/ 9984 w 10000"/>
                <a:gd name="connsiteY110" fmla="*/ 1770 h 10000"/>
                <a:gd name="connsiteX111" fmla="*/ 9953 w 10000"/>
                <a:gd name="connsiteY111" fmla="*/ 1672 h 10000"/>
                <a:gd name="connsiteX112" fmla="*/ 9907 w 10000"/>
                <a:gd name="connsiteY112" fmla="*/ 1574 h 10000"/>
                <a:gd name="connsiteX113" fmla="*/ 9845 w 10000"/>
                <a:gd name="connsiteY113" fmla="*/ 1476 h 10000"/>
                <a:gd name="connsiteX114" fmla="*/ 9782 w 10000"/>
                <a:gd name="connsiteY114" fmla="*/ 1384 h 10000"/>
                <a:gd name="connsiteX115" fmla="*/ 9703 w 10000"/>
                <a:gd name="connsiteY115" fmla="*/ 1292 h 10000"/>
                <a:gd name="connsiteX116" fmla="*/ 9610 w 10000"/>
                <a:gd name="connsiteY116" fmla="*/ 1206 h 10000"/>
                <a:gd name="connsiteX117" fmla="*/ 9502 w 10000"/>
                <a:gd name="connsiteY117" fmla="*/ 1115 h 10000"/>
                <a:gd name="connsiteX118" fmla="*/ 9392 w 10000"/>
                <a:gd name="connsiteY118" fmla="*/ 1035 h 10000"/>
                <a:gd name="connsiteX119" fmla="*/ 9284 w 10000"/>
                <a:gd name="connsiteY119" fmla="*/ 949 h 10000"/>
                <a:gd name="connsiteX120" fmla="*/ 9143 w 10000"/>
                <a:gd name="connsiteY120" fmla="*/ 870 h 10000"/>
                <a:gd name="connsiteX121" fmla="*/ 9003 w 10000"/>
                <a:gd name="connsiteY121" fmla="*/ 796 h 10000"/>
                <a:gd name="connsiteX122" fmla="*/ 8863 w 10000"/>
                <a:gd name="connsiteY122" fmla="*/ 716 h 10000"/>
                <a:gd name="connsiteX123" fmla="*/ 8707 w 10000"/>
                <a:gd name="connsiteY123" fmla="*/ 649 h 10000"/>
                <a:gd name="connsiteX124" fmla="*/ 8536 w 10000"/>
                <a:gd name="connsiteY124" fmla="*/ 582 h 10000"/>
                <a:gd name="connsiteX125" fmla="*/ 8364 w 10000"/>
                <a:gd name="connsiteY125" fmla="*/ 514 h 10000"/>
                <a:gd name="connsiteX126" fmla="*/ 8178 w 10000"/>
                <a:gd name="connsiteY126" fmla="*/ 453 h 10000"/>
                <a:gd name="connsiteX127" fmla="*/ 7990 w 10000"/>
                <a:gd name="connsiteY127" fmla="*/ 392 h 10000"/>
                <a:gd name="connsiteX128" fmla="*/ 7788 w 10000"/>
                <a:gd name="connsiteY128" fmla="*/ 337 h 10000"/>
                <a:gd name="connsiteX129" fmla="*/ 7586 w 10000"/>
                <a:gd name="connsiteY129" fmla="*/ 288 h 10000"/>
                <a:gd name="connsiteX130" fmla="*/ 7382 w 10000"/>
                <a:gd name="connsiteY130" fmla="*/ 239 h 10000"/>
                <a:gd name="connsiteX131" fmla="*/ 7165 w 10000"/>
                <a:gd name="connsiteY131" fmla="*/ 196 h 10000"/>
                <a:gd name="connsiteX132" fmla="*/ 6947 w 10000"/>
                <a:gd name="connsiteY132" fmla="*/ 159 h 10000"/>
                <a:gd name="connsiteX133" fmla="*/ 6713 w 10000"/>
                <a:gd name="connsiteY133" fmla="*/ 122 h 10000"/>
                <a:gd name="connsiteX134" fmla="*/ 6480 w 10000"/>
                <a:gd name="connsiteY134" fmla="*/ 92 h 10000"/>
                <a:gd name="connsiteX135" fmla="*/ 6246 w 10000"/>
                <a:gd name="connsiteY135" fmla="*/ 61 h 10000"/>
                <a:gd name="connsiteX136" fmla="*/ 5997 w 10000"/>
                <a:gd name="connsiteY136" fmla="*/ 43 h 10000"/>
                <a:gd name="connsiteX137" fmla="*/ 5763 w 10000"/>
                <a:gd name="connsiteY137" fmla="*/ 24 h 10000"/>
                <a:gd name="connsiteX138" fmla="*/ 5514 w 10000"/>
                <a:gd name="connsiteY138" fmla="*/ 12 h 10000"/>
                <a:gd name="connsiteX139" fmla="*/ 5248 w 10000"/>
                <a:gd name="connsiteY139" fmla="*/ 6 h 10000"/>
                <a:gd name="connsiteX140" fmla="*/ 5000 w 10000"/>
                <a:gd name="connsiteY140" fmla="*/ 0 h 10000"/>
                <a:gd name="connsiteX141" fmla="*/ 5000 w 10000"/>
                <a:gd name="connsiteY141"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10000" h="10000">
                  <a:moveTo>
                    <a:pt x="5000" y="0"/>
                  </a:moveTo>
                  <a:lnTo>
                    <a:pt x="5000" y="0"/>
                  </a:lnTo>
                  <a:lnTo>
                    <a:pt x="4641" y="6"/>
                  </a:lnTo>
                  <a:lnTo>
                    <a:pt x="4299" y="18"/>
                  </a:lnTo>
                  <a:lnTo>
                    <a:pt x="3956" y="43"/>
                  </a:lnTo>
                  <a:lnTo>
                    <a:pt x="3630" y="80"/>
                  </a:lnTo>
                  <a:lnTo>
                    <a:pt x="3302" y="116"/>
                  </a:lnTo>
                  <a:lnTo>
                    <a:pt x="2990" y="165"/>
                  </a:lnTo>
                  <a:lnTo>
                    <a:pt x="2695" y="220"/>
                  </a:lnTo>
                  <a:lnTo>
                    <a:pt x="2398" y="288"/>
                  </a:lnTo>
                  <a:lnTo>
                    <a:pt x="2118" y="361"/>
                  </a:lnTo>
                  <a:lnTo>
                    <a:pt x="1852" y="435"/>
                  </a:lnTo>
                  <a:lnTo>
                    <a:pt x="1604" y="521"/>
                  </a:lnTo>
                  <a:lnTo>
                    <a:pt x="1370" y="612"/>
                  </a:lnTo>
                  <a:lnTo>
                    <a:pt x="1152" y="710"/>
                  </a:lnTo>
                  <a:lnTo>
                    <a:pt x="950" y="814"/>
                  </a:lnTo>
                  <a:lnTo>
                    <a:pt x="762" y="925"/>
                  </a:lnTo>
                  <a:lnTo>
                    <a:pt x="592" y="1035"/>
                  </a:lnTo>
                  <a:lnTo>
                    <a:pt x="3723" y="1035"/>
                  </a:lnTo>
                  <a:lnTo>
                    <a:pt x="3723" y="1035"/>
                  </a:lnTo>
                  <a:lnTo>
                    <a:pt x="3878" y="1004"/>
                  </a:lnTo>
                  <a:lnTo>
                    <a:pt x="4019" y="980"/>
                  </a:lnTo>
                  <a:lnTo>
                    <a:pt x="4175" y="961"/>
                  </a:lnTo>
                  <a:lnTo>
                    <a:pt x="4331" y="943"/>
                  </a:lnTo>
                  <a:lnTo>
                    <a:pt x="4501" y="931"/>
                  </a:lnTo>
                  <a:lnTo>
                    <a:pt x="4657" y="919"/>
                  </a:lnTo>
                  <a:lnTo>
                    <a:pt x="4829" y="912"/>
                  </a:lnTo>
                  <a:lnTo>
                    <a:pt x="5000" y="912"/>
                  </a:lnTo>
                  <a:lnTo>
                    <a:pt x="5000" y="912"/>
                  </a:lnTo>
                  <a:lnTo>
                    <a:pt x="5264" y="919"/>
                  </a:lnTo>
                  <a:lnTo>
                    <a:pt x="5545" y="931"/>
                  </a:lnTo>
                  <a:lnTo>
                    <a:pt x="5794" y="955"/>
                  </a:lnTo>
                  <a:lnTo>
                    <a:pt x="6044" y="992"/>
                  </a:lnTo>
                  <a:lnTo>
                    <a:pt x="6277" y="1041"/>
                  </a:lnTo>
                  <a:lnTo>
                    <a:pt x="6496" y="1090"/>
                  </a:lnTo>
                  <a:lnTo>
                    <a:pt x="6713" y="1151"/>
                  </a:lnTo>
                  <a:lnTo>
                    <a:pt x="6900" y="1219"/>
                  </a:lnTo>
                  <a:lnTo>
                    <a:pt x="7072" y="1298"/>
                  </a:lnTo>
                  <a:lnTo>
                    <a:pt x="7227" y="1378"/>
                  </a:lnTo>
                  <a:lnTo>
                    <a:pt x="7367" y="1464"/>
                  </a:lnTo>
                  <a:lnTo>
                    <a:pt x="7476" y="1555"/>
                  </a:lnTo>
                  <a:cubicBezTo>
                    <a:pt x="7508" y="1588"/>
                    <a:pt x="7539" y="1620"/>
                    <a:pt x="7570" y="1653"/>
                  </a:cubicBezTo>
                  <a:cubicBezTo>
                    <a:pt x="7591" y="1688"/>
                    <a:pt x="7611" y="1723"/>
                    <a:pt x="7632" y="1758"/>
                  </a:cubicBezTo>
                  <a:cubicBezTo>
                    <a:pt x="7648" y="1793"/>
                    <a:pt x="7663" y="1827"/>
                    <a:pt x="7679" y="1862"/>
                  </a:cubicBezTo>
                  <a:cubicBezTo>
                    <a:pt x="7684" y="1899"/>
                    <a:pt x="7689" y="1935"/>
                    <a:pt x="7694" y="1972"/>
                  </a:cubicBezTo>
                  <a:lnTo>
                    <a:pt x="7694" y="1972"/>
                  </a:lnTo>
                  <a:cubicBezTo>
                    <a:pt x="7689" y="2005"/>
                    <a:pt x="7684" y="2037"/>
                    <a:pt x="7679" y="2070"/>
                  </a:cubicBezTo>
                  <a:cubicBezTo>
                    <a:pt x="7669" y="2101"/>
                    <a:pt x="7658" y="2131"/>
                    <a:pt x="7648" y="2162"/>
                  </a:cubicBezTo>
                  <a:cubicBezTo>
                    <a:pt x="7632" y="2195"/>
                    <a:pt x="7617" y="2227"/>
                    <a:pt x="7601" y="2260"/>
                  </a:cubicBezTo>
                  <a:lnTo>
                    <a:pt x="7539" y="2352"/>
                  </a:lnTo>
                  <a:lnTo>
                    <a:pt x="7445" y="2443"/>
                  </a:lnTo>
                  <a:cubicBezTo>
                    <a:pt x="7414" y="2474"/>
                    <a:pt x="7382" y="2504"/>
                    <a:pt x="7351" y="2535"/>
                  </a:cubicBezTo>
                  <a:cubicBezTo>
                    <a:pt x="7310" y="2564"/>
                    <a:pt x="7268" y="2592"/>
                    <a:pt x="7227" y="2621"/>
                  </a:cubicBezTo>
                  <a:cubicBezTo>
                    <a:pt x="7181" y="2652"/>
                    <a:pt x="7134" y="2682"/>
                    <a:pt x="7088" y="2713"/>
                  </a:cubicBezTo>
                  <a:lnTo>
                    <a:pt x="6947" y="2799"/>
                  </a:lnTo>
                  <a:lnTo>
                    <a:pt x="6776" y="2884"/>
                  </a:lnTo>
                  <a:lnTo>
                    <a:pt x="6604" y="2970"/>
                  </a:lnTo>
                  <a:lnTo>
                    <a:pt x="6403" y="3056"/>
                  </a:lnTo>
                  <a:lnTo>
                    <a:pt x="6199" y="3135"/>
                  </a:lnTo>
                  <a:lnTo>
                    <a:pt x="5981" y="3221"/>
                  </a:lnTo>
                  <a:lnTo>
                    <a:pt x="5498" y="3380"/>
                  </a:lnTo>
                  <a:lnTo>
                    <a:pt x="4984" y="3539"/>
                  </a:lnTo>
                  <a:lnTo>
                    <a:pt x="4424" y="3699"/>
                  </a:lnTo>
                  <a:lnTo>
                    <a:pt x="3847" y="3852"/>
                  </a:lnTo>
                  <a:lnTo>
                    <a:pt x="3224" y="3999"/>
                  </a:lnTo>
                  <a:lnTo>
                    <a:pt x="2586" y="4152"/>
                  </a:lnTo>
                  <a:lnTo>
                    <a:pt x="1915" y="4299"/>
                  </a:lnTo>
                  <a:lnTo>
                    <a:pt x="561" y="4593"/>
                  </a:lnTo>
                  <a:cubicBezTo>
                    <a:pt x="148" y="4718"/>
                    <a:pt x="0" y="4770"/>
                    <a:pt x="0" y="5101"/>
                  </a:cubicBezTo>
                  <a:lnTo>
                    <a:pt x="0" y="9363"/>
                  </a:lnTo>
                  <a:lnTo>
                    <a:pt x="0" y="9363"/>
                  </a:lnTo>
                  <a:lnTo>
                    <a:pt x="0" y="9430"/>
                  </a:lnTo>
                  <a:cubicBezTo>
                    <a:pt x="10" y="9451"/>
                    <a:pt x="21" y="9471"/>
                    <a:pt x="31" y="9492"/>
                  </a:cubicBezTo>
                  <a:cubicBezTo>
                    <a:pt x="41" y="9512"/>
                    <a:pt x="52" y="9533"/>
                    <a:pt x="62" y="9553"/>
                  </a:cubicBezTo>
                  <a:cubicBezTo>
                    <a:pt x="83" y="9573"/>
                    <a:pt x="103" y="9594"/>
                    <a:pt x="124" y="9614"/>
                  </a:cubicBezTo>
                  <a:cubicBezTo>
                    <a:pt x="145" y="9632"/>
                    <a:pt x="166" y="9651"/>
                    <a:pt x="187" y="9669"/>
                  </a:cubicBezTo>
                  <a:cubicBezTo>
                    <a:pt x="213" y="9685"/>
                    <a:pt x="238" y="9702"/>
                    <a:pt x="264" y="9718"/>
                  </a:cubicBezTo>
                  <a:cubicBezTo>
                    <a:pt x="296" y="9734"/>
                    <a:pt x="327" y="9751"/>
                    <a:pt x="358" y="9767"/>
                  </a:cubicBezTo>
                  <a:lnTo>
                    <a:pt x="467" y="9816"/>
                  </a:lnTo>
                  <a:lnTo>
                    <a:pt x="576" y="9853"/>
                  </a:lnTo>
                  <a:lnTo>
                    <a:pt x="700" y="9890"/>
                  </a:lnTo>
                  <a:lnTo>
                    <a:pt x="841" y="9927"/>
                  </a:lnTo>
                  <a:lnTo>
                    <a:pt x="981" y="9951"/>
                  </a:lnTo>
                  <a:lnTo>
                    <a:pt x="1136" y="9976"/>
                  </a:lnTo>
                  <a:lnTo>
                    <a:pt x="1292" y="9988"/>
                  </a:lnTo>
                  <a:lnTo>
                    <a:pt x="1448" y="10000"/>
                  </a:lnTo>
                  <a:lnTo>
                    <a:pt x="1620" y="10000"/>
                  </a:lnTo>
                  <a:lnTo>
                    <a:pt x="8380" y="10000"/>
                  </a:lnTo>
                  <a:lnTo>
                    <a:pt x="8380" y="10000"/>
                  </a:lnTo>
                  <a:lnTo>
                    <a:pt x="8536" y="10000"/>
                  </a:lnTo>
                  <a:lnTo>
                    <a:pt x="8707" y="9988"/>
                  </a:lnTo>
                  <a:lnTo>
                    <a:pt x="8863" y="9976"/>
                  </a:lnTo>
                  <a:lnTo>
                    <a:pt x="9003" y="9951"/>
                  </a:lnTo>
                  <a:lnTo>
                    <a:pt x="9143" y="9927"/>
                  </a:lnTo>
                  <a:lnTo>
                    <a:pt x="9284" y="9890"/>
                  </a:lnTo>
                  <a:lnTo>
                    <a:pt x="9408" y="9853"/>
                  </a:lnTo>
                  <a:lnTo>
                    <a:pt x="9517" y="9816"/>
                  </a:lnTo>
                  <a:lnTo>
                    <a:pt x="9626" y="9767"/>
                  </a:lnTo>
                  <a:cubicBezTo>
                    <a:pt x="9657" y="9751"/>
                    <a:pt x="9688" y="9734"/>
                    <a:pt x="9719" y="9718"/>
                  </a:cubicBezTo>
                  <a:cubicBezTo>
                    <a:pt x="9746" y="9702"/>
                    <a:pt x="9771" y="9685"/>
                    <a:pt x="9797" y="9669"/>
                  </a:cubicBezTo>
                  <a:lnTo>
                    <a:pt x="9876" y="9614"/>
                  </a:lnTo>
                  <a:lnTo>
                    <a:pt x="9922" y="9553"/>
                  </a:lnTo>
                  <a:cubicBezTo>
                    <a:pt x="9938" y="9533"/>
                    <a:pt x="9953" y="9512"/>
                    <a:pt x="9969" y="9492"/>
                  </a:cubicBezTo>
                  <a:cubicBezTo>
                    <a:pt x="9974" y="9471"/>
                    <a:pt x="9979" y="9451"/>
                    <a:pt x="9984" y="9430"/>
                  </a:cubicBezTo>
                  <a:cubicBezTo>
                    <a:pt x="9989" y="9408"/>
                    <a:pt x="9995" y="9385"/>
                    <a:pt x="10000" y="9363"/>
                  </a:cubicBezTo>
                  <a:lnTo>
                    <a:pt x="10000" y="2015"/>
                  </a:lnTo>
                  <a:lnTo>
                    <a:pt x="10000" y="2015"/>
                  </a:lnTo>
                  <a:lnTo>
                    <a:pt x="10000" y="1972"/>
                  </a:lnTo>
                  <a:lnTo>
                    <a:pt x="10000" y="1972"/>
                  </a:lnTo>
                  <a:lnTo>
                    <a:pt x="10000" y="1868"/>
                  </a:lnTo>
                  <a:cubicBezTo>
                    <a:pt x="9995" y="1835"/>
                    <a:pt x="9989" y="1803"/>
                    <a:pt x="9984" y="1770"/>
                  </a:cubicBezTo>
                  <a:cubicBezTo>
                    <a:pt x="9974" y="1737"/>
                    <a:pt x="9963" y="1705"/>
                    <a:pt x="9953" y="1672"/>
                  </a:cubicBezTo>
                  <a:cubicBezTo>
                    <a:pt x="9938" y="1639"/>
                    <a:pt x="9922" y="1607"/>
                    <a:pt x="9907" y="1574"/>
                  </a:cubicBezTo>
                  <a:lnTo>
                    <a:pt x="9845" y="1476"/>
                  </a:lnTo>
                  <a:cubicBezTo>
                    <a:pt x="9824" y="1445"/>
                    <a:pt x="9803" y="1415"/>
                    <a:pt x="9782" y="1384"/>
                  </a:cubicBezTo>
                  <a:cubicBezTo>
                    <a:pt x="9756" y="1353"/>
                    <a:pt x="9730" y="1323"/>
                    <a:pt x="9703" y="1292"/>
                  </a:cubicBezTo>
                  <a:cubicBezTo>
                    <a:pt x="9672" y="1263"/>
                    <a:pt x="9641" y="1235"/>
                    <a:pt x="9610" y="1206"/>
                  </a:cubicBezTo>
                  <a:lnTo>
                    <a:pt x="9502" y="1115"/>
                  </a:lnTo>
                  <a:cubicBezTo>
                    <a:pt x="9465" y="1088"/>
                    <a:pt x="9428" y="1062"/>
                    <a:pt x="9392" y="1035"/>
                  </a:cubicBezTo>
                  <a:lnTo>
                    <a:pt x="9284" y="949"/>
                  </a:lnTo>
                  <a:lnTo>
                    <a:pt x="9143" y="870"/>
                  </a:lnTo>
                  <a:lnTo>
                    <a:pt x="9003" y="796"/>
                  </a:lnTo>
                  <a:lnTo>
                    <a:pt x="8863" y="716"/>
                  </a:lnTo>
                  <a:lnTo>
                    <a:pt x="8707" y="649"/>
                  </a:lnTo>
                  <a:lnTo>
                    <a:pt x="8536" y="582"/>
                  </a:lnTo>
                  <a:lnTo>
                    <a:pt x="8364" y="514"/>
                  </a:lnTo>
                  <a:lnTo>
                    <a:pt x="8178" y="453"/>
                  </a:lnTo>
                  <a:lnTo>
                    <a:pt x="7990" y="392"/>
                  </a:lnTo>
                  <a:lnTo>
                    <a:pt x="7788" y="337"/>
                  </a:lnTo>
                  <a:lnTo>
                    <a:pt x="7586" y="288"/>
                  </a:lnTo>
                  <a:lnTo>
                    <a:pt x="7382" y="239"/>
                  </a:lnTo>
                  <a:lnTo>
                    <a:pt x="7165" y="196"/>
                  </a:lnTo>
                  <a:lnTo>
                    <a:pt x="6947" y="159"/>
                  </a:lnTo>
                  <a:lnTo>
                    <a:pt x="6713" y="122"/>
                  </a:lnTo>
                  <a:lnTo>
                    <a:pt x="6480" y="92"/>
                  </a:lnTo>
                  <a:lnTo>
                    <a:pt x="6246" y="61"/>
                  </a:lnTo>
                  <a:lnTo>
                    <a:pt x="5997" y="43"/>
                  </a:lnTo>
                  <a:lnTo>
                    <a:pt x="5763" y="24"/>
                  </a:lnTo>
                  <a:lnTo>
                    <a:pt x="5514" y="12"/>
                  </a:lnTo>
                  <a:lnTo>
                    <a:pt x="5248" y="6"/>
                  </a:lnTo>
                  <a:lnTo>
                    <a:pt x="5000" y="0"/>
                  </a:lnTo>
                  <a:lnTo>
                    <a:pt x="5000" y="0"/>
                  </a:lnTo>
                  <a:close/>
                </a:path>
              </a:pathLst>
            </a:custGeom>
            <a:solidFill>
              <a:schemeClr val="tx2"/>
            </a:solidFill>
            <a:ln>
              <a:noFill/>
            </a:ln>
          </p:spPr>
          <p:txBody>
            <a:bodyPr vert="horz" wrap="square" lIns="68580" tIns="34290" rIns="68580" bIns="34290" numCol="1" anchor="t" anchorCtr="0" compatLnSpc="1">
              <a:prstTxWarp prst="textNoShape">
                <a:avLst/>
              </a:prstTxWarp>
            </a:bodyPr>
            <a:lstStyle/>
            <a:p>
              <a:endParaRPr lang="en-US" sz="1350" dirty="0"/>
            </a:p>
          </p:txBody>
        </p:sp>
        <p:sp>
          <p:nvSpPr>
            <p:cNvPr id="115" name="Freeform 6"/>
            <p:cNvSpPr>
              <a:spLocks/>
            </p:cNvSpPr>
            <p:nvPr/>
          </p:nvSpPr>
          <p:spPr bwMode="auto">
            <a:xfrm>
              <a:off x="3348956" y="1873698"/>
              <a:ext cx="1854173" cy="4716506"/>
            </a:xfrm>
            <a:custGeom>
              <a:avLst/>
              <a:gdLst>
                <a:gd name="T0" fmla="*/ 602 w 1290"/>
                <a:gd name="T1" fmla="*/ 2 h 3266"/>
                <a:gd name="T2" fmla="*/ 472 w 1290"/>
                <a:gd name="T3" fmla="*/ 26 h 3266"/>
                <a:gd name="T4" fmla="*/ 352 w 1290"/>
                <a:gd name="T5" fmla="*/ 72 h 3266"/>
                <a:gd name="T6" fmla="*/ 244 w 1290"/>
                <a:gd name="T7" fmla="*/ 142 h 3266"/>
                <a:gd name="T8" fmla="*/ 154 w 1290"/>
                <a:gd name="T9" fmla="*/ 232 h 3266"/>
                <a:gd name="T10" fmla="*/ 82 w 1290"/>
                <a:gd name="T11" fmla="*/ 338 h 3266"/>
                <a:gd name="T12" fmla="*/ 504 w 1290"/>
                <a:gd name="T13" fmla="*/ 328 h 3266"/>
                <a:gd name="T14" fmla="*/ 562 w 1290"/>
                <a:gd name="T15" fmla="*/ 308 h 3266"/>
                <a:gd name="T16" fmla="*/ 626 w 1290"/>
                <a:gd name="T17" fmla="*/ 298 h 3266"/>
                <a:gd name="T18" fmla="*/ 682 w 1290"/>
                <a:gd name="T19" fmla="*/ 300 h 3266"/>
                <a:gd name="T20" fmla="*/ 782 w 1290"/>
                <a:gd name="T21" fmla="*/ 324 h 3266"/>
                <a:gd name="T22" fmla="*/ 868 w 1290"/>
                <a:gd name="T23" fmla="*/ 376 h 3266"/>
                <a:gd name="T24" fmla="*/ 934 w 1290"/>
                <a:gd name="T25" fmla="*/ 450 h 3266"/>
                <a:gd name="T26" fmla="*/ 978 w 1290"/>
                <a:gd name="T27" fmla="*/ 540 h 3266"/>
                <a:gd name="T28" fmla="*/ 994 w 1290"/>
                <a:gd name="T29" fmla="*/ 644 h 3266"/>
                <a:gd name="T30" fmla="*/ 988 w 1290"/>
                <a:gd name="T31" fmla="*/ 706 h 3266"/>
                <a:gd name="T32" fmla="*/ 962 w 1290"/>
                <a:gd name="T33" fmla="*/ 798 h 3266"/>
                <a:gd name="T34" fmla="*/ 916 w 1290"/>
                <a:gd name="T35" fmla="*/ 886 h 3266"/>
                <a:gd name="T36" fmla="*/ 854 w 1290"/>
                <a:gd name="T37" fmla="*/ 970 h 3266"/>
                <a:gd name="T38" fmla="*/ 774 w 1290"/>
                <a:gd name="T39" fmla="*/ 1052 h 3266"/>
                <a:gd name="T40" fmla="*/ 574 w 1290"/>
                <a:gd name="T41" fmla="*/ 1208 h 3266"/>
                <a:gd name="T42" fmla="*/ 338 w 1290"/>
                <a:gd name="T43" fmla="*/ 1356 h 3266"/>
                <a:gd name="T44" fmla="*/ 78 w 1290"/>
                <a:gd name="T45" fmla="*/ 1500 h 3266"/>
                <a:gd name="T46" fmla="*/ 24 w 1290"/>
                <a:gd name="T47" fmla="*/ 1550 h 3266"/>
                <a:gd name="T48" fmla="*/ 0 w 1290"/>
                <a:gd name="T49" fmla="*/ 1618 h 3266"/>
                <a:gd name="T50" fmla="*/ 6 w 1290"/>
                <a:gd name="T51" fmla="*/ 3058 h 3266"/>
                <a:gd name="T52" fmla="*/ 10 w 1290"/>
                <a:gd name="T53" fmla="*/ 3100 h 3266"/>
                <a:gd name="T54" fmla="*/ 30 w 1290"/>
                <a:gd name="T55" fmla="*/ 3158 h 3266"/>
                <a:gd name="T56" fmla="*/ 66 w 1290"/>
                <a:gd name="T57" fmla="*/ 3206 h 3266"/>
                <a:gd name="T58" fmla="*/ 114 w 1290"/>
                <a:gd name="T59" fmla="*/ 3242 h 3266"/>
                <a:gd name="T60" fmla="*/ 172 w 1290"/>
                <a:gd name="T61" fmla="*/ 3262 h 3266"/>
                <a:gd name="T62" fmla="*/ 1082 w 1290"/>
                <a:gd name="T63" fmla="*/ 3266 h 3266"/>
                <a:gd name="T64" fmla="*/ 1124 w 1290"/>
                <a:gd name="T65" fmla="*/ 3262 h 3266"/>
                <a:gd name="T66" fmla="*/ 1180 w 1290"/>
                <a:gd name="T67" fmla="*/ 3242 h 3266"/>
                <a:gd name="T68" fmla="*/ 1228 w 1290"/>
                <a:gd name="T69" fmla="*/ 3206 h 3266"/>
                <a:gd name="T70" fmla="*/ 1264 w 1290"/>
                <a:gd name="T71" fmla="*/ 3158 h 3266"/>
                <a:gd name="T72" fmla="*/ 1286 w 1290"/>
                <a:gd name="T73" fmla="*/ 3100 h 3266"/>
                <a:gd name="T74" fmla="*/ 1290 w 1290"/>
                <a:gd name="T75" fmla="*/ 658 h 3266"/>
                <a:gd name="T76" fmla="*/ 1290 w 1290"/>
                <a:gd name="T77" fmla="*/ 644 h 3266"/>
                <a:gd name="T78" fmla="*/ 1284 w 1290"/>
                <a:gd name="T79" fmla="*/ 546 h 3266"/>
                <a:gd name="T80" fmla="*/ 1262 w 1290"/>
                <a:gd name="T81" fmla="*/ 452 h 3266"/>
                <a:gd name="T82" fmla="*/ 1226 w 1290"/>
                <a:gd name="T83" fmla="*/ 364 h 3266"/>
                <a:gd name="T84" fmla="*/ 1180 w 1290"/>
                <a:gd name="T85" fmla="*/ 284 h 3266"/>
                <a:gd name="T86" fmla="*/ 1124 w 1290"/>
                <a:gd name="T87" fmla="*/ 212 h 3266"/>
                <a:gd name="T88" fmla="*/ 1056 w 1290"/>
                <a:gd name="T89" fmla="*/ 148 h 3266"/>
                <a:gd name="T90" fmla="*/ 980 w 1290"/>
                <a:gd name="T91" fmla="*/ 94 h 3266"/>
                <a:gd name="T92" fmla="*/ 898 w 1290"/>
                <a:gd name="T93" fmla="*/ 52 h 3266"/>
                <a:gd name="T94" fmla="*/ 808 w 1290"/>
                <a:gd name="T95" fmla="*/ 20 h 3266"/>
                <a:gd name="T96" fmla="*/ 714 w 1290"/>
                <a:gd name="T97" fmla="*/ 4 h 3266"/>
                <a:gd name="T98" fmla="*/ 648 w 1290"/>
                <a:gd name="T99" fmla="*/ 0 h 3266"/>
                <a:gd name="connsiteX0" fmla="*/ 5023 w 10000"/>
                <a:gd name="connsiteY0" fmla="*/ 0 h 10000"/>
                <a:gd name="connsiteX1" fmla="*/ 5023 w 10000"/>
                <a:gd name="connsiteY1" fmla="*/ 0 h 10000"/>
                <a:gd name="connsiteX2" fmla="*/ 4667 w 10000"/>
                <a:gd name="connsiteY2" fmla="*/ 6 h 10000"/>
                <a:gd name="connsiteX3" fmla="*/ 4326 w 10000"/>
                <a:gd name="connsiteY3" fmla="*/ 18 h 10000"/>
                <a:gd name="connsiteX4" fmla="*/ 3984 w 10000"/>
                <a:gd name="connsiteY4" fmla="*/ 43 h 10000"/>
                <a:gd name="connsiteX5" fmla="*/ 3659 w 10000"/>
                <a:gd name="connsiteY5" fmla="*/ 80 h 10000"/>
                <a:gd name="connsiteX6" fmla="*/ 3333 w 10000"/>
                <a:gd name="connsiteY6" fmla="*/ 116 h 10000"/>
                <a:gd name="connsiteX7" fmla="*/ 3023 w 10000"/>
                <a:gd name="connsiteY7" fmla="*/ 165 h 10000"/>
                <a:gd name="connsiteX8" fmla="*/ 2729 w 10000"/>
                <a:gd name="connsiteY8" fmla="*/ 220 h 10000"/>
                <a:gd name="connsiteX9" fmla="*/ 2434 w 10000"/>
                <a:gd name="connsiteY9" fmla="*/ 288 h 10000"/>
                <a:gd name="connsiteX10" fmla="*/ 2155 w 10000"/>
                <a:gd name="connsiteY10" fmla="*/ 361 h 10000"/>
                <a:gd name="connsiteX11" fmla="*/ 1891 w 10000"/>
                <a:gd name="connsiteY11" fmla="*/ 435 h 10000"/>
                <a:gd name="connsiteX12" fmla="*/ 1643 w 10000"/>
                <a:gd name="connsiteY12" fmla="*/ 521 h 10000"/>
                <a:gd name="connsiteX13" fmla="*/ 1411 w 10000"/>
                <a:gd name="connsiteY13" fmla="*/ 612 h 10000"/>
                <a:gd name="connsiteX14" fmla="*/ 1194 w 10000"/>
                <a:gd name="connsiteY14" fmla="*/ 710 h 10000"/>
                <a:gd name="connsiteX15" fmla="*/ 992 w 10000"/>
                <a:gd name="connsiteY15" fmla="*/ 814 h 10000"/>
                <a:gd name="connsiteX16" fmla="*/ 806 w 10000"/>
                <a:gd name="connsiteY16" fmla="*/ 925 h 10000"/>
                <a:gd name="connsiteX17" fmla="*/ 636 w 10000"/>
                <a:gd name="connsiteY17" fmla="*/ 1035 h 10000"/>
                <a:gd name="connsiteX18" fmla="*/ 3752 w 10000"/>
                <a:gd name="connsiteY18" fmla="*/ 1035 h 10000"/>
                <a:gd name="connsiteX19" fmla="*/ 3752 w 10000"/>
                <a:gd name="connsiteY19" fmla="*/ 1035 h 10000"/>
                <a:gd name="connsiteX20" fmla="*/ 3907 w 10000"/>
                <a:gd name="connsiteY20" fmla="*/ 1004 h 10000"/>
                <a:gd name="connsiteX21" fmla="*/ 4047 w 10000"/>
                <a:gd name="connsiteY21" fmla="*/ 980 h 10000"/>
                <a:gd name="connsiteX22" fmla="*/ 4202 w 10000"/>
                <a:gd name="connsiteY22" fmla="*/ 961 h 10000"/>
                <a:gd name="connsiteX23" fmla="*/ 4357 w 10000"/>
                <a:gd name="connsiteY23" fmla="*/ 943 h 10000"/>
                <a:gd name="connsiteX24" fmla="*/ 4527 w 10000"/>
                <a:gd name="connsiteY24" fmla="*/ 931 h 10000"/>
                <a:gd name="connsiteX25" fmla="*/ 4682 w 10000"/>
                <a:gd name="connsiteY25" fmla="*/ 919 h 10000"/>
                <a:gd name="connsiteX26" fmla="*/ 4853 w 10000"/>
                <a:gd name="connsiteY26" fmla="*/ 912 h 10000"/>
                <a:gd name="connsiteX27" fmla="*/ 5023 w 10000"/>
                <a:gd name="connsiteY27" fmla="*/ 912 h 10000"/>
                <a:gd name="connsiteX28" fmla="*/ 5023 w 10000"/>
                <a:gd name="connsiteY28" fmla="*/ 912 h 10000"/>
                <a:gd name="connsiteX29" fmla="*/ 5287 w 10000"/>
                <a:gd name="connsiteY29" fmla="*/ 919 h 10000"/>
                <a:gd name="connsiteX30" fmla="*/ 5566 w 10000"/>
                <a:gd name="connsiteY30" fmla="*/ 931 h 10000"/>
                <a:gd name="connsiteX31" fmla="*/ 5814 w 10000"/>
                <a:gd name="connsiteY31" fmla="*/ 955 h 10000"/>
                <a:gd name="connsiteX32" fmla="*/ 6062 w 10000"/>
                <a:gd name="connsiteY32" fmla="*/ 992 h 10000"/>
                <a:gd name="connsiteX33" fmla="*/ 6295 w 10000"/>
                <a:gd name="connsiteY33" fmla="*/ 1041 h 10000"/>
                <a:gd name="connsiteX34" fmla="*/ 6512 w 10000"/>
                <a:gd name="connsiteY34" fmla="*/ 1090 h 10000"/>
                <a:gd name="connsiteX35" fmla="*/ 6729 w 10000"/>
                <a:gd name="connsiteY35" fmla="*/ 1151 h 10000"/>
                <a:gd name="connsiteX36" fmla="*/ 6915 w 10000"/>
                <a:gd name="connsiteY36" fmla="*/ 1219 h 10000"/>
                <a:gd name="connsiteX37" fmla="*/ 7085 w 10000"/>
                <a:gd name="connsiteY37" fmla="*/ 1298 h 10000"/>
                <a:gd name="connsiteX38" fmla="*/ 7240 w 10000"/>
                <a:gd name="connsiteY38" fmla="*/ 1378 h 10000"/>
                <a:gd name="connsiteX39" fmla="*/ 7380 w 10000"/>
                <a:gd name="connsiteY39" fmla="*/ 1464 h 10000"/>
                <a:gd name="connsiteX40" fmla="*/ 7488 w 10000"/>
                <a:gd name="connsiteY40" fmla="*/ 1555 h 10000"/>
                <a:gd name="connsiteX41" fmla="*/ 7581 w 10000"/>
                <a:gd name="connsiteY41" fmla="*/ 1653 h 10000"/>
                <a:gd name="connsiteX42" fmla="*/ 7643 w 10000"/>
                <a:gd name="connsiteY42" fmla="*/ 1758 h 10000"/>
                <a:gd name="connsiteX43" fmla="*/ 7690 w 10000"/>
                <a:gd name="connsiteY43" fmla="*/ 1862 h 10000"/>
                <a:gd name="connsiteX44" fmla="*/ 7705 w 10000"/>
                <a:gd name="connsiteY44" fmla="*/ 1972 h 10000"/>
                <a:gd name="connsiteX45" fmla="*/ 7705 w 10000"/>
                <a:gd name="connsiteY45" fmla="*/ 1972 h 10000"/>
                <a:gd name="connsiteX46" fmla="*/ 7690 w 10000"/>
                <a:gd name="connsiteY46" fmla="*/ 2070 h 10000"/>
                <a:gd name="connsiteX47" fmla="*/ 7659 w 10000"/>
                <a:gd name="connsiteY47" fmla="*/ 2162 h 10000"/>
                <a:gd name="connsiteX48" fmla="*/ 7612 w 10000"/>
                <a:gd name="connsiteY48" fmla="*/ 2260 h 10000"/>
                <a:gd name="connsiteX49" fmla="*/ 7550 w 10000"/>
                <a:gd name="connsiteY49" fmla="*/ 2352 h 10000"/>
                <a:gd name="connsiteX50" fmla="*/ 7457 w 10000"/>
                <a:gd name="connsiteY50" fmla="*/ 2443 h 10000"/>
                <a:gd name="connsiteX51" fmla="*/ 7364 w 10000"/>
                <a:gd name="connsiteY51" fmla="*/ 2535 h 10000"/>
                <a:gd name="connsiteX52" fmla="*/ 7240 w 10000"/>
                <a:gd name="connsiteY52" fmla="*/ 2621 h 10000"/>
                <a:gd name="connsiteX53" fmla="*/ 7101 w 10000"/>
                <a:gd name="connsiteY53" fmla="*/ 2713 h 10000"/>
                <a:gd name="connsiteX54" fmla="*/ 6961 w 10000"/>
                <a:gd name="connsiteY54" fmla="*/ 2799 h 10000"/>
                <a:gd name="connsiteX55" fmla="*/ 6791 w 10000"/>
                <a:gd name="connsiteY55" fmla="*/ 2884 h 10000"/>
                <a:gd name="connsiteX56" fmla="*/ 6620 w 10000"/>
                <a:gd name="connsiteY56" fmla="*/ 2970 h 10000"/>
                <a:gd name="connsiteX57" fmla="*/ 6419 w 10000"/>
                <a:gd name="connsiteY57" fmla="*/ 3056 h 10000"/>
                <a:gd name="connsiteX58" fmla="*/ 6217 w 10000"/>
                <a:gd name="connsiteY58" fmla="*/ 3135 h 10000"/>
                <a:gd name="connsiteX59" fmla="*/ 6000 w 10000"/>
                <a:gd name="connsiteY59" fmla="*/ 3221 h 10000"/>
                <a:gd name="connsiteX60" fmla="*/ 5519 w 10000"/>
                <a:gd name="connsiteY60" fmla="*/ 3380 h 10000"/>
                <a:gd name="connsiteX61" fmla="*/ 5008 w 10000"/>
                <a:gd name="connsiteY61" fmla="*/ 3539 h 10000"/>
                <a:gd name="connsiteX62" fmla="*/ 4450 w 10000"/>
                <a:gd name="connsiteY62" fmla="*/ 3699 h 10000"/>
                <a:gd name="connsiteX63" fmla="*/ 3876 w 10000"/>
                <a:gd name="connsiteY63" fmla="*/ 3852 h 10000"/>
                <a:gd name="connsiteX64" fmla="*/ 3256 w 10000"/>
                <a:gd name="connsiteY64" fmla="*/ 3999 h 10000"/>
                <a:gd name="connsiteX65" fmla="*/ 2620 w 10000"/>
                <a:gd name="connsiteY65" fmla="*/ 4152 h 10000"/>
                <a:gd name="connsiteX66" fmla="*/ 1953 w 10000"/>
                <a:gd name="connsiteY66" fmla="*/ 4299 h 10000"/>
                <a:gd name="connsiteX67" fmla="*/ 605 w 10000"/>
                <a:gd name="connsiteY67" fmla="*/ 4593 h 10000"/>
                <a:gd name="connsiteX68" fmla="*/ 605 w 10000"/>
                <a:gd name="connsiteY68" fmla="*/ 4593 h 10000"/>
                <a:gd name="connsiteX69" fmla="*/ 434 w 10000"/>
                <a:gd name="connsiteY69" fmla="*/ 4636 h 10000"/>
                <a:gd name="connsiteX70" fmla="*/ 295 w 10000"/>
                <a:gd name="connsiteY70" fmla="*/ 4685 h 10000"/>
                <a:gd name="connsiteX71" fmla="*/ 186 w 10000"/>
                <a:gd name="connsiteY71" fmla="*/ 4746 h 10000"/>
                <a:gd name="connsiteX72" fmla="*/ 93 w 10000"/>
                <a:gd name="connsiteY72" fmla="*/ 4813 h 10000"/>
                <a:gd name="connsiteX73" fmla="*/ 31 w 10000"/>
                <a:gd name="connsiteY73" fmla="*/ 4881 h 10000"/>
                <a:gd name="connsiteX74" fmla="*/ 0 w 10000"/>
                <a:gd name="connsiteY74" fmla="*/ 4954 h 10000"/>
                <a:gd name="connsiteX75" fmla="*/ 47 w 10000"/>
                <a:gd name="connsiteY75" fmla="*/ 5101 h 10000"/>
                <a:gd name="connsiteX76" fmla="*/ 47 w 10000"/>
                <a:gd name="connsiteY76" fmla="*/ 9363 h 10000"/>
                <a:gd name="connsiteX77" fmla="*/ 47 w 10000"/>
                <a:gd name="connsiteY77" fmla="*/ 9363 h 10000"/>
                <a:gd name="connsiteX78" fmla="*/ 47 w 10000"/>
                <a:gd name="connsiteY78" fmla="*/ 9430 h 10000"/>
                <a:gd name="connsiteX79" fmla="*/ 78 w 10000"/>
                <a:gd name="connsiteY79" fmla="*/ 9492 h 10000"/>
                <a:gd name="connsiteX80" fmla="*/ 109 w 10000"/>
                <a:gd name="connsiteY80" fmla="*/ 9553 h 10000"/>
                <a:gd name="connsiteX81" fmla="*/ 171 w 10000"/>
                <a:gd name="connsiteY81" fmla="*/ 9614 h 10000"/>
                <a:gd name="connsiteX82" fmla="*/ 233 w 10000"/>
                <a:gd name="connsiteY82" fmla="*/ 9669 h 10000"/>
                <a:gd name="connsiteX83" fmla="*/ 310 w 10000"/>
                <a:gd name="connsiteY83" fmla="*/ 9718 h 10000"/>
                <a:gd name="connsiteX84" fmla="*/ 403 w 10000"/>
                <a:gd name="connsiteY84" fmla="*/ 9767 h 10000"/>
                <a:gd name="connsiteX85" fmla="*/ 512 w 10000"/>
                <a:gd name="connsiteY85" fmla="*/ 9816 h 10000"/>
                <a:gd name="connsiteX86" fmla="*/ 620 w 10000"/>
                <a:gd name="connsiteY86" fmla="*/ 9853 h 10000"/>
                <a:gd name="connsiteX87" fmla="*/ 744 w 10000"/>
                <a:gd name="connsiteY87" fmla="*/ 9890 h 10000"/>
                <a:gd name="connsiteX88" fmla="*/ 884 w 10000"/>
                <a:gd name="connsiteY88" fmla="*/ 9927 h 10000"/>
                <a:gd name="connsiteX89" fmla="*/ 1023 w 10000"/>
                <a:gd name="connsiteY89" fmla="*/ 9951 h 10000"/>
                <a:gd name="connsiteX90" fmla="*/ 1178 w 10000"/>
                <a:gd name="connsiteY90" fmla="*/ 9976 h 10000"/>
                <a:gd name="connsiteX91" fmla="*/ 1333 w 10000"/>
                <a:gd name="connsiteY91" fmla="*/ 9988 h 10000"/>
                <a:gd name="connsiteX92" fmla="*/ 1488 w 10000"/>
                <a:gd name="connsiteY92" fmla="*/ 10000 h 10000"/>
                <a:gd name="connsiteX93" fmla="*/ 1659 w 10000"/>
                <a:gd name="connsiteY93" fmla="*/ 10000 h 10000"/>
                <a:gd name="connsiteX94" fmla="*/ 8388 w 10000"/>
                <a:gd name="connsiteY94" fmla="*/ 10000 h 10000"/>
                <a:gd name="connsiteX95" fmla="*/ 8388 w 10000"/>
                <a:gd name="connsiteY95" fmla="*/ 10000 h 10000"/>
                <a:gd name="connsiteX96" fmla="*/ 8543 w 10000"/>
                <a:gd name="connsiteY96" fmla="*/ 10000 h 10000"/>
                <a:gd name="connsiteX97" fmla="*/ 8713 w 10000"/>
                <a:gd name="connsiteY97" fmla="*/ 9988 h 10000"/>
                <a:gd name="connsiteX98" fmla="*/ 8868 w 10000"/>
                <a:gd name="connsiteY98" fmla="*/ 9976 h 10000"/>
                <a:gd name="connsiteX99" fmla="*/ 9008 w 10000"/>
                <a:gd name="connsiteY99" fmla="*/ 9951 h 10000"/>
                <a:gd name="connsiteX100" fmla="*/ 9147 w 10000"/>
                <a:gd name="connsiteY100" fmla="*/ 9927 h 10000"/>
                <a:gd name="connsiteX101" fmla="*/ 9287 w 10000"/>
                <a:gd name="connsiteY101" fmla="*/ 9890 h 10000"/>
                <a:gd name="connsiteX102" fmla="*/ 9411 w 10000"/>
                <a:gd name="connsiteY102" fmla="*/ 9853 h 10000"/>
                <a:gd name="connsiteX103" fmla="*/ 9519 w 10000"/>
                <a:gd name="connsiteY103" fmla="*/ 9816 h 10000"/>
                <a:gd name="connsiteX104" fmla="*/ 9628 w 10000"/>
                <a:gd name="connsiteY104" fmla="*/ 9767 h 10000"/>
                <a:gd name="connsiteX105" fmla="*/ 9721 w 10000"/>
                <a:gd name="connsiteY105" fmla="*/ 9718 h 10000"/>
                <a:gd name="connsiteX106" fmla="*/ 9798 w 10000"/>
                <a:gd name="connsiteY106" fmla="*/ 9669 h 10000"/>
                <a:gd name="connsiteX107" fmla="*/ 9876 w 10000"/>
                <a:gd name="connsiteY107" fmla="*/ 9614 h 10000"/>
                <a:gd name="connsiteX108" fmla="*/ 9922 w 10000"/>
                <a:gd name="connsiteY108" fmla="*/ 9553 h 10000"/>
                <a:gd name="connsiteX109" fmla="*/ 9969 w 10000"/>
                <a:gd name="connsiteY109" fmla="*/ 9492 h 10000"/>
                <a:gd name="connsiteX110" fmla="*/ 9984 w 10000"/>
                <a:gd name="connsiteY110" fmla="*/ 9430 h 10000"/>
                <a:gd name="connsiteX111" fmla="*/ 10000 w 10000"/>
                <a:gd name="connsiteY111" fmla="*/ 9363 h 10000"/>
                <a:gd name="connsiteX112" fmla="*/ 10000 w 10000"/>
                <a:gd name="connsiteY112" fmla="*/ 2015 h 10000"/>
                <a:gd name="connsiteX113" fmla="*/ 10000 w 10000"/>
                <a:gd name="connsiteY113" fmla="*/ 2015 h 10000"/>
                <a:gd name="connsiteX114" fmla="*/ 10000 w 10000"/>
                <a:gd name="connsiteY114" fmla="*/ 1972 h 10000"/>
                <a:gd name="connsiteX115" fmla="*/ 10000 w 10000"/>
                <a:gd name="connsiteY115" fmla="*/ 1972 h 10000"/>
                <a:gd name="connsiteX116" fmla="*/ 10000 w 10000"/>
                <a:gd name="connsiteY116" fmla="*/ 1868 h 10000"/>
                <a:gd name="connsiteX117" fmla="*/ 9984 w 10000"/>
                <a:gd name="connsiteY117" fmla="*/ 1770 h 10000"/>
                <a:gd name="connsiteX118" fmla="*/ 9953 w 10000"/>
                <a:gd name="connsiteY118" fmla="*/ 1672 h 10000"/>
                <a:gd name="connsiteX119" fmla="*/ 9907 w 10000"/>
                <a:gd name="connsiteY119" fmla="*/ 1574 h 10000"/>
                <a:gd name="connsiteX120" fmla="*/ 9845 w 10000"/>
                <a:gd name="connsiteY120" fmla="*/ 1476 h 10000"/>
                <a:gd name="connsiteX121" fmla="*/ 9783 w 10000"/>
                <a:gd name="connsiteY121" fmla="*/ 1384 h 10000"/>
                <a:gd name="connsiteX122" fmla="*/ 9705 w 10000"/>
                <a:gd name="connsiteY122" fmla="*/ 1292 h 10000"/>
                <a:gd name="connsiteX123" fmla="*/ 9612 w 10000"/>
                <a:gd name="connsiteY123" fmla="*/ 1206 h 10000"/>
                <a:gd name="connsiteX124" fmla="*/ 9504 w 10000"/>
                <a:gd name="connsiteY124" fmla="*/ 1115 h 10000"/>
                <a:gd name="connsiteX125" fmla="*/ 9395 w 10000"/>
                <a:gd name="connsiteY125" fmla="*/ 1035 h 10000"/>
                <a:gd name="connsiteX126" fmla="*/ 9287 w 10000"/>
                <a:gd name="connsiteY126" fmla="*/ 949 h 10000"/>
                <a:gd name="connsiteX127" fmla="*/ 9147 w 10000"/>
                <a:gd name="connsiteY127" fmla="*/ 870 h 10000"/>
                <a:gd name="connsiteX128" fmla="*/ 9008 w 10000"/>
                <a:gd name="connsiteY128" fmla="*/ 796 h 10000"/>
                <a:gd name="connsiteX129" fmla="*/ 8868 w 10000"/>
                <a:gd name="connsiteY129" fmla="*/ 716 h 10000"/>
                <a:gd name="connsiteX130" fmla="*/ 8713 w 10000"/>
                <a:gd name="connsiteY130" fmla="*/ 649 h 10000"/>
                <a:gd name="connsiteX131" fmla="*/ 8543 w 10000"/>
                <a:gd name="connsiteY131" fmla="*/ 582 h 10000"/>
                <a:gd name="connsiteX132" fmla="*/ 8372 w 10000"/>
                <a:gd name="connsiteY132" fmla="*/ 514 h 10000"/>
                <a:gd name="connsiteX133" fmla="*/ 8186 w 10000"/>
                <a:gd name="connsiteY133" fmla="*/ 453 h 10000"/>
                <a:gd name="connsiteX134" fmla="*/ 8000 w 10000"/>
                <a:gd name="connsiteY134" fmla="*/ 392 h 10000"/>
                <a:gd name="connsiteX135" fmla="*/ 7798 w 10000"/>
                <a:gd name="connsiteY135" fmla="*/ 337 h 10000"/>
                <a:gd name="connsiteX136" fmla="*/ 7597 w 10000"/>
                <a:gd name="connsiteY136" fmla="*/ 288 h 10000"/>
                <a:gd name="connsiteX137" fmla="*/ 7395 w 10000"/>
                <a:gd name="connsiteY137" fmla="*/ 239 h 10000"/>
                <a:gd name="connsiteX138" fmla="*/ 7178 w 10000"/>
                <a:gd name="connsiteY138" fmla="*/ 196 h 10000"/>
                <a:gd name="connsiteX139" fmla="*/ 6961 w 10000"/>
                <a:gd name="connsiteY139" fmla="*/ 159 h 10000"/>
                <a:gd name="connsiteX140" fmla="*/ 6729 w 10000"/>
                <a:gd name="connsiteY140" fmla="*/ 122 h 10000"/>
                <a:gd name="connsiteX141" fmla="*/ 6496 w 10000"/>
                <a:gd name="connsiteY141" fmla="*/ 92 h 10000"/>
                <a:gd name="connsiteX142" fmla="*/ 6264 w 10000"/>
                <a:gd name="connsiteY142" fmla="*/ 61 h 10000"/>
                <a:gd name="connsiteX143" fmla="*/ 6016 w 10000"/>
                <a:gd name="connsiteY143" fmla="*/ 43 h 10000"/>
                <a:gd name="connsiteX144" fmla="*/ 5783 w 10000"/>
                <a:gd name="connsiteY144" fmla="*/ 24 h 10000"/>
                <a:gd name="connsiteX145" fmla="*/ 5535 w 10000"/>
                <a:gd name="connsiteY145" fmla="*/ 12 h 10000"/>
                <a:gd name="connsiteX146" fmla="*/ 5271 w 10000"/>
                <a:gd name="connsiteY146" fmla="*/ 6 h 10000"/>
                <a:gd name="connsiteX147" fmla="*/ 5023 w 10000"/>
                <a:gd name="connsiteY147" fmla="*/ 0 h 10000"/>
                <a:gd name="connsiteX148" fmla="*/ 5023 w 10000"/>
                <a:gd name="connsiteY148" fmla="*/ 0 h 10000"/>
                <a:gd name="connsiteX0" fmla="*/ 4994 w 9971"/>
                <a:gd name="connsiteY0" fmla="*/ 0 h 10000"/>
                <a:gd name="connsiteX1" fmla="*/ 4994 w 9971"/>
                <a:gd name="connsiteY1" fmla="*/ 0 h 10000"/>
                <a:gd name="connsiteX2" fmla="*/ 4638 w 9971"/>
                <a:gd name="connsiteY2" fmla="*/ 6 h 10000"/>
                <a:gd name="connsiteX3" fmla="*/ 4297 w 9971"/>
                <a:gd name="connsiteY3" fmla="*/ 18 h 10000"/>
                <a:gd name="connsiteX4" fmla="*/ 3955 w 9971"/>
                <a:gd name="connsiteY4" fmla="*/ 43 h 10000"/>
                <a:gd name="connsiteX5" fmla="*/ 3630 w 9971"/>
                <a:gd name="connsiteY5" fmla="*/ 80 h 10000"/>
                <a:gd name="connsiteX6" fmla="*/ 3304 w 9971"/>
                <a:gd name="connsiteY6" fmla="*/ 116 h 10000"/>
                <a:gd name="connsiteX7" fmla="*/ 2994 w 9971"/>
                <a:gd name="connsiteY7" fmla="*/ 165 h 10000"/>
                <a:gd name="connsiteX8" fmla="*/ 2700 w 9971"/>
                <a:gd name="connsiteY8" fmla="*/ 220 h 10000"/>
                <a:gd name="connsiteX9" fmla="*/ 2405 w 9971"/>
                <a:gd name="connsiteY9" fmla="*/ 288 h 10000"/>
                <a:gd name="connsiteX10" fmla="*/ 2126 w 9971"/>
                <a:gd name="connsiteY10" fmla="*/ 361 h 10000"/>
                <a:gd name="connsiteX11" fmla="*/ 1862 w 9971"/>
                <a:gd name="connsiteY11" fmla="*/ 435 h 10000"/>
                <a:gd name="connsiteX12" fmla="*/ 1614 w 9971"/>
                <a:gd name="connsiteY12" fmla="*/ 521 h 10000"/>
                <a:gd name="connsiteX13" fmla="*/ 1382 w 9971"/>
                <a:gd name="connsiteY13" fmla="*/ 612 h 10000"/>
                <a:gd name="connsiteX14" fmla="*/ 1165 w 9971"/>
                <a:gd name="connsiteY14" fmla="*/ 710 h 10000"/>
                <a:gd name="connsiteX15" fmla="*/ 963 w 9971"/>
                <a:gd name="connsiteY15" fmla="*/ 814 h 10000"/>
                <a:gd name="connsiteX16" fmla="*/ 777 w 9971"/>
                <a:gd name="connsiteY16" fmla="*/ 925 h 10000"/>
                <a:gd name="connsiteX17" fmla="*/ 607 w 9971"/>
                <a:gd name="connsiteY17" fmla="*/ 1035 h 10000"/>
                <a:gd name="connsiteX18" fmla="*/ 3723 w 9971"/>
                <a:gd name="connsiteY18" fmla="*/ 1035 h 10000"/>
                <a:gd name="connsiteX19" fmla="*/ 3723 w 9971"/>
                <a:gd name="connsiteY19" fmla="*/ 1035 h 10000"/>
                <a:gd name="connsiteX20" fmla="*/ 3878 w 9971"/>
                <a:gd name="connsiteY20" fmla="*/ 1004 h 10000"/>
                <a:gd name="connsiteX21" fmla="*/ 4018 w 9971"/>
                <a:gd name="connsiteY21" fmla="*/ 980 h 10000"/>
                <a:gd name="connsiteX22" fmla="*/ 4173 w 9971"/>
                <a:gd name="connsiteY22" fmla="*/ 961 h 10000"/>
                <a:gd name="connsiteX23" fmla="*/ 4328 w 9971"/>
                <a:gd name="connsiteY23" fmla="*/ 943 h 10000"/>
                <a:gd name="connsiteX24" fmla="*/ 4498 w 9971"/>
                <a:gd name="connsiteY24" fmla="*/ 931 h 10000"/>
                <a:gd name="connsiteX25" fmla="*/ 4653 w 9971"/>
                <a:gd name="connsiteY25" fmla="*/ 919 h 10000"/>
                <a:gd name="connsiteX26" fmla="*/ 4824 w 9971"/>
                <a:gd name="connsiteY26" fmla="*/ 912 h 10000"/>
                <a:gd name="connsiteX27" fmla="*/ 4994 w 9971"/>
                <a:gd name="connsiteY27" fmla="*/ 912 h 10000"/>
                <a:gd name="connsiteX28" fmla="*/ 4994 w 9971"/>
                <a:gd name="connsiteY28" fmla="*/ 912 h 10000"/>
                <a:gd name="connsiteX29" fmla="*/ 5258 w 9971"/>
                <a:gd name="connsiteY29" fmla="*/ 919 h 10000"/>
                <a:gd name="connsiteX30" fmla="*/ 5537 w 9971"/>
                <a:gd name="connsiteY30" fmla="*/ 931 h 10000"/>
                <a:gd name="connsiteX31" fmla="*/ 5785 w 9971"/>
                <a:gd name="connsiteY31" fmla="*/ 955 h 10000"/>
                <a:gd name="connsiteX32" fmla="*/ 6033 w 9971"/>
                <a:gd name="connsiteY32" fmla="*/ 992 h 10000"/>
                <a:gd name="connsiteX33" fmla="*/ 6266 w 9971"/>
                <a:gd name="connsiteY33" fmla="*/ 1041 h 10000"/>
                <a:gd name="connsiteX34" fmla="*/ 6483 w 9971"/>
                <a:gd name="connsiteY34" fmla="*/ 1090 h 10000"/>
                <a:gd name="connsiteX35" fmla="*/ 6700 w 9971"/>
                <a:gd name="connsiteY35" fmla="*/ 1151 h 10000"/>
                <a:gd name="connsiteX36" fmla="*/ 6886 w 9971"/>
                <a:gd name="connsiteY36" fmla="*/ 1219 h 10000"/>
                <a:gd name="connsiteX37" fmla="*/ 7056 w 9971"/>
                <a:gd name="connsiteY37" fmla="*/ 1298 h 10000"/>
                <a:gd name="connsiteX38" fmla="*/ 7211 w 9971"/>
                <a:gd name="connsiteY38" fmla="*/ 1378 h 10000"/>
                <a:gd name="connsiteX39" fmla="*/ 7351 w 9971"/>
                <a:gd name="connsiteY39" fmla="*/ 1464 h 10000"/>
                <a:gd name="connsiteX40" fmla="*/ 7459 w 9971"/>
                <a:gd name="connsiteY40" fmla="*/ 1555 h 10000"/>
                <a:gd name="connsiteX41" fmla="*/ 7552 w 9971"/>
                <a:gd name="connsiteY41" fmla="*/ 1653 h 10000"/>
                <a:gd name="connsiteX42" fmla="*/ 7614 w 9971"/>
                <a:gd name="connsiteY42" fmla="*/ 1758 h 10000"/>
                <a:gd name="connsiteX43" fmla="*/ 7661 w 9971"/>
                <a:gd name="connsiteY43" fmla="*/ 1862 h 10000"/>
                <a:gd name="connsiteX44" fmla="*/ 7676 w 9971"/>
                <a:gd name="connsiteY44" fmla="*/ 1972 h 10000"/>
                <a:gd name="connsiteX45" fmla="*/ 7676 w 9971"/>
                <a:gd name="connsiteY45" fmla="*/ 1972 h 10000"/>
                <a:gd name="connsiteX46" fmla="*/ 7661 w 9971"/>
                <a:gd name="connsiteY46" fmla="*/ 2070 h 10000"/>
                <a:gd name="connsiteX47" fmla="*/ 7630 w 9971"/>
                <a:gd name="connsiteY47" fmla="*/ 2162 h 10000"/>
                <a:gd name="connsiteX48" fmla="*/ 7583 w 9971"/>
                <a:gd name="connsiteY48" fmla="*/ 2260 h 10000"/>
                <a:gd name="connsiteX49" fmla="*/ 7521 w 9971"/>
                <a:gd name="connsiteY49" fmla="*/ 2352 h 10000"/>
                <a:gd name="connsiteX50" fmla="*/ 7428 w 9971"/>
                <a:gd name="connsiteY50" fmla="*/ 2443 h 10000"/>
                <a:gd name="connsiteX51" fmla="*/ 7335 w 9971"/>
                <a:gd name="connsiteY51" fmla="*/ 2535 h 10000"/>
                <a:gd name="connsiteX52" fmla="*/ 7211 w 9971"/>
                <a:gd name="connsiteY52" fmla="*/ 2621 h 10000"/>
                <a:gd name="connsiteX53" fmla="*/ 7072 w 9971"/>
                <a:gd name="connsiteY53" fmla="*/ 2713 h 10000"/>
                <a:gd name="connsiteX54" fmla="*/ 6932 w 9971"/>
                <a:gd name="connsiteY54" fmla="*/ 2799 h 10000"/>
                <a:gd name="connsiteX55" fmla="*/ 6762 w 9971"/>
                <a:gd name="connsiteY55" fmla="*/ 2884 h 10000"/>
                <a:gd name="connsiteX56" fmla="*/ 6591 w 9971"/>
                <a:gd name="connsiteY56" fmla="*/ 2970 h 10000"/>
                <a:gd name="connsiteX57" fmla="*/ 6390 w 9971"/>
                <a:gd name="connsiteY57" fmla="*/ 3056 h 10000"/>
                <a:gd name="connsiteX58" fmla="*/ 6188 w 9971"/>
                <a:gd name="connsiteY58" fmla="*/ 3135 h 10000"/>
                <a:gd name="connsiteX59" fmla="*/ 5971 w 9971"/>
                <a:gd name="connsiteY59" fmla="*/ 3221 h 10000"/>
                <a:gd name="connsiteX60" fmla="*/ 5490 w 9971"/>
                <a:gd name="connsiteY60" fmla="*/ 3380 h 10000"/>
                <a:gd name="connsiteX61" fmla="*/ 4979 w 9971"/>
                <a:gd name="connsiteY61" fmla="*/ 3539 h 10000"/>
                <a:gd name="connsiteX62" fmla="*/ 4421 w 9971"/>
                <a:gd name="connsiteY62" fmla="*/ 3699 h 10000"/>
                <a:gd name="connsiteX63" fmla="*/ 3847 w 9971"/>
                <a:gd name="connsiteY63" fmla="*/ 3852 h 10000"/>
                <a:gd name="connsiteX64" fmla="*/ 3227 w 9971"/>
                <a:gd name="connsiteY64" fmla="*/ 3999 h 10000"/>
                <a:gd name="connsiteX65" fmla="*/ 2591 w 9971"/>
                <a:gd name="connsiteY65" fmla="*/ 4152 h 10000"/>
                <a:gd name="connsiteX66" fmla="*/ 1924 w 9971"/>
                <a:gd name="connsiteY66" fmla="*/ 4299 h 10000"/>
                <a:gd name="connsiteX67" fmla="*/ 576 w 9971"/>
                <a:gd name="connsiteY67" fmla="*/ 4593 h 10000"/>
                <a:gd name="connsiteX68" fmla="*/ 576 w 9971"/>
                <a:gd name="connsiteY68" fmla="*/ 4593 h 10000"/>
                <a:gd name="connsiteX69" fmla="*/ 405 w 9971"/>
                <a:gd name="connsiteY69" fmla="*/ 4636 h 10000"/>
                <a:gd name="connsiteX70" fmla="*/ 266 w 9971"/>
                <a:gd name="connsiteY70" fmla="*/ 4685 h 10000"/>
                <a:gd name="connsiteX71" fmla="*/ 157 w 9971"/>
                <a:gd name="connsiteY71" fmla="*/ 4746 h 10000"/>
                <a:gd name="connsiteX72" fmla="*/ 64 w 9971"/>
                <a:gd name="connsiteY72" fmla="*/ 4813 h 10000"/>
                <a:gd name="connsiteX73" fmla="*/ 2 w 9971"/>
                <a:gd name="connsiteY73" fmla="*/ 4881 h 10000"/>
                <a:gd name="connsiteX74" fmla="*/ 18 w 9971"/>
                <a:gd name="connsiteY74" fmla="*/ 5101 h 10000"/>
                <a:gd name="connsiteX75" fmla="*/ 18 w 9971"/>
                <a:gd name="connsiteY75" fmla="*/ 9363 h 10000"/>
                <a:gd name="connsiteX76" fmla="*/ 18 w 9971"/>
                <a:gd name="connsiteY76" fmla="*/ 9363 h 10000"/>
                <a:gd name="connsiteX77" fmla="*/ 18 w 9971"/>
                <a:gd name="connsiteY77" fmla="*/ 9430 h 10000"/>
                <a:gd name="connsiteX78" fmla="*/ 49 w 9971"/>
                <a:gd name="connsiteY78" fmla="*/ 9492 h 10000"/>
                <a:gd name="connsiteX79" fmla="*/ 80 w 9971"/>
                <a:gd name="connsiteY79" fmla="*/ 9553 h 10000"/>
                <a:gd name="connsiteX80" fmla="*/ 142 w 9971"/>
                <a:gd name="connsiteY80" fmla="*/ 9614 h 10000"/>
                <a:gd name="connsiteX81" fmla="*/ 204 w 9971"/>
                <a:gd name="connsiteY81" fmla="*/ 9669 h 10000"/>
                <a:gd name="connsiteX82" fmla="*/ 281 w 9971"/>
                <a:gd name="connsiteY82" fmla="*/ 9718 h 10000"/>
                <a:gd name="connsiteX83" fmla="*/ 374 w 9971"/>
                <a:gd name="connsiteY83" fmla="*/ 9767 h 10000"/>
                <a:gd name="connsiteX84" fmla="*/ 483 w 9971"/>
                <a:gd name="connsiteY84" fmla="*/ 9816 h 10000"/>
                <a:gd name="connsiteX85" fmla="*/ 591 w 9971"/>
                <a:gd name="connsiteY85" fmla="*/ 9853 h 10000"/>
                <a:gd name="connsiteX86" fmla="*/ 715 w 9971"/>
                <a:gd name="connsiteY86" fmla="*/ 9890 h 10000"/>
                <a:gd name="connsiteX87" fmla="*/ 855 w 9971"/>
                <a:gd name="connsiteY87" fmla="*/ 9927 h 10000"/>
                <a:gd name="connsiteX88" fmla="*/ 994 w 9971"/>
                <a:gd name="connsiteY88" fmla="*/ 9951 h 10000"/>
                <a:gd name="connsiteX89" fmla="*/ 1149 w 9971"/>
                <a:gd name="connsiteY89" fmla="*/ 9976 h 10000"/>
                <a:gd name="connsiteX90" fmla="*/ 1304 w 9971"/>
                <a:gd name="connsiteY90" fmla="*/ 9988 h 10000"/>
                <a:gd name="connsiteX91" fmla="*/ 1459 w 9971"/>
                <a:gd name="connsiteY91" fmla="*/ 10000 h 10000"/>
                <a:gd name="connsiteX92" fmla="*/ 1630 w 9971"/>
                <a:gd name="connsiteY92" fmla="*/ 10000 h 10000"/>
                <a:gd name="connsiteX93" fmla="*/ 8359 w 9971"/>
                <a:gd name="connsiteY93" fmla="*/ 10000 h 10000"/>
                <a:gd name="connsiteX94" fmla="*/ 8359 w 9971"/>
                <a:gd name="connsiteY94" fmla="*/ 10000 h 10000"/>
                <a:gd name="connsiteX95" fmla="*/ 8514 w 9971"/>
                <a:gd name="connsiteY95" fmla="*/ 10000 h 10000"/>
                <a:gd name="connsiteX96" fmla="*/ 8684 w 9971"/>
                <a:gd name="connsiteY96" fmla="*/ 9988 h 10000"/>
                <a:gd name="connsiteX97" fmla="*/ 8839 w 9971"/>
                <a:gd name="connsiteY97" fmla="*/ 9976 h 10000"/>
                <a:gd name="connsiteX98" fmla="*/ 8979 w 9971"/>
                <a:gd name="connsiteY98" fmla="*/ 9951 h 10000"/>
                <a:gd name="connsiteX99" fmla="*/ 9118 w 9971"/>
                <a:gd name="connsiteY99" fmla="*/ 9927 h 10000"/>
                <a:gd name="connsiteX100" fmla="*/ 9258 w 9971"/>
                <a:gd name="connsiteY100" fmla="*/ 9890 h 10000"/>
                <a:gd name="connsiteX101" fmla="*/ 9382 w 9971"/>
                <a:gd name="connsiteY101" fmla="*/ 9853 h 10000"/>
                <a:gd name="connsiteX102" fmla="*/ 9490 w 9971"/>
                <a:gd name="connsiteY102" fmla="*/ 9816 h 10000"/>
                <a:gd name="connsiteX103" fmla="*/ 9599 w 9971"/>
                <a:gd name="connsiteY103" fmla="*/ 9767 h 10000"/>
                <a:gd name="connsiteX104" fmla="*/ 9692 w 9971"/>
                <a:gd name="connsiteY104" fmla="*/ 9718 h 10000"/>
                <a:gd name="connsiteX105" fmla="*/ 9769 w 9971"/>
                <a:gd name="connsiteY105" fmla="*/ 9669 h 10000"/>
                <a:gd name="connsiteX106" fmla="*/ 9847 w 9971"/>
                <a:gd name="connsiteY106" fmla="*/ 9614 h 10000"/>
                <a:gd name="connsiteX107" fmla="*/ 9893 w 9971"/>
                <a:gd name="connsiteY107" fmla="*/ 9553 h 10000"/>
                <a:gd name="connsiteX108" fmla="*/ 9940 w 9971"/>
                <a:gd name="connsiteY108" fmla="*/ 9492 h 10000"/>
                <a:gd name="connsiteX109" fmla="*/ 9955 w 9971"/>
                <a:gd name="connsiteY109" fmla="*/ 9430 h 10000"/>
                <a:gd name="connsiteX110" fmla="*/ 9971 w 9971"/>
                <a:gd name="connsiteY110" fmla="*/ 9363 h 10000"/>
                <a:gd name="connsiteX111" fmla="*/ 9971 w 9971"/>
                <a:gd name="connsiteY111" fmla="*/ 2015 h 10000"/>
                <a:gd name="connsiteX112" fmla="*/ 9971 w 9971"/>
                <a:gd name="connsiteY112" fmla="*/ 2015 h 10000"/>
                <a:gd name="connsiteX113" fmla="*/ 9971 w 9971"/>
                <a:gd name="connsiteY113" fmla="*/ 1972 h 10000"/>
                <a:gd name="connsiteX114" fmla="*/ 9971 w 9971"/>
                <a:gd name="connsiteY114" fmla="*/ 1972 h 10000"/>
                <a:gd name="connsiteX115" fmla="*/ 9971 w 9971"/>
                <a:gd name="connsiteY115" fmla="*/ 1868 h 10000"/>
                <a:gd name="connsiteX116" fmla="*/ 9955 w 9971"/>
                <a:gd name="connsiteY116" fmla="*/ 1770 h 10000"/>
                <a:gd name="connsiteX117" fmla="*/ 9924 w 9971"/>
                <a:gd name="connsiteY117" fmla="*/ 1672 h 10000"/>
                <a:gd name="connsiteX118" fmla="*/ 9878 w 9971"/>
                <a:gd name="connsiteY118" fmla="*/ 1574 h 10000"/>
                <a:gd name="connsiteX119" fmla="*/ 9816 w 9971"/>
                <a:gd name="connsiteY119" fmla="*/ 1476 h 10000"/>
                <a:gd name="connsiteX120" fmla="*/ 9754 w 9971"/>
                <a:gd name="connsiteY120" fmla="*/ 1384 h 10000"/>
                <a:gd name="connsiteX121" fmla="*/ 9676 w 9971"/>
                <a:gd name="connsiteY121" fmla="*/ 1292 h 10000"/>
                <a:gd name="connsiteX122" fmla="*/ 9583 w 9971"/>
                <a:gd name="connsiteY122" fmla="*/ 1206 h 10000"/>
                <a:gd name="connsiteX123" fmla="*/ 9475 w 9971"/>
                <a:gd name="connsiteY123" fmla="*/ 1115 h 10000"/>
                <a:gd name="connsiteX124" fmla="*/ 9366 w 9971"/>
                <a:gd name="connsiteY124" fmla="*/ 1035 h 10000"/>
                <a:gd name="connsiteX125" fmla="*/ 9258 w 9971"/>
                <a:gd name="connsiteY125" fmla="*/ 949 h 10000"/>
                <a:gd name="connsiteX126" fmla="*/ 9118 w 9971"/>
                <a:gd name="connsiteY126" fmla="*/ 870 h 10000"/>
                <a:gd name="connsiteX127" fmla="*/ 8979 w 9971"/>
                <a:gd name="connsiteY127" fmla="*/ 796 h 10000"/>
                <a:gd name="connsiteX128" fmla="*/ 8839 w 9971"/>
                <a:gd name="connsiteY128" fmla="*/ 716 h 10000"/>
                <a:gd name="connsiteX129" fmla="*/ 8684 w 9971"/>
                <a:gd name="connsiteY129" fmla="*/ 649 h 10000"/>
                <a:gd name="connsiteX130" fmla="*/ 8514 w 9971"/>
                <a:gd name="connsiteY130" fmla="*/ 582 h 10000"/>
                <a:gd name="connsiteX131" fmla="*/ 8343 w 9971"/>
                <a:gd name="connsiteY131" fmla="*/ 514 h 10000"/>
                <a:gd name="connsiteX132" fmla="*/ 8157 w 9971"/>
                <a:gd name="connsiteY132" fmla="*/ 453 h 10000"/>
                <a:gd name="connsiteX133" fmla="*/ 7971 w 9971"/>
                <a:gd name="connsiteY133" fmla="*/ 392 h 10000"/>
                <a:gd name="connsiteX134" fmla="*/ 7769 w 9971"/>
                <a:gd name="connsiteY134" fmla="*/ 337 h 10000"/>
                <a:gd name="connsiteX135" fmla="*/ 7568 w 9971"/>
                <a:gd name="connsiteY135" fmla="*/ 288 h 10000"/>
                <a:gd name="connsiteX136" fmla="*/ 7366 w 9971"/>
                <a:gd name="connsiteY136" fmla="*/ 239 h 10000"/>
                <a:gd name="connsiteX137" fmla="*/ 7149 w 9971"/>
                <a:gd name="connsiteY137" fmla="*/ 196 h 10000"/>
                <a:gd name="connsiteX138" fmla="*/ 6932 w 9971"/>
                <a:gd name="connsiteY138" fmla="*/ 159 h 10000"/>
                <a:gd name="connsiteX139" fmla="*/ 6700 w 9971"/>
                <a:gd name="connsiteY139" fmla="*/ 122 h 10000"/>
                <a:gd name="connsiteX140" fmla="*/ 6467 w 9971"/>
                <a:gd name="connsiteY140" fmla="*/ 92 h 10000"/>
                <a:gd name="connsiteX141" fmla="*/ 6235 w 9971"/>
                <a:gd name="connsiteY141" fmla="*/ 61 h 10000"/>
                <a:gd name="connsiteX142" fmla="*/ 5987 w 9971"/>
                <a:gd name="connsiteY142" fmla="*/ 43 h 10000"/>
                <a:gd name="connsiteX143" fmla="*/ 5754 w 9971"/>
                <a:gd name="connsiteY143" fmla="*/ 24 h 10000"/>
                <a:gd name="connsiteX144" fmla="*/ 5506 w 9971"/>
                <a:gd name="connsiteY144" fmla="*/ 12 h 10000"/>
                <a:gd name="connsiteX145" fmla="*/ 5242 w 9971"/>
                <a:gd name="connsiteY145" fmla="*/ 6 h 10000"/>
                <a:gd name="connsiteX146" fmla="*/ 4994 w 9971"/>
                <a:gd name="connsiteY146" fmla="*/ 0 h 10000"/>
                <a:gd name="connsiteX147" fmla="*/ 4994 w 9971"/>
                <a:gd name="connsiteY147" fmla="*/ 0 h 10000"/>
                <a:gd name="connsiteX0" fmla="*/ 4991 w 9982"/>
                <a:gd name="connsiteY0" fmla="*/ 0 h 10000"/>
                <a:gd name="connsiteX1" fmla="*/ 4991 w 9982"/>
                <a:gd name="connsiteY1" fmla="*/ 0 h 10000"/>
                <a:gd name="connsiteX2" fmla="*/ 4633 w 9982"/>
                <a:gd name="connsiteY2" fmla="*/ 6 h 10000"/>
                <a:gd name="connsiteX3" fmla="*/ 4291 w 9982"/>
                <a:gd name="connsiteY3" fmla="*/ 18 h 10000"/>
                <a:gd name="connsiteX4" fmla="*/ 3949 w 9982"/>
                <a:gd name="connsiteY4" fmla="*/ 43 h 10000"/>
                <a:gd name="connsiteX5" fmla="*/ 3623 w 9982"/>
                <a:gd name="connsiteY5" fmla="*/ 80 h 10000"/>
                <a:gd name="connsiteX6" fmla="*/ 3296 w 9982"/>
                <a:gd name="connsiteY6" fmla="*/ 116 h 10000"/>
                <a:gd name="connsiteX7" fmla="*/ 2985 w 9982"/>
                <a:gd name="connsiteY7" fmla="*/ 165 h 10000"/>
                <a:gd name="connsiteX8" fmla="*/ 2690 w 9982"/>
                <a:gd name="connsiteY8" fmla="*/ 220 h 10000"/>
                <a:gd name="connsiteX9" fmla="*/ 2394 w 9982"/>
                <a:gd name="connsiteY9" fmla="*/ 288 h 10000"/>
                <a:gd name="connsiteX10" fmla="*/ 2114 w 9982"/>
                <a:gd name="connsiteY10" fmla="*/ 361 h 10000"/>
                <a:gd name="connsiteX11" fmla="*/ 1849 w 9982"/>
                <a:gd name="connsiteY11" fmla="*/ 435 h 10000"/>
                <a:gd name="connsiteX12" fmla="*/ 1601 w 9982"/>
                <a:gd name="connsiteY12" fmla="*/ 521 h 10000"/>
                <a:gd name="connsiteX13" fmla="*/ 1368 w 9982"/>
                <a:gd name="connsiteY13" fmla="*/ 612 h 10000"/>
                <a:gd name="connsiteX14" fmla="*/ 1150 w 9982"/>
                <a:gd name="connsiteY14" fmla="*/ 710 h 10000"/>
                <a:gd name="connsiteX15" fmla="*/ 948 w 9982"/>
                <a:gd name="connsiteY15" fmla="*/ 814 h 10000"/>
                <a:gd name="connsiteX16" fmla="*/ 761 w 9982"/>
                <a:gd name="connsiteY16" fmla="*/ 925 h 10000"/>
                <a:gd name="connsiteX17" fmla="*/ 591 w 9982"/>
                <a:gd name="connsiteY17" fmla="*/ 1035 h 10000"/>
                <a:gd name="connsiteX18" fmla="*/ 3716 w 9982"/>
                <a:gd name="connsiteY18" fmla="*/ 1035 h 10000"/>
                <a:gd name="connsiteX19" fmla="*/ 3716 w 9982"/>
                <a:gd name="connsiteY19" fmla="*/ 1035 h 10000"/>
                <a:gd name="connsiteX20" fmla="*/ 3871 w 9982"/>
                <a:gd name="connsiteY20" fmla="*/ 1004 h 10000"/>
                <a:gd name="connsiteX21" fmla="*/ 4012 w 9982"/>
                <a:gd name="connsiteY21" fmla="*/ 980 h 10000"/>
                <a:gd name="connsiteX22" fmla="*/ 4167 w 9982"/>
                <a:gd name="connsiteY22" fmla="*/ 961 h 10000"/>
                <a:gd name="connsiteX23" fmla="*/ 4323 w 9982"/>
                <a:gd name="connsiteY23" fmla="*/ 943 h 10000"/>
                <a:gd name="connsiteX24" fmla="*/ 4493 w 9982"/>
                <a:gd name="connsiteY24" fmla="*/ 931 h 10000"/>
                <a:gd name="connsiteX25" fmla="*/ 4649 w 9982"/>
                <a:gd name="connsiteY25" fmla="*/ 919 h 10000"/>
                <a:gd name="connsiteX26" fmla="*/ 4820 w 9982"/>
                <a:gd name="connsiteY26" fmla="*/ 912 h 10000"/>
                <a:gd name="connsiteX27" fmla="*/ 4991 w 9982"/>
                <a:gd name="connsiteY27" fmla="*/ 912 h 10000"/>
                <a:gd name="connsiteX28" fmla="*/ 4991 w 9982"/>
                <a:gd name="connsiteY28" fmla="*/ 912 h 10000"/>
                <a:gd name="connsiteX29" fmla="*/ 5255 w 9982"/>
                <a:gd name="connsiteY29" fmla="*/ 919 h 10000"/>
                <a:gd name="connsiteX30" fmla="*/ 5535 w 9982"/>
                <a:gd name="connsiteY30" fmla="*/ 931 h 10000"/>
                <a:gd name="connsiteX31" fmla="*/ 5784 w 9982"/>
                <a:gd name="connsiteY31" fmla="*/ 955 h 10000"/>
                <a:gd name="connsiteX32" fmla="*/ 6033 w 9982"/>
                <a:gd name="connsiteY32" fmla="*/ 992 h 10000"/>
                <a:gd name="connsiteX33" fmla="*/ 6266 w 9982"/>
                <a:gd name="connsiteY33" fmla="*/ 1041 h 10000"/>
                <a:gd name="connsiteX34" fmla="*/ 6484 w 9982"/>
                <a:gd name="connsiteY34" fmla="*/ 1090 h 10000"/>
                <a:gd name="connsiteX35" fmla="*/ 6701 w 9982"/>
                <a:gd name="connsiteY35" fmla="*/ 1151 h 10000"/>
                <a:gd name="connsiteX36" fmla="*/ 6888 w 9982"/>
                <a:gd name="connsiteY36" fmla="*/ 1219 h 10000"/>
                <a:gd name="connsiteX37" fmla="*/ 7059 w 9982"/>
                <a:gd name="connsiteY37" fmla="*/ 1298 h 10000"/>
                <a:gd name="connsiteX38" fmla="*/ 7214 w 9982"/>
                <a:gd name="connsiteY38" fmla="*/ 1378 h 10000"/>
                <a:gd name="connsiteX39" fmla="*/ 7354 w 9982"/>
                <a:gd name="connsiteY39" fmla="*/ 1464 h 10000"/>
                <a:gd name="connsiteX40" fmla="*/ 7463 w 9982"/>
                <a:gd name="connsiteY40" fmla="*/ 1555 h 10000"/>
                <a:gd name="connsiteX41" fmla="*/ 7556 w 9982"/>
                <a:gd name="connsiteY41" fmla="*/ 1653 h 10000"/>
                <a:gd name="connsiteX42" fmla="*/ 7618 w 9982"/>
                <a:gd name="connsiteY42" fmla="*/ 1758 h 10000"/>
                <a:gd name="connsiteX43" fmla="*/ 7665 w 9982"/>
                <a:gd name="connsiteY43" fmla="*/ 1862 h 10000"/>
                <a:gd name="connsiteX44" fmla="*/ 7680 w 9982"/>
                <a:gd name="connsiteY44" fmla="*/ 1972 h 10000"/>
                <a:gd name="connsiteX45" fmla="*/ 7680 w 9982"/>
                <a:gd name="connsiteY45" fmla="*/ 1972 h 10000"/>
                <a:gd name="connsiteX46" fmla="*/ 7665 w 9982"/>
                <a:gd name="connsiteY46" fmla="*/ 2070 h 10000"/>
                <a:gd name="connsiteX47" fmla="*/ 7634 w 9982"/>
                <a:gd name="connsiteY47" fmla="*/ 2162 h 10000"/>
                <a:gd name="connsiteX48" fmla="*/ 7587 w 9982"/>
                <a:gd name="connsiteY48" fmla="*/ 2260 h 10000"/>
                <a:gd name="connsiteX49" fmla="*/ 7525 w 9982"/>
                <a:gd name="connsiteY49" fmla="*/ 2352 h 10000"/>
                <a:gd name="connsiteX50" fmla="*/ 7432 w 9982"/>
                <a:gd name="connsiteY50" fmla="*/ 2443 h 10000"/>
                <a:gd name="connsiteX51" fmla="*/ 7338 w 9982"/>
                <a:gd name="connsiteY51" fmla="*/ 2535 h 10000"/>
                <a:gd name="connsiteX52" fmla="*/ 7214 w 9982"/>
                <a:gd name="connsiteY52" fmla="*/ 2621 h 10000"/>
                <a:gd name="connsiteX53" fmla="*/ 7075 w 9982"/>
                <a:gd name="connsiteY53" fmla="*/ 2713 h 10000"/>
                <a:gd name="connsiteX54" fmla="*/ 6934 w 9982"/>
                <a:gd name="connsiteY54" fmla="*/ 2799 h 10000"/>
                <a:gd name="connsiteX55" fmla="*/ 6764 w 9982"/>
                <a:gd name="connsiteY55" fmla="*/ 2884 h 10000"/>
                <a:gd name="connsiteX56" fmla="*/ 6592 w 9982"/>
                <a:gd name="connsiteY56" fmla="*/ 2970 h 10000"/>
                <a:gd name="connsiteX57" fmla="*/ 6391 w 9982"/>
                <a:gd name="connsiteY57" fmla="*/ 3056 h 10000"/>
                <a:gd name="connsiteX58" fmla="*/ 6188 w 9982"/>
                <a:gd name="connsiteY58" fmla="*/ 3135 h 10000"/>
                <a:gd name="connsiteX59" fmla="*/ 5970 w 9982"/>
                <a:gd name="connsiteY59" fmla="*/ 3221 h 10000"/>
                <a:gd name="connsiteX60" fmla="*/ 5488 w 9982"/>
                <a:gd name="connsiteY60" fmla="*/ 3380 h 10000"/>
                <a:gd name="connsiteX61" fmla="*/ 4975 w 9982"/>
                <a:gd name="connsiteY61" fmla="*/ 3539 h 10000"/>
                <a:gd name="connsiteX62" fmla="*/ 4416 w 9982"/>
                <a:gd name="connsiteY62" fmla="*/ 3699 h 10000"/>
                <a:gd name="connsiteX63" fmla="*/ 3840 w 9982"/>
                <a:gd name="connsiteY63" fmla="*/ 3852 h 10000"/>
                <a:gd name="connsiteX64" fmla="*/ 3218 w 9982"/>
                <a:gd name="connsiteY64" fmla="*/ 3999 h 10000"/>
                <a:gd name="connsiteX65" fmla="*/ 2581 w 9982"/>
                <a:gd name="connsiteY65" fmla="*/ 4152 h 10000"/>
                <a:gd name="connsiteX66" fmla="*/ 1912 w 9982"/>
                <a:gd name="connsiteY66" fmla="*/ 4299 h 10000"/>
                <a:gd name="connsiteX67" fmla="*/ 560 w 9982"/>
                <a:gd name="connsiteY67" fmla="*/ 4593 h 10000"/>
                <a:gd name="connsiteX68" fmla="*/ 560 w 9982"/>
                <a:gd name="connsiteY68" fmla="*/ 4593 h 10000"/>
                <a:gd name="connsiteX69" fmla="*/ 388 w 9982"/>
                <a:gd name="connsiteY69" fmla="*/ 4636 h 10000"/>
                <a:gd name="connsiteX70" fmla="*/ 249 w 9982"/>
                <a:gd name="connsiteY70" fmla="*/ 4685 h 10000"/>
                <a:gd name="connsiteX71" fmla="*/ 139 w 9982"/>
                <a:gd name="connsiteY71" fmla="*/ 4746 h 10000"/>
                <a:gd name="connsiteX72" fmla="*/ 46 w 9982"/>
                <a:gd name="connsiteY72" fmla="*/ 4813 h 10000"/>
                <a:gd name="connsiteX73" fmla="*/ 0 w 9982"/>
                <a:gd name="connsiteY73" fmla="*/ 5101 h 10000"/>
                <a:gd name="connsiteX74" fmla="*/ 0 w 9982"/>
                <a:gd name="connsiteY74" fmla="*/ 9363 h 10000"/>
                <a:gd name="connsiteX75" fmla="*/ 0 w 9982"/>
                <a:gd name="connsiteY75" fmla="*/ 9363 h 10000"/>
                <a:gd name="connsiteX76" fmla="*/ 0 w 9982"/>
                <a:gd name="connsiteY76" fmla="*/ 9430 h 10000"/>
                <a:gd name="connsiteX77" fmla="*/ 31 w 9982"/>
                <a:gd name="connsiteY77" fmla="*/ 9492 h 10000"/>
                <a:gd name="connsiteX78" fmla="*/ 62 w 9982"/>
                <a:gd name="connsiteY78" fmla="*/ 9553 h 10000"/>
                <a:gd name="connsiteX79" fmla="*/ 124 w 9982"/>
                <a:gd name="connsiteY79" fmla="*/ 9614 h 10000"/>
                <a:gd name="connsiteX80" fmla="*/ 187 w 9982"/>
                <a:gd name="connsiteY80" fmla="*/ 9669 h 10000"/>
                <a:gd name="connsiteX81" fmla="*/ 264 w 9982"/>
                <a:gd name="connsiteY81" fmla="*/ 9718 h 10000"/>
                <a:gd name="connsiteX82" fmla="*/ 357 w 9982"/>
                <a:gd name="connsiteY82" fmla="*/ 9767 h 10000"/>
                <a:gd name="connsiteX83" fmla="*/ 466 w 9982"/>
                <a:gd name="connsiteY83" fmla="*/ 9816 h 10000"/>
                <a:gd name="connsiteX84" fmla="*/ 575 w 9982"/>
                <a:gd name="connsiteY84" fmla="*/ 9853 h 10000"/>
                <a:gd name="connsiteX85" fmla="*/ 699 w 9982"/>
                <a:gd name="connsiteY85" fmla="*/ 9890 h 10000"/>
                <a:gd name="connsiteX86" fmla="*/ 839 w 9982"/>
                <a:gd name="connsiteY86" fmla="*/ 9927 h 10000"/>
                <a:gd name="connsiteX87" fmla="*/ 979 w 9982"/>
                <a:gd name="connsiteY87" fmla="*/ 9951 h 10000"/>
                <a:gd name="connsiteX88" fmla="*/ 1134 w 9982"/>
                <a:gd name="connsiteY88" fmla="*/ 9976 h 10000"/>
                <a:gd name="connsiteX89" fmla="*/ 1290 w 9982"/>
                <a:gd name="connsiteY89" fmla="*/ 9988 h 10000"/>
                <a:gd name="connsiteX90" fmla="*/ 1445 w 9982"/>
                <a:gd name="connsiteY90" fmla="*/ 10000 h 10000"/>
                <a:gd name="connsiteX91" fmla="*/ 1617 w 9982"/>
                <a:gd name="connsiteY91" fmla="*/ 10000 h 10000"/>
                <a:gd name="connsiteX92" fmla="*/ 8365 w 9982"/>
                <a:gd name="connsiteY92" fmla="*/ 10000 h 10000"/>
                <a:gd name="connsiteX93" fmla="*/ 8365 w 9982"/>
                <a:gd name="connsiteY93" fmla="*/ 10000 h 10000"/>
                <a:gd name="connsiteX94" fmla="*/ 8521 w 9982"/>
                <a:gd name="connsiteY94" fmla="*/ 10000 h 10000"/>
                <a:gd name="connsiteX95" fmla="*/ 8691 w 9982"/>
                <a:gd name="connsiteY95" fmla="*/ 9988 h 10000"/>
                <a:gd name="connsiteX96" fmla="*/ 8847 w 9982"/>
                <a:gd name="connsiteY96" fmla="*/ 9976 h 10000"/>
                <a:gd name="connsiteX97" fmla="*/ 8987 w 9982"/>
                <a:gd name="connsiteY97" fmla="*/ 9951 h 10000"/>
                <a:gd name="connsiteX98" fmla="*/ 9127 w 9982"/>
                <a:gd name="connsiteY98" fmla="*/ 9927 h 10000"/>
                <a:gd name="connsiteX99" fmla="*/ 9267 w 9982"/>
                <a:gd name="connsiteY99" fmla="*/ 9890 h 10000"/>
                <a:gd name="connsiteX100" fmla="*/ 9391 w 9982"/>
                <a:gd name="connsiteY100" fmla="*/ 9853 h 10000"/>
                <a:gd name="connsiteX101" fmla="*/ 9500 w 9982"/>
                <a:gd name="connsiteY101" fmla="*/ 9816 h 10000"/>
                <a:gd name="connsiteX102" fmla="*/ 9609 w 9982"/>
                <a:gd name="connsiteY102" fmla="*/ 9767 h 10000"/>
                <a:gd name="connsiteX103" fmla="*/ 9702 w 9982"/>
                <a:gd name="connsiteY103" fmla="*/ 9718 h 10000"/>
                <a:gd name="connsiteX104" fmla="*/ 9779 w 9982"/>
                <a:gd name="connsiteY104" fmla="*/ 9669 h 10000"/>
                <a:gd name="connsiteX105" fmla="*/ 9858 w 9982"/>
                <a:gd name="connsiteY105" fmla="*/ 9614 h 10000"/>
                <a:gd name="connsiteX106" fmla="*/ 9904 w 9982"/>
                <a:gd name="connsiteY106" fmla="*/ 9553 h 10000"/>
                <a:gd name="connsiteX107" fmla="*/ 9951 w 9982"/>
                <a:gd name="connsiteY107" fmla="*/ 9492 h 10000"/>
                <a:gd name="connsiteX108" fmla="*/ 9966 w 9982"/>
                <a:gd name="connsiteY108" fmla="*/ 9430 h 10000"/>
                <a:gd name="connsiteX109" fmla="*/ 9982 w 9982"/>
                <a:gd name="connsiteY109" fmla="*/ 9363 h 10000"/>
                <a:gd name="connsiteX110" fmla="*/ 9982 w 9982"/>
                <a:gd name="connsiteY110" fmla="*/ 2015 h 10000"/>
                <a:gd name="connsiteX111" fmla="*/ 9982 w 9982"/>
                <a:gd name="connsiteY111" fmla="*/ 2015 h 10000"/>
                <a:gd name="connsiteX112" fmla="*/ 9982 w 9982"/>
                <a:gd name="connsiteY112" fmla="*/ 1972 h 10000"/>
                <a:gd name="connsiteX113" fmla="*/ 9982 w 9982"/>
                <a:gd name="connsiteY113" fmla="*/ 1972 h 10000"/>
                <a:gd name="connsiteX114" fmla="*/ 9982 w 9982"/>
                <a:gd name="connsiteY114" fmla="*/ 1868 h 10000"/>
                <a:gd name="connsiteX115" fmla="*/ 9966 w 9982"/>
                <a:gd name="connsiteY115" fmla="*/ 1770 h 10000"/>
                <a:gd name="connsiteX116" fmla="*/ 9935 w 9982"/>
                <a:gd name="connsiteY116" fmla="*/ 1672 h 10000"/>
                <a:gd name="connsiteX117" fmla="*/ 9889 w 9982"/>
                <a:gd name="connsiteY117" fmla="*/ 1574 h 10000"/>
                <a:gd name="connsiteX118" fmla="*/ 9827 w 9982"/>
                <a:gd name="connsiteY118" fmla="*/ 1476 h 10000"/>
                <a:gd name="connsiteX119" fmla="*/ 9764 w 9982"/>
                <a:gd name="connsiteY119" fmla="*/ 1384 h 10000"/>
                <a:gd name="connsiteX120" fmla="*/ 9686 w 9982"/>
                <a:gd name="connsiteY120" fmla="*/ 1292 h 10000"/>
                <a:gd name="connsiteX121" fmla="*/ 9593 w 9982"/>
                <a:gd name="connsiteY121" fmla="*/ 1206 h 10000"/>
                <a:gd name="connsiteX122" fmla="*/ 9485 w 9982"/>
                <a:gd name="connsiteY122" fmla="*/ 1115 h 10000"/>
                <a:gd name="connsiteX123" fmla="*/ 9375 w 9982"/>
                <a:gd name="connsiteY123" fmla="*/ 1035 h 10000"/>
                <a:gd name="connsiteX124" fmla="*/ 9267 w 9982"/>
                <a:gd name="connsiteY124" fmla="*/ 949 h 10000"/>
                <a:gd name="connsiteX125" fmla="*/ 9127 w 9982"/>
                <a:gd name="connsiteY125" fmla="*/ 870 h 10000"/>
                <a:gd name="connsiteX126" fmla="*/ 8987 w 9982"/>
                <a:gd name="connsiteY126" fmla="*/ 796 h 10000"/>
                <a:gd name="connsiteX127" fmla="*/ 8847 w 9982"/>
                <a:gd name="connsiteY127" fmla="*/ 716 h 10000"/>
                <a:gd name="connsiteX128" fmla="*/ 8691 w 9982"/>
                <a:gd name="connsiteY128" fmla="*/ 649 h 10000"/>
                <a:gd name="connsiteX129" fmla="*/ 8521 w 9982"/>
                <a:gd name="connsiteY129" fmla="*/ 582 h 10000"/>
                <a:gd name="connsiteX130" fmla="*/ 8349 w 9982"/>
                <a:gd name="connsiteY130" fmla="*/ 514 h 10000"/>
                <a:gd name="connsiteX131" fmla="*/ 8163 w 9982"/>
                <a:gd name="connsiteY131" fmla="*/ 453 h 10000"/>
                <a:gd name="connsiteX132" fmla="*/ 7976 w 9982"/>
                <a:gd name="connsiteY132" fmla="*/ 392 h 10000"/>
                <a:gd name="connsiteX133" fmla="*/ 7774 w 9982"/>
                <a:gd name="connsiteY133" fmla="*/ 337 h 10000"/>
                <a:gd name="connsiteX134" fmla="*/ 7572 w 9982"/>
                <a:gd name="connsiteY134" fmla="*/ 288 h 10000"/>
                <a:gd name="connsiteX135" fmla="*/ 7369 w 9982"/>
                <a:gd name="connsiteY135" fmla="*/ 239 h 10000"/>
                <a:gd name="connsiteX136" fmla="*/ 7152 w 9982"/>
                <a:gd name="connsiteY136" fmla="*/ 196 h 10000"/>
                <a:gd name="connsiteX137" fmla="*/ 6934 w 9982"/>
                <a:gd name="connsiteY137" fmla="*/ 159 h 10000"/>
                <a:gd name="connsiteX138" fmla="*/ 6701 w 9982"/>
                <a:gd name="connsiteY138" fmla="*/ 122 h 10000"/>
                <a:gd name="connsiteX139" fmla="*/ 6468 w 9982"/>
                <a:gd name="connsiteY139" fmla="*/ 92 h 10000"/>
                <a:gd name="connsiteX140" fmla="*/ 6235 w 9982"/>
                <a:gd name="connsiteY140" fmla="*/ 61 h 10000"/>
                <a:gd name="connsiteX141" fmla="*/ 5986 w 9982"/>
                <a:gd name="connsiteY141" fmla="*/ 43 h 10000"/>
                <a:gd name="connsiteX142" fmla="*/ 5753 w 9982"/>
                <a:gd name="connsiteY142" fmla="*/ 24 h 10000"/>
                <a:gd name="connsiteX143" fmla="*/ 5504 w 9982"/>
                <a:gd name="connsiteY143" fmla="*/ 12 h 10000"/>
                <a:gd name="connsiteX144" fmla="*/ 5239 w 9982"/>
                <a:gd name="connsiteY144" fmla="*/ 6 h 10000"/>
                <a:gd name="connsiteX145" fmla="*/ 4991 w 9982"/>
                <a:gd name="connsiteY145" fmla="*/ 0 h 10000"/>
                <a:gd name="connsiteX146" fmla="*/ 4991 w 9982"/>
                <a:gd name="connsiteY146" fmla="*/ 0 h 10000"/>
                <a:gd name="connsiteX0" fmla="*/ 5000 w 10000"/>
                <a:gd name="connsiteY0" fmla="*/ 0 h 10000"/>
                <a:gd name="connsiteX1" fmla="*/ 5000 w 10000"/>
                <a:gd name="connsiteY1" fmla="*/ 0 h 10000"/>
                <a:gd name="connsiteX2" fmla="*/ 4641 w 10000"/>
                <a:gd name="connsiteY2" fmla="*/ 6 h 10000"/>
                <a:gd name="connsiteX3" fmla="*/ 4299 w 10000"/>
                <a:gd name="connsiteY3" fmla="*/ 18 h 10000"/>
                <a:gd name="connsiteX4" fmla="*/ 3956 w 10000"/>
                <a:gd name="connsiteY4" fmla="*/ 43 h 10000"/>
                <a:gd name="connsiteX5" fmla="*/ 3630 w 10000"/>
                <a:gd name="connsiteY5" fmla="*/ 80 h 10000"/>
                <a:gd name="connsiteX6" fmla="*/ 3302 w 10000"/>
                <a:gd name="connsiteY6" fmla="*/ 116 h 10000"/>
                <a:gd name="connsiteX7" fmla="*/ 2990 w 10000"/>
                <a:gd name="connsiteY7" fmla="*/ 165 h 10000"/>
                <a:gd name="connsiteX8" fmla="*/ 2695 w 10000"/>
                <a:gd name="connsiteY8" fmla="*/ 220 h 10000"/>
                <a:gd name="connsiteX9" fmla="*/ 2398 w 10000"/>
                <a:gd name="connsiteY9" fmla="*/ 288 h 10000"/>
                <a:gd name="connsiteX10" fmla="*/ 2118 w 10000"/>
                <a:gd name="connsiteY10" fmla="*/ 361 h 10000"/>
                <a:gd name="connsiteX11" fmla="*/ 1852 w 10000"/>
                <a:gd name="connsiteY11" fmla="*/ 435 h 10000"/>
                <a:gd name="connsiteX12" fmla="*/ 1604 w 10000"/>
                <a:gd name="connsiteY12" fmla="*/ 521 h 10000"/>
                <a:gd name="connsiteX13" fmla="*/ 1370 w 10000"/>
                <a:gd name="connsiteY13" fmla="*/ 612 h 10000"/>
                <a:gd name="connsiteX14" fmla="*/ 1152 w 10000"/>
                <a:gd name="connsiteY14" fmla="*/ 710 h 10000"/>
                <a:gd name="connsiteX15" fmla="*/ 950 w 10000"/>
                <a:gd name="connsiteY15" fmla="*/ 814 h 10000"/>
                <a:gd name="connsiteX16" fmla="*/ 762 w 10000"/>
                <a:gd name="connsiteY16" fmla="*/ 925 h 10000"/>
                <a:gd name="connsiteX17" fmla="*/ 592 w 10000"/>
                <a:gd name="connsiteY17" fmla="*/ 1035 h 10000"/>
                <a:gd name="connsiteX18" fmla="*/ 3723 w 10000"/>
                <a:gd name="connsiteY18" fmla="*/ 1035 h 10000"/>
                <a:gd name="connsiteX19" fmla="*/ 3723 w 10000"/>
                <a:gd name="connsiteY19" fmla="*/ 1035 h 10000"/>
                <a:gd name="connsiteX20" fmla="*/ 3878 w 10000"/>
                <a:gd name="connsiteY20" fmla="*/ 1004 h 10000"/>
                <a:gd name="connsiteX21" fmla="*/ 4019 w 10000"/>
                <a:gd name="connsiteY21" fmla="*/ 980 h 10000"/>
                <a:gd name="connsiteX22" fmla="*/ 4175 w 10000"/>
                <a:gd name="connsiteY22" fmla="*/ 961 h 10000"/>
                <a:gd name="connsiteX23" fmla="*/ 4331 w 10000"/>
                <a:gd name="connsiteY23" fmla="*/ 943 h 10000"/>
                <a:gd name="connsiteX24" fmla="*/ 4501 w 10000"/>
                <a:gd name="connsiteY24" fmla="*/ 931 h 10000"/>
                <a:gd name="connsiteX25" fmla="*/ 4657 w 10000"/>
                <a:gd name="connsiteY25" fmla="*/ 919 h 10000"/>
                <a:gd name="connsiteX26" fmla="*/ 4829 w 10000"/>
                <a:gd name="connsiteY26" fmla="*/ 912 h 10000"/>
                <a:gd name="connsiteX27" fmla="*/ 5000 w 10000"/>
                <a:gd name="connsiteY27" fmla="*/ 912 h 10000"/>
                <a:gd name="connsiteX28" fmla="*/ 5000 w 10000"/>
                <a:gd name="connsiteY28" fmla="*/ 912 h 10000"/>
                <a:gd name="connsiteX29" fmla="*/ 5264 w 10000"/>
                <a:gd name="connsiteY29" fmla="*/ 919 h 10000"/>
                <a:gd name="connsiteX30" fmla="*/ 5545 w 10000"/>
                <a:gd name="connsiteY30" fmla="*/ 931 h 10000"/>
                <a:gd name="connsiteX31" fmla="*/ 5794 w 10000"/>
                <a:gd name="connsiteY31" fmla="*/ 955 h 10000"/>
                <a:gd name="connsiteX32" fmla="*/ 6044 w 10000"/>
                <a:gd name="connsiteY32" fmla="*/ 992 h 10000"/>
                <a:gd name="connsiteX33" fmla="*/ 6277 w 10000"/>
                <a:gd name="connsiteY33" fmla="*/ 1041 h 10000"/>
                <a:gd name="connsiteX34" fmla="*/ 6496 w 10000"/>
                <a:gd name="connsiteY34" fmla="*/ 1090 h 10000"/>
                <a:gd name="connsiteX35" fmla="*/ 6713 w 10000"/>
                <a:gd name="connsiteY35" fmla="*/ 1151 h 10000"/>
                <a:gd name="connsiteX36" fmla="*/ 6900 w 10000"/>
                <a:gd name="connsiteY36" fmla="*/ 1219 h 10000"/>
                <a:gd name="connsiteX37" fmla="*/ 7072 w 10000"/>
                <a:gd name="connsiteY37" fmla="*/ 1298 h 10000"/>
                <a:gd name="connsiteX38" fmla="*/ 7227 w 10000"/>
                <a:gd name="connsiteY38" fmla="*/ 1378 h 10000"/>
                <a:gd name="connsiteX39" fmla="*/ 7367 w 10000"/>
                <a:gd name="connsiteY39" fmla="*/ 1464 h 10000"/>
                <a:gd name="connsiteX40" fmla="*/ 7476 w 10000"/>
                <a:gd name="connsiteY40" fmla="*/ 1555 h 10000"/>
                <a:gd name="connsiteX41" fmla="*/ 7570 w 10000"/>
                <a:gd name="connsiteY41" fmla="*/ 1653 h 10000"/>
                <a:gd name="connsiteX42" fmla="*/ 7632 w 10000"/>
                <a:gd name="connsiteY42" fmla="*/ 1758 h 10000"/>
                <a:gd name="connsiteX43" fmla="*/ 7679 w 10000"/>
                <a:gd name="connsiteY43" fmla="*/ 1862 h 10000"/>
                <a:gd name="connsiteX44" fmla="*/ 7694 w 10000"/>
                <a:gd name="connsiteY44" fmla="*/ 1972 h 10000"/>
                <a:gd name="connsiteX45" fmla="*/ 7694 w 10000"/>
                <a:gd name="connsiteY45" fmla="*/ 1972 h 10000"/>
                <a:gd name="connsiteX46" fmla="*/ 7679 w 10000"/>
                <a:gd name="connsiteY46" fmla="*/ 2070 h 10000"/>
                <a:gd name="connsiteX47" fmla="*/ 7648 w 10000"/>
                <a:gd name="connsiteY47" fmla="*/ 2162 h 10000"/>
                <a:gd name="connsiteX48" fmla="*/ 7601 w 10000"/>
                <a:gd name="connsiteY48" fmla="*/ 2260 h 10000"/>
                <a:gd name="connsiteX49" fmla="*/ 7539 w 10000"/>
                <a:gd name="connsiteY49" fmla="*/ 2352 h 10000"/>
                <a:gd name="connsiteX50" fmla="*/ 7445 w 10000"/>
                <a:gd name="connsiteY50" fmla="*/ 2443 h 10000"/>
                <a:gd name="connsiteX51" fmla="*/ 7351 w 10000"/>
                <a:gd name="connsiteY51" fmla="*/ 2535 h 10000"/>
                <a:gd name="connsiteX52" fmla="*/ 7227 w 10000"/>
                <a:gd name="connsiteY52" fmla="*/ 2621 h 10000"/>
                <a:gd name="connsiteX53" fmla="*/ 7088 w 10000"/>
                <a:gd name="connsiteY53" fmla="*/ 2713 h 10000"/>
                <a:gd name="connsiteX54" fmla="*/ 6947 w 10000"/>
                <a:gd name="connsiteY54" fmla="*/ 2799 h 10000"/>
                <a:gd name="connsiteX55" fmla="*/ 6776 w 10000"/>
                <a:gd name="connsiteY55" fmla="*/ 2884 h 10000"/>
                <a:gd name="connsiteX56" fmla="*/ 6604 w 10000"/>
                <a:gd name="connsiteY56" fmla="*/ 2970 h 10000"/>
                <a:gd name="connsiteX57" fmla="*/ 6403 w 10000"/>
                <a:gd name="connsiteY57" fmla="*/ 3056 h 10000"/>
                <a:gd name="connsiteX58" fmla="*/ 6199 w 10000"/>
                <a:gd name="connsiteY58" fmla="*/ 3135 h 10000"/>
                <a:gd name="connsiteX59" fmla="*/ 5981 w 10000"/>
                <a:gd name="connsiteY59" fmla="*/ 3221 h 10000"/>
                <a:gd name="connsiteX60" fmla="*/ 5498 w 10000"/>
                <a:gd name="connsiteY60" fmla="*/ 3380 h 10000"/>
                <a:gd name="connsiteX61" fmla="*/ 4984 w 10000"/>
                <a:gd name="connsiteY61" fmla="*/ 3539 h 10000"/>
                <a:gd name="connsiteX62" fmla="*/ 4424 w 10000"/>
                <a:gd name="connsiteY62" fmla="*/ 3699 h 10000"/>
                <a:gd name="connsiteX63" fmla="*/ 3847 w 10000"/>
                <a:gd name="connsiteY63" fmla="*/ 3852 h 10000"/>
                <a:gd name="connsiteX64" fmla="*/ 3224 w 10000"/>
                <a:gd name="connsiteY64" fmla="*/ 3999 h 10000"/>
                <a:gd name="connsiteX65" fmla="*/ 2586 w 10000"/>
                <a:gd name="connsiteY65" fmla="*/ 4152 h 10000"/>
                <a:gd name="connsiteX66" fmla="*/ 1915 w 10000"/>
                <a:gd name="connsiteY66" fmla="*/ 4299 h 10000"/>
                <a:gd name="connsiteX67" fmla="*/ 561 w 10000"/>
                <a:gd name="connsiteY67" fmla="*/ 4593 h 10000"/>
                <a:gd name="connsiteX68" fmla="*/ 561 w 10000"/>
                <a:gd name="connsiteY68" fmla="*/ 4593 h 10000"/>
                <a:gd name="connsiteX69" fmla="*/ 389 w 10000"/>
                <a:gd name="connsiteY69" fmla="*/ 4636 h 10000"/>
                <a:gd name="connsiteX70" fmla="*/ 249 w 10000"/>
                <a:gd name="connsiteY70" fmla="*/ 4685 h 10000"/>
                <a:gd name="connsiteX71" fmla="*/ 139 w 10000"/>
                <a:gd name="connsiteY71" fmla="*/ 4746 h 10000"/>
                <a:gd name="connsiteX72" fmla="*/ 0 w 10000"/>
                <a:gd name="connsiteY72" fmla="*/ 5101 h 10000"/>
                <a:gd name="connsiteX73" fmla="*/ 0 w 10000"/>
                <a:gd name="connsiteY73" fmla="*/ 9363 h 10000"/>
                <a:gd name="connsiteX74" fmla="*/ 0 w 10000"/>
                <a:gd name="connsiteY74" fmla="*/ 9363 h 10000"/>
                <a:gd name="connsiteX75" fmla="*/ 0 w 10000"/>
                <a:gd name="connsiteY75" fmla="*/ 9430 h 10000"/>
                <a:gd name="connsiteX76" fmla="*/ 31 w 10000"/>
                <a:gd name="connsiteY76" fmla="*/ 9492 h 10000"/>
                <a:gd name="connsiteX77" fmla="*/ 62 w 10000"/>
                <a:gd name="connsiteY77" fmla="*/ 9553 h 10000"/>
                <a:gd name="connsiteX78" fmla="*/ 124 w 10000"/>
                <a:gd name="connsiteY78" fmla="*/ 9614 h 10000"/>
                <a:gd name="connsiteX79" fmla="*/ 187 w 10000"/>
                <a:gd name="connsiteY79" fmla="*/ 9669 h 10000"/>
                <a:gd name="connsiteX80" fmla="*/ 264 w 10000"/>
                <a:gd name="connsiteY80" fmla="*/ 9718 h 10000"/>
                <a:gd name="connsiteX81" fmla="*/ 358 w 10000"/>
                <a:gd name="connsiteY81" fmla="*/ 9767 h 10000"/>
                <a:gd name="connsiteX82" fmla="*/ 467 w 10000"/>
                <a:gd name="connsiteY82" fmla="*/ 9816 h 10000"/>
                <a:gd name="connsiteX83" fmla="*/ 576 w 10000"/>
                <a:gd name="connsiteY83" fmla="*/ 9853 h 10000"/>
                <a:gd name="connsiteX84" fmla="*/ 700 w 10000"/>
                <a:gd name="connsiteY84" fmla="*/ 9890 h 10000"/>
                <a:gd name="connsiteX85" fmla="*/ 841 w 10000"/>
                <a:gd name="connsiteY85" fmla="*/ 9927 h 10000"/>
                <a:gd name="connsiteX86" fmla="*/ 981 w 10000"/>
                <a:gd name="connsiteY86" fmla="*/ 9951 h 10000"/>
                <a:gd name="connsiteX87" fmla="*/ 1136 w 10000"/>
                <a:gd name="connsiteY87" fmla="*/ 9976 h 10000"/>
                <a:gd name="connsiteX88" fmla="*/ 1292 w 10000"/>
                <a:gd name="connsiteY88" fmla="*/ 9988 h 10000"/>
                <a:gd name="connsiteX89" fmla="*/ 1448 w 10000"/>
                <a:gd name="connsiteY89" fmla="*/ 10000 h 10000"/>
                <a:gd name="connsiteX90" fmla="*/ 1620 w 10000"/>
                <a:gd name="connsiteY90" fmla="*/ 10000 h 10000"/>
                <a:gd name="connsiteX91" fmla="*/ 8380 w 10000"/>
                <a:gd name="connsiteY91" fmla="*/ 10000 h 10000"/>
                <a:gd name="connsiteX92" fmla="*/ 8380 w 10000"/>
                <a:gd name="connsiteY92" fmla="*/ 10000 h 10000"/>
                <a:gd name="connsiteX93" fmla="*/ 8536 w 10000"/>
                <a:gd name="connsiteY93" fmla="*/ 10000 h 10000"/>
                <a:gd name="connsiteX94" fmla="*/ 8707 w 10000"/>
                <a:gd name="connsiteY94" fmla="*/ 9988 h 10000"/>
                <a:gd name="connsiteX95" fmla="*/ 8863 w 10000"/>
                <a:gd name="connsiteY95" fmla="*/ 9976 h 10000"/>
                <a:gd name="connsiteX96" fmla="*/ 9003 w 10000"/>
                <a:gd name="connsiteY96" fmla="*/ 9951 h 10000"/>
                <a:gd name="connsiteX97" fmla="*/ 9143 w 10000"/>
                <a:gd name="connsiteY97" fmla="*/ 9927 h 10000"/>
                <a:gd name="connsiteX98" fmla="*/ 9284 w 10000"/>
                <a:gd name="connsiteY98" fmla="*/ 9890 h 10000"/>
                <a:gd name="connsiteX99" fmla="*/ 9408 w 10000"/>
                <a:gd name="connsiteY99" fmla="*/ 9853 h 10000"/>
                <a:gd name="connsiteX100" fmla="*/ 9517 w 10000"/>
                <a:gd name="connsiteY100" fmla="*/ 9816 h 10000"/>
                <a:gd name="connsiteX101" fmla="*/ 9626 w 10000"/>
                <a:gd name="connsiteY101" fmla="*/ 9767 h 10000"/>
                <a:gd name="connsiteX102" fmla="*/ 9719 w 10000"/>
                <a:gd name="connsiteY102" fmla="*/ 9718 h 10000"/>
                <a:gd name="connsiteX103" fmla="*/ 9797 w 10000"/>
                <a:gd name="connsiteY103" fmla="*/ 9669 h 10000"/>
                <a:gd name="connsiteX104" fmla="*/ 9876 w 10000"/>
                <a:gd name="connsiteY104" fmla="*/ 9614 h 10000"/>
                <a:gd name="connsiteX105" fmla="*/ 9922 w 10000"/>
                <a:gd name="connsiteY105" fmla="*/ 9553 h 10000"/>
                <a:gd name="connsiteX106" fmla="*/ 9969 w 10000"/>
                <a:gd name="connsiteY106" fmla="*/ 9492 h 10000"/>
                <a:gd name="connsiteX107" fmla="*/ 9984 w 10000"/>
                <a:gd name="connsiteY107" fmla="*/ 9430 h 10000"/>
                <a:gd name="connsiteX108" fmla="*/ 10000 w 10000"/>
                <a:gd name="connsiteY108" fmla="*/ 9363 h 10000"/>
                <a:gd name="connsiteX109" fmla="*/ 10000 w 10000"/>
                <a:gd name="connsiteY109" fmla="*/ 2015 h 10000"/>
                <a:gd name="connsiteX110" fmla="*/ 10000 w 10000"/>
                <a:gd name="connsiteY110" fmla="*/ 2015 h 10000"/>
                <a:gd name="connsiteX111" fmla="*/ 10000 w 10000"/>
                <a:gd name="connsiteY111" fmla="*/ 1972 h 10000"/>
                <a:gd name="connsiteX112" fmla="*/ 10000 w 10000"/>
                <a:gd name="connsiteY112" fmla="*/ 1972 h 10000"/>
                <a:gd name="connsiteX113" fmla="*/ 10000 w 10000"/>
                <a:gd name="connsiteY113" fmla="*/ 1868 h 10000"/>
                <a:gd name="connsiteX114" fmla="*/ 9984 w 10000"/>
                <a:gd name="connsiteY114" fmla="*/ 1770 h 10000"/>
                <a:gd name="connsiteX115" fmla="*/ 9953 w 10000"/>
                <a:gd name="connsiteY115" fmla="*/ 1672 h 10000"/>
                <a:gd name="connsiteX116" fmla="*/ 9907 w 10000"/>
                <a:gd name="connsiteY116" fmla="*/ 1574 h 10000"/>
                <a:gd name="connsiteX117" fmla="*/ 9845 w 10000"/>
                <a:gd name="connsiteY117" fmla="*/ 1476 h 10000"/>
                <a:gd name="connsiteX118" fmla="*/ 9782 w 10000"/>
                <a:gd name="connsiteY118" fmla="*/ 1384 h 10000"/>
                <a:gd name="connsiteX119" fmla="*/ 9703 w 10000"/>
                <a:gd name="connsiteY119" fmla="*/ 1292 h 10000"/>
                <a:gd name="connsiteX120" fmla="*/ 9610 w 10000"/>
                <a:gd name="connsiteY120" fmla="*/ 1206 h 10000"/>
                <a:gd name="connsiteX121" fmla="*/ 9502 w 10000"/>
                <a:gd name="connsiteY121" fmla="*/ 1115 h 10000"/>
                <a:gd name="connsiteX122" fmla="*/ 9392 w 10000"/>
                <a:gd name="connsiteY122" fmla="*/ 1035 h 10000"/>
                <a:gd name="connsiteX123" fmla="*/ 9284 w 10000"/>
                <a:gd name="connsiteY123" fmla="*/ 949 h 10000"/>
                <a:gd name="connsiteX124" fmla="*/ 9143 w 10000"/>
                <a:gd name="connsiteY124" fmla="*/ 870 h 10000"/>
                <a:gd name="connsiteX125" fmla="*/ 9003 w 10000"/>
                <a:gd name="connsiteY125" fmla="*/ 796 h 10000"/>
                <a:gd name="connsiteX126" fmla="*/ 8863 w 10000"/>
                <a:gd name="connsiteY126" fmla="*/ 716 h 10000"/>
                <a:gd name="connsiteX127" fmla="*/ 8707 w 10000"/>
                <a:gd name="connsiteY127" fmla="*/ 649 h 10000"/>
                <a:gd name="connsiteX128" fmla="*/ 8536 w 10000"/>
                <a:gd name="connsiteY128" fmla="*/ 582 h 10000"/>
                <a:gd name="connsiteX129" fmla="*/ 8364 w 10000"/>
                <a:gd name="connsiteY129" fmla="*/ 514 h 10000"/>
                <a:gd name="connsiteX130" fmla="*/ 8178 w 10000"/>
                <a:gd name="connsiteY130" fmla="*/ 453 h 10000"/>
                <a:gd name="connsiteX131" fmla="*/ 7990 w 10000"/>
                <a:gd name="connsiteY131" fmla="*/ 392 h 10000"/>
                <a:gd name="connsiteX132" fmla="*/ 7788 w 10000"/>
                <a:gd name="connsiteY132" fmla="*/ 337 h 10000"/>
                <a:gd name="connsiteX133" fmla="*/ 7586 w 10000"/>
                <a:gd name="connsiteY133" fmla="*/ 288 h 10000"/>
                <a:gd name="connsiteX134" fmla="*/ 7382 w 10000"/>
                <a:gd name="connsiteY134" fmla="*/ 239 h 10000"/>
                <a:gd name="connsiteX135" fmla="*/ 7165 w 10000"/>
                <a:gd name="connsiteY135" fmla="*/ 196 h 10000"/>
                <a:gd name="connsiteX136" fmla="*/ 6947 w 10000"/>
                <a:gd name="connsiteY136" fmla="*/ 159 h 10000"/>
                <a:gd name="connsiteX137" fmla="*/ 6713 w 10000"/>
                <a:gd name="connsiteY137" fmla="*/ 122 h 10000"/>
                <a:gd name="connsiteX138" fmla="*/ 6480 w 10000"/>
                <a:gd name="connsiteY138" fmla="*/ 92 h 10000"/>
                <a:gd name="connsiteX139" fmla="*/ 6246 w 10000"/>
                <a:gd name="connsiteY139" fmla="*/ 61 h 10000"/>
                <a:gd name="connsiteX140" fmla="*/ 5997 w 10000"/>
                <a:gd name="connsiteY140" fmla="*/ 43 h 10000"/>
                <a:gd name="connsiteX141" fmla="*/ 5763 w 10000"/>
                <a:gd name="connsiteY141" fmla="*/ 24 h 10000"/>
                <a:gd name="connsiteX142" fmla="*/ 5514 w 10000"/>
                <a:gd name="connsiteY142" fmla="*/ 12 h 10000"/>
                <a:gd name="connsiteX143" fmla="*/ 5248 w 10000"/>
                <a:gd name="connsiteY143" fmla="*/ 6 h 10000"/>
                <a:gd name="connsiteX144" fmla="*/ 5000 w 10000"/>
                <a:gd name="connsiteY144" fmla="*/ 0 h 10000"/>
                <a:gd name="connsiteX145" fmla="*/ 5000 w 10000"/>
                <a:gd name="connsiteY145" fmla="*/ 0 h 10000"/>
                <a:gd name="connsiteX0" fmla="*/ 5000 w 10000"/>
                <a:gd name="connsiteY0" fmla="*/ 0 h 10000"/>
                <a:gd name="connsiteX1" fmla="*/ 5000 w 10000"/>
                <a:gd name="connsiteY1" fmla="*/ 0 h 10000"/>
                <a:gd name="connsiteX2" fmla="*/ 4641 w 10000"/>
                <a:gd name="connsiteY2" fmla="*/ 6 h 10000"/>
                <a:gd name="connsiteX3" fmla="*/ 4299 w 10000"/>
                <a:gd name="connsiteY3" fmla="*/ 18 h 10000"/>
                <a:gd name="connsiteX4" fmla="*/ 3956 w 10000"/>
                <a:gd name="connsiteY4" fmla="*/ 43 h 10000"/>
                <a:gd name="connsiteX5" fmla="*/ 3630 w 10000"/>
                <a:gd name="connsiteY5" fmla="*/ 80 h 10000"/>
                <a:gd name="connsiteX6" fmla="*/ 3302 w 10000"/>
                <a:gd name="connsiteY6" fmla="*/ 116 h 10000"/>
                <a:gd name="connsiteX7" fmla="*/ 2990 w 10000"/>
                <a:gd name="connsiteY7" fmla="*/ 165 h 10000"/>
                <a:gd name="connsiteX8" fmla="*/ 2695 w 10000"/>
                <a:gd name="connsiteY8" fmla="*/ 220 h 10000"/>
                <a:gd name="connsiteX9" fmla="*/ 2398 w 10000"/>
                <a:gd name="connsiteY9" fmla="*/ 288 h 10000"/>
                <a:gd name="connsiteX10" fmla="*/ 2118 w 10000"/>
                <a:gd name="connsiteY10" fmla="*/ 361 h 10000"/>
                <a:gd name="connsiteX11" fmla="*/ 1852 w 10000"/>
                <a:gd name="connsiteY11" fmla="*/ 435 h 10000"/>
                <a:gd name="connsiteX12" fmla="*/ 1604 w 10000"/>
                <a:gd name="connsiteY12" fmla="*/ 521 h 10000"/>
                <a:gd name="connsiteX13" fmla="*/ 1370 w 10000"/>
                <a:gd name="connsiteY13" fmla="*/ 612 h 10000"/>
                <a:gd name="connsiteX14" fmla="*/ 1152 w 10000"/>
                <a:gd name="connsiteY14" fmla="*/ 710 h 10000"/>
                <a:gd name="connsiteX15" fmla="*/ 950 w 10000"/>
                <a:gd name="connsiteY15" fmla="*/ 814 h 10000"/>
                <a:gd name="connsiteX16" fmla="*/ 762 w 10000"/>
                <a:gd name="connsiteY16" fmla="*/ 925 h 10000"/>
                <a:gd name="connsiteX17" fmla="*/ 592 w 10000"/>
                <a:gd name="connsiteY17" fmla="*/ 1035 h 10000"/>
                <a:gd name="connsiteX18" fmla="*/ 3723 w 10000"/>
                <a:gd name="connsiteY18" fmla="*/ 1035 h 10000"/>
                <a:gd name="connsiteX19" fmla="*/ 3723 w 10000"/>
                <a:gd name="connsiteY19" fmla="*/ 1035 h 10000"/>
                <a:gd name="connsiteX20" fmla="*/ 3878 w 10000"/>
                <a:gd name="connsiteY20" fmla="*/ 1004 h 10000"/>
                <a:gd name="connsiteX21" fmla="*/ 4019 w 10000"/>
                <a:gd name="connsiteY21" fmla="*/ 980 h 10000"/>
                <a:gd name="connsiteX22" fmla="*/ 4175 w 10000"/>
                <a:gd name="connsiteY22" fmla="*/ 961 h 10000"/>
                <a:gd name="connsiteX23" fmla="*/ 4331 w 10000"/>
                <a:gd name="connsiteY23" fmla="*/ 943 h 10000"/>
                <a:gd name="connsiteX24" fmla="*/ 4501 w 10000"/>
                <a:gd name="connsiteY24" fmla="*/ 931 h 10000"/>
                <a:gd name="connsiteX25" fmla="*/ 4657 w 10000"/>
                <a:gd name="connsiteY25" fmla="*/ 919 h 10000"/>
                <a:gd name="connsiteX26" fmla="*/ 4829 w 10000"/>
                <a:gd name="connsiteY26" fmla="*/ 912 h 10000"/>
                <a:gd name="connsiteX27" fmla="*/ 5000 w 10000"/>
                <a:gd name="connsiteY27" fmla="*/ 912 h 10000"/>
                <a:gd name="connsiteX28" fmla="*/ 5000 w 10000"/>
                <a:gd name="connsiteY28" fmla="*/ 912 h 10000"/>
                <a:gd name="connsiteX29" fmla="*/ 5264 w 10000"/>
                <a:gd name="connsiteY29" fmla="*/ 919 h 10000"/>
                <a:gd name="connsiteX30" fmla="*/ 5545 w 10000"/>
                <a:gd name="connsiteY30" fmla="*/ 931 h 10000"/>
                <a:gd name="connsiteX31" fmla="*/ 5794 w 10000"/>
                <a:gd name="connsiteY31" fmla="*/ 955 h 10000"/>
                <a:gd name="connsiteX32" fmla="*/ 6044 w 10000"/>
                <a:gd name="connsiteY32" fmla="*/ 992 h 10000"/>
                <a:gd name="connsiteX33" fmla="*/ 6277 w 10000"/>
                <a:gd name="connsiteY33" fmla="*/ 1041 h 10000"/>
                <a:gd name="connsiteX34" fmla="*/ 6496 w 10000"/>
                <a:gd name="connsiteY34" fmla="*/ 1090 h 10000"/>
                <a:gd name="connsiteX35" fmla="*/ 6713 w 10000"/>
                <a:gd name="connsiteY35" fmla="*/ 1151 h 10000"/>
                <a:gd name="connsiteX36" fmla="*/ 6900 w 10000"/>
                <a:gd name="connsiteY36" fmla="*/ 1219 h 10000"/>
                <a:gd name="connsiteX37" fmla="*/ 7072 w 10000"/>
                <a:gd name="connsiteY37" fmla="*/ 1298 h 10000"/>
                <a:gd name="connsiteX38" fmla="*/ 7227 w 10000"/>
                <a:gd name="connsiteY38" fmla="*/ 1378 h 10000"/>
                <a:gd name="connsiteX39" fmla="*/ 7367 w 10000"/>
                <a:gd name="connsiteY39" fmla="*/ 1464 h 10000"/>
                <a:gd name="connsiteX40" fmla="*/ 7476 w 10000"/>
                <a:gd name="connsiteY40" fmla="*/ 1555 h 10000"/>
                <a:gd name="connsiteX41" fmla="*/ 7570 w 10000"/>
                <a:gd name="connsiteY41" fmla="*/ 1653 h 10000"/>
                <a:gd name="connsiteX42" fmla="*/ 7632 w 10000"/>
                <a:gd name="connsiteY42" fmla="*/ 1758 h 10000"/>
                <a:gd name="connsiteX43" fmla="*/ 7679 w 10000"/>
                <a:gd name="connsiteY43" fmla="*/ 1862 h 10000"/>
                <a:gd name="connsiteX44" fmla="*/ 7694 w 10000"/>
                <a:gd name="connsiteY44" fmla="*/ 1972 h 10000"/>
                <a:gd name="connsiteX45" fmla="*/ 7694 w 10000"/>
                <a:gd name="connsiteY45" fmla="*/ 1972 h 10000"/>
                <a:gd name="connsiteX46" fmla="*/ 7679 w 10000"/>
                <a:gd name="connsiteY46" fmla="*/ 2070 h 10000"/>
                <a:gd name="connsiteX47" fmla="*/ 7648 w 10000"/>
                <a:gd name="connsiteY47" fmla="*/ 2162 h 10000"/>
                <a:gd name="connsiteX48" fmla="*/ 7601 w 10000"/>
                <a:gd name="connsiteY48" fmla="*/ 2260 h 10000"/>
                <a:gd name="connsiteX49" fmla="*/ 7539 w 10000"/>
                <a:gd name="connsiteY49" fmla="*/ 2352 h 10000"/>
                <a:gd name="connsiteX50" fmla="*/ 7445 w 10000"/>
                <a:gd name="connsiteY50" fmla="*/ 2443 h 10000"/>
                <a:gd name="connsiteX51" fmla="*/ 7351 w 10000"/>
                <a:gd name="connsiteY51" fmla="*/ 2535 h 10000"/>
                <a:gd name="connsiteX52" fmla="*/ 7227 w 10000"/>
                <a:gd name="connsiteY52" fmla="*/ 2621 h 10000"/>
                <a:gd name="connsiteX53" fmla="*/ 7088 w 10000"/>
                <a:gd name="connsiteY53" fmla="*/ 2713 h 10000"/>
                <a:gd name="connsiteX54" fmla="*/ 6947 w 10000"/>
                <a:gd name="connsiteY54" fmla="*/ 2799 h 10000"/>
                <a:gd name="connsiteX55" fmla="*/ 6776 w 10000"/>
                <a:gd name="connsiteY55" fmla="*/ 2884 h 10000"/>
                <a:gd name="connsiteX56" fmla="*/ 6604 w 10000"/>
                <a:gd name="connsiteY56" fmla="*/ 2970 h 10000"/>
                <a:gd name="connsiteX57" fmla="*/ 6403 w 10000"/>
                <a:gd name="connsiteY57" fmla="*/ 3056 h 10000"/>
                <a:gd name="connsiteX58" fmla="*/ 6199 w 10000"/>
                <a:gd name="connsiteY58" fmla="*/ 3135 h 10000"/>
                <a:gd name="connsiteX59" fmla="*/ 5981 w 10000"/>
                <a:gd name="connsiteY59" fmla="*/ 3221 h 10000"/>
                <a:gd name="connsiteX60" fmla="*/ 5498 w 10000"/>
                <a:gd name="connsiteY60" fmla="*/ 3380 h 10000"/>
                <a:gd name="connsiteX61" fmla="*/ 4984 w 10000"/>
                <a:gd name="connsiteY61" fmla="*/ 3539 h 10000"/>
                <a:gd name="connsiteX62" fmla="*/ 4424 w 10000"/>
                <a:gd name="connsiteY62" fmla="*/ 3699 h 10000"/>
                <a:gd name="connsiteX63" fmla="*/ 3847 w 10000"/>
                <a:gd name="connsiteY63" fmla="*/ 3852 h 10000"/>
                <a:gd name="connsiteX64" fmla="*/ 3224 w 10000"/>
                <a:gd name="connsiteY64" fmla="*/ 3999 h 10000"/>
                <a:gd name="connsiteX65" fmla="*/ 2586 w 10000"/>
                <a:gd name="connsiteY65" fmla="*/ 4152 h 10000"/>
                <a:gd name="connsiteX66" fmla="*/ 1915 w 10000"/>
                <a:gd name="connsiteY66" fmla="*/ 4299 h 10000"/>
                <a:gd name="connsiteX67" fmla="*/ 561 w 10000"/>
                <a:gd name="connsiteY67" fmla="*/ 4593 h 10000"/>
                <a:gd name="connsiteX68" fmla="*/ 561 w 10000"/>
                <a:gd name="connsiteY68" fmla="*/ 4593 h 10000"/>
                <a:gd name="connsiteX69" fmla="*/ 389 w 10000"/>
                <a:gd name="connsiteY69" fmla="*/ 4636 h 10000"/>
                <a:gd name="connsiteX70" fmla="*/ 249 w 10000"/>
                <a:gd name="connsiteY70" fmla="*/ 4685 h 10000"/>
                <a:gd name="connsiteX71" fmla="*/ 0 w 10000"/>
                <a:gd name="connsiteY71" fmla="*/ 5101 h 10000"/>
                <a:gd name="connsiteX72" fmla="*/ 0 w 10000"/>
                <a:gd name="connsiteY72" fmla="*/ 9363 h 10000"/>
                <a:gd name="connsiteX73" fmla="*/ 0 w 10000"/>
                <a:gd name="connsiteY73" fmla="*/ 9363 h 10000"/>
                <a:gd name="connsiteX74" fmla="*/ 0 w 10000"/>
                <a:gd name="connsiteY74" fmla="*/ 9430 h 10000"/>
                <a:gd name="connsiteX75" fmla="*/ 31 w 10000"/>
                <a:gd name="connsiteY75" fmla="*/ 9492 h 10000"/>
                <a:gd name="connsiteX76" fmla="*/ 62 w 10000"/>
                <a:gd name="connsiteY76" fmla="*/ 9553 h 10000"/>
                <a:gd name="connsiteX77" fmla="*/ 124 w 10000"/>
                <a:gd name="connsiteY77" fmla="*/ 9614 h 10000"/>
                <a:gd name="connsiteX78" fmla="*/ 187 w 10000"/>
                <a:gd name="connsiteY78" fmla="*/ 9669 h 10000"/>
                <a:gd name="connsiteX79" fmla="*/ 264 w 10000"/>
                <a:gd name="connsiteY79" fmla="*/ 9718 h 10000"/>
                <a:gd name="connsiteX80" fmla="*/ 358 w 10000"/>
                <a:gd name="connsiteY80" fmla="*/ 9767 h 10000"/>
                <a:gd name="connsiteX81" fmla="*/ 467 w 10000"/>
                <a:gd name="connsiteY81" fmla="*/ 9816 h 10000"/>
                <a:gd name="connsiteX82" fmla="*/ 576 w 10000"/>
                <a:gd name="connsiteY82" fmla="*/ 9853 h 10000"/>
                <a:gd name="connsiteX83" fmla="*/ 700 w 10000"/>
                <a:gd name="connsiteY83" fmla="*/ 9890 h 10000"/>
                <a:gd name="connsiteX84" fmla="*/ 841 w 10000"/>
                <a:gd name="connsiteY84" fmla="*/ 9927 h 10000"/>
                <a:gd name="connsiteX85" fmla="*/ 981 w 10000"/>
                <a:gd name="connsiteY85" fmla="*/ 9951 h 10000"/>
                <a:gd name="connsiteX86" fmla="*/ 1136 w 10000"/>
                <a:gd name="connsiteY86" fmla="*/ 9976 h 10000"/>
                <a:gd name="connsiteX87" fmla="*/ 1292 w 10000"/>
                <a:gd name="connsiteY87" fmla="*/ 9988 h 10000"/>
                <a:gd name="connsiteX88" fmla="*/ 1448 w 10000"/>
                <a:gd name="connsiteY88" fmla="*/ 10000 h 10000"/>
                <a:gd name="connsiteX89" fmla="*/ 1620 w 10000"/>
                <a:gd name="connsiteY89" fmla="*/ 10000 h 10000"/>
                <a:gd name="connsiteX90" fmla="*/ 8380 w 10000"/>
                <a:gd name="connsiteY90" fmla="*/ 10000 h 10000"/>
                <a:gd name="connsiteX91" fmla="*/ 8380 w 10000"/>
                <a:gd name="connsiteY91" fmla="*/ 10000 h 10000"/>
                <a:gd name="connsiteX92" fmla="*/ 8536 w 10000"/>
                <a:gd name="connsiteY92" fmla="*/ 10000 h 10000"/>
                <a:gd name="connsiteX93" fmla="*/ 8707 w 10000"/>
                <a:gd name="connsiteY93" fmla="*/ 9988 h 10000"/>
                <a:gd name="connsiteX94" fmla="*/ 8863 w 10000"/>
                <a:gd name="connsiteY94" fmla="*/ 9976 h 10000"/>
                <a:gd name="connsiteX95" fmla="*/ 9003 w 10000"/>
                <a:gd name="connsiteY95" fmla="*/ 9951 h 10000"/>
                <a:gd name="connsiteX96" fmla="*/ 9143 w 10000"/>
                <a:gd name="connsiteY96" fmla="*/ 9927 h 10000"/>
                <a:gd name="connsiteX97" fmla="*/ 9284 w 10000"/>
                <a:gd name="connsiteY97" fmla="*/ 9890 h 10000"/>
                <a:gd name="connsiteX98" fmla="*/ 9408 w 10000"/>
                <a:gd name="connsiteY98" fmla="*/ 9853 h 10000"/>
                <a:gd name="connsiteX99" fmla="*/ 9517 w 10000"/>
                <a:gd name="connsiteY99" fmla="*/ 9816 h 10000"/>
                <a:gd name="connsiteX100" fmla="*/ 9626 w 10000"/>
                <a:gd name="connsiteY100" fmla="*/ 9767 h 10000"/>
                <a:gd name="connsiteX101" fmla="*/ 9719 w 10000"/>
                <a:gd name="connsiteY101" fmla="*/ 9718 h 10000"/>
                <a:gd name="connsiteX102" fmla="*/ 9797 w 10000"/>
                <a:gd name="connsiteY102" fmla="*/ 9669 h 10000"/>
                <a:gd name="connsiteX103" fmla="*/ 9876 w 10000"/>
                <a:gd name="connsiteY103" fmla="*/ 9614 h 10000"/>
                <a:gd name="connsiteX104" fmla="*/ 9922 w 10000"/>
                <a:gd name="connsiteY104" fmla="*/ 9553 h 10000"/>
                <a:gd name="connsiteX105" fmla="*/ 9969 w 10000"/>
                <a:gd name="connsiteY105" fmla="*/ 9492 h 10000"/>
                <a:gd name="connsiteX106" fmla="*/ 9984 w 10000"/>
                <a:gd name="connsiteY106" fmla="*/ 9430 h 10000"/>
                <a:gd name="connsiteX107" fmla="*/ 10000 w 10000"/>
                <a:gd name="connsiteY107" fmla="*/ 9363 h 10000"/>
                <a:gd name="connsiteX108" fmla="*/ 10000 w 10000"/>
                <a:gd name="connsiteY108" fmla="*/ 2015 h 10000"/>
                <a:gd name="connsiteX109" fmla="*/ 10000 w 10000"/>
                <a:gd name="connsiteY109" fmla="*/ 2015 h 10000"/>
                <a:gd name="connsiteX110" fmla="*/ 10000 w 10000"/>
                <a:gd name="connsiteY110" fmla="*/ 1972 h 10000"/>
                <a:gd name="connsiteX111" fmla="*/ 10000 w 10000"/>
                <a:gd name="connsiteY111" fmla="*/ 1972 h 10000"/>
                <a:gd name="connsiteX112" fmla="*/ 10000 w 10000"/>
                <a:gd name="connsiteY112" fmla="*/ 1868 h 10000"/>
                <a:gd name="connsiteX113" fmla="*/ 9984 w 10000"/>
                <a:gd name="connsiteY113" fmla="*/ 1770 h 10000"/>
                <a:gd name="connsiteX114" fmla="*/ 9953 w 10000"/>
                <a:gd name="connsiteY114" fmla="*/ 1672 h 10000"/>
                <a:gd name="connsiteX115" fmla="*/ 9907 w 10000"/>
                <a:gd name="connsiteY115" fmla="*/ 1574 h 10000"/>
                <a:gd name="connsiteX116" fmla="*/ 9845 w 10000"/>
                <a:gd name="connsiteY116" fmla="*/ 1476 h 10000"/>
                <a:gd name="connsiteX117" fmla="*/ 9782 w 10000"/>
                <a:gd name="connsiteY117" fmla="*/ 1384 h 10000"/>
                <a:gd name="connsiteX118" fmla="*/ 9703 w 10000"/>
                <a:gd name="connsiteY118" fmla="*/ 1292 h 10000"/>
                <a:gd name="connsiteX119" fmla="*/ 9610 w 10000"/>
                <a:gd name="connsiteY119" fmla="*/ 1206 h 10000"/>
                <a:gd name="connsiteX120" fmla="*/ 9502 w 10000"/>
                <a:gd name="connsiteY120" fmla="*/ 1115 h 10000"/>
                <a:gd name="connsiteX121" fmla="*/ 9392 w 10000"/>
                <a:gd name="connsiteY121" fmla="*/ 1035 h 10000"/>
                <a:gd name="connsiteX122" fmla="*/ 9284 w 10000"/>
                <a:gd name="connsiteY122" fmla="*/ 949 h 10000"/>
                <a:gd name="connsiteX123" fmla="*/ 9143 w 10000"/>
                <a:gd name="connsiteY123" fmla="*/ 870 h 10000"/>
                <a:gd name="connsiteX124" fmla="*/ 9003 w 10000"/>
                <a:gd name="connsiteY124" fmla="*/ 796 h 10000"/>
                <a:gd name="connsiteX125" fmla="*/ 8863 w 10000"/>
                <a:gd name="connsiteY125" fmla="*/ 716 h 10000"/>
                <a:gd name="connsiteX126" fmla="*/ 8707 w 10000"/>
                <a:gd name="connsiteY126" fmla="*/ 649 h 10000"/>
                <a:gd name="connsiteX127" fmla="*/ 8536 w 10000"/>
                <a:gd name="connsiteY127" fmla="*/ 582 h 10000"/>
                <a:gd name="connsiteX128" fmla="*/ 8364 w 10000"/>
                <a:gd name="connsiteY128" fmla="*/ 514 h 10000"/>
                <a:gd name="connsiteX129" fmla="*/ 8178 w 10000"/>
                <a:gd name="connsiteY129" fmla="*/ 453 h 10000"/>
                <a:gd name="connsiteX130" fmla="*/ 7990 w 10000"/>
                <a:gd name="connsiteY130" fmla="*/ 392 h 10000"/>
                <a:gd name="connsiteX131" fmla="*/ 7788 w 10000"/>
                <a:gd name="connsiteY131" fmla="*/ 337 h 10000"/>
                <a:gd name="connsiteX132" fmla="*/ 7586 w 10000"/>
                <a:gd name="connsiteY132" fmla="*/ 288 h 10000"/>
                <a:gd name="connsiteX133" fmla="*/ 7382 w 10000"/>
                <a:gd name="connsiteY133" fmla="*/ 239 h 10000"/>
                <a:gd name="connsiteX134" fmla="*/ 7165 w 10000"/>
                <a:gd name="connsiteY134" fmla="*/ 196 h 10000"/>
                <a:gd name="connsiteX135" fmla="*/ 6947 w 10000"/>
                <a:gd name="connsiteY135" fmla="*/ 159 h 10000"/>
                <a:gd name="connsiteX136" fmla="*/ 6713 w 10000"/>
                <a:gd name="connsiteY136" fmla="*/ 122 h 10000"/>
                <a:gd name="connsiteX137" fmla="*/ 6480 w 10000"/>
                <a:gd name="connsiteY137" fmla="*/ 92 h 10000"/>
                <a:gd name="connsiteX138" fmla="*/ 6246 w 10000"/>
                <a:gd name="connsiteY138" fmla="*/ 61 h 10000"/>
                <a:gd name="connsiteX139" fmla="*/ 5997 w 10000"/>
                <a:gd name="connsiteY139" fmla="*/ 43 h 10000"/>
                <a:gd name="connsiteX140" fmla="*/ 5763 w 10000"/>
                <a:gd name="connsiteY140" fmla="*/ 24 h 10000"/>
                <a:gd name="connsiteX141" fmla="*/ 5514 w 10000"/>
                <a:gd name="connsiteY141" fmla="*/ 12 h 10000"/>
                <a:gd name="connsiteX142" fmla="*/ 5248 w 10000"/>
                <a:gd name="connsiteY142" fmla="*/ 6 h 10000"/>
                <a:gd name="connsiteX143" fmla="*/ 5000 w 10000"/>
                <a:gd name="connsiteY143" fmla="*/ 0 h 10000"/>
                <a:gd name="connsiteX144" fmla="*/ 5000 w 10000"/>
                <a:gd name="connsiteY144" fmla="*/ 0 h 10000"/>
                <a:gd name="connsiteX0" fmla="*/ 5000 w 10000"/>
                <a:gd name="connsiteY0" fmla="*/ 0 h 10000"/>
                <a:gd name="connsiteX1" fmla="*/ 5000 w 10000"/>
                <a:gd name="connsiteY1" fmla="*/ 0 h 10000"/>
                <a:gd name="connsiteX2" fmla="*/ 4641 w 10000"/>
                <a:gd name="connsiteY2" fmla="*/ 6 h 10000"/>
                <a:gd name="connsiteX3" fmla="*/ 4299 w 10000"/>
                <a:gd name="connsiteY3" fmla="*/ 18 h 10000"/>
                <a:gd name="connsiteX4" fmla="*/ 3956 w 10000"/>
                <a:gd name="connsiteY4" fmla="*/ 43 h 10000"/>
                <a:gd name="connsiteX5" fmla="*/ 3630 w 10000"/>
                <a:gd name="connsiteY5" fmla="*/ 80 h 10000"/>
                <a:gd name="connsiteX6" fmla="*/ 3302 w 10000"/>
                <a:gd name="connsiteY6" fmla="*/ 116 h 10000"/>
                <a:gd name="connsiteX7" fmla="*/ 2990 w 10000"/>
                <a:gd name="connsiteY7" fmla="*/ 165 h 10000"/>
                <a:gd name="connsiteX8" fmla="*/ 2695 w 10000"/>
                <a:gd name="connsiteY8" fmla="*/ 220 h 10000"/>
                <a:gd name="connsiteX9" fmla="*/ 2398 w 10000"/>
                <a:gd name="connsiteY9" fmla="*/ 288 h 10000"/>
                <a:gd name="connsiteX10" fmla="*/ 2118 w 10000"/>
                <a:gd name="connsiteY10" fmla="*/ 361 h 10000"/>
                <a:gd name="connsiteX11" fmla="*/ 1852 w 10000"/>
                <a:gd name="connsiteY11" fmla="*/ 435 h 10000"/>
                <a:gd name="connsiteX12" fmla="*/ 1604 w 10000"/>
                <a:gd name="connsiteY12" fmla="*/ 521 h 10000"/>
                <a:gd name="connsiteX13" fmla="*/ 1370 w 10000"/>
                <a:gd name="connsiteY13" fmla="*/ 612 h 10000"/>
                <a:gd name="connsiteX14" fmla="*/ 1152 w 10000"/>
                <a:gd name="connsiteY14" fmla="*/ 710 h 10000"/>
                <a:gd name="connsiteX15" fmla="*/ 950 w 10000"/>
                <a:gd name="connsiteY15" fmla="*/ 814 h 10000"/>
                <a:gd name="connsiteX16" fmla="*/ 762 w 10000"/>
                <a:gd name="connsiteY16" fmla="*/ 925 h 10000"/>
                <a:gd name="connsiteX17" fmla="*/ 592 w 10000"/>
                <a:gd name="connsiteY17" fmla="*/ 1035 h 10000"/>
                <a:gd name="connsiteX18" fmla="*/ 3723 w 10000"/>
                <a:gd name="connsiteY18" fmla="*/ 1035 h 10000"/>
                <a:gd name="connsiteX19" fmla="*/ 3723 w 10000"/>
                <a:gd name="connsiteY19" fmla="*/ 1035 h 10000"/>
                <a:gd name="connsiteX20" fmla="*/ 3878 w 10000"/>
                <a:gd name="connsiteY20" fmla="*/ 1004 h 10000"/>
                <a:gd name="connsiteX21" fmla="*/ 4019 w 10000"/>
                <a:gd name="connsiteY21" fmla="*/ 980 h 10000"/>
                <a:gd name="connsiteX22" fmla="*/ 4175 w 10000"/>
                <a:gd name="connsiteY22" fmla="*/ 961 h 10000"/>
                <a:gd name="connsiteX23" fmla="*/ 4331 w 10000"/>
                <a:gd name="connsiteY23" fmla="*/ 943 h 10000"/>
                <a:gd name="connsiteX24" fmla="*/ 4501 w 10000"/>
                <a:gd name="connsiteY24" fmla="*/ 931 h 10000"/>
                <a:gd name="connsiteX25" fmla="*/ 4657 w 10000"/>
                <a:gd name="connsiteY25" fmla="*/ 919 h 10000"/>
                <a:gd name="connsiteX26" fmla="*/ 4829 w 10000"/>
                <a:gd name="connsiteY26" fmla="*/ 912 h 10000"/>
                <a:gd name="connsiteX27" fmla="*/ 5000 w 10000"/>
                <a:gd name="connsiteY27" fmla="*/ 912 h 10000"/>
                <a:gd name="connsiteX28" fmla="*/ 5000 w 10000"/>
                <a:gd name="connsiteY28" fmla="*/ 912 h 10000"/>
                <a:gd name="connsiteX29" fmla="*/ 5264 w 10000"/>
                <a:gd name="connsiteY29" fmla="*/ 919 h 10000"/>
                <a:gd name="connsiteX30" fmla="*/ 5545 w 10000"/>
                <a:gd name="connsiteY30" fmla="*/ 931 h 10000"/>
                <a:gd name="connsiteX31" fmla="*/ 5794 w 10000"/>
                <a:gd name="connsiteY31" fmla="*/ 955 h 10000"/>
                <a:gd name="connsiteX32" fmla="*/ 6044 w 10000"/>
                <a:gd name="connsiteY32" fmla="*/ 992 h 10000"/>
                <a:gd name="connsiteX33" fmla="*/ 6277 w 10000"/>
                <a:gd name="connsiteY33" fmla="*/ 1041 h 10000"/>
                <a:gd name="connsiteX34" fmla="*/ 6496 w 10000"/>
                <a:gd name="connsiteY34" fmla="*/ 1090 h 10000"/>
                <a:gd name="connsiteX35" fmla="*/ 6713 w 10000"/>
                <a:gd name="connsiteY35" fmla="*/ 1151 h 10000"/>
                <a:gd name="connsiteX36" fmla="*/ 6900 w 10000"/>
                <a:gd name="connsiteY36" fmla="*/ 1219 h 10000"/>
                <a:gd name="connsiteX37" fmla="*/ 7072 w 10000"/>
                <a:gd name="connsiteY37" fmla="*/ 1298 h 10000"/>
                <a:gd name="connsiteX38" fmla="*/ 7227 w 10000"/>
                <a:gd name="connsiteY38" fmla="*/ 1378 h 10000"/>
                <a:gd name="connsiteX39" fmla="*/ 7367 w 10000"/>
                <a:gd name="connsiteY39" fmla="*/ 1464 h 10000"/>
                <a:gd name="connsiteX40" fmla="*/ 7476 w 10000"/>
                <a:gd name="connsiteY40" fmla="*/ 1555 h 10000"/>
                <a:gd name="connsiteX41" fmla="*/ 7570 w 10000"/>
                <a:gd name="connsiteY41" fmla="*/ 1653 h 10000"/>
                <a:gd name="connsiteX42" fmla="*/ 7632 w 10000"/>
                <a:gd name="connsiteY42" fmla="*/ 1758 h 10000"/>
                <a:gd name="connsiteX43" fmla="*/ 7679 w 10000"/>
                <a:gd name="connsiteY43" fmla="*/ 1862 h 10000"/>
                <a:gd name="connsiteX44" fmla="*/ 7694 w 10000"/>
                <a:gd name="connsiteY44" fmla="*/ 1972 h 10000"/>
                <a:gd name="connsiteX45" fmla="*/ 7694 w 10000"/>
                <a:gd name="connsiteY45" fmla="*/ 1972 h 10000"/>
                <a:gd name="connsiteX46" fmla="*/ 7679 w 10000"/>
                <a:gd name="connsiteY46" fmla="*/ 2070 h 10000"/>
                <a:gd name="connsiteX47" fmla="*/ 7648 w 10000"/>
                <a:gd name="connsiteY47" fmla="*/ 2162 h 10000"/>
                <a:gd name="connsiteX48" fmla="*/ 7601 w 10000"/>
                <a:gd name="connsiteY48" fmla="*/ 2260 h 10000"/>
                <a:gd name="connsiteX49" fmla="*/ 7539 w 10000"/>
                <a:gd name="connsiteY49" fmla="*/ 2352 h 10000"/>
                <a:gd name="connsiteX50" fmla="*/ 7445 w 10000"/>
                <a:gd name="connsiteY50" fmla="*/ 2443 h 10000"/>
                <a:gd name="connsiteX51" fmla="*/ 7351 w 10000"/>
                <a:gd name="connsiteY51" fmla="*/ 2535 h 10000"/>
                <a:gd name="connsiteX52" fmla="*/ 7227 w 10000"/>
                <a:gd name="connsiteY52" fmla="*/ 2621 h 10000"/>
                <a:gd name="connsiteX53" fmla="*/ 7088 w 10000"/>
                <a:gd name="connsiteY53" fmla="*/ 2713 h 10000"/>
                <a:gd name="connsiteX54" fmla="*/ 6947 w 10000"/>
                <a:gd name="connsiteY54" fmla="*/ 2799 h 10000"/>
                <a:gd name="connsiteX55" fmla="*/ 6776 w 10000"/>
                <a:gd name="connsiteY55" fmla="*/ 2884 h 10000"/>
                <a:gd name="connsiteX56" fmla="*/ 6604 w 10000"/>
                <a:gd name="connsiteY56" fmla="*/ 2970 h 10000"/>
                <a:gd name="connsiteX57" fmla="*/ 6403 w 10000"/>
                <a:gd name="connsiteY57" fmla="*/ 3056 h 10000"/>
                <a:gd name="connsiteX58" fmla="*/ 6199 w 10000"/>
                <a:gd name="connsiteY58" fmla="*/ 3135 h 10000"/>
                <a:gd name="connsiteX59" fmla="*/ 5981 w 10000"/>
                <a:gd name="connsiteY59" fmla="*/ 3221 h 10000"/>
                <a:gd name="connsiteX60" fmla="*/ 5498 w 10000"/>
                <a:gd name="connsiteY60" fmla="*/ 3380 h 10000"/>
                <a:gd name="connsiteX61" fmla="*/ 4984 w 10000"/>
                <a:gd name="connsiteY61" fmla="*/ 3539 h 10000"/>
                <a:gd name="connsiteX62" fmla="*/ 4424 w 10000"/>
                <a:gd name="connsiteY62" fmla="*/ 3699 h 10000"/>
                <a:gd name="connsiteX63" fmla="*/ 3847 w 10000"/>
                <a:gd name="connsiteY63" fmla="*/ 3852 h 10000"/>
                <a:gd name="connsiteX64" fmla="*/ 3224 w 10000"/>
                <a:gd name="connsiteY64" fmla="*/ 3999 h 10000"/>
                <a:gd name="connsiteX65" fmla="*/ 2586 w 10000"/>
                <a:gd name="connsiteY65" fmla="*/ 4152 h 10000"/>
                <a:gd name="connsiteX66" fmla="*/ 1915 w 10000"/>
                <a:gd name="connsiteY66" fmla="*/ 4299 h 10000"/>
                <a:gd name="connsiteX67" fmla="*/ 561 w 10000"/>
                <a:gd name="connsiteY67" fmla="*/ 4593 h 10000"/>
                <a:gd name="connsiteX68" fmla="*/ 561 w 10000"/>
                <a:gd name="connsiteY68" fmla="*/ 4593 h 10000"/>
                <a:gd name="connsiteX69" fmla="*/ 389 w 10000"/>
                <a:gd name="connsiteY69" fmla="*/ 4636 h 10000"/>
                <a:gd name="connsiteX70" fmla="*/ 0 w 10000"/>
                <a:gd name="connsiteY70" fmla="*/ 5101 h 10000"/>
                <a:gd name="connsiteX71" fmla="*/ 0 w 10000"/>
                <a:gd name="connsiteY71" fmla="*/ 9363 h 10000"/>
                <a:gd name="connsiteX72" fmla="*/ 0 w 10000"/>
                <a:gd name="connsiteY72" fmla="*/ 9363 h 10000"/>
                <a:gd name="connsiteX73" fmla="*/ 0 w 10000"/>
                <a:gd name="connsiteY73" fmla="*/ 9430 h 10000"/>
                <a:gd name="connsiteX74" fmla="*/ 31 w 10000"/>
                <a:gd name="connsiteY74" fmla="*/ 9492 h 10000"/>
                <a:gd name="connsiteX75" fmla="*/ 62 w 10000"/>
                <a:gd name="connsiteY75" fmla="*/ 9553 h 10000"/>
                <a:gd name="connsiteX76" fmla="*/ 124 w 10000"/>
                <a:gd name="connsiteY76" fmla="*/ 9614 h 10000"/>
                <a:gd name="connsiteX77" fmla="*/ 187 w 10000"/>
                <a:gd name="connsiteY77" fmla="*/ 9669 h 10000"/>
                <a:gd name="connsiteX78" fmla="*/ 264 w 10000"/>
                <a:gd name="connsiteY78" fmla="*/ 9718 h 10000"/>
                <a:gd name="connsiteX79" fmla="*/ 358 w 10000"/>
                <a:gd name="connsiteY79" fmla="*/ 9767 h 10000"/>
                <a:gd name="connsiteX80" fmla="*/ 467 w 10000"/>
                <a:gd name="connsiteY80" fmla="*/ 9816 h 10000"/>
                <a:gd name="connsiteX81" fmla="*/ 576 w 10000"/>
                <a:gd name="connsiteY81" fmla="*/ 9853 h 10000"/>
                <a:gd name="connsiteX82" fmla="*/ 700 w 10000"/>
                <a:gd name="connsiteY82" fmla="*/ 9890 h 10000"/>
                <a:gd name="connsiteX83" fmla="*/ 841 w 10000"/>
                <a:gd name="connsiteY83" fmla="*/ 9927 h 10000"/>
                <a:gd name="connsiteX84" fmla="*/ 981 w 10000"/>
                <a:gd name="connsiteY84" fmla="*/ 9951 h 10000"/>
                <a:gd name="connsiteX85" fmla="*/ 1136 w 10000"/>
                <a:gd name="connsiteY85" fmla="*/ 9976 h 10000"/>
                <a:gd name="connsiteX86" fmla="*/ 1292 w 10000"/>
                <a:gd name="connsiteY86" fmla="*/ 9988 h 10000"/>
                <a:gd name="connsiteX87" fmla="*/ 1448 w 10000"/>
                <a:gd name="connsiteY87" fmla="*/ 10000 h 10000"/>
                <a:gd name="connsiteX88" fmla="*/ 1620 w 10000"/>
                <a:gd name="connsiteY88" fmla="*/ 10000 h 10000"/>
                <a:gd name="connsiteX89" fmla="*/ 8380 w 10000"/>
                <a:gd name="connsiteY89" fmla="*/ 10000 h 10000"/>
                <a:gd name="connsiteX90" fmla="*/ 8380 w 10000"/>
                <a:gd name="connsiteY90" fmla="*/ 10000 h 10000"/>
                <a:gd name="connsiteX91" fmla="*/ 8536 w 10000"/>
                <a:gd name="connsiteY91" fmla="*/ 10000 h 10000"/>
                <a:gd name="connsiteX92" fmla="*/ 8707 w 10000"/>
                <a:gd name="connsiteY92" fmla="*/ 9988 h 10000"/>
                <a:gd name="connsiteX93" fmla="*/ 8863 w 10000"/>
                <a:gd name="connsiteY93" fmla="*/ 9976 h 10000"/>
                <a:gd name="connsiteX94" fmla="*/ 9003 w 10000"/>
                <a:gd name="connsiteY94" fmla="*/ 9951 h 10000"/>
                <a:gd name="connsiteX95" fmla="*/ 9143 w 10000"/>
                <a:gd name="connsiteY95" fmla="*/ 9927 h 10000"/>
                <a:gd name="connsiteX96" fmla="*/ 9284 w 10000"/>
                <a:gd name="connsiteY96" fmla="*/ 9890 h 10000"/>
                <a:gd name="connsiteX97" fmla="*/ 9408 w 10000"/>
                <a:gd name="connsiteY97" fmla="*/ 9853 h 10000"/>
                <a:gd name="connsiteX98" fmla="*/ 9517 w 10000"/>
                <a:gd name="connsiteY98" fmla="*/ 9816 h 10000"/>
                <a:gd name="connsiteX99" fmla="*/ 9626 w 10000"/>
                <a:gd name="connsiteY99" fmla="*/ 9767 h 10000"/>
                <a:gd name="connsiteX100" fmla="*/ 9719 w 10000"/>
                <a:gd name="connsiteY100" fmla="*/ 9718 h 10000"/>
                <a:gd name="connsiteX101" fmla="*/ 9797 w 10000"/>
                <a:gd name="connsiteY101" fmla="*/ 9669 h 10000"/>
                <a:gd name="connsiteX102" fmla="*/ 9876 w 10000"/>
                <a:gd name="connsiteY102" fmla="*/ 9614 h 10000"/>
                <a:gd name="connsiteX103" fmla="*/ 9922 w 10000"/>
                <a:gd name="connsiteY103" fmla="*/ 9553 h 10000"/>
                <a:gd name="connsiteX104" fmla="*/ 9969 w 10000"/>
                <a:gd name="connsiteY104" fmla="*/ 9492 h 10000"/>
                <a:gd name="connsiteX105" fmla="*/ 9984 w 10000"/>
                <a:gd name="connsiteY105" fmla="*/ 9430 h 10000"/>
                <a:gd name="connsiteX106" fmla="*/ 10000 w 10000"/>
                <a:gd name="connsiteY106" fmla="*/ 9363 h 10000"/>
                <a:gd name="connsiteX107" fmla="*/ 10000 w 10000"/>
                <a:gd name="connsiteY107" fmla="*/ 2015 h 10000"/>
                <a:gd name="connsiteX108" fmla="*/ 10000 w 10000"/>
                <a:gd name="connsiteY108" fmla="*/ 2015 h 10000"/>
                <a:gd name="connsiteX109" fmla="*/ 10000 w 10000"/>
                <a:gd name="connsiteY109" fmla="*/ 1972 h 10000"/>
                <a:gd name="connsiteX110" fmla="*/ 10000 w 10000"/>
                <a:gd name="connsiteY110" fmla="*/ 1972 h 10000"/>
                <a:gd name="connsiteX111" fmla="*/ 10000 w 10000"/>
                <a:gd name="connsiteY111" fmla="*/ 1868 h 10000"/>
                <a:gd name="connsiteX112" fmla="*/ 9984 w 10000"/>
                <a:gd name="connsiteY112" fmla="*/ 1770 h 10000"/>
                <a:gd name="connsiteX113" fmla="*/ 9953 w 10000"/>
                <a:gd name="connsiteY113" fmla="*/ 1672 h 10000"/>
                <a:gd name="connsiteX114" fmla="*/ 9907 w 10000"/>
                <a:gd name="connsiteY114" fmla="*/ 1574 h 10000"/>
                <a:gd name="connsiteX115" fmla="*/ 9845 w 10000"/>
                <a:gd name="connsiteY115" fmla="*/ 1476 h 10000"/>
                <a:gd name="connsiteX116" fmla="*/ 9782 w 10000"/>
                <a:gd name="connsiteY116" fmla="*/ 1384 h 10000"/>
                <a:gd name="connsiteX117" fmla="*/ 9703 w 10000"/>
                <a:gd name="connsiteY117" fmla="*/ 1292 h 10000"/>
                <a:gd name="connsiteX118" fmla="*/ 9610 w 10000"/>
                <a:gd name="connsiteY118" fmla="*/ 1206 h 10000"/>
                <a:gd name="connsiteX119" fmla="*/ 9502 w 10000"/>
                <a:gd name="connsiteY119" fmla="*/ 1115 h 10000"/>
                <a:gd name="connsiteX120" fmla="*/ 9392 w 10000"/>
                <a:gd name="connsiteY120" fmla="*/ 1035 h 10000"/>
                <a:gd name="connsiteX121" fmla="*/ 9284 w 10000"/>
                <a:gd name="connsiteY121" fmla="*/ 949 h 10000"/>
                <a:gd name="connsiteX122" fmla="*/ 9143 w 10000"/>
                <a:gd name="connsiteY122" fmla="*/ 870 h 10000"/>
                <a:gd name="connsiteX123" fmla="*/ 9003 w 10000"/>
                <a:gd name="connsiteY123" fmla="*/ 796 h 10000"/>
                <a:gd name="connsiteX124" fmla="*/ 8863 w 10000"/>
                <a:gd name="connsiteY124" fmla="*/ 716 h 10000"/>
                <a:gd name="connsiteX125" fmla="*/ 8707 w 10000"/>
                <a:gd name="connsiteY125" fmla="*/ 649 h 10000"/>
                <a:gd name="connsiteX126" fmla="*/ 8536 w 10000"/>
                <a:gd name="connsiteY126" fmla="*/ 582 h 10000"/>
                <a:gd name="connsiteX127" fmla="*/ 8364 w 10000"/>
                <a:gd name="connsiteY127" fmla="*/ 514 h 10000"/>
                <a:gd name="connsiteX128" fmla="*/ 8178 w 10000"/>
                <a:gd name="connsiteY128" fmla="*/ 453 h 10000"/>
                <a:gd name="connsiteX129" fmla="*/ 7990 w 10000"/>
                <a:gd name="connsiteY129" fmla="*/ 392 h 10000"/>
                <a:gd name="connsiteX130" fmla="*/ 7788 w 10000"/>
                <a:gd name="connsiteY130" fmla="*/ 337 h 10000"/>
                <a:gd name="connsiteX131" fmla="*/ 7586 w 10000"/>
                <a:gd name="connsiteY131" fmla="*/ 288 h 10000"/>
                <a:gd name="connsiteX132" fmla="*/ 7382 w 10000"/>
                <a:gd name="connsiteY132" fmla="*/ 239 h 10000"/>
                <a:gd name="connsiteX133" fmla="*/ 7165 w 10000"/>
                <a:gd name="connsiteY133" fmla="*/ 196 h 10000"/>
                <a:gd name="connsiteX134" fmla="*/ 6947 w 10000"/>
                <a:gd name="connsiteY134" fmla="*/ 159 h 10000"/>
                <a:gd name="connsiteX135" fmla="*/ 6713 w 10000"/>
                <a:gd name="connsiteY135" fmla="*/ 122 h 10000"/>
                <a:gd name="connsiteX136" fmla="*/ 6480 w 10000"/>
                <a:gd name="connsiteY136" fmla="*/ 92 h 10000"/>
                <a:gd name="connsiteX137" fmla="*/ 6246 w 10000"/>
                <a:gd name="connsiteY137" fmla="*/ 61 h 10000"/>
                <a:gd name="connsiteX138" fmla="*/ 5997 w 10000"/>
                <a:gd name="connsiteY138" fmla="*/ 43 h 10000"/>
                <a:gd name="connsiteX139" fmla="*/ 5763 w 10000"/>
                <a:gd name="connsiteY139" fmla="*/ 24 h 10000"/>
                <a:gd name="connsiteX140" fmla="*/ 5514 w 10000"/>
                <a:gd name="connsiteY140" fmla="*/ 12 h 10000"/>
                <a:gd name="connsiteX141" fmla="*/ 5248 w 10000"/>
                <a:gd name="connsiteY141" fmla="*/ 6 h 10000"/>
                <a:gd name="connsiteX142" fmla="*/ 5000 w 10000"/>
                <a:gd name="connsiteY142" fmla="*/ 0 h 10000"/>
                <a:gd name="connsiteX143" fmla="*/ 5000 w 10000"/>
                <a:gd name="connsiteY143" fmla="*/ 0 h 10000"/>
                <a:gd name="connsiteX0" fmla="*/ 5000 w 10000"/>
                <a:gd name="connsiteY0" fmla="*/ 0 h 10000"/>
                <a:gd name="connsiteX1" fmla="*/ 5000 w 10000"/>
                <a:gd name="connsiteY1" fmla="*/ 0 h 10000"/>
                <a:gd name="connsiteX2" fmla="*/ 4641 w 10000"/>
                <a:gd name="connsiteY2" fmla="*/ 6 h 10000"/>
                <a:gd name="connsiteX3" fmla="*/ 4299 w 10000"/>
                <a:gd name="connsiteY3" fmla="*/ 18 h 10000"/>
                <a:gd name="connsiteX4" fmla="*/ 3956 w 10000"/>
                <a:gd name="connsiteY4" fmla="*/ 43 h 10000"/>
                <a:gd name="connsiteX5" fmla="*/ 3630 w 10000"/>
                <a:gd name="connsiteY5" fmla="*/ 80 h 10000"/>
                <a:gd name="connsiteX6" fmla="*/ 3302 w 10000"/>
                <a:gd name="connsiteY6" fmla="*/ 116 h 10000"/>
                <a:gd name="connsiteX7" fmla="*/ 2990 w 10000"/>
                <a:gd name="connsiteY7" fmla="*/ 165 h 10000"/>
                <a:gd name="connsiteX8" fmla="*/ 2695 w 10000"/>
                <a:gd name="connsiteY8" fmla="*/ 220 h 10000"/>
                <a:gd name="connsiteX9" fmla="*/ 2398 w 10000"/>
                <a:gd name="connsiteY9" fmla="*/ 288 h 10000"/>
                <a:gd name="connsiteX10" fmla="*/ 2118 w 10000"/>
                <a:gd name="connsiteY10" fmla="*/ 361 h 10000"/>
                <a:gd name="connsiteX11" fmla="*/ 1852 w 10000"/>
                <a:gd name="connsiteY11" fmla="*/ 435 h 10000"/>
                <a:gd name="connsiteX12" fmla="*/ 1604 w 10000"/>
                <a:gd name="connsiteY12" fmla="*/ 521 h 10000"/>
                <a:gd name="connsiteX13" fmla="*/ 1370 w 10000"/>
                <a:gd name="connsiteY13" fmla="*/ 612 h 10000"/>
                <a:gd name="connsiteX14" fmla="*/ 1152 w 10000"/>
                <a:gd name="connsiteY14" fmla="*/ 710 h 10000"/>
                <a:gd name="connsiteX15" fmla="*/ 950 w 10000"/>
                <a:gd name="connsiteY15" fmla="*/ 814 h 10000"/>
                <a:gd name="connsiteX16" fmla="*/ 762 w 10000"/>
                <a:gd name="connsiteY16" fmla="*/ 925 h 10000"/>
                <a:gd name="connsiteX17" fmla="*/ 592 w 10000"/>
                <a:gd name="connsiteY17" fmla="*/ 1035 h 10000"/>
                <a:gd name="connsiteX18" fmla="*/ 3723 w 10000"/>
                <a:gd name="connsiteY18" fmla="*/ 1035 h 10000"/>
                <a:gd name="connsiteX19" fmla="*/ 3723 w 10000"/>
                <a:gd name="connsiteY19" fmla="*/ 1035 h 10000"/>
                <a:gd name="connsiteX20" fmla="*/ 3878 w 10000"/>
                <a:gd name="connsiteY20" fmla="*/ 1004 h 10000"/>
                <a:gd name="connsiteX21" fmla="*/ 4019 w 10000"/>
                <a:gd name="connsiteY21" fmla="*/ 980 h 10000"/>
                <a:gd name="connsiteX22" fmla="*/ 4175 w 10000"/>
                <a:gd name="connsiteY22" fmla="*/ 961 h 10000"/>
                <a:gd name="connsiteX23" fmla="*/ 4331 w 10000"/>
                <a:gd name="connsiteY23" fmla="*/ 943 h 10000"/>
                <a:gd name="connsiteX24" fmla="*/ 4501 w 10000"/>
                <a:gd name="connsiteY24" fmla="*/ 931 h 10000"/>
                <a:gd name="connsiteX25" fmla="*/ 4657 w 10000"/>
                <a:gd name="connsiteY25" fmla="*/ 919 h 10000"/>
                <a:gd name="connsiteX26" fmla="*/ 4829 w 10000"/>
                <a:gd name="connsiteY26" fmla="*/ 912 h 10000"/>
                <a:gd name="connsiteX27" fmla="*/ 5000 w 10000"/>
                <a:gd name="connsiteY27" fmla="*/ 912 h 10000"/>
                <a:gd name="connsiteX28" fmla="*/ 5000 w 10000"/>
                <a:gd name="connsiteY28" fmla="*/ 912 h 10000"/>
                <a:gd name="connsiteX29" fmla="*/ 5264 w 10000"/>
                <a:gd name="connsiteY29" fmla="*/ 919 h 10000"/>
                <a:gd name="connsiteX30" fmla="*/ 5545 w 10000"/>
                <a:gd name="connsiteY30" fmla="*/ 931 h 10000"/>
                <a:gd name="connsiteX31" fmla="*/ 5794 w 10000"/>
                <a:gd name="connsiteY31" fmla="*/ 955 h 10000"/>
                <a:gd name="connsiteX32" fmla="*/ 6044 w 10000"/>
                <a:gd name="connsiteY32" fmla="*/ 992 h 10000"/>
                <a:gd name="connsiteX33" fmla="*/ 6277 w 10000"/>
                <a:gd name="connsiteY33" fmla="*/ 1041 h 10000"/>
                <a:gd name="connsiteX34" fmla="*/ 6496 w 10000"/>
                <a:gd name="connsiteY34" fmla="*/ 1090 h 10000"/>
                <a:gd name="connsiteX35" fmla="*/ 6713 w 10000"/>
                <a:gd name="connsiteY35" fmla="*/ 1151 h 10000"/>
                <a:gd name="connsiteX36" fmla="*/ 6900 w 10000"/>
                <a:gd name="connsiteY36" fmla="*/ 1219 h 10000"/>
                <a:gd name="connsiteX37" fmla="*/ 7072 w 10000"/>
                <a:gd name="connsiteY37" fmla="*/ 1298 h 10000"/>
                <a:gd name="connsiteX38" fmla="*/ 7227 w 10000"/>
                <a:gd name="connsiteY38" fmla="*/ 1378 h 10000"/>
                <a:gd name="connsiteX39" fmla="*/ 7367 w 10000"/>
                <a:gd name="connsiteY39" fmla="*/ 1464 h 10000"/>
                <a:gd name="connsiteX40" fmla="*/ 7476 w 10000"/>
                <a:gd name="connsiteY40" fmla="*/ 1555 h 10000"/>
                <a:gd name="connsiteX41" fmla="*/ 7570 w 10000"/>
                <a:gd name="connsiteY41" fmla="*/ 1653 h 10000"/>
                <a:gd name="connsiteX42" fmla="*/ 7632 w 10000"/>
                <a:gd name="connsiteY42" fmla="*/ 1758 h 10000"/>
                <a:gd name="connsiteX43" fmla="*/ 7679 w 10000"/>
                <a:gd name="connsiteY43" fmla="*/ 1862 h 10000"/>
                <a:gd name="connsiteX44" fmla="*/ 7694 w 10000"/>
                <a:gd name="connsiteY44" fmla="*/ 1972 h 10000"/>
                <a:gd name="connsiteX45" fmla="*/ 7694 w 10000"/>
                <a:gd name="connsiteY45" fmla="*/ 1972 h 10000"/>
                <a:gd name="connsiteX46" fmla="*/ 7679 w 10000"/>
                <a:gd name="connsiteY46" fmla="*/ 2070 h 10000"/>
                <a:gd name="connsiteX47" fmla="*/ 7648 w 10000"/>
                <a:gd name="connsiteY47" fmla="*/ 2162 h 10000"/>
                <a:gd name="connsiteX48" fmla="*/ 7601 w 10000"/>
                <a:gd name="connsiteY48" fmla="*/ 2260 h 10000"/>
                <a:gd name="connsiteX49" fmla="*/ 7539 w 10000"/>
                <a:gd name="connsiteY49" fmla="*/ 2352 h 10000"/>
                <a:gd name="connsiteX50" fmla="*/ 7445 w 10000"/>
                <a:gd name="connsiteY50" fmla="*/ 2443 h 10000"/>
                <a:gd name="connsiteX51" fmla="*/ 7351 w 10000"/>
                <a:gd name="connsiteY51" fmla="*/ 2535 h 10000"/>
                <a:gd name="connsiteX52" fmla="*/ 7227 w 10000"/>
                <a:gd name="connsiteY52" fmla="*/ 2621 h 10000"/>
                <a:gd name="connsiteX53" fmla="*/ 7088 w 10000"/>
                <a:gd name="connsiteY53" fmla="*/ 2713 h 10000"/>
                <a:gd name="connsiteX54" fmla="*/ 6947 w 10000"/>
                <a:gd name="connsiteY54" fmla="*/ 2799 h 10000"/>
                <a:gd name="connsiteX55" fmla="*/ 6776 w 10000"/>
                <a:gd name="connsiteY55" fmla="*/ 2884 h 10000"/>
                <a:gd name="connsiteX56" fmla="*/ 6604 w 10000"/>
                <a:gd name="connsiteY56" fmla="*/ 2970 h 10000"/>
                <a:gd name="connsiteX57" fmla="*/ 6403 w 10000"/>
                <a:gd name="connsiteY57" fmla="*/ 3056 h 10000"/>
                <a:gd name="connsiteX58" fmla="*/ 6199 w 10000"/>
                <a:gd name="connsiteY58" fmla="*/ 3135 h 10000"/>
                <a:gd name="connsiteX59" fmla="*/ 5981 w 10000"/>
                <a:gd name="connsiteY59" fmla="*/ 3221 h 10000"/>
                <a:gd name="connsiteX60" fmla="*/ 5498 w 10000"/>
                <a:gd name="connsiteY60" fmla="*/ 3380 h 10000"/>
                <a:gd name="connsiteX61" fmla="*/ 4984 w 10000"/>
                <a:gd name="connsiteY61" fmla="*/ 3539 h 10000"/>
                <a:gd name="connsiteX62" fmla="*/ 4424 w 10000"/>
                <a:gd name="connsiteY62" fmla="*/ 3699 h 10000"/>
                <a:gd name="connsiteX63" fmla="*/ 3847 w 10000"/>
                <a:gd name="connsiteY63" fmla="*/ 3852 h 10000"/>
                <a:gd name="connsiteX64" fmla="*/ 3224 w 10000"/>
                <a:gd name="connsiteY64" fmla="*/ 3999 h 10000"/>
                <a:gd name="connsiteX65" fmla="*/ 2586 w 10000"/>
                <a:gd name="connsiteY65" fmla="*/ 4152 h 10000"/>
                <a:gd name="connsiteX66" fmla="*/ 1915 w 10000"/>
                <a:gd name="connsiteY66" fmla="*/ 4299 h 10000"/>
                <a:gd name="connsiteX67" fmla="*/ 561 w 10000"/>
                <a:gd name="connsiteY67" fmla="*/ 4593 h 10000"/>
                <a:gd name="connsiteX68" fmla="*/ 561 w 10000"/>
                <a:gd name="connsiteY68" fmla="*/ 4593 h 10000"/>
                <a:gd name="connsiteX69" fmla="*/ 0 w 10000"/>
                <a:gd name="connsiteY69" fmla="*/ 5101 h 10000"/>
                <a:gd name="connsiteX70" fmla="*/ 0 w 10000"/>
                <a:gd name="connsiteY70" fmla="*/ 9363 h 10000"/>
                <a:gd name="connsiteX71" fmla="*/ 0 w 10000"/>
                <a:gd name="connsiteY71" fmla="*/ 9363 h 10000"/>
                <a:gd name="connsiteX72" fmla="*/ 0 w 10000"/>
                <a:gd name="connsiteY72" fmla="*/ 9430 h 10000"/>
                <a:gd name="connsiteX73" fmla="*/ 31 w 10000"/>
                <a:gd name="connsiteY73" fmla="*/ 9492 h 10000"/>
                <a:gd name="connsiteX74" fmla="*/ 62 w 10000"/>
                <a:gd name="connsiteY74" fmla="*/ 9553 h 10000"/>
                <a:gd name="connsiteX75" fmla="*/ 124 w 10000"/>
                <a:gd name="connsiteY75" fmla="*/ 9614 h 10000"/>
                <a:gd name="connsiteX76" fmla="*/ 187 w 10000"/>
                <a:gd name="connsiteY76" fmla="*/ 9669 h 10000"/>
                <a:gd name="connsiteX77" fmla="*/ 264 w 10000"/>
                <a:gd name="connsiteY77" fmla="*/ 9718 h 10000"/>
                <a:gd name="connsiteX78" fmla="*/ 358 w 10000"/>
                <a:gd name="connsiteY78" fmla="*/ 9767 h 10000"/>
                <a:gd name="connsiteX79" fmla="*/ 467 w 10000"/>
                <a:gd name="connsiteY79" fmla="*/ 9816 h 10000"/>
                <a:gd name="connsiteX80" fmla="*/ 576 w 10000"/>
                <a:gd name="connsiteY80" fmla="*/ 9853 h 10000"/>
                <a:gd name="connsiteX81" fmla="*/ 700 w 10000"/>
                <a:gd name="connsiteY81" fmla="*/ 9890 h 10000"/>
                <a:gd name="connsiteX82" fmla="*/ 841 w 10000"/>
                <a:gd name="connsiteY82" fmla="*/ 9927 h 10000"/>
                <a:gd name="connsiteX83" fmla="*/ 981 w 10000"/>
                <a:gd name="connsiteY83" fmla="*/ 9951 h 10000"/>
                <a:gd name="connsiteX84" fmla="*/ 1136 w 10000"/>
                <a:gd name="connsiteY84" fmla="*/ 9976 h 10000"/>
                <a:gd name="connsiteX85" fmla="*/ 1292 w 10000"/>
                <a:gd name="connsiteY85" fmla="*/ 9988 h 10000"/>
                <a:gd name="connsiteX86" fmla="*/ 1448 w 10000"/>
                <a:gd name="connsiteY86" fmla="*/ 10000 h 10000"/>
                <a:gd name="connsiteX87" fmla="*/ 1620 w 10000"/>
                <a:gd name="connsiteY87" fmla="*/ 10000 h 10000"/>
                <a:gd name="connsiteX88" fmla="*/ 8380 w 10000"/>
                <a:gd name="connsiteY88" fmla="*/ 10000 h 10000"/>
                <a:gd name="connsiteX89" fmla="*/ 8380 w 10000"/>
                <a:gd name="connsiteY89" fmla="*/ 10000 h 10000"/>
                <a:gd name="connsiteX90" fmla="*/ 8536 w 10000"/>
                <a:gd name="connsiteY90" fmla="*/ 10000 h 10000"/>
                <a:gd name="connsiteX91" fmla="*/ 8707 w 10000"/>
                <a:gd name="connsiteY91" fmla="*/ 9988 h 10000"/>
                <a:gd name="connsiteX92" fmla="*/ 8863 w 10000"/>
                <a:gd name="connsiteY92" fmla="*/ 9976 h 10000"/>
                <a:gd name="connsiteX93" fmla="*/ 9003 w 10000"/>
                <a:gd name="connsiteY93" fmla="*/ 9951 h 10000"/>
                <a:gd name="connsiteX94" fmla="*/ 9143 w 10000"/>
                <a:gd name="connsiteY94" fmla="*/ 9927 h 10000"/>
                <a:gd name="connsiteX95" fmla="*/ 9284 w 10000"/>
                <a:gd name="connsiteY95" fmla="*/ 9890 h 10000"/>
                <a:gd name="connsiteX96" fmla="*/ 9408 w 10000"/>
                <a:gd name="connsiteY96" fmla="*/ 9853 h 10000"/>
                <a:gd name="connsiteX97" fmla="*/ 9517 w 10000"/>
                <a:gd name="connsiteY97" fmla="*/ 9816 h 10000"/>
                <a:gd name="connsiteX98" fmla="*/ 9626 w 10000"/>
                <a:gd name="connsiteY98" fmla="*/ 9767 h 10000"/>
                <a:gd name="connsiteX99" fmla="*/ 9719 w 10000"/>
                <a:gd name="connsiteY99" fmla="*/ 9718 h 10000"/>
                <a:gd name="connsiteX100" fmla="*/ 9797 w 10000"/>
                <a:gd name="connsiteY100" fmla="*/ 9669 h 10000"/>
                <a:gd name="connsiteX101" fmla="*/ 9876 w 10000"/>
                <a:gd name="connsiteY101" fmla="*/ 9614 h 10000"/>
                <a:gd name="connsiteX102" fmla="*/ 9922 w 10000"/>
                <a:gd name="connsiteY102" fmla="*/ 9553 h 10000"/>
                <a:gd name="connsiteX103" fmla="*/ 9969 w 10000"/>
                <a:gd name="connsiteY103" fmla="*/ 9492 h 10000"/>
                <a:gd name="connsiteX104" fmla="*/ 9984 w 10000"/>
                <a:gd name="connsiteY104" fmla="*/ 9430 h 10000"/>
                <a:gd name="connsiteX105" fmla="*/ 10000 w 10000"/>
                <a:gd name="connsiteY105" fmla="*/ 9363 h 10000"/>
                <a:gd name="connsiteX106" fmla="*/ 10000 w 10000"/>
                <a:gd name="connsiteY106" fmla="*/ 2015 h 10000"/>
                <a:gd name="connsiteX107" fmla="*/ 10000 w 10000"/>
                <a:gd name="connsiteY107" fmla="*/ 2015 h 10000"/>
                <a:gd name="connsiteX108" fmla="*/ 10000 w 10000"/>
                <a:gd name="connsiteY108" fmla="*/ 1972 h 10000"/>
                <a:gd name="connsiteX109" fmla="*/ 10000 w 10000"/>
                <a:gd name="connsiteY109" fmla="*/ 1972 h 10000"/>
                <a:gd name="connsiteX110" fmla="*/ 10000 w 10000"/>
                <a:gd name="connsiteY110" fmla="*/ 1868 h 10000"/>
                <a:gd name="connsiteX111" fmla="*/ 9984 w 10000"/>
                <a:gd name="connsiteY111" fmla="*/ 1770 h 10000"/>
                <a:gd name="connsiteX112" fmla="*/ 9953 w 10000"/>
                <a:gd name="connsiteY112" fmla="*/ 1672 h 10000"/>
                <a:gd name="connsiteX113" fmla="*/ 9907 w 10000"/>
                <a:gd name="connsiteY113" fmla="*/ 1574 h 10000"/>
                <a:gd name="connsiteX114" fmla="*/ 9845 w 10000"/>
                <a:gd name="connsiteY114" fmla="*/ 1476 h 10000"/>
                <a:gd name="connsiteX115" fmla="*/ 9782 w 10000"/>
                <a:gd name="connsiteY115" fmla="*/ 1384 h 10000"/>
                <a:gd name="connsiteX116" fmla="*/ 9703 w 10000"/>
                <a:gd name="connsiteY116" fmla="*/ 1292 h 10000"/>
                <a:gd name="connsiteX117" fmla="*/ 9610 w 10000"/>
                <a:gd name="connsiteY117" fmla="*/ 1206 h 10000"/>
                <a:gd name="connsiteX118" fmla="*/ 9502 w 10000"/>
                <a:gd name="connsiteY118" fmla="*/ 1115 h 10000"/>
                <a:gd name="connsiteX119" fmla="*/ 9392 w 10000"/>
                <a:gd name="connsiteY119" fmla="*/ 1035 h 10000"/>
                <a:gd name="connsiteX120" fmla="*/ 9284 w 10000"/>
                <a:gd name="connsiteY120" fmla="*/ 949 h 10000"/>
                <a:gd name="connsiteX121" fmla="*/ 9143 w 10000"/>
                <a:gd name="connsiteY121" fmla="*/ 870 h 10000"/>
                <a:gd name="connsiteX122" fmla="*/ 9003 w 10000"/>
                <a:gd name="connsiteY122" fmla="*/ 796 h 10000"/>
                <a:gd name="connsiteX123" fmla="*/ 8863 w 10000"/>
                <a:gd name="connsiteY123" fmla="*/ 716 h 10000"/>
                <a:gd name="connsiteX124" fmla="*/ 8707 w 10000"/>
                <a:gd name="connsiteY124" fmla="*/ 649 h 10000"/>
                <a:gd name="connsiteX125" fmla="*/ 8536 w 10000"/>
                <a:gd name="connsiteY125" fmla="*/ 582 h 10000"/>
                <a:gd name="connsiteX126" fmla="*/ 8364 w 10000"/>
                <a:gd name="connsiteY126" fmla="*/ 514 h 10000"/>
                <a:gd name="connsiteX127" fmla="*/ 8178 w 10000"/>
                <a:gd name="connsiteY127" fmla="*/ 453 h 10000"/>
                <a:gd name="connsiteX128" fmla="*/ 7990 w 10000"/>
                <a:gd name="connsiteY128" fmla="*/ 392 h 10000"/>
                <a:gd name="connsiteX129" fmla="*/ 7788 w 10000"/>
                <a:gd name="connsiteY129" fmla="*/ 337 h 10000"/>
                <a:gd name="connsiteX130" fmla="*/ 7586 w 10000"/>
                <a:gd name="connsiteY130" fmla="*/ 288 h 10000"/>
                <a:gd name="connsiteX131" fmla="*/ 7382 w 10000"/>
                <a:gd name="connsiteY131" fmla="*/ 239 h 10000"/>
                <a:gd name="connsiteX132" fmla="*/ 7165 w 10000"/>
                <a:gd name="connsiteY132" fmla="*/ 196 h 10000"/>
                <a:gd name="connsiteX133" fmla="*/ 6947 w 10000"/>
                <a:gd name="connsiteY133" fmla="*/ 159 h 10000"/>
                <a:gd name="connsiteX134" fmla="*/ 6713 w 10000"/>
                <a:gd name="connsiteY134" fmla="*/ 122 h 10000"/>
                <a:gd name="connsiteX135" fmla="*/ 6480 w 10000"/>
                <a:gd name="connsiteY135" fmla="*/ 92 h 10000"/>
                <a:gd name="connsiteX136" fmla="*/ 6246 w 10000"/>
                <a:gd name="connsiteY136" fmla="*/ 61 h 10000"/>
                <a:gd name="connsiteX137" fmla="*/ 5997 w 10000"/>
                <a:gd name="connsiteY137" fmla="*/ 43 h 10000"/>
                <a:gd name="connsiteX138" fmla="*/ 5763 w 10000"/>
                <a:gd name="connsiteY138" fmla="*/ 24 h 10000"/>
                <a:gd name="connsiteX139" fmla="*/ 5514 w 10000"/>
                <a:gd name="connsiteY139" fmla="*/ 12 h 10000"/>
                <a:gd name="connsiteX140" fmla="*/ 5248 w 10000"/>
                <a:gd name="connsiteY140" fmla="*/ 6 h 10000"/>
                <a:gd name="connsiteX141" fmla="*/ 5000 w 10000"/>
                <a:gd name="connsiteY141" fmla="*/ 0 h 10000"/>
                <a:gd name="connsiteX142" fmla="*/ 5000 w 10000"/>
                <a:gd name="connsiteY142" fmla="*/ 0 h 10000"/>
                <a:gd name="connsiteX0" fmla="*/ 5000 w 10000"/>
                <a:gd name="connsiteY0" fmla="*/ 0 h 10000"/>
                <a:gd name="connsiteX1" fmla="*/ 5000 w 10000"/>
                <a:gd name="connsiteY1" fmla="*/ 0 h 10000"/>
                <a:gd name="connsiteX2" fmla="*/ 4641 w 10000"/>
                <a:gd name="connsiteY2" fmla="*/ 6 h 10000"/>
                <a:gd name="connsiteX3" fmla="*/ 4299 w 10000"/>
                <a:gd name="connsiteY3" fmla="*/ 18 h 10000"/>
                <a:gd name="connsiteX4" fmla="*/ 3956 w 10000"/>
                <a:gd name="connsiteY4" fmla="*/ 43 h 10000"/>
                <a:gd name="connsiteX5" fmla="*/ 3630 w 10000"/>
                <a:gd name="connsiteY5" fmla="*/ 80 h 10000"/>
                <a:gd name="connsiteX6" fmla="*/ 3302 w 10000"/>
                <a:gd name="connsiteY6" fmla="*/ 116 h 10000"/>
                <a:gd name="connsiteX7" fmla="*/ 2990 w 10000"/>
                <a:gd name="connsiteY7" fmla="*/ 165 h 10000"/>
                <a:gd name="connsiteX8" fmla="*/ 2695 w 10000"/>
                <a:gd name="connsiteY8" fmla="*/ 220 h 10000"/>
                <a:gd name="connsiteX9" fmla="*/ 2398 w 10000"/>
                <a:gd name="connsiteY9" fmla="*/ 288 h 10000"/>
                <a:gd name="connsiteX10" fmla="*/ 2118 w 10000"/>
                <a:gd name="connsiteY10" fmla="*/ 361 h 10000"/>
                <a:gd name="connsiteX11" fmla="*/ 1852 w 10000"/>
                <a:gd name="connsiteY11" fmla="*/ 435 h 10000"/>
                <a:gd name="connsiteX12" fmla="*/ 1604 w 10000"/>
                <a:gd name="connsiteY12" fmla="*/ 521 h 10000"/>
                <a:gd name="connsiteX13" fmla="*/ 1370 w 10000"/>
                <a:gd name="connsiteY13" fmla="*/ 612 h 10000"/>
                <a:gd name="connsiteX14" fmla="*/ 1152 w 10000"/>
                <a:gd name="connsiteY14" fmla="*/ 710 h 10000"/>
                <a:gd name="connsiteX15" fmla="*/ 950 w 10000"/>
                <a:gd name="connsiteY15" fmla="*/ 814 h 10000"/>
                <a:gd name="connsiteX16" fmla="*/ 762 w 10000"/>
                <a:gd name="connsiteY16" fmla="*/ 925 h 10000"/>
                <a:gd name="connsiteX17" fmla="*/ 592 w 10000"/>
                <a:gd name="connsiteY17" fmla="*/ 1035 h 10000"/>
                <a:gd name="connsiteX18" fmla="*/ 3723 w 10000"/>
                <a:gd name="connsiteY18" fmla="*/ 1035 h 10000"/>
                <a:gd name="connsiteX19" fmla="*/ 3723 w 10000"/>
                <a:gd name="connsiteY19" fmla="*/ 1035 h 10000"/>
                <a:gd name="connsiteX20" fmla="*/ 3878 w 10000"/>
                <a:gd name="connsiteY20" fmla="*/ 1004 h 10000"/>
                <a:gd name="connsiteX21" fmla="*/ 4019 w 10000"/>
                <a:gd name="connsiteY21" fmla="*/ 980 h 10000"/>
                <a:gd name="connsiteX22" fmla="*/ 4175 w 10000"/>
                <a:gd name="connsiteY22" fmla="*/ 961 h 10000"/>
                <a:gd name="connsiteX23" fmla="*/ 4331 w 10000"/>
                <a:gd name="connsiteY23" fmla="*/ 943 h 10000"/>
                <a:gd name="connsiteX24" fmla="*/ 4501 w 10000"/>
                <a:gd name="connsiteY24" fmla="*/ 931 h 10000"/>
                <a:gd name="connsiteX25" fmla="*/ 4657 w 10000"/>
                <a:gd name="connsiteY25" fmla="*/ 919 h 10000"/>
                <a:gd name="connsiteX26" fmla="*/ 4829 w 10000"/>
                <a:gd name="connsiteY26" fmla="*/ 912 h 10000"/>
                <a:gd name="connsiteX27" fmla="*/ 5000 w 10000"/>
                <a:gd name="connsiteY27" fmla="*/ 912 h 10000"/>
                <a:gd name="connsiteX28" fmla="*/ 5000 w 10000"/>
                <a:gd name="connsiteY28" fmla="*/ 912 h 10000"/>
                <a:gd name="connsiteX29" fmla="*/ 5264 w 10000"/>
                <a:gd name="connsiteY29" fmla="*/ 919 h 10000"/>
                <a:gd name="connsiteX30" fmla="*/ 5545 w 10000"/>
                <a:gd name="connsiteY30" fmla="*/ 931 h 10000"/>
                <a:gd name="connsiteX31" fmla="*/ 5794 w 10000"/>
                <a:gd name="connsiteY31" fmla="*/ 955 h 10000"/>
                <a:gd name="connsiteX32" fmla="*/ 6044 w 10000"/>
                <a:gd name="connsiteY32" fmla="*/ 992 h 10000"/>
                <a:gd name="connsiteX33" fmla="*/ 6277 w 10000"/>
                <a:gd name="connsiteY33" fmla="*/ 1041 h 10000"/>
                <a:gd name="connsiteX34" fmla="*/ 6496 w 10000"/>
                <a:gd name="connsiteY34" fmla="*/ 1090 h 10000"/>
                <a:gd name="connsiteX35" fmla="*/ 6713 w 10000"/>
                <a:gd name="connsiteY35" fmla="*/ 1151 h 10000"/>
                <a:gd name="connsiteX36" fmla="*/ 6900 w 10000"/>
                <a:gd name="connsiteY36" fmla="*/ 1219 h 10000"/>
                <a:gd name="connsiteX37" fmla="*/ 7072 w 10000"/>
                <a:gd name="connsiteY37" fmla="*/ 1298 h 10000"/>
                <a:gd name="connsiteX38" fmla="*/ 7227 w 10000"/>
                <a:gd name="connsiteY38" fmla="*/ 1378 h 10000"/>
                <a:gd name="connsiteX39" fmla="*/ 7367 w 10000"/>
                <a:gd name="connsiteY39" fmla="*/ 1464 h 10000"/>
                <a:gd name="connsiteX40" fmla="*/ 7476 w 10000"/>
                <a:gd name="connsiteY40" fmla="*/ 1555 h 10000"/>
                <a:gd name="connsiteX41" fmla="*/ 7570 w 10000"/>
                <a:gd name="connsiteY41" fmla="*/ 1653 h 10000"/>
                <a:gd name="connsiteX42" fmla="*/ 7632 w 10000"/>
                <a:gd name="connsiteY42" fmla="*/ 1758 h 10000"/>
                <a:gd name="connsiteX43" fmla="*/ 7679 w 10000"/>
                <a:gd name="connsiteY43" fmla="*/ 1862 h 10000"/>
                <a:gd name="connsiteX44" fmla="*/ 7694 w 10000"/>
                <a:gd name="connsiteY44" fmla="*/ 1972 h 10000"/>
                <a:gd name="connsiteX45" fmla="*/ 7694 w 10000"/>
                <a:gd name="connsiteY45" fmla="*/ 1972 h 10000"/>
                <a:gd name="connsiteX46" fmla="*/ 7679 w 10000"/>
                <a:gd name="connsiteY46" fmla="*/ 2070 h 10000"/>
                <a:gd name="connsiteX47" fmla="*/ 7648 w 10000"/>
                <a:gd name="connsiteY47" fmla="*/ 2162 h 10000"/>
                <a:gd name="connsiteX48" fmla="*/ 7601 w 10000"/>
                <a:gd name="connsiteY48" fmla="*/ 2260 h 10000"/>
                <a:gd name="connsiteX49" fmla="*/ 7539 w 10000"/>
                <a:gd name="connsiteY49" fmla="*/ 2352 h 10000"/>
                <a:gd name="connsiteX50" fmla="*/ 7445 w 10000"/>
                <a:gd name="connsiteY50" fmla="*/ 2443 h 10000"/>
                <a:gd name="connsiteX51" fmla="*/ 7351 w 10000"/>
                <a:gd name="connsiteY51" fmla="*/ 2535 h 10000"/>
                <a:gd name="connsiteX52" fmla="*/ 7227 w 10000"/>
                <a:gd name="connsiteY52" fmla="*/ 2621 h 10000"/>
                <a:gd name="connsiteX53" fmla="*/ 7088 w 10000"/>
                <a:gd name="connsiteY53" fmla="*/ 2713 h 10000"/>
                <a:gd name="connsiteX54" fmla="*/ 6947 w 10000"/>
                <a:gd name="connsiteY54" fmla="*/ 2799 h 10000"/>
                <a:gd name="connsiteX55" fmla="*/ 6776 w 10000"/>
                <a:gd name="connsiteY55" fmla="*/ 2884 h 10000"/>
                <a:gd name="connsiteX56" fmla="*/ 6604 w 10000"/>
                <a:gd name="connsiteY56" fmla="*/ 2970 h 10000"/>
                <a:gd name="connsiteX57" fmla="*/ 6403 w 10000"/>
                <a:gd name="connsiteY57" fmla="*/ 3056 h 10000"/>
                <a:gd name="connsiteX58" fmla="*/ 6199 w 10000"/>
                <a:gd name="connsiteY58" fmla="*/ 3135 h 10000"/>
                <a:gd name="connsiteX59" fmla="*/ 5981 w 10000"/>
                <a:gd name="connsiteY59" fmla="*/ 3221 h 10000"/>
                <a:gd name="connsiteX60" fmla="*/ 5498 w 10000"/>
                <a:gd name="connsiteY60" fmla="*/ 3380 h 10000"/>
                <a:gd name="connsiteX61" fmla="*/ 4984 w 10000"/>
                <a:gd name="connsiteY61" fmla="*/ 3539 h 10000"/>
                <a:gd name="connsiteX62" fmla="*/ 4424 w 10000"/>
                <a:gd name="connsiteY62" fmla="*/ 3699 h 10000"/>
                <a:gd name="connsiteX63" fmla="*/ 3847 w 10000"/>
                <a:gd name="connsiteY63" fmla="*/ 3852 h 10000"/>
                <a:gd name="connsiteX64" fmla="*/ 3224 w 10000"/>
                <a:gd name="connsiteY64" fmla="*/ 3999 h 10000"/>
                <a:gd name="connsiteX65" fmla="*/ 2586 w 10000"/>
                <a:gd name="connsiteY65" fmla="*/ 4152 h 10000"/>
                <a:gd name="connsiteX66" fmla="*/ 1915 w 10000"/>
                <a:gd name="connsiteY66" fmla="*/ 4299 h 10000"/>
                <a:gd name="connsiteX67" fmla="*/ 561 w 10000"/>
                <a:gd name="connsiteY67" fmla="*/ 4593 h 10000"/>
                <a:gd name="connsiteX68" fmla="*/ 561 w 10000"/>
                <a:gd name="connsiteY68" fmla="*/ 4593 h 10000"/>
                <a:gd name="connsiteX69" fmla="*/ 0 w 10000"/>
                <a:gd name="connsiteY69" fmla="*/ 5101 h 10000"/>
                <a:gd name="connsiteX70" fmla="*/ 0 w 10000"/>
                <a:gd name="connsiteY70" fmla="*/ 9363 h 10000"/>
                <a:gd name="connsiteX71" fmla="*/ 0 w 10000"/>
                <a:gd name="connsiteY71" fmla="*/ 9363 h 10000"/>
                <a:gd name="connsiteX72" fmla="*/ 0 w 10000"/>
                <a:gd name="connsiteY72" fmla="*/ 9430 h 10000"/>
                <a:gd name="connsiteX73" fmla="*/ 31 w 10000"/>
                <a:gd name="connsiteY73" fmla="*/ 9492 h 10000"/>
                <a:gd name="connsiteX74" fmla="*/ 62 w 10000"/>
                <a:gd name="connsiteY74" fmla="*/ 9553 h 10000"/>
                <a:gd name="connsiteX75" fmla="*/ 124 w 10000"/>
                <a:gd name="connsiteY75" fmla="*/ 9614 h 10000"/>
                <a:gd name="connsiteX76" fmla="*/ 187 w 10000"/>
                <a:gd name="connsiteY76" fmla="*/ 9669 h 10000"/>
                <a:gd name="connsiteX77" fmla="*/ 264 w 10000"/>
                <a:gd name="connsiteY77" fmla="*/ 9718 h 10000"/>
                <a:gd name="connsiteX78" fmla="*/ 358 w 10000"/>
                <a:gd name="connsiteY78" fmla="*/ 9767 h 10000"/>
                <a:gd name="connsiteX79" fmla="*/ 467 w 10000"/>
                <a:gd name="connsiteY79" fmla="*/ 9816 h 10000"/>
                <a:gd name="connsiteX80" fmla="*/ 576 w 10000"/>
                <a:gd name="connsiteY80" fmla="*/ 9853 h 10000"/>
                <a:gd name="connsiteX81" fmla="*/ 700 w 10000"/>
                <a:gd name="connsiteY81" fmla="*/ 9890 h 10000"/>
                <a:gd name="connsiteX82" fmla="*/ 841 w 10000"/>
                <a:gd name="connsiteY82" fmla="*/ 9927 h 10000"/>
                <a:gd name="connsiteX83" fmla="*/ 981 w 10000"/>
                <a:gd name="connsiteY83" fmla="*/ 9951 h 10000"/>
                <a:gd name="connsiteX84" fmla="*/ 1136 w 10000"/>
                <a:gd name="connsiteY84" fmla="*/ 9976 h 10000"/>
                <a:gd name="connsiteX85" fmla="*/ 1292 w 10000"/>
                <a:gd name="connsiteY85" fmla="*/ 9988 h 10000"/>
                <a:gd name="connsiteX86" fmla="*/ 1448 w 10000"/>
                <a:gd name="connsiteY86" fmla="*/ 10000 h 10000"/>
                <a:gd name="connsiteX87" fmla="*/ 1620 w 10000"/>
                <a:gd name="connsiteY87" fmla="*/ 10000 h 10000"/>
                <a:gd name="connsiteX88" fmla="*/ 8380 w 10000"/>
                <a:gd name="connsiteY88" fmla="*/ 10000 h 10000"/>
                <a:gd name="connsiteX89" fmla="*/ 8380 w 10000"/>
                <a:gd name="connsiteY89" fmla="*/ 10000 h 10000"/>
                <a:gd name="connsiteX90" fmla="*/ 8536 w 10000"/>
                <a:gd name="connsiteY90" fmla="*/ 10000 h 10000"/>
                <a:gd name="connsiteX91" fmla="*/ 8707 w 10000"/>
                <a:gd name="connsiteY91" fmla="*/ 9988 h 10000"/>
                <a:gd name="connsiteX92" fmla="*/ 8863 w 10000"/>
                <a:gd name="connsiteY92" fmla="*/ 9976 h 10000"/>
                <a:gd name="connsiteX93" fmla="*/ 9003 w 10000"/>
                <a:gd name="connsiteY93" fmla="*/ 9951 h 10000"/>
                <a:gd name="connsiteX94" fmla="*/ 9143 w 10000"/>
                <a:gd name="connsiteY94" fmla="*/ 9927 h 10000"/>
                <a:gd name="connsiteX95" fmla="*/ 9284 w 10000"/>
                <a:gd name="connsiteY95" fmla="*/ 9890 h 10000"/>
                <a:gd name="connsiteX96" fmla="*/ 9408 w 10000"/>
                <a:gd name="connsiteY96" fmla="*/ 9853 h 10000"/>
                <a:gd name="connsiteX97" fmla="*/ 9517 w 10000"/>
                <a:gd name="connsiteY97" fmla="*/ 9816 h 10000"/>
                <a:gd name="connsiteX98" fmla="*/ 9626 w 10000"/>
                <a:gd name="connsiteY98" fmla="*/ 9767 h 10000"/>
                <a:gd name="connsiteX99" fmla="*/ 9719 w 10000"/>
                <a:gd name="connsiteY99" fmla="*/ 9718 h 10000"/>
                <a:gd name="connsiteX100" fmla="*/ 9797 w 10000"/>
                <a:gd name="connsiteY100" fmla="*/ 9669 h 10000"/>
                <a:gd name="connsiteX101" fmla="*/ 9876 w 10000"/>
                <a:gd name="connsiteY101" fmla="*/ 9614 h 10000"/>
                <a:gd name="connsiteX102" fmla="*/ 9922 w 10000"/>
                <a:gd name="connsiteY102" fmla="*/ 9553 h 10000"/>
                <a:gd name="connsiteX103" fmla="*/ 9969 w 10000"/>
                <a:gd name="connsiteY103" fmla="*/ 9492 h 10000"/>
                <a:gd name="connsiteX104" fmla="*/ 9984 w 10000"/>
                <a:gd name="connsiteY104" fmla="*/ 9430 h 10000"/>
                <a:gd name="connsiteX105" fmla="*/ 10000 w 10000"/>
                <a:gd name="connsiteY105" fmla="*/ 9363 h 10000"/>
                <a:gd name="connsiteX106" fmla="*/ 10000 w 10000"/>
                <a:gd name="connsiteY106" fmla="*/ 2015 h 10000"/>
                <a:gd name="connsiteX107" fmla="*/ 10000 w 10000"/>
                <a:gd name="connsiteY107" fmla="*/ 2015 h 10000"/>
                <a:gd name="connsiteX108" fmla="*/ 10000 w 10000"/>
                <a:gd name="connsiteY108" fmla="*/ 1972 h 10000"/>
                <a:gd name="connsiteX109" fmla="*/ 10000 w 10000"/>
                <a:gd name="connsiteY109" fmla="*/ 1972 h 10000"/>
                <a:gd name="connsiteX110" fmla="*/ 10000 w 10000"/>
                <a:gd name="connsiteY110" fmla="*/ 1868 h 10000"/>
                <a:gd name="connsiteX111" fmla="*/ 9984 w 10000"/>
                <a:gd name="connsiteY111" fmla="*/ 1770 h 10000"/>
                <a:gd name="connsiteX112" fmla="*/ 9953 w 10000"/>
                <a:gd name="connsiteY112" fmla="*/ 1672 h 10000"/>
                <a:gd name="connsiteX113" fmla="*/ 9907 w 10000"/>
                <a:gd name="connsiteY113" fmla="*/ 1574 h 10000"/>
                <a:gd name="connsiteX114" fmla="*/ 9845 w 10000"/>
                <a:gd name="connsiteY114" fmla="*/ 1476 h 10000"/>
                <a:gd name="connsiteX115" fmla="*/ 9782 w 10000"/>
                <a:gd name="connsiteY115" fmla="*/ 1384 h 10000"/>
                <a:gd name="connsiteX116" fmla="*/ 9703 w 10000"/>
                <a:gd name="connsiteY116" fmla="*/ 1292 h 10000"/>
                <a:gd name="connsiteX117" fmla="*/ 9610 w 10000"/>
                <a:gd name="connsiteY117" fmla="*/ 1206 h 10000"/>
                <a:gd name="connsiteX118" fmla="*/ 9502 w 10000"/>
                <a:gd name="connsiteY118" fmla="*/ 1115 h 10000"/>
                <a:gd name="connsiteX119" fmla="*/ 9392 w 10000"/>
                <a:gd name="connsiteY119" fmla="*/ 1035 h 10000"/>
                <a:gd name="connsiteX120" fmla="*/ 9284 w 10000"/>
                <a:gd name="connsiteY120" fmla="*/ 949 h 10000"/>
                <a:gd name="connsiteX121" fmla="*/ 9143 w 10000"/>
                <a:gd name="connsiteY121" fmla="*/ 870 h 10000"/>
                <a:gd name="connsiteX122" fmla="*/ 9003 w 10000"/>
                <a:gd name="connsiteY122" fmla="*/ 796 h 10000"/>
                <a:gd name="connsiteX123" fmla="*/ 8863 w 10000"/>
                <a:gd name="connsiteY123" fmla="*/ 716 h 10000"/>
                <a:gd name="connsiteX124" fmla="*/ 8707 w 10000"/>
                <a:gd name="connsiteY124" fmla="*/ 649 h 10000"/>
                <a:gd name="connsiteX125" fmla="*/ 8536 w 10000"/>
                <a:gd name="connsiteY125" fmla="*/ 582 h 10000"/>
                <a:gd name="connsiteX126" fmla="*/ 8364 w 10000"/>
                <a:gd name="connsiteY126" fmla="*/ 514 h 10000"/>
                <a:gd name="connsiteX127" fmla="*/ 8178 w 10000"/>
                <a:gd name="connsiteY127" fmla="*/ 453 h 10000"/>
                <a:gd name="connsiteX128" fmla="*/ 7990 w 10000"/>
                <a:gd name="connsiteY128" fmla="*/ 392 h 10000"/>
                <a:gd name="connsiteX129" fmla="*/ 7788 w 10000"/>
                <a:gd name="connsiteY129" fmla="*/ 337 h 10000"/>
                <a:gd name="connsiteX130" fmla="*/ 7586 w 10000"/>
                <a:gd name="connsiteY130" fmla="*/ 288 h 10000"/>
                <a:gd name="connsiteX131" fmla="*/ 7382 w 10000"/>
                <a:gd name="connsiteY131" fmla="*/ 239 h 10000"/>
                <a:gd name="connsiteX132" fmla="*/ 7165 w 10000"/>
                <a:gd name="connsiteY132" fmla="*/ 196 h 10000"/>
                <a:gd name="connsiteX133" fmla="*/ 6947 w 10000"/>
                <a:gd name="connsiteY133" fmla="*/ 159 h 10000"/>
                <a:gd name="connsiteX134" fmla="*/ 6713 w 10000"/>
                <a:gd name="connsiteY134" fmla="*/ 122 h 10000"/>
                <a:gd name="connsiteX135" fmla="*/ 6480 w 10000"/>
                <a:gd name="connsiteY135" fmla="*/ 92 h 10000"/>
                <a:gd name="connsiteX136" fmla="*/ 6246 w 10000"/>
                <a:gd name="connsiteY136" fmla="*/ 61 h 10000"/>
                <a:gd name="connsiteX137" fmla="*/ 5997 w 10000"/>
                <a:gd name="connsiteY137" fmla="*/ 43 h 10000"/>
                <a:gd name="connsiteX138" fmla="*/ 5763 w 10000"/>
                <a:gd name="connsiteY138" fmla="*/ 24 h 10000"/>
                <a:gd name="connsiteX139" fmla="*/ 5514 w 10000"/>
                <a:gd name="connsiteY139" fmla="*/ 12 h 10000"/>
                <a:gd name="connsiteX140" fmla="*/ 5248 w 10000"/>
                <a:gd name="connsiteY140" fmla="*/ 6 h 10000"/>
                <a:gd name="connsiteX141" fmla="*/ 5000 w 10000"/>
                <a:gd name="connsiteY141" fmla="*/ 0 h 10000"/>
                <a:gd name="connsiteX142" fmla="*/ 5000 w 10000"/>
                <a:gd name="connsiteY142" fmla="*/ 0 h 10000"/>
                <a:gd name="connsiteX0" fmla="*/ 5000 w 10000"/>
                <a:gd name="connsiteY0" fmla="*/ 0 h 10000"/>
                <a:gd name="connsiteX1" fmla="*/ 5000 w 10000"/>
                <a:gd name="connsiteY1" fmla="*/ 0 h 10000"/>
                <a:gd name="connsiteX2" fmla="*/ 4641 w 10000"/>
                <a:gd name="connsiteY2" fmla="*/ 6 h 10000"/>
                <a:gd name="connsiteX3" fmla="*/ 4299 w 10000"/>
                <a:gd name="connsiteY3" fmla="*/ 18 h 10000"/>
                <a:gd name="connsiteX4" fmla="*/ 3956 w 10000"/>
                <a:gd name="connsiteY4" fmla="*/ 43 h 10000"/>
                <a:gd name="connsiteX5" fmla="*/ 3630 w 10000"/>
                <a:gd name="connsiteY5" fmla="*/ 80 h 10000"/>
                <a:gd name="connsiteX6" fmla="*/ 3302 w 10000"/>
                <a:gd name="connsiteY6" fmla="*/ 116 h 10000"/>
                <a:gd name="connsiteX7" fmla="*/ 2990 w 10000"/>
                <a:gd name="connsiteY7" fmla="*/ 165 h 10000"/>
                <a:gd name="connsiteX8" fmla="*/ 2695 w 10000"/>
                <a:gd name="connsiteY8" fmla="*/ 220 h 10000"/>
                <a:gd name="connsiteX9" fmla="*/ 2398 w 10000"/>
                <a:gd name="connsiteY9" fmla="*/ 288 h 10000"/>
                <a:gd name="connsiteX10" fmla="*/ 2118 w 10000"/>
                <a:gd name="connsiteY10" fmla="*/ 361 h 10000"/>
                <a:gd name="connsiteX11" fmla="*/ 1852 w 10000"/>
                <a:gd name="connsiteY11" fmla="*/ 435 h 10000"/>
                <a:gd name="connsiteX12" fmla="*/ 1604 w 10000"/>
                <a:gd name="connsiteY12" fmla="*/ 521 h 10000"/>
                <a:gd name="connsiteX13" fmla="*/ 1370 w 10000"/>
                <a:gd name="connsiteY13" fmla="*/ 612 h 10000"/>
                <a:gd name="connsiteX14" fmla="*/ 1152 w 10000"/>
                <a:gd name="connsiteY14" fmla="*/ 710 h 10000"/>
                <a:gd name="connsiteX15" fmla="*/ 950 w 10000"/>
                <a:gd name="connsiteY15" fmla="*/ 814 h 10000"/>
                <a:gd name="connsiteX16" fmla="*/ 762 w 10000"/>
                <a:gd name="connsiteY16" fmla="*/ 925 h 10000"/>
                <a:gd name="connsiteX17" fmla="*/ 592 w 10000"/>
                <a:gd name="connsiteY17" fmla="*/ 1035 h 10000"/>
                <a:gd name="connsiteX18" fmla="*/ 3723 w 10000"/>
                <a:gd name="connsiteY18" fmla="*/ 1035 h 10000"/>
                <a:gd name="connsiteX19" fmla="*/ 3723 w 10000"/>
                <a:gd name="connsiteY19" fmla="*/ 1035 h 10000"/>
                <a:gd name="connsiteX20" fmla="*/ 3878 w 10000"/>
                <a:gd name="connsiteY20" fmla="*/ 1004 h 10000"/>
                <a:gd name="connsiteX21" fmla="*/ 4019 w 10000"/>
                <a:gd name="connsiteY21" fmla="*/ 980 h 10000"/>
                <a:gd name="connsiteX22" fmla="*/ 4175 w 10000"/>
                <a:gd name="connsiteY22" fmla="*/ 961 h 10000"/>
                <a:gd name="connsiteX23" fmla="*/ 4331 w 10000"/>
                <a:gd name="connsiteY23" fmla="*/ 943 h 10000"/>
                <a:gd name="connsiteX24" fmla="*/ 4501 w 10000"/>
                <a:gd name="connsiteY24" fmla="*/ 931 h 10000"/>
                <a:gd name="connsiteX25" fmla="*/ 4657 w 10000"/>
                <a:gd name="connsiteY25" fmla="*/ 919 h 10000"/>
                <a:gd name="connsiteX26" fmla="*/ 4829 w 10000"/>
                <a:gd name="connsiteY26" fmla="*/ 912 h 10000"/>
                <a:gd name="connsiteX27" fmla="*/ 5000 w 10000"/>
                <a:gd name="connsiteY27" fmla="*/ 912 h 10000"/>
                <a:gd name="connsiteX28" fmla="*/ 5000 w 10000"/>
                <a:gd name="connsiteY28" fmla="*/ 912 h 10000"/>
                <a:gd name="connsiteX29" fmla="*/ 5264 w 10000"/>
                <a:gd name="connsiteY29" fmla="*/ 919 h 10000"/>
                <a:gd name="connsiteX30" fmla="*/ 5545 w 10000"/>
                <a:gd name="connsiteY30" fmla="*/ 931 h 10000"/>
                <a:gd name="connsiteX31" fmla="*/ 5794 w 10000"/>
                <a:gd name="connsiteY31" fmla="*/ 955 h 10000"/>
                <a:gd name="connsiteX32" fmla="*/ 6044 w 10000"/>
                <a:gd name="connsiteY32" fmla="*/ 992 h 10000"/>
                <a:gd name="connsiteX33" fmla="*/ 6277 w 10000"/>
                <a:gd name="connsiteY33" fmla="*/ 1041 h 10000"/>
                <a:gd name="connsiteX34" fmla="*/ 6496 w 10000"/>
                <a:gd name="connsiteY34" fmla="*/ 1090 h 10000"/>
                <a:gd name="connsiteX35" fmla="*/ 6713 w 10000"/>
                <a:gd name="connsiteY35" fmla="*/ 1151 h 10000"/>
                <a:gd name="connsiteX36" fmla="*/ 6900 w 10000"/>
                <a:gd name="connsiteY36" fmla="*/ 1219 h 10000"/>
                <a:gd name="connsiteX37" fmla="*/ 7072 w 10000"/>
                <a:gd name="connsiteY37" fmla="*/ 1298 h 10000"/>
                <a:gd name="connsiteX38" fmla="*/ 7227 w 10000"/>
                <a:gd name="connsiteY38" fmla="*/ 1378 h 10000"/>
                <a:gd name="connsiteX39" fmla="*/ 7367 w 10000"/>
                <a:gd name="connsiteY39" fmla="*/ 1464 h 10000"/>
                <a:gd name="connsiteX40" fmla="*/ 7476 w 10000"/>
                <a:gd name="connsiteY40" fmla="*/ 1555 h 10000"/>
                <a:gd name="connsiteX41" fmla="*/ 7570 w 10000"/>
                <a:gd name="connsiteY41" fmla="*/ 1653 h 10000"/>
                <a:gd name="connsiteX42" fmla="*/ 7632 w 10000"/>
                <a:gd name="connsiteY42" fmla="*/ 1758 h 10000"/>
                <a:gd name="connsiteX43" fmla="*/ 7679 w 10000"/>
                <a:gd name="connsiteY43" fmla="*/ 1862 h 10000"/>
                <a:gd name="connsiteX44" fmla="*/ 7694 w 10000"/>
                <a:gd name="connsiteY44" fmla="*/ 1972 h 10000"/>
                <a:gd name="connsiteX45" fmla="*/ 7694 w 10000"/>
                <a:gd name="connsiteY45" fmla="*/ 1972 h 10000"/>
                <a:gd name="connsiteX46" fmla="*/ 7679 w 10000"/>
                <a:gd name="connsiteY46" fmla="*/ 2070 h 10000"/>
                <a:gd name="connsiteX47" fmla="*/ 7648 w 10000"/>
                <a:gd name="connsiteY47" fmla="*/ 2162 h 10000"/>
                <a:gd name="connsiteX48" fmla="*/ 7601 w 10000"/>
                <a:gd name="connsiteY48" fmla="*/ 2260 h 10000"/>
                <a:gd name="connsiteX49" fmla="*/ 7539 w 10000"/>
                <a:gd name="connsiteY49" fmla="*/ 2352 h 10000"/>
                <a:gd name="connsiteX50" fmla="*/ 7445 w 10000"/>
                <a:gd name="connsiteY50" fmla="*/ 2443 h 10000"/>
                <a:gd name="connsiteX51" fmla="*/ 7351 w 10000"/>
                <a:gd name="connsiteY51" fmla="*/ 2535 h 10000"/>
                <a:gd name="connsiteX52" fmla="*/ 7227 w 10000"/>
                <a:gd name="connsiteY52" fmla="*/ 2621 h 10000"/>
                <a:gd name="connsiteX53" fmla="*/ 7088 w 10000"/>
                <a:gd name="connsiteY53" fmla="*/ 2713 h 10000"/>
                <a:gd name="connsiteX54" fmla="*/ 6947 w 10000"/>
                <a:gd name="connsiteY54" fmla="*/ 2799 h 10000"/>
                <a:gd name="connsiteX55" fmla="*/ 6776 w 10000"/>
                <a:gd name="connsiteY55" fmla="*/ 2884 h 10000"/>
                <a:gd name="connsiteX56" fmla="*/ 6604 w 10000"/>
                <a:gd name="connsiteY56" fmla="*/ 2970 h 10000"/>
                <a:gd name="connsiteX57" fmla="*/ 6403 w 10000"/>
                <a:gd name="connsiteY57" fmla="*/ 3056 h 10000"/>
                <a:gd name="connsiteX58" fmla="*/ 6199 w 10000"/>
                <a:gd name="connsiteY58" fmla="*/ 3135 h 10000"/>
                <a:gd name="connsiteX59" fmla="*/ 5981 w 10000"/>
                <a:gd name="connsiteY59" fmla="*/ 3221 h 10000"/>
                <a:gd name="connsiteX60" fmla="*/ 5498 w 10000"/>
                <a:gd name="connsiteY60" fmla="*/ 3380 h 10000"/>
                <a:gd name="connsiteX61" fmla="*/ 4984 w 10000"/>
                <a:gd name="connsiteY61" fmla="*/ 3539 h 10000"/>
                <a:gd name="connsiteX62" fmla="*/ 4424 w 10000"/>
                <a:gd name="connsiteY62" fmla="*/ 3699 h 10000"/>
                <a:gd name="connsiteX63" fmla="*/ 3847 w 10000"/>
                <a:gd name="connsiteY63" fmla="*/ 3852 h 10000"/>
                <a:gd name="connsiteX64" fmla="*/ 3224 w 10000"/>
                <a:gd name="connsiteY64" fmla="*/ 3999 h 10000"/>
                <a:gd name="connsiteX65" fmla="*/ 2586 w 10000"/>
                <a:gd name="connsiteY65" fmla="*/ 4152 h 10000"/>
                <a:gd name="connsiteX66" fmla="*/ 1915 w 10000"/>
                <a:gd name="connsiteY66" fmla="*/ 4299 h 10000"/>
                <a:gd name="connsiteX67" fmla="*/ 561 w 10000"/>
                <a:gd name="connsiteY67" fmla="*/ 4593 h 10000"/>
                <a:gd name="connsiteX68" fmla="*/ 561 w 10000"/>
                <a:gd name="connsiteY68" fmla="*/ 4593 h 10000"/>
                <a:gd name="connsiteX69" fmla="*/ 0 w 10000"/>
                <a:gd name="connsiteY69" fmla="*/ 5101 h 10000"/>
                <a:gd name="connsiteX70" fmla="*/ 0 w 10000"/>
                <a:gd name="connsiteY70" fmla="*/ 9363 h 10000"/>
                <a:gd name="connsiteX71" fmla="*/ 0 w 10000"/>
                <a:gd name="connsiteY71" fmla="*/ 9363 h 10000"/>
                <a:gd name="connsiteX72" fmla="*/ 0 w 10000"/>
                <a:gd name="connsiteY72" fmla="*/ 9430 h 10000"/>
                <a:gd name="connsiteX73" fmla="*/ 31 w 10000"/>
                <a:gd name="connsiteY73" fmla="*/ 9492 h 10000"/>
                <a:gd name="connsiteX74" fmla="*/ 62 w 10000"/>
                <a:gd name="connsiteY74" fmla="*/ 9553 h 10000"/>
                <a:gd name="connsiteX75" fmla="*/ 124 w 10000"/>
                <a:gd name="connsiteY75" fmla="*/ 9614 h 10000"/>
                <a:gd name="connsiteX76" fmla="*/ 187 w 10000"/>
                <a:gd name="connsiteY76" fmla="*/ 9669 h 10000"/>
                <a:gd name="connsiteX77" fmla="*/ 264 w 10000"/>
                <a:gd name="connsiteY77" fmla="*/ 9718 h 10000"/>
                <a:gd name="connsiteX78" fmla="*/ 358 w 10000"/>
                <a:gd name="connsiteY78" fmla="*/ 9767 h 10000"/>
                <a:gd name="connsiteX79" fmla="*/ 467 w 10000"/>
                <a:gd name="connsiteY79" fmla="*/ 9816 h 10000"/>
                <a:gd name="connsiteX80" fmla="*/ 576 w 10000"/>
                <a:gd name="connsiteY80" fmla="*/ 9853 h 10000"/>
                <a:gd name="connsiteX81" fmla="*/ 700 w 10000"/>
                <a:gd name="connsiteY81" fmla="*/ 9890 h 10000"/>
                <a:gd name="connsiteX82" fmla="*/ 841 w 10000"/>
                <a:gd name="connsiteY82" fmla="*/ 9927 h 10000"/>
                <a:gd name="connsiteX83" fmla="*/ 981 w 10000"/>
                <a:gd name="connsiteY83" fmla="*/ 9951 h 10000"/>
                <a:gd name="connsiteX84" fmla="*/ 1136 w 10000"/>
                <a:gd name="connsiteY84" fmla="*/ 9976 h 10000"/>
                <a:gd name="connsiteX85" fmla="*/ 1292 w 10000"/>
                <a:gd name="connsiteY85" fmla="*/ 9988 h 10000"/>
                <a:gd name="connsiteX86" fmla="*/ 1448 w 10000"/>
                <a:gd name="connsiteY86" fmla="*/ 10000 h 10000"/>
                <a:gd name="connsiteX87" fmla="*/ 1620 w 10000"/>
                <a:gd name="connsiteY87" fmla="*/ 10000 h 10000"/>
                <a:gd name="connsiteX88" fmla="*/ 8380 w 10000"/>
                <a:gd name="connsiteY88" fmla="*/ 10000 h 10000"/>
                <a:gd name="connsiteX89" fmla="*/ 8380 w 10000"/>
                <a:gd name="connsiteY89" fmla="*/ 10000 h 10000"/>
                <a:gd name="connsiteX90" fmla="*/ 8536 w 10000"/>
                <a:gd name="connsiteY90" fmla="*/ 10000 h 10000"/>
                <a:gd name="connsiteX91" fmla="*/ 8707 w 10000"/>
                <a:gd name="connsiteY91" fmla="*/ 9988 h 10000"/>
                <a:gd name="connsiteX92" fmla="*/ 8863 w 10000"/>
                <a:gd name="connsiteY92" fmla="*/ 9976 h 10000"/>
                <a:gd name="connsiteX93" fmla="*/ 9003 w 10000"/>
                <a:gd name="connsiteY93" fmla="*/ 9951 h 10000"/>
                <a:gd name="connsiteX94" fmla="*/ 9143 w 10000"/>
                <a:gd name="connsiteY94" fmla="*/ 9927 h 10000"/>
                <a:gd name="connsiteX95" fmla="*/ 9284 w 10000"/>
                <a:gd name="connsiteY95" fmla="*/ 9890 h 10000"/>
                <a:gd name="connsiteX96" fmla="*/ 9408 w 10000"/>
                <a:gd name="connsiteY96" fmla="*/ 9853 h 10000"/>
                <a:gd name="connsiteX97" fmla="*/ 9517 w 10000"/>
                <a:gd name="connsiteY97" fmla="*/ 9816 h 10000"/>
                <a:gd name="connsiteX98" fmla="*/ 9626 w 10000"/>
                <a:gd name="connsiteY98" fmla="*/ 9767 h 10000"/>
                <a:gd name="connsiteX99" fmla="*/ 9719 w 10000"/>
                <a:gd name="connsiteY99" fmla="*/ 9718 h 10000"/>
                <a:gd name="connsiteX100" fmla="*/ 9797 w 10000"/>
                <a:gd name="connsiteY100" fmla="*/ 9669 h 10000"/>
                <a:gd name="connsiteX101" fmla="*/ 9876 w 10000"/>
                <a:gd name="connsiteY101" fmla="*/ 9614 h 10000"/>
                <a:gd name="connsiteX102" fmla="*/ 9922 w 10000"/>
                <a:gd name="connsiteY102" fmla="*/ 9553 h 10000"/>
                <a:gd name="connsiteX103" fmla="*/ 9969 w 10000"/>
                <a:gd name="connsiteY103" fmla="*/ 9492 h 10000"/>
                <a:gd name="connsiteX104" fmla="*/ 9984 w 10000"/>
                <a:gd name="connsiteY104" fmla="*/ 9430 h 10000"/>
                <a:gd name="connsiteX105" fmla="*/ 10000 w 10000"/>
                <a:gd name="connsiteY105" fmla="*/ 9363 h 10000"/>
                <a:gd name="connsiteX106" fmla="*/ 10000 w 10000"/>
                <a:gd name="connsiteY106" fmla="*/ 2015 h 10000"/>
                <a:gd name="connsiteX107" fmla="*/ 10000 w 10000"/>
                <a:gd name="connsiteY107" fmla="*/ 2015 h 10000"/>
                <a:gd name="connsiteX108" fmla="*/ 10000 w 10000"/>
                <a:gd name="connsiteY108" fmla="*/ 1972 h 10000"/>
                <a:gd name="connsiteX109" fmla="*/ 10000 w 10000"/>
                <a:gd name="connsiteY109" fmla="*/ 1972 h 10000"/>
                <a:gd name="connsiteX110" fmla="*/ 10000 w 10000"/>
                <a:gd name="connsiteY110" fmla="*/ 1868 h 10000"/>
                <a:gd name="connsiteX111" fmla="*/ 9984 w 10000"/>
                <a:gd name="connsiteY111" fmla="*/ 1770 h 10000"/>
                <a:gd name="connsiteX112" fmla="*/ 9953 w 10000"/>
                <a:gd name="connsiteY112" fmla="*/ 1672 h 10000"/>
                <a:gd name="connsiteX113" fmla="*/ 9907 w 10000"/>
                <a:gd name="connsiteY113" fmla="*/ 1574 h 10000"/>
                <a:gd name="connsiteX114" fmla="*/ 9845 w 10000"/>
                <a:gd name="connsiteY114" fmla="*/ 1476 h 10000"/>
                <a:gd name="connsiteX115" fmla="*/ 9782 w 10000"/>
                <a:gd name="connsiteY115" fmla="*/ 1384 h 10000"/>
                <a:gd name="connsiteX116" fmla="*/ 9703 w 10000"/>
                <a:gd name="connsiteY116" fmla="*/ 1292 h 10000"/>
                <a:gd name="connsiteX117" fmla="*/ 9610 w 10000"/>
                <a:gd name="connsiteY117" fmla="*/ 1206 h 10000"/>
                <a:gd name="connsiteX118" fmla="*/ 9502 w 10000"/>
                <a:gd name="connsiteY118" fmla="*/ 1115 h 10000"/>
                <a:gd name="connsiteX119" fmla="*/ 9392 w 10000"/>
                <a:gd name="connsiteY119" fmla="*/ 1035 h 10000"/>
                <a:gd name="connsiteX120" fmla="*/ 9284 w 10000"/>
                <a:gd name="connsiteY120" fmla="*/ 949 h 10000"/>
                <a:gd name="connsiteX121" fmla="*/ 9143 w 10000"/>
                <a:gd name="connsiteY121" fmla="*/ 870 h 10000"/>
                <a:gd name="connsiteX122" fmla="*/ 9003 w 10000"/>
                <a:gd name="connsiteY122" fmla="*/ 796 h 10000"/>
                <a:gd name="connsiteX123" fmla="*/ 8863 w 10000"/>
                <a:gd name="connsiteY123" fmla="*/ 716 h 10000"/>
                <a:gd name="connsiteX124" fmla="*/ 8707 w 10000"/>
                <a:gd name="connsiteY124" fmla="*/ 649 h 10000"/>
                <a:gd name="connsiteX125" fmla="*/ 8536 w 10000"/>
                <a:gd name="connsiteY125" fmla="*/ 582 h 10000"/>
                <a:gd name="connsiteX126" fmla="*/ 8364 w 10000"/>
                <a:gd name="connsiteY126" fmla="*/ 514 h 10000"/>
                <a:gd name="connsiteX127" fmla="*/ 8178 w 10000"/>
                <a:gd name="connsiteY127" fmla="*/ 453 h 10000"/>
                <a:gd name="connsiteX128" fmla="*/ 7990 w 10000"/>
                <a:gd name="connsiteY128" fmla="*/ 392 h 10000"/>
                <a:gd name="connsiteX129" fmla="*/ 7788 w 10000"/>
                <a:gd name="connsiteY129" fmla="*/ 337 h 10000"/>
                <a:gd name="connsiteX130" fmla="*/ 7586 w 10000"/>
                <a:gd name="connsiteY130" fmla="*/ 288 h 10000"/>
                <a:gd name="connsiteX131" fmla="*/ 7382 w 10000"/>
                <a:gd name="connsiteY131" fmla="*/ 239 h 10000"/>
                <a:gd name="connsiteX132" fmla="*/ 7165 w 10000"/>
                <a:gd name="connsiteY132" fmla="*/ 196 h 10000"/>
                <a:gd name="connsiteX133" fmla="*/ 6947 w 10000"/>
                <a:gd name="connsiteY133" fmla="*/ 159 h 10000"/>
                <a:gd name="connsiteX134" fmla="*/ 6713 w 10000"/>
                <a:gd name="connsiteY134" fmla="*/ 122 h 10000"/>
                <a:gd name="connsiteX135" fmla="*/ 6480 w 10000"/>
                <a:gd name="connsiteY135" fmla="*/ 92 h 10000"/>
                <a:gd name="connsiteX136" fmla="*/ 6246 w 10000"/>
                <a:gd name="connsiteY136" fmla="*/ 61 h 10000"/>
                <a:gd name="connsiteX137" fmla="*/ 5997 w 10000"/>
                <a:gd name="connsiteY137" fmla="*/ 43 h 10000"/>
                <a:gd name="connsiteX138" fmla="*/ 5763 w 10000"/>
                <a:gd name="connsiteY138" fmla="*/ 24 h 10000"/>
                <a:gd name="connsiteX139" fmla="*/ 5514 w 10000"/>
                <a:gd name="connsiteY139" fmla="*/ 12 h 10000"/>
                <a:gd name="connsiteX140" fmla="*/ 5248 w 10000"/>
                <a:gd name="connsiteY140" fmla="*/ 6 h 10000"/>
                <a:gd name="connsiteX141" fmla="*/ 5000 w 10000"/>
                <a:gd name="connsiteY141" fmla="*/ 0 h 10000"/>
                <a:gd name="connsiteX142" fmla="*/ 5000 w 10000"/>
                <a:gd name="connsiteY142" fmla="*/ 0 h 10000"/>
                <a:gd name="connsiteX0" fmla="*/ 5000 w 10000"/>
                <a:gd name="connsiteY0" fmla="*/ 0 h 10000"/>
                <a:gd name="connsiteX1" fmla="*/ 5000 w 10000"/>
                <a:gd name="connsiteY1" fmla="*/ 0 h 10000"/>
                <a:gd name="connsiteX2" fmla="*/ 4641 w 10000"/>
                <a:gd name="connsiteY2" fmla="*/ 6 h 10000"/>
                <a:gd name="connsiteX3" fmla="*/ 4299 w 10000"/>
                <a:gd name="connsiteY3" fmla="*/ 18 h 10000"/>
                <a:gd name="connsiteX4" fmla="*/ 3956 w 10000"/>
                <a:gd name="connsiteY4" fmla="*/ 43 h 10000"/>
                <a:gd name="connsiteX5" fmla="*/ 3630 w 10000"/>
                <a:gd name="connsiteY5" fmla="*/ 80 h 10000"/>
                <a:gd name="connsiteX6" fmla="*/ 3302 w 10000"/>
                <a:gd name="connsiteY6" fmla="*/ 116 h 10000"/>
                <a:gd name="connsiteX7" fmla="*/ 2990 w 10000"/>
                <a:gd name="connsiteY7" fmla="*/ 165 h 10000"/>
                <a:gd name="connsiteX8" fmla="*/ 2695 w 10000"/>
                <a:gd name="connsiteY8" fmla="*/ 220 h 10000"/>
                <a:gd name="connsiteX9" fmla="*/ 2398 w 10000"/>
                <a:gd name="connsiteY9" fmla="*/ 288 h 10000"/>
                <a:gd name="connsiteX10" fmla="*/ 2118 w 10000"/>
                <a:gd name="connsiteY10" fmla="*/ 361 h 10000"/>
                <a:gd name="connsiteX11" fmla="*/ 1852 w 10000"/>
                <a:gd name="connsiteY11" fmla="*/ 435 h 10000"/>
                <a:gd name="connsiteX12" fmla="*/ 1604 w 10000"/>
                <a:gd name="connsiteY12" fmla="*/ 521 h 10000"/>
                <a:gd name="connsiteX13" fmla="*/ 1370 w 10000"/>
                <a:gd name="connsiteY13" fmla="*/ 612 h 10000"/>
                <a:gd name="connsiteX14" fmla="*/ 1152 w 10000"/>
                <a:gd name="connsiteY14" fmla="*/ 710 h 10000"/>
                <a:gd name="connsiteX15" fmla="*/ 950 w 10000"/>
                <a:gd name="connsiteY15" fmla="*/ 814 h 10000"/>
                <a:gd name="connsiteX16" fmla="*/ 762 w 10000"/>
                <a:gd name="connsiteY16" fmla="*/ 925 h 10000"/>
                <a:gd name="connsiteX17" fmla="*/ 592 w 10000"/>
                <a:gd name="connsiteY17" fmla="*/ 1035 h 10000"/>
                <a:gd name="connsiteX18" fmla="*/ 3723 w 10000"/>
                <a:gd name="connsiteY18" fmla="*/ 1035 h 10000"/>
                <a:gd name="connsiteX19" fmla="*/ 3723 w 10000"/>
                <a:gd name="connsiteY19" fmla="*/ 1035 h 10000"/>
                <a:gd name="connsiteX20" fmla="*/ 3878 w 10000"/>
                <a:gd name="connsiteY20" fmla="*/ 1004 h 10000"/>
                <a:gd name="connsiteX21" fmla="*/ 4019 w 10000"/>
                <a:gd name="connsiteY21" fmla="*/ 980 h 10000"/>
                <a:gd name="connsiteX22" fmla="*/ 4175 w 10000"/>
                <a:gd name="connsiteY22" fmla="*/ 961 h 10000"/>
                <a:gd name="connsiteX23" fmla="*/ 4331 w 10000"/>
                <a:gd name="connsiteY23" fmla="*/ 943 h 10000"/>
                <a:gd name="connsiteX24" fmla="*/ 4501 w 10000"/>
                <a:gd name="connsiteY24" fmla="*/ 931 h 10000"/>
                <a:gd name="connsiteX25" fmla="*/ 4657 w 10000"/>
                <a:gd name="connsiteY25" fmla="*/ 919 h 10000"/>
                <a:gd name="connsiteX26" fmla="*/ 4829 w 10000"/>
                <a:gd name="connsiteY26" fmla="*/ 912 h 10000"/>
                <a:gd name="connsiteX27" fmla="*/ 5000 w 10000"/>
                <a:gd name="connsiteY27" fmla="*/ 912 h 10000"/>
                <a:gd name="connsiteX28" fmla="*/ 5000 w 10000"/>
                <a:gd name="connsiteY28" fmla="*/ 912 h 10000"/>
                <a:gd name="connsiteX29" fmla="*/ 5264 w 10000"/>
                <a:gd name="connsiteY29" fmla="*/ 919 h 10000"/>
                <a:gd name="connsiteX30" fmla="*/ 5545 w 10000"/>
                <a:gd name="connsiteY30" fmla="*/ 931 h 10000"/>
                <a:gd name="connsiteX31" fmla="*/ 5794 w 10000"/>
                <a:gd name="connsiteY31" fmla="*/ 955 h 10000"/>
                <a:gd name="connsiteX32" fmla="*/ 6044 w 10000"/>
                <a:gd name="connsiteY32" fmla="*/ 992 h 10000"/>
                <a:gd name="connsiteX33" fmla="*/ 6277 w 10000"/>
                <a:gd name="connsiteY33" fmla="*/ 1041 h 10000"/>
                <a:gd name="connsiteX34" fmla="*/ 6496 w 10000"/>
                <a:gd name="connsiteY34" fmla="*/ 1090 h 10000"/>
                <a:gd name="connsiteX35" fmla="*/ 6713 w 10000"/>
                <a:gd name="connsiteY35" fmla="*/ 1151 h 10000"/>
                <a:gd name="connsiteX36" fmla="*/ 6900 w 10000"/>
                <a:gd name="connsiteY36" fmla="*/ 1219 h 10000"/>
                <a:gd name="connsiteX37" fmla="*/ 7072 w 10000"/>
                <a:gd name="connsiteY37" fmla="*/ 1298 h 10000"/>
                <a:gd name="connsiteX38" fmla="*/ 7227 w 10000"/>
                <a:gd name="connsiteY38" fmla="*/ 1378 h 10000"/>
                <a:gd name="connsiteX39" fmla="*/ 7367 w 10000"/>
                <a:gd name="connsiteY39" fmla="*/ 1464 h 10000"/>
                <a:gd name="connsiteX40" fmla="*/ 7476 w 10000"/>
                <a:gd name="connsiteY40" fmla="*/ 1555 h 10000"/>
                <a:gd name="connsiteX41" fmla="*/ 7570 w 10000"/>
                <a:gd name="connsiteY41" fmla="*/ 1653 h 10000"/>
                <a:gd name="connsiteX42" fmla="*/ 7632 w 10000"/>
                <a:gd name="connsiteY42" fmla="*/ 1758 h 10000"/>
                <a:gd name="connsiteX43" fmla="*/ 7679 w 10000"/>
                <a:gd name="connsiteY43" fmla="*/ 1862 h 10000"/>
                <a:gd name="connsiteX44" fmla="*/ 7694 w 10000"/>
                <a:gd name="connsiteY44" fmla="*/ 1972 h 10000"/>
                <a:gd name="connsiteX45" fmla="*/ 7694 w 10000"/>
                <a:gd name="connsiteY45" fmla="*/ 1972 h 10000"/>
                <a:gd name="connsiteX46" fmla="*/ 7679 w 10000"/>
                <a:gd name="connsiteY46" fmla="*/ 2070 h 10000"/>
                <a:gd name="connsiteX47" fmla="*/ 7648 w 10000"/>
                <a:gd name="connsiteY47" fmla="*/ 2162 h 10000"/>
                <a:gd name="connsiteX48" fmla="*/ 7601 w 10000"/>
                <a:gd name="connsiteY48" fmla="*/ 2260 h 10000"/>
                <a:gd name="connsiteX49" fmla="*/ 7539 w 10000"/>
                <a:gd name="connsiteY49" fmla="*/ 2352 h 10000"/>
                <a:gd name="connsiteX50" fmla="*/ 7445 w 10000"/>
                <a:gd name="connsiteY50" fmla="*/ 2443 h 10000"/>
                <a:gd name="connsiteX51" fmla="*/ 7351 w 10000"/>
                <a:gd name="connsiteY51" fmla="*/ 2535 h 10000"/>
                <a:gd name="connsiteX52" fmla="*/ 7227 w 10000"/>
                <a:gd name="connsiteY52" fmla="*/ 2621 h 10000"/>
                <a:gd name="connsiteX53" fmla="*/ 7088 w 10000"/>
                <a:gd name="connsiteY53" fmla="*/ 2713 h 10000"/>
                <a:gd name="connsiteX54" fmla="*/ 6947 w 10000"/>
                <a:gd name="connsiteY54" fmla="*/ 2799 h 10000"/>
                <a:gd name="connsiteX55" fmla="*/ 6776 w 10000"/>
                <a:gd name="connsiteY55" fmla="*/ 2884 h 10000"/>
                <a:gd name="connsiteX56" fmla="*/ 6604 w 10000"/>
                <a:gd name="connsiteY56" fmla="*/ 2970 h 10000"/>
                <a:gd name="connsiteX57" fmla="*/ 6403 w 10000"/>
                <a:gd name="connsiteY57" fmla="*/ 3056 h 10000"/>
                <a:gd name="connsiteX58" fmla="*/ 6199 w 10000"/>
                <a:gd name="connsiteY58" fmla="*/ 3135 h 10000"/>
                <a:gd name="connsiteX59" fmla="*/ 5981 w 10000"/>
                <a:gd name="connsiteY59" fmla="*/ 3221 h 10000"/>
                <a:gd name="connsiteX60" fmla="*/ 5498 w 10000"/>
                <a:gd name="connsiteY60" fmla="*/ 3380 h 10000"/>
                <a:gd name="connsiteX61" fmla="*/ 4984 w 10000"/>
                <a:gd name="connsiteY61" fmla="*/ 3539 h 10000"/>
                <a:gd name="connsiteX62" fmla="*/ 4424 w 10000"/>
                <a:gd name="connsiteY62" fmla="*/ 3699 h 10000"/>
                <a:gd name="connsiteX63" fmla="*/ 3847 w 10000"/>
                <a:gd name="connsiteY63" fmla="*/ 3852 h 10000"/>
                <a:gd name="connsiteX64" fmla="*/ 3224 w 10000"/>
                <a:gd name="connsiteY64" fmla="*/ 3999 h 10000"/>
                <a:gd name="connsiteX65" fmla="*/ 2586 w 10000"/>
                <a:gd name="connsiteY65" fmla="*/ 4152 h 10000"/>
                <a:gd name="connsiteX66" fmla="*/ 1915 w 10000"/>
                <a:gd name="connsiteY66" fmla="*/ 4299 h 10000"/>
                <a:gd name="connsiteX67" fmla="*/ 561 w 10000"/>
                <a:gd name="connsiteY67" fmla="*/ 4593 h 10000"/>
                <a:gd name="connsiteX68" fmla="*/ 561 w 10000"/>
                <a:gd name="connsiteY68" fmla="*/ 4593 h 10000"/>
                <a:gd name="connsiteX69" fmla="*/ 0 w 10000"/>
                <a:gd name="connsiteY69" fmla="*/ 5101 h 10000"/>
                <a:gd name="connsiteX70" fmla="*/ 0 w 10000"/>
                <a:gd name="connsiteY70" fmla="*/ 9363 h 10000"/>
                <a:gd name="connsiteX71" fmla="*/ 0 w 10000"/>
                <a:gd name="connsiteY71" fmla="*/ 9363 h 10000"/>
                <a:gd name="connsiteX72" fmla="*/ 0 w 10000"/>
                <a:gd name="connsiteY72" fmla="*/ 9430 h 10000"/>
                <a:gd name="connsiteX73" fmla="*/ 31 w 10000"/>
                <a:gd name="connsiteY73" fmla="*/ 9492 h 10000"/>
                <a:gd name="connsiteX74" fmla="*/ 62 w 10000"/>
                <a:gd name="connsiteY74" fmla="*/ 9553 h 10000"/>
                <a:gd name="connsiteX75" fmla="*/ 124 w 10000"/>
                <a:gd name="connsiteY75" fmla="*/ 9614 h 10000"/>
                <a:gd name="connsiteX76" fmla="*/ 187 w 10000"/>
                <a:gd name="connsiteY76" fmla="*/ 9669 h 10000"/>
                <a:gd name="connsiteX77" fmla="*/ 264 w 10000"/>
                <a:gd name="connsiteY77" fmla="*/ 9718 h 10000"/>
                <a:gd name="connsiteX78" fmla="*/ 358 w 10000"/>
                <a:gd name="connsiteY78" fmla="*/ 9767 h 10000"/>
                <a:gd name="connsiteX79" fmla="*/ 467 w 10000"/>
                <a:gd name="connsiteY79" fmla="*/ 9816 h 10000"/>
                <a:gd name="connsiteX80" fmla="*/ 576 w 10000"/>
                <a:gd name="connsiteY80" fmla="*/ 9853 h 10000"/>
                <a:gd name="connsiteX81" fmla="*/ 700 w 10000"/>
                <a:gd name="connsiteY81" fmla="*/ 9890 h 10000"/>
                <a:gd name="connsiteX82" fmla="*/ 841 w 10000"/>
                <a:gd name="connsiteY82" fmla="*/ 9927 h 10000"/>
                <a:gd name="connsiteX83" fmla="*/ 981 w 10000"/>
                <a:gd name="connsiteY83" fmla="*/ 9951 h 10000"/>
                <a:gd name="connsiteX84" fmla="*/ 1136 w 10000"/>
                <a:gd name="connsiteY84" fmla="*/ 9976 h 10000"/>
                <a:gd name="connsiteX85" fmla="*/ 1292 w 10000"/>
                <a:gd name="connsiteY85" fmla="*/ 9988 h 10000"/>
                <a:gd name="connsiteX86" fmla="*/ 1448 w 10000"/>
                <a:gd name="connsiteY86" fmla="*/ 10000 h 10000"/>
                <a:gd name="connsiteX87" fmla="*/ 1620 w 10000"/>
                <a:gd name="connsiteY87" fmla="*/ 10000 h 10000"/>
                <a:gd name="connsiteX88" fmla="*/ 8380 w 10000"/>
                <a:gd name="connsiteY88" fmla="*/ 10000 h 10000"/>
                <a:gd name="connsiteX89" fmla="*/ 8380 w 10000"/>
                <a:gd name="connsiteY89" fmla="*/ 10000 h 10000"/>
                <a:gd name="connsiteX90" fmla="*/ 8536 w 10000"/>
                <a:gd name="connsiteY90" fmla="*/ 10000 h 10000"/>
                <a:gd name="connsiteX91" fmla="*/ 8707 w 10000"/>
                <a:gd name="connsiteY91" fmla="*/ 9988 h 10000"/>
                <a:gd name="connsiteX92" fmla="*/ 8863 w 10000"/>
                <a:gd name="connsiteY92" fmla="*/ 9976 h 10000"/>
                <a:gd name="connsiteX93" fmla="*/ 9003 w 10000"/>
                <a:gd name="connsiteY93" fmla="*/ 9951 h 10000"/>
                <a:gd name="connsiteX94" fmla="*/ 9143 w 10000"/>
                <a:gd name="connsiteY94" fmla="*/ 9927 h 10000"/>
                <a:gd name="connsiteX95" fmla="*/ 9284 w 10000"/>
                <a:gd name="connsiteY95" fmla="*/ 9890 h 10000"/>
                <a:gd name="connsiteX96" fmla="*/ 9408 w 10000"/>
                <a:gd name="connsiteY96" fmla="*/ 9853 h 10000"/>
                <a:gd name="connsiteX97" fmla="*/ 9517 w 10000"/>
                <a:gd name="connsiteY97" fmla="*/ 9816 h 10000"/>
                <a:gd name="connsiteX98" fmla="*/ 9626 w 10000"/>
                <a:gd name="connsiteY98" fmla="*/ 9767 h 10000"/>
                <a:gd name="connsiteX99" fmla="*/ 9719 w 10000"/>
                <a:gd name="connsiteY99" fmla="*/ 9718 h 10000"/>
                <a:gd name="connsiteX100" fmla="*/ 9797 w 10000"/>
                <a:gd name="connsiteY100" fmla="*/ 9669 h 10000"/>
                <a:gd name="connsiteX101" fmla="*/ 9876 w 10000"/>
                <a:gd name="connsiteY101" fmla="*/ 9614 h 10000"/>
                <a:gd name="connsiteX102" fmla="*/ 9922 w 10000"/>
                <a:gd name="connsiteY102" fmla="*/ 9553 h 10000"/>
                <a:gd name="connsiteX103" fmla="*/ 9969 w 10000"/>
                <a:gd name="connsiteY103" fmla="*/ 9492 h 10000"/>
                <a:gd name="connsiteX104" fmla="*/ 9984 w 10000"/>
                <a:gd name="connsiteY104" fmla="*/ 9430 h 10000"/>
                <a:gd name="connsiteX105" fmla="*/ 10000 w 10000"/>
                <a:gd name="connsiteY105" fmla="*/ 9363 h 10000"/>
                <a:gd name="connsiteX106" fmla="*/ 10000 w 10000"/>
                <a:gd name="connsiteY106" fmla="*/ 2015 h 10000"/>
                <a:gd name="connsiteX107" fmla="*/ 10000 w 10000"/>
                <a:gd name="connsiteY107" fmla="*/ 2015 h 10000"/>
                <a:gd name="connsiteX108" fmla="*/ 10000 w 10000"/>
                <a:gd name="connsiteY108" fmla="*/ 1972 h 10000"/>
                <a:gd name="connsiteX109" fmla="*/ 10000 w 10000"/>
                <a:gd name="connsiteY109" fmla="*/ 1972 h 10000"/>
                <a:gd name="connsiteX110" fmla="*/ 10000 w 10000"/>
                <a:gd name="connsiteY110" fmla="*/ 1868 h 10000"/>
                <a:gd name="connsiteX111" fmla="*/ 9984 w 10000"/>
                <a:gd name="connsiteY111" fmla="*/ 1770 h 10000"/>
                <a:gd name="connsiteX112" fmla="*/ 9953 w 10000"/>
                <a:gd name="connsiteY112" fmla="*/ 1672 h 10000"/>
                <a:gd name="connsiteX113" fmla="*/ 9907 w 10000"/>
                <a:gd name="connsiteY113" fmla="*/ 1574 h 10000"/>
                <a:gd name="connsiteX114" fmla="*/ 9845 w 10000"/>
                <a:gd name="connsiteY114" fmla="*/ 1476 h 10000"/>
                <a:gd name="connsiteX115" fmla="*/ 9782 w 10000"/>
                <a:gd name="connsiteY115" fmla="*/ 1384 h 10000"/>
                <a:gd name="connsiteX116" fmla="*/ 9703 w 10000"/>
                <a:gd name="connsiteY116" fmla="*/ 1292 h 10000"/>
                <a:gd name="connsiteX117" fmla="*/ 9610 w 10000"/>
                <a:gd name="connsiteY117" fmla="*/ 1206 h 10000"/>
                <a:gd name="connsiteX118" fmla="*/ 9502 w 10000"/>
                <a:gd name="connsiteY118" fmla="*/ 1115 h 10000"/>
                <a:gd name="connsiteX119" fmla="*/ 9392 w 10000"/>
                <a:gd name="connsiteY119" fmla="*/ 1035 h 10000"/>
                <a:gd name="connsiteX120" fmla="*/ 9284 w 10000"/>
                <a:gd name="connsiteY120" fmla="*/ 949 h 10000"/>
                <a:gd name="connsiteX121" fmla="*/ 9143 w 10000"/>
                <a:gd name="connsiteY121" fmla="*/ 870 h 10000"/>
                <a:gd name="connsiteX122" fmla="*/ 9003 w 10000"/>
                <a:gd name="connsiteY122" fmla="*/ 796 h 10000"/>
                <a:gd name="connsiteX123" fmla="*/ 8863 w 10000"/>
                <a:gd name="connsiteY123" fmla="*/ 716 h 10000"/>
                <a:gd name="connsiteX124" fmla="*/ 8707 w 10000"/>
                <a:gd name="connsiteY124" fmla="*/ 649 h 10000"/>
                <a:gd name="connsiteX125" fmla="*/ 8536 w 10000"/>
                <a:gd name="connsiteY125" fmla="*/ 582 h 10000"/>
                <a:gd name="connsiteX126" fmla="*/ 8364 w 10000"/>
                <a:gd name="connsiteY126" fmla="*/ 514 h 10000"/>
                <a:gd name="connsiteX127" fmla="*/ 8178 w 10000"/>
                <a:gd name="connsiteY127" fmla="*/ 453 h 10000"/>
                <a:gd name="connsiteX128" fmla="*/ 7990 w 10000"/>
                <a:gd name="connsiteY128" fmla="*/ 392 h 10000"/>
                <a:gd name="connsiteX129" fmla="*/ 7788 w 10000"/>
                <a:gd name="connsiteY129" fmla="*/ 337 h 10000"/>
                <a:gd name="connsiteX130" fmla="*/ 7586 w 10000"/>
                <a:gd name="connsiteY130" fmla="*/ 288 h 10000"/>
                <a:gd name="connsiteX131" fmla="*/ 7382 w 10000"/>
                <a:gd name="connsiteY131" fmla="*/ 239 h 10000"/>
                <a:gd name="connsiteX132" fmla="*/ 7165 w 10000"/>
                <a:gd name="connsiteY132" fmla="*/ 196 h 10000"/>
                <a:gd name="connsiteX133" fmla="*/ 6947 w 10000"/>
                <a:gd name="connsiteY133" fmla="*/ 159 h 10000"/>
                <a:gd name="connsiteX134" fmla="*/ 6713 w 10000"/>
                <a:gd name="connsiteY134" fmla="*/ 122 h 10000"/>
                <a:gd name="connsiteX135" fmla="*/ 6480 w 10000"/>
                <a:gd name="connsiteY135" fmla="*/ 92 h 10000"/>
                <a:gd name="connsiteX136" fmla="*/ 6246 w 10000"/>
                <a:gd name="connsiteY136" fmla="*/ 61 h 10000"/>
                <a:gd name="connsiteX137" fmla="*/ 5997 w 10000"/>
                <a:gd name="connsiteY137" fmla="*/ 43 h 10000"/>
                <a:gd name="connsiteX138" fmla="*/ 5763 w 10000"/>
                <a:gd name="connsiteY138" fmla="*/ 24 h 10000"/>
                <a:gd name="connsiteX139" fmla="*/ 5514 w 10000"/>
                <a:gd name="connsiteY139" fmla="*/ 12 h 10000"/>
                <a:gd name="connsiteX140" fmla="*/ 5248 w 10000"/>
                <a:gd name="connsiteY140" fmla="*/ 6 h 10000"/>
                <a:gd name="connsiteX141" fmla="*/ 5000 w 10000"/>
                <a:gd name="connsiteY141" fmla="*/ 0 h 10000"/>
                <a:gd name="connsiteX142" fmla="*/ 5000 w 10000"/>
                <a:gd name="connsiteY142" fmla="*/ 0 h 10000"/>
                <a:gd name="connsiteX0" fmla="*/ 5000 w 10000"/>
                <a:gd name="connsiteY0" fmla="*/ 0 h 10000"/>
                <a:gd name="connsiteX1" fmla="*/ 5000 w 10000"/>
                <a:gd name="connsiteY1" fmla="*/ 0 h 10000"/>
                <a:gd name="connsiteX2" fmla="*/ 4641 w 10000"/>
                <a:gd name="connsiteY2" fmla="*/ 6 h 10000"/>
                <a:gd name="connsiteX3" fmla="*/ 4299 w 10000"/>
                <a:gd name="connsiteY3" fmla="*/ 18 h 10000"/>
                <a:gd name="connsiteX4" fmla="*/ 3956 w 10000"/>
                <a:gd name="connsiteY4" fmla="*/ 43 h 10000"/>
                <a:gd name="connsiteX5" fmla="*/ 3630 w 10000"/>
                <a:gd name="connsiteY5" fmla="*/ 80 h 10000"/>
                <a:gd name="connsiteX6" fmla="*/ 3302 w 10000"/>
                <a:gd name="connsiteY6" fmla="*/ 116 h 10000"/>
                <a:gd name="connsiteX7" fmla="*/ 2990 w 10000"/>
                <a:gd name="connsiteY7" fmla="*/ 165 h 10000"/>
                <a:gd name="connsiteX8" fmla="*/ 2695 w 10000"/>
                <a:gd name="connsiteY8" fmla="*/ 220 h 10000"/>
                <a:gd name="connsiteX9" fmla="*/ 2398 w 10000"/>
                <a:gd name="connsiteY9" fmla="*/ 288 h 10000"/>
                <a:gd name="connsiteX10" fmla="*/ 2118 w 10000"/>
                <a:gd name="connsiteY10" fmla="*/ 361 h 10000"/>
                <a:gd name="connsiteX11" fmla="*/ 1852 w 10000"/>
                <a:gd name="connsiteY11" fmla="*/ 435 h 10000"/>
                <a:gd name="connsiteX12" fmla="*/ 1604 w 10000"/>
                <a:gd name="connsiteY12" fmla="*/ 521 h 10000"/>
                <a:gd name="connsiteX13" fmla="*/ 1370 w 10000"/>
                <a:gd name="connsiteY13" fmla="*/ 612 h 10000"/>
                <a:gd name="connsiteX14" fmla="*/ 1152 w 10000"/>
                <a:gd name="connsiteY14" fmla="*/ 710 h 10000"/>
                <a:gd name="connsiteX15" fmla="*/ 950 w 10000"/>
                <a:gd name="connsiteY15" fmla="*/ 814 h 10000"/>
                <a:gd name="connsiteX16" fmla="*/ 762 w 10000"/>
                <a:gd name="connsiteY16" fmla="*/ 925 h 10000"/>
                <a:gd name="connsiteX17" fmla="*/ 592 w 10000"/>
                <a:gd name="connsiteY17" fmla="*/ 1035 h 10000"/>
                <a:gd name="connsiteX18" fmla="*/ 3723 w 10000"/>
                <a:gd name="connsiteY18" fmla="*/ 1035 h 10000"/>
                <a:gd name="connsiteX19" fmla="*/ 3723 w 10000"/>
                <a:gd name="connsiteY19" fmla="*/ 1035 h 10000"/>
                <a:gd name="connsiteX20" fmla="*/ 3878 w 10000"/>
                <a:gd name="connsiteY20" fmla="*/ 1004 h 10000"/>
                <a:gd name="connsiteX21" fmla="*/ 4019 w 10000"/>
                <a:gd name="connsiteY21" fmla="*/ 980 h 10000"/>
                <a:gd name="connsiteX22" fmla="*/ 4175 w 10000"/>
                <a:gd name="connsiteY22" fmla="*/ 961 h 10000"/>
                <a:gd name="connsiteX23" fmla="*/ 4331 w 10000"/>
                <a:gd name="connsiteY23" fmla="*/ 943 h 10000"/>
                <a:gd name="connsiteX24" fmla="*/ 4501 w 10000"/>
                <a:gd name="connsiteY24" fmla="*/ 931 h 10000"/>
                <a:gd name="connsiteX25" fmla="*/ 4657 w 10000"/>
                <a:gd name="connsiteY25" fmla="*/ 919 h 10000"/>
                <a:gd name="connsiteX26" fmla="*/ 4829 w 10000"/>
                <a:gd name="connsiteY26" fmla="*/ 912 h 10000"/>
                <a:gd name="connsiteX27" fmla="*/ 5000 w 10000"/>
                <a:gd name="connsiteY27" fmla="*/ 912 h 10000"/>
                <a:gd name="connsiteX28" fmla="*/ 5000 w 10000"/>
                <a:gd name="connsiteY28" fmla="*/ 912 h 10000"/>
                <a:gd name="connsiteX29" fmla="*/ 5264 w 10000"/>
                <a:gd name="connsiteY29" fmla="*/ 919 h 10000"/>
                <a:gd name="connsiteX30" fmla="*/ 5545 w 10000"/>
                <a:gd name="connsiteY30" fmla="*/ 931 h 10000"/>
                <a:gd name="connsiteX31" fmla="*/ 5794 w 10000"/>
                <a:gd name="connsiteY31" fmla="*/ 955 h 10000"/>
                <a:gd name="connsiteX32" fmla="*/ 6044 w 10000"/>
                <a:gd name="connsiteY32" fmla="*/ 992 h 10000"/>
                <a:gd name="connsiteX33" fmla="*/ 6277 w 10000"/>
                <a:gd name="connsiteY33" fmla="*/ 1041 h 10000"/>
                <a:gd name="connsiteX34" fmla="*/ 6496 w 10000"/>
                <a:gd name="connsiteY34" fmla="*/ 1090 h 10000"/>
                <a:gd name="connsiteX35" fmla="*/ 6713 w 10000"/>
                <a:gd name="connsiteY35" fmla="*/ 1151 h 10000"/>
                <a:gd name="connsiteX36" fmla="*/ 6900 w 10000"/>
                <a:gd name="connsiteY36" fmla="*/ 1219 h 10000"/>
                <a:gd name="connsiteX37" fmla="*/ 7072 w 10000"/>
                <a:gd name="connsiteY37" fmla="*/ 1298 h 10000"/>
                <a:gd name="connsiteX38" fmla="*/ 7227 w 10000"/>
                <a:gd name="connsiteY38" fmla="*/ 1378 h 10000"/>
                <a:gd name="connsiteX39" fmla="*/ 7367 w 10000"/>
                <a:gd name="connsiteY39" fmla="*/ 1464 h 10000"/>
                <a:gd name="connsiteX40" fmla="*/ 7476 w 10000"/>
                <a:gd name="connsiteY40" fmla="*/ 1555 h 10000"/>
                <a:gd name="connsiteX41" fmla="*/ 7570 w 10000"/>
                <a:gd name="connsiteY41" fmla="*/ 1653 h 10000"/>
                <a:gd name="connsiteX42" fmla="*/ 7632 w 10000"/>
                <a:gd name="connsiteY42" fmla="*/ 1758 h 10000"/>
                <a:gd name="connsiteX43" fmla="*/ 7679 w 10000"/>
                <a:gd name="connsiteY43" fmla="*/ 1862 h 10000"/>
                <a:gd name="connsiteX44" fmla="*/ 7694 w 10000"/>
                <a:gd name="connsiteY44" fmla="*/ 1972 h 10000"/>
                <a:gd name="connsiteX45" fmla="*/ 7694 w 10000"/>
                <a:gd name="connsiteY45" fmla="*/ 1972 h 10000"/>
                <a:gd name="connsiteX46" fmla="*/ 7679 w 10000"/>
                <a:gd name="connsiteY46" fmla="*/ 2070 h 10000"/>
                <a:gd name="connsiteX47" fmla="*/ 7648 w 10000"/>
                <a:gd name="connsiteY47" fmla="*/ 2162 h 10000"/>
                <a:gd name="connsiteX48" fmla="*/ 7601 w 10000"/>
                <a:gd name="connsiteY48" fmla="*/ 2260 h 10000"/>
                <a:gd name="connsiteX49" fmla="*/ 7539 w 10000"/>
                <a:gd name="connsiteY49" fmla="*/ 2352 h 10000"/>
                <a:gd name="connsiteX50" fmla="*/ 7445 w 10000"/>
                <a:gd name="connsiteY50" fmla="*/ 2443 h 10000"/>
                <a:gd name="connsiteX51" fmla="*/ 7351 w 10000"/>
                <a:gd name="connsiteY51" fmla="*/ 2535 h 10000"/>
                <a:gd name="connsiteX52" fmla="*/ 7227 w 10000"/>
                <a:gd name="connsiteY52" fmla="*/ 2621 h 10000"/>
                <a:gd name="connsiteX53" fmla="*/ 7088 w 10000"/>
                <a:gd name="connsiteY53" fmla="*/ 2713 h 10000"/>
                <a:gd name="connsiteX54" fmla="*/ 6947 w 10000"/>
                <a:gd name="connsiteY54" fmla="*/ 2799 h 10000"/>
                <a:gd name="connsiteX55" fmla="*/ 6776 w 10000"/>
                <a:gd name="connsiteY55" fmla="*/ 2884 h 10000"/>
                <a:gd name="connsiteX56" fmla="*/ 6604 w 10000"/>
                <a:gd name="connsiteY56" fmla="*/ 2970 h 10000"/>
                <a:gd name="connsiteX57" fmla="*/ 6403 w 10000"/>
                <a:gd name="connsiteY57" fmla="*/ 3056 h 10000"/>
                <a:gd name="connsiteX58" fmla="*/ 6199 w 10000"/>
                <a:gd name="connsiteY58" fmla="*/ 3135 h 10000"/>
                <a:gd name="connsiteX59" fmla="*/ 5981 w 10000"/>
                <a:gd name="connsiteY59" fmla="*/ 3221 h 10000"/>
                <a:gd name="connsiteX60" fmla="*/ 5498 w 10000"/>
                <a:gd name="connsiteY60" fmla="*/ 3380 h 10000"/>
                <a:gd name="connsiteX61" fmla="*/ 4984 w 10000"/>
                <a:gd name="connsiteY61" fmla="*/ 3539 h 10000"/>
                <a:gd name="connsiteX62" fmla="*/ 4424 w 10000"/>
                <a:gd name="connsiteY62" fmla="*/ 3699 h 10000"/>
                <a:gd name="connsiteX63" fmla="*/ 3847 w 10000"/>
                <a:gd name="connsiteY63" fmla="*/ 3852 h 10000"/>
                <a:gd name="connsiteX64" fmla="*/ 3224 w 10000"/>
                <a:gd name="connsiteY64" fmla="*/ 3999 h 10000"/>
                <a:gd name="connsiteX65" fmla="*/ 2586 w 10000"/>
                <a:gd name="connsiteY65" fmla="*/ 4152 h 10000"/>
                <a:gd name="connsiteX66" fmla="*/ 1915 w 10000"/>
                <a:gd name="connsiteY66" fmla="*/ 4299 h 10000"/>
                <a:gd name="connsiteX67" fmla="*/ 561 w 10000"/>
                <a:gd name="connsiteY67" fmla="*/ 4593 h 10000"/>
                <a:gd name="connsiteX68" fmla="*/ 561 w 10000"/>
                <a:gd name="connsiteY68" fmla="*/ 4593 h 10000"/>
                <a:gd name="connsiteX69" fmla="*/ 0 w 10000"/>
                <a:gd name="connsiteY69" fmla="*/ 5101 h 10000"/>
                <a:gd name="connsiteX70" fmla="*/ 0 w 10000"/>
                <a:gd name="connsiteY70" fmla="*/ 9363 h 10000"/>
                <a:gd name="connsiteX71" fmla="*/ 0 w 10000"/>
                <a:gd name="connsiteY71" fmla="*/ 9363 h 10000"/>
                <a:gd name="connsiteX72" fmla="*/ 0 w 10000"/>
                <a:gd name="connsiteY72" fmla="*/ 9430 h 10000"/>
                <a:gd name="connsiteX73" fmla="*/ 31 w 10000"/>
                <a:gd name="connsiteY73" fmla="*/ 9492 h 10000"/>
                <a:gd name="connsiteX74" fmla="*/ 62 w 10000"/>
                <a:gd name="connsiteY74" fmla="*/ 9553 h 10000"/>
                <a:gd name="connsiteX75" fmla="*/ 124 w 10000"/>
                <a:gd name="connsiteY75" fmla="*/ 9614 h 10000"/>
                <a:gd name="connsiteX76" fmla="*/ 187 w 10000"/>
                <a:gd name="connsiteY76" fmla="*/ 9669 h 10000"/>
                <a:gd name="connsiteX77" fmla="*/ 264 w 10000"/>
                <a:gd name="connsiteY77" fmla="*/ 9718 h 10000"/>
                <a:gd name="connsiteX78" fmla="*/ 358 w 10000"/>
                <a:gd name="connsiteY78" fmla="*/ 9767 h 10000"/>
                <a:gd name="connsiteX79" fmla="*/ 467 w 10000"/>
                <a:gd name="connsiteY79" fmla="*/ 9816 h 10000"/>
                <a:gd name="connsiteX80" fmla="*/ 576 w 10000"/>
                <a:gd name="connsiteY80" fmla="*/ 9853 h 10000"/>
                <a:gd name="connsiteX81" fmla="*/ 700 w 10000"/>
                <a:gd name="connsiteY81" fmla="*/ 9890 h 10000"/>
                <a:gd name="connsiteX82" fmla="*/ 841 w 10000"/>
                <a:gd name="connsiteY82" fmla="*/ 9927 h 10000"/>
                <a:gd name="connsiteX83" fmla="*/ 981 w 10000"/>
                <a:gd name="connsiteY83" fmla="*/ 9951 h 10000"/>
                <a:gd name="connsiteX84" fmla="*/ 1136 w 10000"/>
                <a:gd name="connsiteY84" fmla="*/ 9976 h 10000"/>
                <a:gd name="connsiteX85" fmla="*/ 1292 w 10000"/>
                <a:gd name="connsiteY85" fmla="*/ 9988 h 10000"/>
                <a:gd name="connsiteX86" fmla="*/ 1448 w 10000"/>
                <a:gd name="connsiteY86" fmla="*/ 10000 h 10000"/>
                <a:gd name="connsiteX87" fmla="*/ 1620 w 10000"/>
                <a:gd name="connsiteY87" fmla="*/ 10000 h 10000"/>
                <a:gd name="connsiteX88" fmla="*/ 8380 w 10000"/>
                <a:gd name="connsiteY88" fmla="*/ 10000 h 10000"/>
                <a:gd name="connsiteX89" fmla="*/ 8380 w 10000"/>
                <a:gd name="connsiteY89" fmla="*/ 10000 h 10000"/>
                <a:gd name="connsiteX90" fmla="*/ 8536 w 10000"/>
                <a:gd name="connsiteY90" fmla="*/ 10000 h 10000"/>
                <a:gd name="connsiteX91" fmla="*/ 8707 w 10000"/>
                <a:gd name="connsiteY91" fmla="*/ 9988 h 10000"/>
                <a:gd name="connsiteX92" fmla="*/ 8863 w 10000"/>
                <a:gd name="connsiteY92" fmla="*/ 9976 h 10000"/>
                <a:gd name="connsiteX93" fmla="*/ 9003 w 10000"/>
                <a:gd name="connsiteY93" fmla="*/ 9951 h 10000"/>
                <a:gd name="connsiteX94" fmla="*/ 9143 w 10000"/>
                <a:gd name="connsiteY94" fmla="*/ 9927 h 10000"/>
                <a:gd name="connsiteX95" fmla="*/ 9284 w 10000"/>
                <a:gd name="connsiteY95" fmla="*/ 9890 h 10000"/>
                <a:gd name="connsiteX96" fmla="*/ 9408 w 10000"/>
                <a:gd name="connsiteY96" fmla="*/ 9853 h 10000"/>
                <a:gd name="connsiteX97" fmla="*/ 9517 w 10000"/>
                <a:gd name="connsiteY97" fmla="*/ 9816 h 10000"/>
                <a:gd name="connsiteX98" fmla="*/ 9626 w 10000"/>
                <a:gd name="connsiteY98" fmla="*/ 9767 h 10000"/>
                <a:gd name="connsiteX99" fmla="*/ 9719 w 10000"/>
                <a:gd name="connsiteY99" fmla="*/ 9718 h 10000"/>
                <a:gd name="connsiteX100" fmla="*/ 9797 w 10000"/>
                <a:gd name="connsiteY100" fmla="*/ 9669 h 10000"/>
                <a:gd name="connsiteX101" fmla="*/ 9876 w 10000"/>
                <a:gd name="connsiteY101" fmla="*/ 9614 h 10000"/>
                <a:gd name="connsiteX102" fmla="*/ 9922 w 10000"/>
                <a:gd name="connsiteY102" fmla="*/ 9553 h 10000"/>
                <a:gd name="connsiteX103" fmla="*/ 9969 w 10000"/>
                <a:gd name="connsiteY103" fmla="*/ 9492 h 10000"/>
                <a:gd name="connsiteX104" fmla="*/ 9984 w 10000"/>
                <a:gd name="connsiteY104" fmla="*/ 9430 h 10000"/>
                <a:gd name="connsiteX105" fmla="*/ 10000 w 10000"/>
                <a:gd name="connsiteY105" fmla="*/ 9363 h 10000"/>
                <a:gd name="connsiteX106" fmla="*/ 10000 w 10000"/>
                <a:gd name="connsiteY106" fmla="*/ 2015 h 10000"/>
                <a:gd name="connsiteX107" fmla="*/ 10000 w 10000"/>
                <a:gd name="connsiteY107" fmla="*/ 2015 h 10000"/>
                <a:gd name="connsiteX108" fmla="*/ 10000 w 10000"/>
                <a:gd name="connsiteY108" fmla="*/ 1972 h 10000"/>
                <a:gd name="connsiteX109" fmla="*/ 10000 w 10000"/>
                <a:gd name="connsiteY109" fmla="*/ 1972 h 10000"/>
                <a:gd name="connsiteX110" fmla="*/ 10000 w 10000"/>
                <a:gd name="connsiteY110" fmla="*/ 1868 h 10000"/>
                <a:gd name="connsiteX111" fmla="*/ 9984 w 10000"/>
                <a:gd name="connsiteY111" fmla="*/ 1770 h 10000"/>
                <a:gd name="connsiteX112" fmla="*/ 9953 w 10000"/>
                <a:gd name="connsiteY112" fmla="*/ 1672 h 10000"/>
                <a:gd name="connsiteX113" fmla="*/ 9907 w 10000"/>
                <a:gd name="connsiteY113" fmla="*/ 1574 h 10000"/>
                <a:gd name="connsiteX114" fmla="*/ 9845 w 10000"/>
                <a:gd name="connsiteY114" fmla="*/ 1476 h 10000"/>
                <a:gd name="connsiteX115" fmla="*/ 9782 w 10000"/>
                <a:gd name="connsiteY115" fmla="*/ 1384 h 10000"/>
                <a:gd name="connsiteX116" fmla="*/ 9703 w 10000"/>
                <a:gd name="connsiteY116" fmla="*/ 1292 h 10000"/>
                <a:gd name="connsiteX117" fmla="*/ 9610 w 10000"/>
                <a:gd name="connsiteY117" fmla="*/ 1206 h 10000"/>
                <a:gd name="connsiteX118" fmla="*/ 9502 w 10000"/>
                <a:gd name="connsiteY118" fmla="*/ 1115 h 10000"/>
                <a:gd name="connsiteX119" fmla="*/ 9392 w 10000"/>
                <a:gd name="connsiteY119" fmla="*/ 1035 h 10000"/>
                <a:gd name="connsiteX120" fmla="*/ 9284 w 10000"/>
                <a:gd name="connsiteY120" fmla="*/ 949 h 10000"/>
                <a:gd name="connsiteX121" fmla="*/ 9143 w 10000"/>
                <a:gd name="connsiteY121" fmla="*/ 870 h 10000"/>
                <a:gd name="connsiteX122" fmla="*/ 9003 w 10000"/>
                <a:gd name="connsiteY122" fmla="*/ 796 h 10000"/>
                <a:gd name="connsiteX123" fmla="*/ 8863 w 10000"/>
                <a:gd name="connsiteY123" fmla="*/ 716 h 10000"/>
                <a:gd name="connsiteX124" fmla="*/ 8707 w 10000"/>
                <a:gd name="connsiteY124" fmla="*/ 649 h 10000"/>
                <a:gd name="connsiteX125" fmla="*/ 8536 w 10000"/>
                <a:gd name="connsiteY125" fmla="*/ 582 h 10000"/>
                <a:gd name="connsiteX126" fmla="*/ 8364 w 10000"/>
                <a:gd name="connsiteY126" fmla="*/ 514 h 10000"/>
                <a:gd name="connsiteX127" fmla="*/ 8178 w 10000"/>
                <a:gd name="connsiteY127" fmla="*/ 453 h 10000"/>
                <a:gd name="connsiteX128" fmla="*/ 7990 w 10000"/>
                <a:gd name="connsiteY128" fmla="*/ 392 h 10000"/>
                <a:gd name="connsiteX129" fmla="*/ 7788 w 10000"/>
                <a:gd name="connsiteY129" fmla="*/ 337 h 10000"/>
                <a:gd name="connsiteX130" fmla="*/ 7586 w 10000"/>
                <a:gd name="connsiteY130" fmla="*/ 288 h 10000"/>
                <a:gd name="connsiteX131" fmla="*/ 7382 w 10000"/>
                <a:gd name="connsiteY131" fmla="*/ 239 h 10000"/>
                <a:gd name="connsiteX132" fmla="*/ 7165 w 10000"/>
                <a:gd name="connsiteY132" fmla="*/ 196 h 10000"/>
                <a:gd name="connsiteX133" fmla="*/ 6947 w 10000"/>
                <a:gd name="connsiteY133" fmla="*/ 159 h 10000"/>
                <a:gd name="connsiteX134" fmla="*/ 6713 w 10000"/>
                <a:gd name="connsiteY134" fmla="*/ 122 h 10000"/>
                <a:gd name="connsiteX135" fmla="*/ 6480 w 10000"/>
                <a:gd name="connsiteY135" fmla="*/ 92 h 10000"/>
                <a:gd name="connsiteX136" fmla="*/ 6246 w 10000"/>
                <a:gd name="connsiteY136" fmla="*/ 61 h 10000"/>
                <a:gd name="connsiteX137" fmla="*/ 5997 w 10000"/>
                <a:gd name="connsiteY137" fmla="*/ 43 h 10000"/>
                <a:gd name="connsiteX138" fmla="*/ 5763 w 10000"/>
                <a:gd name="connsiteY138" fmla="*/ 24 h 10000"/>
                <a:gd name="connsiteX139" fmla="*/ 5514 w 10000"/>
                <a:gd name="connsiteY139" fmla="*/ 12 h 10000"/>
                <a:gd name="connsiteX140" fmla="*/ 5248 w 10000"/>
                <a:gd name="connsiteY140" fmla="*/ 6 h 10000"/>
                <a:gd name="connsiteX141" fmla="*/ 5000 w 10000"/>
                <a:gd name="connsiteY141" fmla="*/ 0 h 10000"/>
                <a:gd name="connsiteX142" fmla="*/ 5000 w 10000"/>
                <a:gd name="connsiteY142" fmla="*/ 0 h 10000"/>
                <a:gd name="connsiteX0" fmla="*/ 5000 w 10000"/>
                <a:gd name="connsiteY0" fmla="*/ 0 h 10000"/>
                <a:gd name="connsiteX1" fmla="*/ 5000 w 10000"/>
                <a:gd name="connsiteY1" fmla="*/ 0 h 10000"/>
                <a:gd name="connsiteX2" fmla="*/ 4641 w 10000"/>
                <a:gd name="connsiteY2" fmla="*/ 6 h 10000"/>
                <a:gd name="connsiteX3" fmla="*/ 4299 w 10000"/>
                <a:gd name="connsiteY3" fmla="*/ 18 h 10000"/>
                <a:gd name="connsiteX4" fmla="*/ 3956 w 10000"/>
                <a:gd name="connsiteY4" fmla="*/ 43 h 10000"/>
                <a:gd name="connsiteX5" fmla="*/ 3630 w 10000"/>
                <a:gd name="connsiteY5" fmla="*/ 80 h 10000"/>
                <a:gd name="connsiteX6" fmla="*/ 3302 w 10000"/>
                <a:gd name="connsiteY6" fmla="*/ 116 h 10000"/>
                <a:gd name="connsiteX7" fmla="*/ 2990 w 10000"/>
                <a:gd name="connsiteY7" fmla="*/ 165 h 10000"/>
                <a:gd name="connsiteX8" fmla="*/ 2695 w 10000"/>
                <a:gd name="connsiteY8" fmla="*/ 220 h 10000"/>
                <a:gd name="connsiteX9" fmla="*/ 2398 w 10000"/>
                <a:gd name="connsiteY9" fmla="*/ 288 h 10000"/>
                <a:gd name="connsiteX10" fmla="*/ 2118 w 10000"/>
                <a:gd name="connsiteY10" fmla="*/ 361 h 10000"/>
                <a:gd name="connsiteX11" fmla="*/ 1852 w 10000"/>
                <a:gd name="connsiteY11" fmla="*/ 435 h 10000"/>
                <a:gd name="connsiteX12" fmla="*/ 1604 w 10000"/>
                <a:gd name="connsiteY12" fmla="*/ 521 h 10000"/>
                <a:gd name="connsiteX13" fmla="*/ 1370 w 10000"/>
                <a:gd name="connsiteY13" fmla="*/ 612 h 10000"/>
                <a:gd name="connsiteX14" fmla="*/ 1152 w 10000"/>
                <a:gd name="connsiteY14" fmla="*/ 710 h 10000"/>
                <a:gd name="connsiteX15" fmla="*/ 950 w 10000"/>
                <a:gd name="connsiteY15" fmla="*/ 814 h 10000"/>
                <a:gd name="connsiteX16" fmla="*/ 762 w 10000"/>
                <a:gd name="connsiteY16" fmla="*/ 925 h 10000"/>
                <a:gd name="connsiteX17" fmla="*/ 592 w 10000"/>
                <a:gd name="connsiteY17" fmla="*/ 1035 h 10000"/>
                <a:gd name="connsiteX18" fmla="*/ 3723 w 10000"/>
                <a:gd name="connsiteY18" fmla="*/ 1035 h 10000"/>
                <a:gd name="connsiteX19" fmla="*/ 3723 w 10000"/>
                <a:gd name="connsiteY19" fmla="*/ 1035 h 10000"/>
                <a:gd name="connsiteX20" fmla="*/ 3878 w 10000"/>
                <a:gd name="connsiteY20" fmla="*/ 1004 h 10000"/>
                <a:gd name="connsiteX21" fmla="*/ 4019 w 10000"/>
                <a:gd name="connsiteY21" fmla="*/ 980 h 10000"/>
                <a:gd name="connsiteX22" fmla="*/ 4175 w 10000"/>
                <a:gd name="connsiteY22" fmla="*/ 961 h 10000"/>
                <a:gd name="connsiteX23" fmla="*/ 4331 w 10000"/>
                <a:gd name="connsiteY23" fmla="*/ 943 h 10000"/>
                <a:gd name="connsiteX24" fmla="*/ 4501 w 10000"/>
                <a:gd name="connsiteY24" fmla="*/ 931 h 10000"/>
                <a:gd name="connsiteX25" fmla="*/ 4657 w 10000"/>
                <a:gd name="connsiteY25" fmla="*/ 919 h 10000"/>
                <a:gd name="connsiteX26" fmla="*/ 4829 w 10000"/>
                <a:gd name="connsiteY26" fmla="*/ 912 h 10000"/>
                <a:gd name="connsiteX27" fmla="*/ 5000 w 10000"/>
                <a:gd name="connsiteY27" fmla="*/ 912 h 10000"/>
                <a:gd name="connsiteX28" fmla="*/ 5000 w 10000"/>
                <a:gd name="connsiteY28" fmla="*/ 912 h 10000"/>
                <a:gd name="connsiteX29" fmla="*/ 5264 w 10000"/>
                <a:gd name="connsiteY29" fmla="*/ 919 h 10000"/>
                <a:gd name="connsiteX30" fmla="*/ 5545 w 10000"/>
                <a:gd name="connsiteY30" fmla="*/ 931 h 10000"/>
                <a:gd name="connsiteX31" fmla="*/ 5794 w 10000"/>
                <a:gd name="connsiteY31" fmla="*/ 955 h 10000"/>
                <a:gd name="connsiteX32" fmla="*/ 6044 w 10000"/>
                <a:gd name="connsiteY32" fmla="*/ 992 h 10000"/>
                <a:gd name="connsiteX33" fmla="*/ 6277 w 10000"/>
                <a:gd name="connsiteY33" fmla="*/ 1041 h 10000"/>
                <a:gd name="connsiteX34" fmla="*/ 6496 w 10000"/>
                <a:gd name="connsiteY34" fmla="*/ 1090 h 10000"/>
                <a:gd name="connsiteX35" fmla="*/ 6713 w 10000"/>
                <a:gd name="connsiteY35" fmla="*/ 1151 h 10000"/>
                <a:gd name="connsiteX36" fmla="*/ 6900 w 10000"/>
                <a:gd name="connsiteY36" fmla="*/ 1219 h 10000"/>
                <a:gd name="connsiteX37" fmla="*/ 7072 w 10000"/>
                <a:gd name="connsiteY37" fmla="*/ 1298 h 10000"/>
                <a:gd name="connsiteX38" fmla="*/ 7227 w 10000"/>
                <a:gd name="connsiteY38" fmla="*/ 1378 h 10000"/>
                <a:gd name="connsiteX39" fmla="*/ 7367 w 10000"/>
                <a:gd name="connsiteY39" fmla="*/ 1464 h 10000"/>
                <a:gd name="connsiteX40" fmla="*/ 7476 w 10000"/>
                <a:gd name="connsiteY40" fmla="*/ 1555 h 10000"/>
                <a:gd name="connsiteX41" fmla="*/ 7570 w 10000"/>
                <a:gd name="connsiteY41" fmla="*/ 1653 h 10000"/>
                <a:gd name="connsiteX42" fmla="*/ 7632 w 10000"/>
                <a:gd name="connsiteY42" fmla="*/ 1758 h 10000"/>
                <a:gd name="connsiteX43" fmla="*/ 7679 w 10000"/>
                <a:gd name="connsiteY43" fmla="*/ 1862 h 10000"/>
                <a:gd name="connsiteX44" fmla="*/ 7694 w 10000"/>
                <a:gd name="connsiteY44" fmla="*/ 1972 h 10000"/>
                <a:gd name="connsiteX45" fmla="*/ 7694 w 10000"/>
                <a:gd name="connsiteY45" fmla="*/ 1972 h 10000"/>
                <a:gd name="connsiteX46" fmla="*/ 7679 w 10000"/>
                <a:gd name="connsiteY46" fmla="*/ 2070 h 10000"/>
                <a:gd name="connsiteX47" fmla="*/ 7648 w 10000"/>
                <a:gd name="connsiteY47" fmla="*/ 2162 h 10000"/>
                <a:gd name="connsiteX48" fmla="*/ 7601 w 10000"/>
                <a:gd name="connsiteY48" fmla="*/ 2260 h 10000"/>
                <a:gd name="connsiteX49" fmla="*/ 7539 w 10000"/>
                <a:gd name="connsiteY49" fmla="*/ 2352 h 10000"/>
                <a:gd name="connsiteX50" fmla="*/ 7445 w 10000"/>
                <a:gd name="connsiteY50" fmla="*/ 2443 h 10000"/>
                <a:gd name="connsiteX51" fmla="*/ 7351 w 10000"/>
                <a:gd name="connsiteY51" fmla="*/ 2535 h 10000"/>
                <a:gd name="connsiteX52" fmla="*/ 7227 w 10000"/>
                <a:gd name="connsiteY52" fmla="*/ 2621 h 10000"/>
                <a:gd name="connsiteX53" fmla="*/ 7088 w 10000"/>
                <a:gd name="connsiteY53" fmla="*/ 2713 h 10000"/>
                <a:gd name="connsiteX54" fmla="*/ 6947 w 10000"/>
                <a:gd name="connsiteY54" fmla="*/ 2799 h 10000"/>
                <a:gd name="connsiteX55" fmla="*/ 6776 w 10000"/>
                <a:gd name="connsiteY55" fmla="*/ 2884 h 10000"/>
                <a:gd name="connsiteX56" fmla="*/ 6604 w 10000"/>
                <a:gd name="connsiteY56" fmla="*/ 2970 h 10000"/>
                <a:gd name="connsiteX57" fmla="*/ 6403 w 10000"/>
                <a:gd name="connsiteY57" fmla="*/ 3056 h 10000"/>
                <a:gd name="connsiteX58" fmla="*/ 6199 w 10000"/>
                <a:gd name="connsiteY58" fmla="*/ 3135 h 10000"/>
                <a:gd name="connsiteX59" fmla="*/ 5981 w 10000"/>
                <a:gd name="connsiteY59" fmla="*/ 3221 h 10000"/>
                <a:gd name="connsiteX60" fmla="*/ 5498 w 10000"/>
                <a:gd name="connsiteY60" fmla="*/ 3380 h 10000"/>
                <a:gd name="connsiteX61" fmla="*/ 4984 w 10000"/>
                <a:gd name="connsiteY61" fmla="*/ 3539 h 10000"/>
                <a:gd name="connsiteX62" fmla="*/ 4424 w 10000"/>
                <a:gd name="connsiteY62" fmla="*/ 3699 h 10000"/>
                <a:gd name="connsiteX63" fmla="*/ 3847 w 10000"/>
                <a:gd name="connsiteY63" fmla="*/ 3852 h 10000"/>
                <a:gd name="connsiteX64" fmla="*/ 3224 w 10000"/>
                <a:gd name="connsiteY64" fmla="*/ 3999 h 10000"/>
                <a:gd name="connsiteX65" fmla="*/ 2586 w 10000"/>
                <a:gd name="connsiteY65" fmla="*/ 4152 h 10000"/>
                <a:gd name="connsiteX66" fmla="*/ 1915 w 10000"/>
                <a:gd name="connsiteY66" fmla="*/ 4299 h 10000"/>
                <a:gd name="connsiteX67" fmla="*/ 561 w 10000"/>
                <a:gd name="connsiteY67" fmla="*/ 4593 h 10000"/>
                <a:gd name="connsiteX68" fmla="*/ 0 w 10000"/>
                <a:gd name="connsiteY68" fmla="*/ 5101 h 10000"/>
                <a:gd name="connsiteX69" fmla="*/ 0 w 10000"/>
                <a:gd name="connsiteY69" fmla="*/ 9363 h 10000"/>
                <a:gd name="connsiteX70" fmla="*/ 0 w 10000"/>
                <a:gd name="connsiteY70" fmla="*/ 9363 h 10000"/>
                <a:gd name="connsiteX71" fmla="*/ 0 w 10000"/>
                <a:gd name="connsiteY71" fmla="*/ 9430 h 10000"/>
                <a:gd name="connsiteX72" fmla="*/ 31 w 10000"/>
                <a:gd name="connsiteY72" fmla="*/ 9492 h 10000"/>
                <a:gd name="connsiteX73" fmla="*/ 62 w 10000"/>
                <a:gd name="connsiteY73" fmla="*/ 9553 h 10000"/>
                <a:gd name="connsiteX74" fmla="*/ 124 w 10000"/>
                <a:gd name="connsiteY74" fmla="*/ 9614 h 10000"/>
                <a:gd name="connsiteX75" fmla="*/ 187 w 10000"/>
                <a:gd name="connsiteY75" fmla="*/ 9669 h 10000"/>
                <a:gd name="connsiteX76" fmla="*/ 264 w 10000"/>
                <a:gd name="connsiteY76" fmla="*/ 9718 h 10000"/>
                <a:gd name="connsiteX77" fmla="*/ 358 w 10000"/>
                <a:gd name="connsiteY77" fmla="*/ 9767 h 10000"/>
                <a:gd name="connsiteX78" fmla="*/ 467 w 10000"/>
                <a:gd name="connsiteY78" fmla="*/ 9816 h 10000"/>
                <a:gd name="connsiteX79" fmla="*/ 576 w 10000"/>
                <a:gd name="connsiteY79" fmla="*/ 9853 h 10000"/>
                <a:gd name="connsiteX80" fmla="*/ 700 w 10000"/>
                <a:gd name="connsiteY80" fmla="*/ 9890 h 10000"/>
                <a:gd name="connsiteX81" fmla="*/ 841 w 10000"/>
                <a:gd name="connsiteY81" fmla="*/ 9927 h 10000"/>
                <a:gd name="connsiteX82" fmla="*/ 981 w 10000"/>
                <a:gd name="connsiteY82" fmla="*/ 9951 h 10000"/>
                <a:gd name="connsiteX83" fmla="*/ 1136 w 10000"/>
                <a:gd name="connsiteY83" fmla="*/ 9976 h 10000"/>
                <a:gd name="connsiteX84" fmla="*/ 1292 w 10000"/>
                <a:gd name="connsiteY84" fmla="*/ 9988 h 10000"/>
                <a:gd name="connsiteX85" fmla="*/ 1448 w 10000"/>
                <a:gd name="connsiteY85" fmla="*/ 10000 h 10000"/>
                <a:gd name="connsiteX86" fmla="*/ 1620 w 10000"/>
                <a:gd name="connsiteY86" fmla="*/ 10000 h 10000"/>
                <a:gd name="connsiteX87" fmla="*/ 8380 w 10000"/>
                <a:gd name="connsiteY87" fmla="*/ 10000 h 10000"/>
                <a:gd name="connsiteX88" fmla="*/ 8380 w 10000"/>
                <a:gd name="connsiteY88" fmla="*/ 10000 h 10000"/>
                <a:gd name="connsiteX89" fmla="*/ 8536 w 10000"/>
                <a:gd name="connsiteY89" fmla="*/ 10000 h 10000"/>
                <a:gd name="connsiteX90" fmla="*/ 8707 w 10000"/>
                <a:gd name="connsiteY90" fmla="*/ 9988 h 10000"/>
                <a:gd name="connsiteX91" fmla="*/ 8863 w 10000"/>
                <a:gd name="connsiteY91" fmla="*/ 9976 h 10000"/>
                <a:gd name="connsiteX92" fmla="*/ 9003 w 10000"/>
                <a:gd name="connsiteY92" fmla="*/ 9951 h 10000"/>
                <a:gd name="connsiteX93" fmla="*/ 9143 w 10000"/>
                <a:gd name="connsiteY93" fmla="*/ 9927 h 10000"/>
                <a:gd name="connsiteX94" fmla="*/ 9284 w 10000"/>
                <a:gd name="connsiteY94" fmla="*/ 9890 h 10000"/>
                <a:gd name="connsiteX95" fmla="*/ 9408 w 10000"/>
                <a:gd name="connsiteY95" fmla="*/ 9853 h 10000"/>
                <a:gd name="connsiteX96" fmla="*/ 9517 w 10000"/>
                <a:gd name="connsiteY96" fmla="*/ 9816 h 10000"/>
                <a:gd name="connsiteX97" fmla="*/ 9626 w 10000"/>
                <a:gd name="connsiteY97" fmla="*/ 9767 h 10000"/>
                <a:gd name="connsiteX98" fmla="*/ 9719 w 10000"/>
                <a:gd name="connsiteY98" fmla="*/ 9718 h 10000"/>
                <a:gd name="connsiteX99" fmla="*/ 9797 w 10000"/>
                <a:gd name="connsiteY99" fmla="*/ 9669 h 10000"/>
                <a:gd name="connsiteX100" fmla="*/ 9876 w 10000"/>
                <a:gd name="connsiteY100" fmla="*/ 9614 h 10000"/>
                <a:gd name="connsiteX101" fmla="*/ 9922 w 10000"/>
                <a:gd name="connsiteY101" fmla="*/ 9553 h 10000"/>
                <a:gd name="connsiteX102" fmla="*/ 9969 w 10000"/>
                <a:gd name="connsiteY102" fmla="*/ 9492 h 10000"/>
                <a:gd name="connsiteX103" fmla="*/ 9984 w 10000"/>
                <a:gd name="connsiteY103" fmla="*/ 9430 h 10000"/>
                <a:gd name="connsiteX104" fmla="*/ 10000 w 10000"/>
                <a:gd name="connsiteY104" fmla="*/ 9363 h 10000"/>
                <a:gd name="connsiteX105" fmla="*/ 10000 w 10000"/>
                <a:gd name="connsiteY105" fmla="*/ 2015 h 10000"/>
                <a:gd name="connsiteX106" fmla="*/ 10000 w 10000"/>
                <a:gd name="connsiteY106" fmla="*/ 2015 h 10000"/>
                <a:gd name="connsiteX107" fmla="*/ 10000 w 10000"/>
                <a:gd name="connsiteY107" fmla="*/ 1972 h 10000"/>
                <a:gd name="connsiteX108" fmla="*/ 10000 w 10000"/>
                <a:gd name="connsiteY108" fmla="*/ 1972 h 10000"/>
                <a:gd name="connsiteX109" fmla="*/ 10000 w 10000"/>
                <a:gd name="connsiteY109" fmla="*/ 1868 h 10000"/>
                <a:gd name="connsiteX110" fmla="*/ 9984 w 10000"/>
                <a:gd name="connsiteY110" fmla="*/ 1770 h 10000"/>
                <a:gd name="connsiteX111" fmla="*/ 9953 w 10000"/>
                <a:gd name="connsiteY111" fmla="*/ 1672 h 10000"/>
                <a:gd name="connsiteX112" fmla="*/ 9907 w 10000"/>
                <a:gd name="connsiteY112" fmla="*/ 1574 h 10000"/>
                <a:gd name="connsiteX113" fmla="*/ 9845 w 10000"/>
                <a:gd name="connsiteY113" fmla="*/ 1476 h 10000"/>
                <a:gd name="connsiteX114" fmla="*/ 9782 w 10000"/>
                <a:gd name="connsiteY114" fmla="*/ 1384 h 10000"/>
                <a:gd name="connsiteX115" fmla="*/ 9703 w 10000"/>
                <a:gd name="connsiteY115" fmla="*/ 1292 h 10000"/>
                <a:gd name="connsiteX116" fmla="*/ 9610 w 10000"/>
                <a:gd name="connsiteY116" fmla="*/ 1206 h 10000"/>
                <a:gd name="connsiteX117" fmla="*/ 9502 w 10000"/>
                <a:gd name="connsiteY117" fmla="*/ 1115 h 10000"/>
                <a:gd name="connsiteX118" fmla="*/ 9392 w 10000"/>
                <a:gd name="connsiteY118" fmla="*/ 1035 h 10000"/>
                <a:gd name="connsiteX119" fmla="*/ 9284 w 10000"/>
                <a:gd name="connsiteY119" fmla="*/ 949 h 10000"/>
                <a:gd name="connsiteX120" fmla="*/ 9143 w 10000"/>
                <a:gd name="connsiteY120" fmla="*/ 870 h 10000"/>
                <a:gd name="connsiteX121" fmla="*/ 9003 w 10000"/>
                <a:gd name="connsiteY121" fmla="*/ 796 h 10000"/>
                <a:gd name="connsiteX122" fmla="*/ 8863 w 10000"/>
                <a:gd name="connsiteY122" fmla="*/ 716 h 10000"/>
                <a:gd name="connsiteX123" fmla="*/ 8707 w 10000"/>
                <a:gd name="connsiteY123" fmla="*/ 649 h 10000"/>
                <a:gd name="connsiteX124" fmla="*/ 8536 w 10000"/>
                <a:gd name="connsiteY124" fmla="*/ 582 h 10000"/>
                <a:gd name="connsiteX125" fmla="*/ 8364 w 10000"/>
                <a:gd name="connsiteY125" fmla="*/ 514 h 10000"/>
                <a:gd name="connsiteX126" fmla="*/ 8178 w 10000"/>
                <a:gd name="connsiteY126" fmla="*/ 453 h 10000"/>
                <a:gd name="connsiteX127" fmla="*/ 7990 w 10000"/>
                <a:gd name="connsiteY127" fmla="*/ 392 h 10000"/>
                <a:gd name="connsiteX128" fmla="*/ 7788 w 10000"/>
                <a:gd name="connsiteY128" fmla="*/ 337 h 10000"/>
                <a:gd name="connsiteX129" fmla="*/ 7586 w 10000"/>
                <a:gd name="connsiteY129" fmla="*/ 288 h 10000"/>
                <a:gd name="connsiteX130" fmla="*/ 7382 w 10000"/>
                <a:gd name="connsiteY130" fmla="*/ 239 h 10000"/>
                <a:gd name="connsiteX131" fmla="*/ 7165 w 10000"/>
                <a:gd name="connsiteY131" fmla="*/ 196 h 10000"/>
                <a:gd name="connsiteX132" fmla="*/ 6947 w 10000"/>
                <a:gd name="connsiteY132" fmla="*/ 159 h 10000"/>
                <a:gd name="connsiteX133" fmla="*/ 6713 w 10000"/>
                <a:gd name="connsiteY133" fmla="*/ 122 h 10000"/>
                <a:gd name="connsiteX134" fmla="*/ 6480 w 10000"/>
                <a:gd name="connsiteY134" fmla="*/ 92 h 10000"/>
                <a:gd name="connsiteX135" fmla="*/ 6246 w 10000"/>
                <a:gd name="connsiteY135" fmla="*/ 61 h 10000"/>
                <a:gd name="connsiteX136" fmla="*/ 5997 w 10000"/>
                <a:gd name="connsiteY136" fmla="*/ 43 h 10000"/>
                <a:gd name="connsiteX137" fmla="*/ 5763 w 10000"/>
                <a:gd name="connsiteY137" fmla="*/ 24 h 10000"/>
                <a:gd name="connsiteX138" fmla="*/ 5514 w 10000"/>
                <a:gd name="connsiteY138" fmla="*/ 12 h 10000"/>
                <a:gd name="connsiteX139" fmla="*/ 5248 w 10000"/>
                <a:gd name="connsiteY139" fmla="*/ 6 h 10000"/>
                <a:gd name="connsiteX140" fmla="*/ 5000 w 10000"/>
                <a:gd name="connsiteY140" fmla="*/ 0 h 10000"/>
                <a:gd name="connsiteX141" fmla="*/ 5000 w 10000"/>
                <a:gd name="connsiteY141" fmla="*/ 0 h 10000"/>
                <a:gd name="connsiteX0" fmla="*/ 5000 w 10000"/>
                <a:gd name="connsiteY0" fmla="*/ 0 h 10000"/>
                <a:gd name="connsiteX1" fmla="*/ 5000 w 10000"/>
                <a:gd name="connsiteY1" fmla="*/ 0 h 10000"/>
                <a:gd name="connsiteX2" fmla="*/ 4641 w 10000"/>
                <a:gd name="connsiteY2" fmla="*/ 6 h 10000"/>
                <a:gd name="connsiteX3" fmla="*/ 4299 w 10000"/>
                <a:gd name="connsiteY3" fmla="*/ 18 h 10000"/>
                <a:gd name="connsiteX4" fmla="*/ 3956 w 10000"/>
                <a:gd name="connsiteY4" fmla="*/ 43 h 10000"/>
                <a:gd name="connsiteX5" fmla="*/ 3630 w 10000"/>
                <a:gd name="connsiteY5" fmla="*/ 80 h 10000"/>
                <a:gd name="connsiteX6" fmla="*/ 3302 w 10000"/>
                <a:gd name="connsiteY6" fmla="*/ 116 h 10000"/>
                <a:gd name="connsiteX7" fmla="*/ 2990 w 10000"/>
                <a:gd name="connsiteY7" fmla="*/ 165 h 10000"/>
                <a:gd name="connsiteX8" fmla="*/ 2695 w 10000"/>
                <a:gd name="connsiteY8" fmla="*/ 220 h 10000"/>
                <a:gd name="connsiteX9" fmla="*/ 2398 w 10000"/>
                <a:gd name="connsiteY9" fmla="*/ 288 h 10000"/>
                <a:gd name="connsiteX10" fmla="*/ 2118 w 10000"/>
                <a:gd name="connsiteY10" fmla="*/ 361 h 10000"/>
                <a:gd name="connsiteX11" fmla="*/ 1852 w 10000"/>
                <a:gd name="connsiteY11" fmla="*/ 435 h 10000"/>
                <a:gd name="connsiteX12" fmla="*/ 1604 w 10000"/>
                <a:gd name="connsiteY12" fmla="*/ 521 h 10000"/>
                <a:gd name="connsiteX13" fmla="*/ 1370 w 10000"/>
                <a:gd name="connsiteY13" fmla="*/ 612 h 10000"/>
                <a:gd name="connsiteX14" fmla="*/ 1152 w 10000"/>
                <a:gd name="connsiteY14" fmla="*/ 710 h 10000"/>
                <a:gd name="connsiteX15" fmla="*/ 950 w 10000"/>
                <a:gd name="connsiteY15" fmla="*/ 814 h 10000"/>
                <a:gd name="connsiteX16" fmla="*/ 762 w 10000"/>
                <a:gd name="connsiteY16" fmla="*/ 925 h 10000"/>
                <a:gd name="connsiteX17" fmla="*/ 592 w 10000"/>
                <a:gd name="connsiteY17" fmla="*/ 1035 h 10000"/>
                <a:gd name="connsiteX18" fmla="*/ 3723 w 10000"/>
                <a:gd name="connsiteY18" fmla="*/ 1035 h 10000"/>
                <a:gd name="connsiteX19" fmla="*/ 3723 w 10000"/>
                <a:gd name="connsiteY19" fmla="*/ 1035 h 10000"/>
                <a:gd name="connsiteX20" fmla="*/ 3878 w 10000"/>
                <a:gd name="connsiteY20" fmla="*/ 1004 h 10000"/>
                <a:gd name="connsiteX21" fmla="*/ 4019 w 10000"/>
                <a:gd name="connsiteY21" fmla="*/ 980 h 10000"/>
                <a:gd name="connsiteX22" fmla="*/ 4175 w 10000"/>
                <a:gd name="connsiteY22" fmla="*/ 961 h 10000"/>
                <a:gd name="connsiteX23" fmla="*/ 4331 w 10000"/>
                <a:gd name="connsiteY23" fmla="*/ 943 h 10000"/>
                <a:gd name="connsiteX24" fmla="*/ 4501 w 10000"/>
                <a:gd name="connsiteY24" fmla="*/ 931 h 10000"/>
                <a:gd name="connsiteX25" fmla="*/ 4657 w 10000"/>
                <a:gd name="connsiteY25" fmla="*/ 919 h 10000"/>
                <a:gd name="connsiteX26" fmla="*/ 4829 w 10000"/>
                <a:gd name="connsiteY26" fmla="*/ 912 h 10000"/>
                <a:gd name="connsiteX27" fmla="*/ 5000 w 10000"/>
                <a:gd name="connsiteY27" fmla="*/ 912 h 10000"/>
                <a:gd name="connsiteX28" fmla="*/ 5000 w 10000"/>
                <a:gd name="connsiteY28" fmla="*/ 912 h 10000"/>
                <a:gd name="connsiteX29" fmla="*/ 5264 w 10000"/>
                <a:gd name="connsiteY29" fmla="*/ 919 h 10000"/>
                <a:gd name="connsiteX30" fmla="*/ 5545 w 10000"/>
                <a:gd name="connsiteY30" fmla="*/ 931 h 10000"/>
                <a:gd name="connsiteX31" fmla="*/ 5794 w 10000"/>
                <a:gd name="connsiteY31" fmla="*/ 955 h 10000"/>
                <a:gd name="connsiteX32" fmla="*/ 6044 w 10000"/>
                <a:gd name="connsiteY32" fmla="*/ 992 h 10000"/>
                <a:gd name="connsiteX33" fmla="*/ 6277 w 10000"/>
                <a:gd name="connsiteY33" fmla="*/ 1041 h 10000"/>
                <a:gd name="connsiteX34" fmla="*/ 6496 w 10000"/>
                <a:gd name="connsiteY34" fmla="*/ 1090 h 10000"/>
                <a:gd name="connsiteX35" fmla="*/ 6713 w 10000"/>
                <a:gd name="connsiteY35" fmla="*/ 1151 h 10000"/>
                <a:gd name="connsiteX36" fmla="*/ 6900 w 10000"/>
                <a:gd name="connsiteY36" fmla="*/ 1219 h 10000"/>
                <a:gd name="connsiteX37" fmla="*/ 7072 w 10000"/>
                <a:gd name="connsiteY37" fmla="*/ 1298 h 10000"/>
                <a:gd name="connsiteX38" fmla="*/ 7227 w 10000"/>
                <a:gd name="connsiteY38" fmla="*/ 1378 h 10000"/>
                <a:gd name="connsiteX39" fmla="*/ 7367 w 10000"/>
                <a:gd name="connsiteY39" fmla="*/ 1464 h 10000"/>
                <a:gd name="connsiteX40" fmla="*/ 7476 w 10000"/>
                <a:gd name="connsiteY40" fmla="*/ 1555 h 10000"/>
                <a:gd name="connsiteX41" fmla="*/ 7570 w 10000"/>
                <a:gd name="connsiteY41" fmla="*/ 1653 h 10000"/>
                <a:gd name="connsiteX42" fmla="*/ 7632 w 10000"/>
                <a:gd name="connsiteY42" fmla="*/ 1758 h 10000"/>
                <a:gd name="connsiteX43" fmla="*/ 7679 w 10000"/>
                <a:gd name="connsiteY43" fmla="*/ 1862 h 10000"/>
                <a:gd name="connsiteX44" fmla="*/ 7694 w 10000"/>
                <a:gd name="connsiteY44" fmla="*/ 1972 h 10000"/>
                <a:gd name="connsiteX45" fmla="*/ 7694 w 10000"/>
                <a:gd name="connsiteY45" fmla="*/ 1972 h 10000"/>
                <a:gd name="connsiteX46" fmla="*/ 7679 w 10000"/>
                <a:gd name="connsiteY46" fmla="*/ 2070 h 10000"/>
                <a:gd name="connsiteX47" fmla="*/ 7648 w 10000"/>
                <a:gd name="connsiteY47" fmla="*/ 2162 h 10000"/>
                <a:gd name="connsiteX48" fmla="*/ 7601 w 10000"/>
                <a:gd name="connsiteY48" fmla="*/ 2260 h 10000"/>
                <a:gd name="connsiteX49" fmla="*/ 7539 w 10000"/>
                <a:gd name="connsiteY49" fmla="*/ 2352 h 10000"/>
                <a:gd name="connsiteX50" fmla="*/ 7445 w 10000"/>
                <a:gd name="connsiteY50" fmla="*/ 2443 h 10000"/>
                <a:gd name="connsiteX51" fmla="*/ 7351 w 10000"/>
                <a:gd name="connsiteY51" fmla="*/ 2535 h 10000"/>
                <a:gd name="connsiteX52" fmla="*/ 7227 w 10000"/>
                <a:gd name="connsiteY52" fmla="*/ 2621 h 10000"/>
                <a:gd name="connsiteX53" fmla="*/ 7088 w 10000"/>
                <a:gd name="connsiteY53" fmla="*/ 2713 h 10000"/>
                <a:gd name="connsiteX54" fmla="*/ 6947 w 10000"/>
                <a:gd name="connsiteY54" fmla="*/ 2799 h 10000"/>
                <a:gd name="connsiteX55" fmla="*/ 6776 w 10000"/>
                <a:gd name="connsiteY55" fmla="*/ 2884 h 10000"/>
                <a:gd name="connsiteX56" fmla="*/ 6604 w 10000"/>
                <a:gd name="connsiteY56" fmla="*/ 2970 h 10000"/>
                <a:gd name="connsiteX57" fmla="*/ 6403 w 10000"/>
                <a:gd name="connsiteY57" fmla="*/ 3056 h 10000"/>
                <a:gd name="connsiteX58" fmla="*/ 6199 w 10000"/>
                <a:gd name="connsiteY58" fmla="*/ 3135 h 10000"/>
                <a:gd name="connsiteX59" fmla="*/ 5981 w 10000"/>
                <a:gd name="connsiteY59" fmla="*/ 3221 h 10000"/>
                <a:gd name="connsiteX60" fmla="*/ 5498 w 10000"/>
                <a:gd name="connsiteY60" fmla="*/ 3380 h 10000"/>
                <a:gd name="connsiteX61" fmla="*/ 4984 w 10000"/>
                <a:gd name="connsiteY61" fmla="*/ 3539 h 10000"/>
                <a:gd name="connsiteX62" fmla="*/ 4424 w 10000"/>
                <a:gd name="connsiteY62" fmla="*/ 3699 h 10000"/>
                <a:gd name="connsiteX63" fmla="*/ 3847 w 10000"/>
                <a:gd name="connsiteY63" fmla="*/ 3852 h 10000"/>
                <a:gd name="connsiteX64" fmla="*/ 3224 w 10000"/>
                <a:gd name="connsiteY64" fmla="*/ 3999 h 10000"/>
                <a:gd name="connsiteX65" fmla="*/ 2586 w 10000"/>
                <a:gd name="connsiteY65" fmla="*/ 4152 h 10000"/>
                <a:gd name="connsiteX66" fmla="*/ 1915 w 10000"/>
                <a:gd name="connsiteY66" fmla="*/ 4299 h 10000"/>
                <a:gd name="connsiteX67" fmla="*/ 561 w 10000"/>
                <a:gd name="connsiteY67" fmla="*/ 4593 h 10000"/>
                <a:gd name="connsiteX68" fmla="*/ 0 w 10000"/>
                <a:gd name="connsiteY68" fmla="*/ 5101 h 10000"/>
                <a:gd name="connsiteX69" fmla="*/ 0 w 10000"/>
                <a:gd name="connsiteY69" fmla="*/ 9363 h 10000"/>
                <a:gd name="connsiteX70" fmla="*/ 0 w 10000"/>
                <a:gd name="connsiteY70" fmla="*/ 9363 h 10000"/>
                <a:gd name="connsiteX71" fmla="*/ 0 w 10000"/>
                <a:gd name="connsiteY71" fmla="*/ 9430 h 10000"/>
                <a:gd name="connsiteX72" fmla="*/ 31 w 10000"/>
                <a:gd name="connsiteY72" fmla="*/ 9492 h 10000"/>
                <a:gd name="connsiteX73" fmla="*/ 62 w 10000"/>
                <a:gd name="connsiteY73" fmla="*/ 9553 h 10000"/>
                <a:gd name="connsiteX74" fmla="*/ 124 w 10000"/>
                <a:gd name="connsiteY74" fmla="*/ 9614 h 10000"/>
                <a:gd name="connsiteX75" fmla="*/ 187 w 10000"/>
                <a:gd name="connsiteY75" fmla="*/ 9669 h 10000"/>
                <a:gd name="connsiteX76" fmla="*/ 264 w 10000"/>
                <a:gd name="connsiteY76" fmla="*/ 9718 h 10000"/>
                <a:gd name="connsiteX77" fmla="*/ 358 w 10000"/>
                <a:gd name="connsiteY77" fmla="*/ 9767 h 10000"/>
                <a:gd name="connsiteX78" fmla="*/ 467 w 10000"/>
                <a:gd name="connsiteY78" fmla="*/ 9816 h 10000"/>
                <a:gd name="connsiteX79" fmla="*/ 576 w 10000"/>
                <a:gd name="connsiteY79" fmla="*/ 9853 h 10000"/>
                <a:gd name="connsiteX80" fmla="*/ 700 w 10000"/>
                <a:gd name="connsiteY80" fmla="*/ 9890 h 10000"/>
                <a:gd name="connsiteX81" fmla="*/ 841 w 10000"/>
                <a:gd name="connsiteY81" fmla="*/ 9927 h 10000"/>
                <a:gd name="connsiteX82" fmla="*/ 981 w 10000"/>
                <a:gd name="connsiteY82" fmla="*/ 9951 h 10000"/>
                <a:gd name="connsiteX83" fmla="*/ 1136 w 10000"/>
                <a:gd name="connsiteY83" fmla="*/ 9976 h 10000"/>
                <a:gd name="connsiteX84" fmla="*/ 1292 w 10000"/>
                <a:gd name="connsiteY84" fmla="*/ 9988 h 10000"/>
                <a:gd name="connsiteX85" fmla="*/ 1448 w 10000"/>
                <a:gd name="connsiteY85" fmla="*/ 10000 h 10000"/>
                <a:gd name="connsiteX86" fmla="*/ 1620 w 10000"/>
                <a:gd name="connsiteY86" fmla="*/ 10000 h 10000"/>
                <a:gd name="connsiteX87" fmla="*/ 8380 w 10000"/>
                <a:gd name="connsiteY87" fmla="*/ 10000 h 10000"/>
                <a:gd name="connsiteX88" fmla="*/ 8380 w 10000"/>
                <a:gd name="connsiteY88" fmla="*/ 10000 h 10000"/>
                <a:gd name="connsiteX89" fmla="*/ 8536 w 10000"/>
                <a:gd name="connsiteY89" fmla="*/ 10000 h 10000"/>
                <a:gd name="connsiteX90" fmla="*/ 8707 w 10000"/>
                <a:gd name="connsiteY90" fmla="*/ 9988 h 10000"/>
                <a:gd name="connsiteX91" fmla="*/ 8863 w 10000"/>
                <a:gd name="connsiteY91" fmla="*/ 9976 h 10000"/>
                <a:gd name="connsiteX92" fmla="*/ 9003 w 10000"/>
                <a:gd name="connsiteY92" fmla="*/ 9951 h 10000"/>
                <a:gd name="connsiteX93" fmla="*/ 9143 w 10000"/>
                <a:gd name="connsiteY93" fmla="*/ 9927 h 10000"/>
                <a:gd name="connsiteX94" fmla="*/ 9284 w 10000"/>
                <a:gd name="connsiteY94" fmla="*/ 9890 h 10000"/>
                <a:gd name="connsiteX95" fmla="*/ 9408 w 10000"/>
                <a:gd name="connsiteY95" fmla="*/ 9853 h 10000"/>
                <a:gd name="connsiteX96" fmla="*/ 9517 w 10000"/>
                <a:gd name="connsiteY96" fmla="*/ 9816 h 10000"/>
                <a:gd name="connsiteX97" fmla="*/ 9626 w 10000"/>
                <a:gd name="connsiteY97" fmla="*/ 9767 h 10000"/>
                <a:gd name="connsiteX98" fmla="*/ 9719 w 10000"/>
                <a:gd name="connsiteY98" fmla="*/ 9718 h 10000"/>
                <a:gd name="connsiteX99" fmla="*/ 9797 w 10000"/>
                <a:gd name="connsiteY99" fmla="*/ 9669 h 10000"/>
                <a:gd name="connsiteX100" fmla="*/ 9876 w 10000"/>
                <a:gd name="connsiteY100" fmla="*/ 9614 h 10000"/>
                <a:gd name="connsiteX101" fmla="*/ 9922 w 10000"/>
                <a:gd name="connsiteY101" fmla="*/ 9553 h 10000"/>
                <a:gd name="connsiteX102" fmla="*/ 9969 w 10000"/>
                <a:gd name="connsiteY102" fmla="*/ 9492 h 10000"/>
                <a:gd name="connsiteX103" fmla="*/ 9984 w 10000"/>
                <a:gd name="connsiteY103" fmla="*/ 9430 h 10000"/>
                <a:gd name="connsiteX104" fmla="*/ 10000 w 10000"/>
                <a:gd name="connsiteY104" fmla="*/ 9363 h 10000"/>
                <a:gd name="connsiteX105" fmla="*/ 10000 w 10000"/>
                <a:gd name="connsiteY105" fmla="*/ 2015 h 10000"/>
                <a:gd name="connsiteX106" fmla="*/ 10000 w 10000"/>
                <a:gd name="connsiteY106" fmla="*/ 2015 h 10000"/>
                <a:gd name="connsiteX107" fmla="*/ 10000 w 10000"/>
                <a:gd name="connsiteY107" fmla="*/ 1972 h 10000"/>
                <a:gd name="connsiteX108" fmla="*/ 10000 w 10000"/>
                <a:gd name="connsiteY108" fmla="*/ 1972 h 10000"/>
                <a:gd name="connsiteX109" fmla="*/ 10000 w 10000"/>
                <a:gd name="connsiteY109" fmla="*/ 1868 h 10000"/>
                <a:gd name="connsiteX110" fmla="*/ 9984 w 10000"/>
                <a:gd name="connsiteY110" fmla="*/ 1770 h 10000"/>
                <a:gd name="connsiteX111" fmla="*/ 9953 w 10000"/>
                <a:gd name="connsiteY111" fmla="*/ 1672 h 10000"/>
                <a:gd name="connsiteX112" fmla="*/ 9907 w 10000"/>
                <a:gd name="connsiteY112" fmla="*/ 1574 h 10000"/>
                <a:gd name="connsiteX113" fmla="*/ 9845 w 10000"/>
                <a:gd name="connsiteY113" fmla="*/ 1476 h 10000"/>
                <a:gd name="connsiteX114" fmla="*/ 9782 w 10000"/>
                <a:gd name="connsiteY114" fmla="*/ 1384 h 10000"/>
                <a:gd name="connsiteX115" fmla="*/ 9703 w 10000"/>
                <a:gd name="connsiteY115" fmla="*/ 1292 h 10000"/>
                <a:gd name="connsiteX116" fmla="*/ 9610 w 10000"/>
                <a:gd name="connsiteY116" fmla="*/ 1206 h 10000"/>
                <a:gd name="connsiteX117" fmla="*/ 9502 w 10000"/>
                <a:gd name="connsiteY117" fmla="*/ 1115 h 10000"/>
                <a:gd name="connsiteX118" fmla="*/ 9392 w 10000"/>
                <a:gd name="connsiteY118" fmla="*/ 1035 h 10000"/>
                <a:gd name="connsiteX119" fmla="*/ 9284 w 10000"/>
                <a:gd name="connsiteY119" fmla="*/ 949 h 10000"/>
                <a:gd name="connsiteX120" fmla="*/ 9143 w 10000"/>
                <a:gd name="connsiteY120" fmla="*/ 870 h 10000"/>
                <a:gd name="connsiteX121" fmla="*/ 9003 w 10000"/>
                <a:gd name="connsiteY121" fmla="*/ 796 h 10000"/>
                <a:gd name="connsiteX122" fmla="*/ 8863 w 10000"/>
                <a:gd name="connsiteY122" fmla="*/ 716 h 10000"/>
                <a:gd name="connsiteX123" fmla="*/ 8707 w 10000"/>
                <a:gd name="connsiteY123" fmla="*/ 649 h 10000"/>
                <a:gd name="connsiteX124" fmla="*/ 8536 w 10000"/>
                <a:gd name="connsiteY124" fmla="*/ 582 h 10000"/>
                <a:gd name="connsiteX125" fmla="*/ 8364 w 10000"/>
                <a:gd name="connsiteY125" fmla="*/ 514 h 10000"/>
                <a:gd name="connsiteX126" fmla="*/ 8178 w 10000"/>
                <a:gd name="connsiteY126" fmla="*/ 453 h 10000"/>
                <a:gd name="connsiteX127" fmla="*/ 7990 w 10000"/>
                <a:gd name="connsiteY127" fmla="*/ 392 h 10000"/>
                <a:gd name="connsiteX128" fmla="*/ 7788 w 10000"/>
                <a:gd name="connsiteY128" fmla="*/ 337 h 10000"/>
                <a:gd name="connsiteX129" fmla="*/ 7586 w 10000"/>
                <a:gd name="connsiteY129" fmla="*/ 288 h 10000"/>
                <a:gd name="connsiteX130" fmla="*/ 7382 w 10000"/>
                <a:gd name="connsiteY130" fmla="*/ 239 h 10000"/>
                <a:gd name="connsiteX131" fmla="*/ 7165 w 10000"/>
                <a:gd name="connsiteY131" fmla="*/ 196 h 10000"/>
                <a:gd name="connsiteX132" fmla="*/ 6947 w 10000"/>
                <a:gd name="connsiteY132" fmla="*/ 159 h 10000"/>
                <a:gd name="connsiteX133" fmla="*/ 6713 w 10000"/>
                <a:gd name="connsiteY133" fmla="*/ 122 h 10000"/>
                <a:gd name="connsiteX134" fmla="*/ 6480 w 10000"/>
                <a:gd name="connsiteY134" fmla="*/ 92 h 10000"/>
                <a:gd name="connsiteX135" fmla="*/ 6246 w 10000"/>
                <a:gd name="connsiteY135" fmla="*/ 61 h 10000"/>
                <a:gd name="connsiteX136" fmla="*/ 5997 w 10000"/>
                <a:gd name="connsiteY136" fmla="*/ 43 h 10000"/>
                <a:gd name="connsiteX137" fmla="*/ 5763 w 10000"/>
                <a:gd name="connsiteY137" fmla="*/ 24 h 10000"/>
                <a:gd name="connsiteX138" fmla="*/ 5514 w 10000"/>
                <a:gd name="connsiteY138" fmla="*/ 12 h 10000"/>
                <a:gd name="connsiteX139" fmla="*/ 5248 w 10000"/>
                <a:gd name="connsiteY139" fmla="*/ 6 h 10000"/>
                <a:gd name="connsiteX140" fmla="*/ 5000 w 10000"/>
                <a:gd name="connsiteY140" fmla="*/ 0 h 10000"/>
                <a:gd name="connsiteX141" fmla="*/ 5000 w 10000"/>
                <a:gd name="connsiteY141" fmla="*/ 0 h 10000"/>
                <a:gd name="connsiteX0" fmla="*/ 5000 w 10000"/>
                <a:gd name="connsiteY0" fmla="*/ 0 h 10000"/>
                <a:gd name="connsiteX1" fmla="*/ 5000 w 10000"/>
                <a:gd name="connsiteY1" fmla="*/ 0 h 10000"/>
                <a:gd name="connsiteX2" fmla="*/ 4641 w 10000"/>
                <a:gd name="connsiteY2" fmla="*/ 6 h 10000"/>
                <a:gd name="connsiteX3" fmla="*/ 4299 w 10000"/>
                <a:gd name="connsiteY3" fmla="*/ 18 h 10000"/>
                <a:gd name="connsiteX4" fmla="*/ 3956 w 10000"/>
                <a:gd name="connsiteY4" fmla="*/ 43 h 10000"/>
                <a:gd name="connsiteX5" fmla="*/ 3630 w 10000"/>
                <a:gd name="connsiteY5" fmla="*/ 80 h 10000"/>
                <a:gd name="connsiteX6" fmla="*/ 3302 w 10000"/>
                <a:gd name="connsiteY6" fmla="*/ 116 h 10000"/>
                <a:gd name="connsiteX7" fmla="*/ 2990 w 10000"/>
                <a:gd name="connsiteY7" fmla="*/ 165 h 10000"/>
                <a:gd name="connsiteX8" fmla="*/ 2695 w 10000"/>
                <a:gd name="connsiteY8" fmla="*/ 220 h 10000"/>
                <a:gd name="connsiteX9" fmla="*/ 2398 w 10000"/>
                <a:gd name="connsiteY9" fmla="*/ 288 h 10000"/>
                <a:gd name="connsiteX10" fmla="*/ 2118 w 10000"/>
                <a:gd name="connsiteY10" fmla="*/ 361 h 10000"/>
                <a:gd name="connsiteX11" fmla="*/ 1852 w 10000"/>
                <a:gd name="connsiteY11" fmla="*/ 435 h 10000"/>
                <a:gd name="connsiteX12" fmla="*/ 1604 w 10000"/>
                <a:gd name="connsiteY12" fmla="*/ 521 h 10000"/>
                <a:gd name="connsiteX13" fmla="*/ 1370 w 10000"/>
                <a:gd name="connsiteY13" fmla="*/ 612 h 10000"/>
                <a:gd name="connsiteX14" fmla="*/ 1152 w 10000"/>
                <a:gd name="connsiteY14" fmla="*/ 710 h 10000"/>
                <a:gd name="connsiteX15" fmla="*/ 950 w 10000"/>
                <a:gd name="connsiteY15" fmla="*/ 814 h 10000"/>
                <a:gd name="connsiteX16" fmla="*/ 762 w 10000"/>
                <a:gd name="connsiteY16" fmla="*/ 925 h 10000"/>
                <a:gd name="connsiteX17" fmla="*/ 592 w 10000"/>
                <a:gd name="connsiteY17" fmla="*/ 1035 h 10000"/>
                <a:gd name="connsiteX18" fmla="*/ 3723 w 10000"/>
                <a:gd name="connsiteY18" fmla="*/ 1035 h 10000"/>
                <a:gd name="connsiteX19" fmla="*/ 3723 w 10000"/>
                <a:gd name="connsiteY19" fmla="*/ 1035 h 10000"/>
                <a:gd name="connsiteX20" fmla="*/ 3878 w 10000"/>
                <a:gd name="connsiteY20" fmla="*/ 1004 h 10000"/>
                <a:gd name="connsiteX21" fmla="*/ 4019 w 10000"/>
                <a:gd name="connsiteY21" fmla="*/ 980 h 10000"/>
                <a:gd name="connsiteX22" fmla="*/ 4175 w 10000"/>
                <a:gd name="connsiteY22" fmla="*/ 961 h 10000"/>
                <a:gd name="connsiteX23" fmla="*/ 4331 w 10000"/>
                <a:gd name="connsiteY23" fmla="*/ 943 h 10000"/>
                <a:gd name="connsiteX24" fmla="*/ 4501 w 10000"/>
                <a:gd name="connsiteY24" fmla="*/ 931 h 10000"/>
                <a:gd name="connsiteX25" fmla="*/ 4657 w 10000"/>
                <a:gd name="connsiteY25" fmla="*/ 919 h 10000"/>
                <a:gd name="connsiteX26" fmla="*/ 4829 w 10000"/>
                <a:gd name="connsiteY26" fmla="*/ 912 h 10000"/>
                <a:gd name="connsiteX27" fmla="*/ 5000 w 10000"/>
                <a:gd name="connsiteY27" fmla="*/ 912 h 10000"/>
                <a:gd name="connsiteX28" fmla="*/ 5000 w 10000"/>
                <a:gd name="connsiteY28" fmla="*/ 912 h 10000"/>
                <a:gd name="connsiteX29" fmla="*/ 5264 w 10000"/>
                <a:gd name="connsiteY29" fmla="*/ 919 h 10000"/>
                <a:gd name="connsiteX30" fmla="*/ 5545 w 10000"/>
                <a:gd name="connsiteY30" fmla="*/ 931 h 10000"/>
                <a:gd name="connsiteX31" fmla="*/ 5794 w 10000"/>
                <a:gd name="connsiteY31" fmla="*/ 955 h 10000"/>
                <a:gd name="connsiteX32" fmla="*/ 6044 w 10000"/>
                <a:gd name="connsiteY32" fmla="*/ 992 h 10000"/>
                <a:gd name="connsiteX33" fmla="*/ 6277 w 10000"/>
                <a:gd name="connsiteY33" fmla="*/ 1041 h 10000"/>
                <a:gd name="connsiteX34" fmla="*/ 6496 w 10000"/>
                <a:gd name="connsiteY34" fmla="*/ 1090 h 10000"/>
                <a:gd name="connsiteX35" fmla="*/ 6713 w 10000"/>
                <a:gd name="connsiteY35" fmla="*/ 1151 h 10000"/>
                <a:gd name="connsiteX36" fmla="*/ 6900 w 10000"/>
                <a:gd name="connsiteY36" fmla="*/ 1219 h 10000"/>
                <a:gd name="connsiteX37" fmla="*/ 7072 w 10000"/>
                <a:gd name="connsiteY37" fmla="*/ 1298 h 10000"/>
                <a:gd name="connsiteX38" fmla="*/ 7227 w 10000"/>
                <a:gd name="connsiteY38" fmla="*/ 1378 h 10000"/>
                <a:gd name="connsiteX39" fmla="*/ 7367 w 10000"/>
                <a:gd name="connsiteY39" fmla="*/ 1464 h 10000"/>
                <a:gd name="connsiteX40" fmla="*/ 7476 w 10000"/>
                <a:gd name="connsiteY40" fmla="*/ 1555 h 10000"/>
                <a:gd name="connsiteX41" fmla="*/ 7570 w 10000"/>
                <a:gd name="connsiteY41" fmla="*/ 1653 h 10000"/>
                <a:gd name="connsiteX42" fmla="*/ 7632 w 10000"/>
                <a:gd name="connsiteY42" fmla="*/ 1758 h 10000"/>
                <a:gd name="connsiteX43" fmla="*/ 7679 w 10000"/>
                <a:gd name="connsiteY43" fmla="*/ 1862 h 10000"/>
                <a:gd name="connsiteX44" fmla="*/ 7694 w 10000"/>
                <a:gd name="connsiteY44" fmla="*/ 1972 h 10000"/>
                <a:gd name="connsiteX45" fmla="*/ 7694 w 10000"/>
                <a:gd name="connsiteY45" fmla="*/ 1972 h 10000"/>
                <a:gd name="connsiteX46" fmla="*/ 7679 w 10000"/>
                <a:gd name="connsiteY46" fmla="*/ 2070 h 10000"/>
                <a:gd name="connsiteX47" fmla="*/ 7648 w 10000"/>
                <a:gd name="connsiteY47" fmla="*/ 2162 h 10000"/>
                <a:gd name="connsiteX48" fmla="*/ 7601 w 10000"/>
                <a:gd name="connsiteY48" fmla="*/ 2260 h 10000"/>
                <a:gd name="connsiteX49" fmla="*/ 7539 w 10000"/>
                <a:gd name="connsiteY49" fmla="*/ 2352 h 10000"/>
                <a:gd name="connsiteX50" fmla="*/ 7445 w 10000"/>
                <a:gd name="connsiteY50" fmla="*/ 2443 h 10000"/>
                <a:gd name="connsiteX51" fmla="*/ 7351 w 10000"/>
                <a:gd name="connsiteY51" fmla="*/ 2535 h 10000"/>
                <a:gd name="connsiteX52" fmla="*/ 7227 w 10000"/>
                <a:gd name="connsiteY52" fmla="*/ 2621 h 10000"/>
                <a:gd name="connsiteX53" fmla="*/ 7088 w 10000"/>
                <a:gd name="connsiteY53" fmla="*/ 2713 h 10000"/>
                <a:gd name="connsiteX54" fmla="*/ 6947 w 10000"/>
                <a:gd name="connsiteY54" fmla="*/ 2799 h 10000"/>
                <a:gd name="connsiteX55" fmla="*/ 6776 w 10000"/>
                <a:gd name="connsiteY55" fmla="*/ 2884 h 10000"/>
                <a:gd name="connsiteX56" fmla="*/ 6604 w 10000"/>
                <a:gd name="connsiteY56" fmla="*/ 2970 h 10000"/>
                <a:gd name="connsiteX57" fmla="*/ 6403 w 10000"/>
                <a:gd name="connsiteY57" fmla="*/ 3056 h 10000"/>
                <a:gd name="connsiteX58" fmla="*/ 6199 w 10000"/>
                <a:gd name="connsiteY58" fmla="*/ 3135 h 10000"/>
                <a:gd name="connsiteX59" fmla="*/ 5981 w 10000"/>
                <a:gd name="connsiteY59" fmla="*/ 3221 h 10000"/>
                <a:gd name="connsiteX60" fmla="*/ 5498 w 10000"/>
                <a:gd name="connsiteY60" fmla="*/ 3380 h 10000"/>
                <a:gd name="connsiteX61" fmla="*/ 4984 w 10000"/>
                <a:gd name="connsiteY61" fmla="*/ 3539 h 10000"/>
                <a:gd name="connsiteX62" fmla="*/ 4424 w 10000"/>
                <a:gd name="connsiteY62" fmla="*/ 3699 h 10000"/>
                <a:gd name="connsiteX63" fmla="*/ 3847 w 10000"/>
                <a:gd name="connsiteY63" fmla="*/ 3852 h 10000"/>
                <a:gd name="connsiteX64" fmla="*/ 3224 w 10000"/>
                <a:gd name="connsiteY64" fmla="*/ 3999 h 10000"/>
                <a:gd name="connsiteX65" fmla="*/ 2586 w 10000"/>
                <a:gd name="connsiteY65" fmla="*/ 4152 h 10000"/>
                <a:gd name="connsiteX66" fmla="*/ 1915 w 10000"/>
                <a:gd name="connsiteY66" fmla="*/ 4299 h 10000"/>
                <a:gd name="connsiteX67" fmla="*/ 561 w 10000"/>
                <a:gd name="connsiteY67" fmla="*/ 4593 h 10000"/>
                <a:gd name="connsiteX68" fmla="*/ 0 w 10000"/>
                <a:gd name="connsiteY68" fmla="*/ 5101 h 10000"/>
                <a:gd name="connsiteX69" fmla="*/ 0 w 10000"/>
                <a:gd name="connsiteY69" fmla="*/ 9363 h 10000"/>
                <a:gd name="connsiteX70" fmla="*/ 0 w 10000"/>
                <a:gd name="connsiteY70" fmla="*/ 9363 h 10000"/>
                <a:gd name="connsiteX71" fmla="*/ 0 w 10000"/>
                <a:gd name="connsiteY71" fmla="*/ 9430 h 10000"/>
                <a:gd name="connsiteX72" fmla="*/ 31 w 10000"/>
                <a:gd name="connsiteY72" fmla="*/ 9492 h 10000"/>
                <a:gd name="connsiteX73" fmla="*/ 62 w 10000"/>
                <a:gd name="connsiteY73" fmla="*/ 9553 h 10000"/>
                <a:gd name="connsiteX74" fmla="*/ 124 w 10000"/>
                <a:gd name="connsiteY74" fmla="*/ 9614 h 10000"/>
                <a:gd name="connsiteX75" fmla="*/ 187 w 10000"/>
                <a:gd name="connsiteY75" fmla="*/ 9669 h 10000"/>
                <a:gd name="connsiteX76" fmla="*/ 264 w 10000"/>
                <a:gd name="connsiteY76" fmla="*/ 9718 h 10000"/>
                <a:gd name="connsiteX77" fmla="*/ 358 w 10000"/>
                <a:gd name="connsiteY77" fmla="*/ 9767 h 10000"/>
                <a:gd name="connsiteX78" fmla="*/ 467 w 10000"/>
                <a:gd name="connsiteY78" fmla="*/ 9816 h 10000"/>
                <a:gd name="connsiteX79" fmla="*/ 576 w 10000"/>
                <a:gd name="connsiteY79" fmla="*/ 9853 h 10000"/>
                <a:gd name="connsiteX80" fmla="*/ 700 w 10000"/>
                <a:gd name="connsiteY80" fmla="*/ 9890 h 10000"/>
                <a:gd name="connsiteX81" fmla="*/ 841 w 10000"/>
                <a:gd name="connsiteY81" fmla="*/ 9927 h 10000"/>
                <a:gd name="connsiteX82" fmla="*/ 981 w 10000"/>
                <a:gd name="connsiteY82" fmla="*/ 9951 h 10000"/>
                <a:gd name="connsiteX83" fmla="*/ 1136 w 10000"/>
                <a:gd name="connsiteY83" fmla="*/ 9976 h 10000"/>
                <a:gd name="connsiteX84" fmla="*/ 1292 w 10000"/>
                <a:gd name="connsiteY84" fmla="*/ 9988 h 10000"/>
                <a:gd name="connsiteX85" fmla="*/ 1448 w 10000"/>
                <a:gd name="connsiteY85" fmla="*/ 10000 h 10000"/>
                <a:gd name="connsiteX86" fmla="*/ 1620 w 10000"/>
                <a:gd name="connsiteY86" fmla="*/ 10000 h 10000"/>
                <a:gd name="connsiteX87" fmla="*/ 8380 w 10000"/>
                <a:gd name="connsiteY87" fmla="*/ 10000 h 10000"/>
                <a:gd name="connsiteX88" fmla="*/ 8380 w 10000"/>
                <a:gd name="connsiteY88" fmla="*/ 10000 h 10000"/>
                <a:gd name="connsiteX89" fmla="*/ 8536 w 10000"/>
                <a:gd name="connsiteY89" fmla="*/ 10000 h 10000"/>
                <a:gd name="connsiteX90" fmla="*/ 8707 w 10000"/>
                <a:gd name="connsiteY90" fmla="*/ 9988 h 10000"/>
                <a:gd name="connsiteX91" fmla="*/ 8863 w 10000"/>
                <a:gd name="connsiteY91" fmla="*/ 9976 h 10000"/>
                <a:gd name="connsiteX92" fmla="*/ 9003 w 10000"/>
                <a:gd name="connsiteY92" fmla="*/ 9951 h 10000"/>
                <a:gd name="connsiteX93" fmla="*/ 9143 w 10000"/>
                <a:gd name="connsiteY93" fmla="*/ 9927 h 10000"/>
                <a:gd name="connsiteX94" fmla="*/ 9284 w 10000"/>
                <a:gd name="connsiteY94" fmla="*/ 9890 h 10000"/>
                <a:gd name="connsiteX95" fmla="*/ 9408 w 10000"/>
                <a:gd name="connsiteY95" fmla="*/ 9853 h 10000"/>
                <a:gd name="connsiteX96" fmla="*/ 9517 w 10000"/>
                <a:gd name="connsiteY96" fmla="*/ 9816 h 10000"/>
                <a:gd name="connsiteX97" fmla="*/ 9626 w 10000"/>
                <a:gd name="connsiteY97" fmla="*/ 9767 h 10000"/>
                <a:gd name="connsiteX98" fmla="*/ 9719 w 10000"/>
                <a:gd name="connsiteY98" fmla="*/ 9718 h 10000"/>
                <a:gd name="connsiteX99" fmla="*/ 9797 w 10000"/>
                <a:gd name="connsiteY99" fmla="*/ 9669 h 10000"/>
                <a:gd name="connsiteX100" fmla="*/ 9876 w 10000"/>
                <a:gd name="connsiteY100" fmla="*/ 9614 h 10000"/>
                <a:gd name="connsiteX101" fmla="*/ 9922 w 10000"/>
                <a:gd name="connsiteY101" fmla="*/ 9553 h 10000"/>
                <a:gd name="connsiteX102" fmla="*/ 9969 w 10000"/>
                <a:gd name="connsiteY102" fmla="*/ 9492 h 10000"/>
                <a:gd name="connsiteX103" fmla="*/ 9984 w 10000"/>
                <a:gd name="connsiteY103" fmla="*/ 9430 h 10000"/>
                <a:gd name="connsiteX104" fmla="*/ 10000 w 10000"/>
                <a:gd name="connsiteY104" fmla="*/ 9363 h 10000"/>
                <a:gd name="connsiteX105" fmla="*/ 10000 w 10000"/>
                <a:gd name="connsiteY105" fmla="*/ 2015 h 10000"/>
                <a:gd name="connsiteX106" fmla="*/ 10000 w 10000"/>
                <a:gd name="connsiteY106" fmla="*/ 2015 h 10000"/>
                <a:gd name="connsiteX107" fmla="*/ 10000 w 10000"/>
                <a:gd name="connsiteY107" fmla="*/ 1972 h 10000"/>
                <a:gd name="connsiteX108" fmla="*/ 10000 w 10000"/>
                <a:gd name="connsiteY108" fmla="*/ 1972 h 10000"/>
                <a:gd name="connsiteX109" fmla="*/ 10000 w 10000"/>
                <a:gd name="connsiteY109" fmla="*/ 1868 h 10000"/>
                <a:gd name="connsiteX110" fmla="*/ 9984 w 10000"/>
                <a:gd name="connsiteY110" fmla="*/ 1770 h 10000"/>
                <a:gd name="connsiteX111" fmla="*/ 9953 w 10000"/>
                <a:gd name="connsiteY111" fmla="*/ 1672 h 10000"/>
                <a:gd name="connsiteX112" fmla="*/ 9907 w 10000"/>
                <a:gd name="connsiteY112" fmla="*/ 1574 h 10000"/>
                <a:gd name="connsiteX113" fmla="*/ 9845 w 10000"/>
                <a:gd name="connsiteY113" fmla="*/ 1476 h 10000"/>
                <a:gd name="connsiteX114" fmla="*/ 9782 w 10000"/>
                <a:gd name="connsiteY114" fmla="*/ 1384 h 10000"/>
                <a:gd name="connsiteX115" fmla="*/ 9703 w 10000"/>
                <a:gd name="connsiteY115" fmla="*/ 1292 h 10000"/>
                <a:gd name="connsiteX116" fmla="*/ 9610 w 10000"/>
                <a:gd name="connsiteY116" fmla="*/ 1206 h 10000"/>
                <a:gd name="connsiteX117" fmla="*/ 9502 w 10000"/>
                <a:gd name="connsiteY117" fmla="*/ 1115 h 10000"/>
                <a:gd name="connsiteX118" fmla="*/ 9392 w 10000"/>
                <a:gd name="connsiteY118" fmla="*/ 1035 h 10000"/>
                <a:gd name="connsiteX119" fmla="*/ 9284 w 10000"/>
                <a:gd name="connsiteY119" fmla="*/ 949 h 10000"/>
                <a:gd name="connsiteX120" fmla="*/ 9143 w 10000"/>
                <a:gd name="connsiteY120" fmla="*/ 870 h 10000"/>
                <a:gd name="connsiteX121" fmla="*/ 9003 w 10000"/>
                <a:gd name="connsiteY121" fmla="*/ 796 h 10000"/>
                <a:gd name="connsiteX122" fmla="*/ 8863 w 10000"/>
                <a:gd name="connsiteY122" fmla="*/ 716 h 10000"/>
                <a:gd name="connsiteX123" fmla="*/ 8707 w 10000"/>
                <a:gd name="connsiteY123" fmla="*/ 649 h 10000"/>
                <a:gd name="connsiteX124" fmla="*/ 8536 w 10000"/>
                <a:gd name="connsiteY124" fmla="*/ 582 h 10000"/>
                <a:gd name="connsiteX125" fmla="*/ 8364 w 10000"/>
                <a:gd name="connsiteY125" fmla="*/ 514 h 10000"/>
                <a:gd name="connsiteX126" fmla="*/ 8178 w 10000"/>
                <a:gd name="connsiteY126" fmla="*/ 453 h 10000"/>
                <a:gd name="connsiteX127" fmla="*/ 7990 w 10000"/>
                <a:gd name="connsiteY127" fmla="*/ 392 h 10000"/>
                <a:gd name="connsiteX128" fmla="*/ 7788 w 10000"/>
                <a:gd name="connsiteY128" fmla="*/ 337 h 10000"/>
                <a:gd name="connsiteX129" fmla="*/ 7586 w 10000"/>
                <a:gd name="connsiteY129" fmla="*/ 288 h 10000"/>
                <a:gd name="connsiteX130" fmla="*/ 7382 w 10000"/>
                <a:gd name="connsiteY130" fmla="*/ 239 h 10000"/>
                <a:gd name="connsiteX131" fmla="*/ 7165 w 10000"/>
                <a:gd name="connsiteY131" fmla="*/ 196 h 10000"/>
                <a:gd name="connsiteX132" fmla="*/ 6947 w 10000"/>
                <a:gd name="connsiteY132" fmla="*/ 159 h 10000"/>
                <a:gd name="connsiteX133" fmla="*/ 6713 w 10000"/>
                <a:gd name="connsiteY133" fmla="*/ 122 h 10000"/>
                <a:gd name="connsiteX134" fmla="*/ 6480 w 10000"/>
                <a:gd name="connsiteY134" fmla="*/ 92 h 10000"/>
                <a:gd name="connsiteX135" fmla="*/ 6246 w 10000"/>
                <a:gd name="connsiteY135" fmla="*/ 61 h 10000"/>
                <a:gd name="connsiteX136" fmla="*/ 5997 w 10000"/>
                <a:gd name="connsiteY136" fmla="*/ 43 h 10000"/>
                <a:gd name="connsiteX137" fmla="*/ 5763 w 10000"/>
                <a:gd name="connsiteY137" fmla="*/ 24 h 10000"/>
                <a:gd name="connsiteX138" fmla="*/ 5514 w 10000"/>
                <a:gd name="connsiteY138" fmla="*/ 12 h 10000"/>
                <a:gd name="connsiteX139" fmla="*/ 5248 w 10000"/>
                <a:gd name="connsiteY139" fmla="*/ 6 h 10000"/>
                <a:gd name="connsiteX140" fmla="*/ 5000 w 10000"/>
                <a:gd name="connsiteY140" fmla="*/ 0 h 10000"/>
                <a:gd name="connsiteX141" fmla="*/ 5000 w 10000"/>
                <a:gd name="connsiteY141" fmla="*/ 0 h 10000"/>
                <a:gd name="connsiteX0" fmla="*/ 5000 w 10000"/>
                <a:gd name="connsiteY0" fmla="*/ 0 h 10000"/>
                <a:gd name="connsiteX1" fmla="*/ 5000 w 10000"/>
                <a:gd name="connsiteY1" fmla="*/ 0 h 10000"/>
                <a:gd name="connsiteX2" fmla="*/ 4641 w 10000"/>
                <a:gd name="connsiteY2" fmla="*/ 6 h 10000"/>
                <a:gd name="connsiteX3" fmla="*/ 4299 w 10000"/>
                <a:gd name="connsiteY3" fmla="*/ 18 h 10000"/>
                <a:gd name="connsiteX4" fmla="*/ 3956 w 10000"/>
                <a:gd name="connsiteY4" fmla="*/ 43 h 10000"/>
                <a:gd name="connsiteX5" fmla="*/ 3630 w 10000"/>
                <a:gd name="connsiteY5" fmla="*/ 80 h 10000"/>
                <a:gd name="connsiteX6" fmla="*/ 3302 w 10000"/>
                <a:gd name="connsiteY6" fmla="*/ 116 h 10000"/>
                <a:gd name="connsiteX7" fmla="*/ 2990 w 10000"/>
                <a:gd name="connsiteY7" fmla="*/ 165 h 10000"/>
                <a:gd name="connsiteX8" fmla="*/ 2695 w 10000"/>
                <a:gd name="connsiteY8" fmla="*/ 220 h 10000"/>
                <a:gd name="connsiteX9" fmla="*/ 2398 w 10000"/>
                <a:gd name="connsiteY9" fmla="*/ 288 h 10000"/>
                <a:gd name="connsiteX10" fmla="*/ 2118 w 10000"/>
                <a:gd name="connsiteY10" fmla="*/ 361 h 10000"/>
                <a:gd name="connsiteX11" fmla="*/ 1852 w 10000"/>
                <a:gd name="connsiteY11" fmla="*/ 435 h 10000"/>
                <a:gd name="connsiteX12" fmla="*/ 1604 w 10000"/>
                <a:gd name="connsiteY12" fmla="*/ 521 h 10000"/>
                <a:gd name="connsiteX13" fmla="*/ 1370 w 10000"/>
                <a:gd name="connsiteY13" fmla="*/ 612 h 10000"/>
                <a:gd name="connsiteX14" fmla="*/ 1152 w 10000"/>
                <a:gd name="connsiteY14" fmla="*/ 710 h 10000"/>
                <a:gd name="connsiteX15" fmla="*/ 950 w 10000"/>
                <a:gd name="connsiteY15" fmla="*/ 814 h 10000"/>
                <a:gd name="connsiteX16" fmla="*/ 762 w 10000"/>
                <a:gd name="connsiteY16" fmla="*/ 925 h 10000"/>
                <a:gd name="connsiteX17" fmla="*/ 592 w 10000"/>
                <a:gd name="connsiteY17" fmla="*/ 1035 h 10000"/>
                <a:gd name="connsiteX18" fmla="*/ 3723 w 10000"/>
                <a:gd name="connsiteY18" fmla="*/ 1035 h 10000"/>
                <a:gd name="connsiteX19" fmla="*/ 3723 w 10000"/>
                <a:gd name="connsiteY19" fmla="*/ 1035 h 10000"/>
                <a:gd name="connsiteX20" fmla="*/ 3878 w 10000"/>
                <a:gd name="connsiteY20" fmla="*/ 1004 h 10000"/>
                <a:gd name="connsiteX21" fmla="*/ 4019 w 10000"/>
                <a:gd name="connsiteY21" fmla="*/ 980 h 10000"/>
                <a:gd name="connsiteX22" fmla="*/ 4175 w 10000"/>
                <a:gd name="connsiteY22" fmla="*/ 961 h 10000"/>
                <a:gd name="connsiteX23" fmla="*/ 4331 w 10000"/>
                <a:gd name="connsiteY23" fmla="*/ 943 h 10000"/>
                <a:gd name="connsiteX24" fmla="*/ 4501 w 10000"/>
                <a:gd name="connsiteY24" fmla="*/ 931 h 10000"/>
                <a:gd name="connsiteX25" fmla="*/ 4657 w 10000"/>
                <a:gd name="connsiteY25" fmla="*/ 919 h 10000"/>
                <a:gd name="connsiteX26" fmla="*/ 4829 w 10000"/>
                <a:gd name="connsiteY26" fmla="*/ 912 h 10000"/>
                <a:gd name="connsiteX27" fmla="*/ 5000 w 10000"/>
                <a:gd name="connsiteY27" fmla="*/ 912 h 10000"/>
                <a:gd name="connsiteX28" fmla="*/ 5000 w 10000"/>
                <a:gd name="connsiteY28" fmla="*/ 912 h 10000"/>
                <a:gd name="connsiteX29" fmla="*/ 5264 w 10000"/>
                <a:gd name="connsiteY29" fmla="*/ 919 h 10000"/>
                <a:gd name="connsiteX30" fmla="*/ 5545 w 10000"/>
                <a:gd name="connsiteY30" fmla="*/ 931 h 10000"/>
                <a:gd name="connsiteX31" fmla="*/ 5794 w 10000"/>
                <a:gd name="connsiteY31" fmla="*/ 955 h 10000"/>
                <a:gd name="connsiteX32" fmla="*/ 6044 w 10000"/>
                <a:gd name="connsiteY32" fmla="*/ 992 h 10000"/>
                <a:gd name="connsiteX33" fmla="*/ 6277 w 10000"/>
                <a:gd name="connsiteY33" fmla="*/ 1041 h 10000"/>
                <a:gd name="connsiteX34" fmla="*/ 6496 w 10000"/>
                <a:gd name="connsiteY34" fmla="*/ 1090 h 10000"/>
                <a:gd name="connsiteX35" fmla="*/ 6713 w 10000"/>
                <a:gd name="connsiteY35" fmla="*/ 1151 h 10000"/>
                <a:gd name="connsiteX36" fmla="*/ 6900 w 10000"/>
                <a:gd name="connsiteY36" fmla="*/ 1219 h 10000"/>
                <a:gd name="connsiteX37" fmla="*/ 7072 w 10000"/>
                <a:gd name="connsiteY37" fmla="*/ 1298 h 10000"/>
                <a:gd name="connsiteX38" fmla="*/ 7227 w 10000"/>
                <a:gd name="connsiteY38" fmla="*/ 1378 h 10000"/>
                <a:gd name="connsiteX39" fmla="*/ 7367 w 10000"/>
                <a:gd name="connsiteY39" fmla="*/ 1464 h 10000"/>
                <a:gd name="connsiteX40" fmla="*/ 7476 w 10000"/>
                <a:gd name="connsiteY40" fmla="*/ 1555 h 10000"/>
                <a:gd name="connsiteX41" fmla="*/ 7570 w 10000"/>
                <a:gd name="connsiteY41" fmla="*/ 1653 h 10000"/>
                <a:gd name="connsiteX42" fmla="*/ 7632 w 10000"/>
                <a:gd name="connsiteY42" fmla="*/ 1758 h 10000"/>
                <a:gd name="connsiteX43" fmla="*/ 7679 w 10000"/>
                <a:gd name="connsiteY43" fmla="*/ 1862 h 10000"/>
                <a:gd name="connsiteX44" fmla="*/ 7694 w 10000"/>
                <a:gd name="connsiteY44" fmla="*/ 1972 h 10000"/>
                <a:gd name="connsiteX45" fmla="*/ 7694 w 10000"/>
                <a:gd name="connsiteY45" fmla="*/ 1972 h 10000"/>
                <a:gd name="connsiteX46" fmla="*/ 7679 w 10000"/>
                <a:gd name="connsiteY46" fmla="*/ 2070 h 10000"/>
                <a:gd name="connsiteX47" fmla="*/ 7648 w 10000"/>
                <a:gd name="connsiteY47" fmla="*/ 2162 h 10000"/>
                <a:gd name="connsiteX48" fmla="*/ 7601 w 10000"/>
                <a:gd name="connsiteY48" fmla="*/ 2260 h 10000"/>
                <a:gd name="connsiteX49" fmla="*/ 7539 w 10000"/>
                <a:gd name="connsiteY49" fmla="*/ 2352 h 10000"/>
                <a:gd name="connsiteX50" fmla="*/ 7445 w 10000"/>
                <a:gd name="connsiteY50" fmla="*/ 2443 h 10000"/>
                <a:gd name="connsiteX51" fmla="*/ 7351 w 10000"/>
                <a:gd name="connsiteY51" fmla="*/ 2535 h 10000"/>
                <a:gd name="connsiteX52" fmla="*/ 7227 w 10000"/>
                <a:gd name="connsiteY52" fmla="*/ 2621 h 10000"/>
                <a:gd name="connsiteX53" fmla="*/ 7088 w 10000"/>
                <a:gd name="connsiteY53" fmla="*/ 2713 h 10000"/>
                <a:gd name="connsiteX54" fmla="*/ 6947 w 10000"/>
                <a:gd name="connsiteY54" fmla="*/ 2799 h 10000"/>
                <a:gd name="connsiteX55" fmla="*/ 6776 w 10000"/>
                <a:gd name="connsiteY55" fmla="*/ 2884 h 10000"/>
                <a:gd name="connsiteX56" fmla="*/ 6604 w 10000"/>
                <a:gd name="connsiteY56" fmla="*/ 2970 h 10000"/>
                <a:gd name="connsiteX57" fmla="*/ 6403 w 10000"/>
                <a:gd name="connsiteY57" fmla="*/ 3056 h 10000"/>
                <a:gd name="connsiteX58" fmla="*/ 6199 w 10000"/>
                <a:gd name="connsiteY58" fmla="*/ 3135 h 10000"/>
                <a:gd name="connsiteX59" fmla="*/ 5981 w 10000"/>
                <a:gd name="connsiteY59" fmla="*/ 3221 h 10000"/>
                <a:gd name="connsiteX60" fmla="*/ 5498 w 10000"/>
                <a:gd name="connsiteY60" fmla="*/ 3380 h 10000"/>
                <a:gd name="connsiteX61" fmla="*/ 4984 w 10000"/>
                <a:gd name="connsiteY61" fmla="*/ 3539 h 10000"/>
                <a:gd name="connsiteX62" fmla="*/ 4424 w 10000"/>
                <a:gd name="connsiteY62" fmla="*/ 3699 h 10000"/>
                <a:gd name="connsiteX63" fmla="*/ 3847 w 10000"/>
                <a:gd name="connsiteY63" fmla="*/ 3852 h 10000"/>
                <a:gd name="connsiteX64" fmla="*/ 3224 w 10000"/>
                <a:gd name="connsiteY64" fmla="*/ 3999 h 10000"/>
                <a:gd name="connsiteX65" fmla="*/ 2586 w 10000"/>
                <a:gd name="connsiteY65" fmla="*/ 4152 h 10000"/>
                <a:gd name="connsiteX66" fmla="*/ 1915 w 10000"/>
                <a:gd name="connsiteY66" fmla="*/ 4299 h 10000"/>
                <a:gd name="connsiteX67" fmla="*/ 561 w 10000"/>
                <a:gd name="connsiteY67" fmla="*/ 4593 h 10000"/>
                <a:gd name="connsiteX68" fmla="*/ 0 w 10000"/>
                <a:gd name="connsiteY68" fmla="*/ 5101 h 10000"/>
                <a:gd name="connsiteX69" fmla="*/ 0 w 10000"/>
                <a:gd name="connsiteY69" fmla="*/ 9363 h 10000"/>
                <a:gd name="connsiteX70" fmla="*/ 0 w 10000"/>
                <a:gd name="connsiteY70" fmla="*/ 9363 h 10000"/>
                <a:gd name="connsiteX71" fmla="*/ 0 w 10000"/>
                <a:gd name="connsiteY71" fmla="*/ 9430 h 10000"/>
                <a:gd name="connsiteX72" fmla="*/ 31 w 10000"/>
                <a:gd name="connsiteY72" fmla="*/ 9492 h 10000"/>
                <a:gd name="connsiteX73" fmla="*/ 62 w 10000"/>
                <a:gd name="connsiteY73" fmla="*/ 9553 h 10000"/>
                <a:gd name="connsiteX74" fmla="*/ 124 w 10000"/>
                <a:gd name="connsiteY74" fmla="*/ 9614 h 10000"/>
                <a:gd name="connsiteX75" fmla="*/ 187 w 10000"/>
                <a:gd name="connsiteY75" fmla="*/ 9669 h 10000"/>
                <a:gd name="connsiteX76" fmla="*/ 264 w 10000"/>
                <a:gd name="connsiteY76" fmla="*/ 9718 h 10000"/>
                <a:gd name="connsiteX77" fmla="*/ 358 w 10000"/>
                <a:gd name="connsiteY77" fmla="*/ 9767 h 10000"/>
                <a:gd name="connsiteX78" fmla="*/ 467 w 10000"/>
                <a:gd name="connsiteY78" fmla="*/ 9816 h 10000"/>
                <a:gd name="connsiteX79" fmla="*/ 576 w 10000"/>
                <a:gd name="connsiteY79" fmla="*/ 9853 h 10000"/>
                <a:gd name="connsiteX80" fmla="*/ 700 w 10000"/>
                <a:gd name="connsiteY80" fmla="*/ 9890 h 10000"/>
                <a:gd name="connsiteX81" fmla="*/ 841 w 10000"/>
                <a:gd name="connsiteY81" fmla="*/ 9927 h 10000"/>
                <a:gd name="connsiteX82" fmla="*/ 981 w 10000"/>
                <a:gd name="connsiteY82" fmla="*/ 9951 h 10000"/>
                <a:gd name="connsiteX83" fmla="*/ 1136 w 10000"/>
                <a:gd name="connsiteY83" fmla="*/ 9976 h 10000"/>
                <a:gd name="connsiteX84" fmla="*/ 1292 w 10000"/>
                <a:gd name="connsiteY84" fmla="*/ 9988 h 10000"/>
                <a:gd name="connsiteX85" fmla="*/ 1448 w 10000"/>
                <a:gd name="connsiteY85" fmla="*/ 10000 h 10000"/>
                <a:gd name="connsiteX86" fmla="*/ 1620 w 10000"/>
                <a:gd name="connsiteY86" fmla="*/ 10000 h 10000"/>
                <a:gd name="connsiteX87" fmla="*/ 8380 w 10000"/>
                <a:gd name="connsiteY87" fmla="*/ 10000 h 10000"/>
                <a:gd name="connsiteX88" fmla="*/ 8380 w 10000"/>
                <a:gd name="connsiteY88" fmla="*/ 10000 h 10000"/>
                <a:gd name="connsiteX89" fmla="*/ 8536 w 10000"/>
                <a:gd name="connsiteY89" fmla="*/ 10000 h 10000"/>
                <a:gd name="connsiteX90" fmla="*/ 8707 w 10000"/>
                <a:gd name="connsiteY90" fmla="*/ 9988 h 10000"/>
                <a:gd name="connsiteX91" fmla="*/ 8863 w 10000"/>
                <a:gd name="connsiteY91" fmla="*/ 9976 h 10000"/>
                <a:gd name="connsiteX92" fmla="*/ 9003 w 10000"/>
                <a:gd name="connsiteY92" fmla="*/ 9951 h 10000"/>
                <a:gd name="connsiteX93" fmla="*/ 9143 w 10000"/>
                <a:gd name="connsiteY93" fmla="*/ 9927 h 10000"/>
                <a:gd name="connsiteX94" fmla="*/ 9284 w 10000"/>
                <a:gd name="connsiteY94" fmla="*/ 9890 h 10000"/>
                <a:gd name="connsiteX95" fmla="*/ 9408 w 10000"/>
                <a:gd name="connsiteY95" fmla="*/ 9853 h 10000"/>
                <a:gd name="connsiteX96" fmla="*/ 9517 w 10000"/>
                <a:gd name="connsiteY96" fmla="*/ 9816 h 10000"/>
                <a:gd name="connsiteX97" fmla="*/ 9626 w 10000"/>
                <a:gd name="connsiteY97" fmla="*/ 9767 h 10000"/>
                <a:gd name="connsiteX98" fmla="*/ 9719 w 10000"/>
                <a:gd name="connsiteY98" fmla="*/ 9718 h 10000"/>
                <a:gd name="connsiteX99" fmla="*/ 9797 w 10000"/>
                <a:gd name="connsiteY99" fmla="*/ 9669 h 10000"/>
                <a:gd name="connsiteX100" fmla="*/ 9876 w 10000"/>
                <a:gd name="connsiteY100" fmla="*/ 9614 h 10000"/>
                <a:gd name="connsiteX101" fmla="*/ 9922 w 10000"/>
                <a:gd name="connsiteY101" fmla="*/ 9553 h 10000"/>
                <a:gd name="connsiteX102" fmla="*/ 9969 w 10000"/>
                <a:gd name="connsiteY102" fmla="*/ 9492 h 10000"/>
                <a:gd name="connsiteX103" fmla="*/ 9984 w 10000"/>
                <a:gd name="connsiteY103" fmla="*/ 9430 h 10000"/>
                <a:gd name="connsiteX104" fmla="*/ 10000 w 10000"/>
                <a:gd name="connsiteY104" fmla="*/ 9363 h 10000"/>
                <a:gd name="connsiteX105" fmla="*/ 10000 w 10000"/>
                <a:gd name="connsiteY105" fmla="*/ 2015 h 10000"/>
                <a:gd name="connsiteX106" fmla="*/ 10000 w 10000"/>
                <a:gd name="connsiteY106" fmla="*/ 2015 h 10000"/>
                <a:gd name="connsiteX107" fmla="*/ 10000 w 10000"/>
                <a:gd name="connsiteY107" fmla="*/ 1972 h 10000"/>
                <a:gd name="connsiteX108" fmla="*/ 10000 w 10000"/>
                <a:gd name="connsiteY108" fmla="*/ 1972 h 10000"/>
                <a:gd name="connsiteX109" fmla="*/ 10000 w 10000"/>
                <a:gd name="connsiteY109" fmla="*/ 1868 h 10000"/>
                <a:gd name="connsiteX110" fmla="*/ 9984 w 10000"/>
                <a:gd name="connsiteY110" fmla="*/ 1770 h 10000"/>
                <a:gd name="connsiteX111" fmla="*/ 9953 w 10000"/>
                <a:gd name="connsiteY111" fmla="*/ 1672 h 10000"/>
                <a:gd name="connsiteX112" fmla="*/ 9907 w 10000"/>
                <a:gd name="connsiteY112" fmla="*/ 1574 h 10000"/>
                <a:gd name="connsiteX113" fmla="*/ 9845 w 10000"/>
                <a:gd name="connsiteY113" fmla="*/ 1476 h 10000"/>
                <a:gd name="connsiteX114" fmla="*/ 9782 w 10000"/>
                <a:gd name="connsiteY114" fmla="*/ 1384 h 10000"/>
                <a:gd name="connsiteX115" fmla="*/ 9703 w 10000"/>
                <a:gd name="connsiteY115" fmla="*/ 1292 h 10000"/>
                <a:gd name="connsiteX116" fmla="*/ 9610 w 10000"/>
                <a:gd name="connsiteY116" fmla="*/ 1206 h 10000"/>
                <a:gd name="connsiteX117" fmla="*/ 9502 w 10000"/>
                <a:gd name="connsiteY117" fmla="*/ 1115 h 10000"/>
                <a:gd name="connsiteX118" fmla="*/ 9392 w 10000"/>
                <a:gd name="connsiteY118" fmla="*/ 1035 h 10000"/>
                <a:gd name="connsiteX119" fmla="*/ 9284 w 10000"/>
                <a:gd name="connsiteY119" fmla="*/ 949 h 10000"/>
                <a:gd name="connsiteX120" fmla="*/ 9143 w 10000"/>
                <a:gd name="connsiteY120" fmla="*/ 870 h 10000"/>
                <a:gd name="connsiteX121" fmla="*/ 9003 w 10000"/>
                <a:gd name="connsiteY121" fmla="*/ 796 h 10000"/>
                <a:gd name="connsiteX122" fmla="*/ 8863 w 10000"/>
                <a:gd name="connsiteY122" fmla="*/ 716 h 10000"/>
                <a:gd name="connsiteX123" fmla="*/ 8707 w 10000"/>
                <a:gd name="connsiteY123" fmla="*/ 649 h 10000"/>
                <a:gd name="connsiteX124" fmla="*/ 8536 w 10000"/>
                <a:gd name="connsiteY124" fmla="*/ 582 h 10000"/>
                <a:gd name="connsiteX125" fmla="*/ 8364 w 10000"/>
                <a:gd name="connsiteY125" fmla="*/ 514 h 10000"/>
                <a:gd name="connsiteX126" fmla="*/ 8178 w 10000"/>
                <a:gd name="connsiteY126" fmla="*/ 453 h 10000"/>
                <a:gd name="connsiteX127" fmla="*/ 7990 w 10000"/>
                <a:gd name="connsiteY127" fmla="*/ 392 h 10000"/>
                <a:gd name="connsiteX128" fmla="*/ 7788 w 10000"/>
                <a:gd name="connsiteY128" fmla="*/ 337 h 10000"/>
                <a:gd name="connsiteX129" fmla="*/ 7586 w 10000"/>
                <a:gd name="connsiteY129" fmla="*/ 288 h 10000"/>
                <a:gd name="connsiteX130" fmla="*/ 7382 w 10000"/>
                <a:gd name="connsiteY130" fmla="*/ 239 h 10000"/>
                <a:gd name="connsiteX131" fmla="*/ 7165 w 10000"/>
                <a:gd name="connsiteY131" fmla="*/ 196 h 10000"/>
                <a:gd name="connsiteX132" fmla="*/ 6947 w 10000"/>
                <a:gd name="connsiteY132" fmla="*/ 159 h 10000"/>
                <a:gd name="connsiteX133" fmla="*/ 6713 w 10000"/>
                <a:gd name="connsiteY133" fmla="*/ 122 h 10000"/>
                <a:gd name="connsiteX134" fmla="*/ 6480 w 10000"/>
                <a:gd name="connsiteY134" fmla="*/ 92 h 10000"/>
                <a:gd name="connsiteX135" fmla="*/ 6246 w 10000"/>
                <a:gd name="connsiteY135" fmla="*/ 61 h 10000"/>
                <a:gd name="connsiteX136" fmla="*/ 5997 w 10000"/>
                <a:gd name="connsiteY136" fmla="*/ 43 h 10000"/>
                <a:gd name="connsiteX137" fmla="*/ 5763 w 10000"/>
                <a:gd name="connsiteY137" fmla="*/ 24 h 10000"/>
                <a:gd name="connsiteX138" fmla="*/ 5514 w 10000"/>
                <a:gd name="connsiteY138" fmla="*/ 12 h 10000"/>
                <a:gd name="connsiteX139" fmla="*/ 5248 w 10000"/>
                <a:gd name="connsiteY139" fmla="*/ 6 h 10000"/>
                <a:gd name="connsiteX140" fmla="*/ 5000 w 10000"/>
                <a:gd name="connsiteY140" fmla="*/ 0 h 10000"/>
                <a:gd name="connsiteX141" fmla="*/ 5000 w 10000"/>
                <a:gd name="connsiteY141" fmla="*/ 0 h 10000"/>
                <a:gd name="connsiteX0" fmla="*/ 5000 w 10000"/>
                <a:gd name="connsiteY0" fmla="*/ 0 h 10000"/>
                <a:gd name="connsiteX1" fmla="*/ 5000 w 10000"/>
                <a:gd name="connsiteY1" fmla="*/ 0 h 10000"/>
                <a:gd name="connsiteX2" fmla="*/ 4641 w 10000"/>
                <a:gd name="connsiteY2" fmla="*/ 6 h 10000"/>
                <a:gd name="connsiteX3" fmla="*/ 4299 w 10000"/>
                <a:gd name="connsiteY3" fmla="*/ 18 h 10000"/>
                <a:gd name="connsiteX4" fmla="*/ 3956 w 10000"/>
                <a:gd name="connsiteY4" fmla="*/ 43 h 10000"/>
                <a:gd name="connsiteX5" fmla="*/ 3630 w 10000"/>
                <a:gd name="connsiteY5" fmla="*/ 80 h 10000"/>
                <a:gd name="connsiteX6" fmla="*/ 3302 w 10000"/>
                <a:gd name="connsiteY6" fmla="*/ 116 h 10000"/>
                <a:gd name="connsiteX7" fmla="*/ 2990 w 10000"/>
                <a:gd name="connsiteY7" fmla="*/ 165 h 10000"/>
                <a:gd name="connsiteX8" fmla="*/ 2695 w 10000"/>
                <a:gd name="connsiteY8" fmla="*/ 220 h 10000"/>
                <a:gd name="connsiteX9" fmla="*/ 2398 w 10000"/>
                <a:gd name="connsiteY9" fmla="*/ 288 h 10000"/>
                <a:gd name="connsiteX10" fmla="*/ 2118 w 10000"/>
                <a:gd name="connsiteY10" fmla="*/ 361 h 10000"/>
                <a:gd name="connsiteX11" fmla="*/ 1852 w 10000"/>
                <a:gd name="connsiteY11" fmla="*/ 435 h 10000"/>
                <a:gd name="connsiteX12" fmla="*/ 1604 w 10000"/>
                <a:gd name="connsiteY12" fmla="*/ 521 h 10000"/>
                <a:gd name="connsiteX13" fmla="*/ 1370 w 10000"/>
                <a:gd name="connsiteY13" fmla="*/ 612 h 10000"/>
                <a:gd name="connsiteX14" fmla="*/ 1152 w 10000"/>
                <a:gd name="connsiteY14" fmla="*/ 710 h 10000"/>
                <a:gd name="connsiteX15" fmla="*/ 950 w 10000"/>
                <a:gd name="connsiteY15" fmla="*/ 814 h 10000"/>
                <a:gd name="connsiteX16" fmla="*/ 762 w 10000"/>
                <a:gd name="connsiteY16" fmla="*/ 925 h 10000"/>
                <a:gd name="connsiteX17" fmla="*/ 592 w 10000"/>
                <a:gd name="connsiteY17" fmla="*/ 1035 h 10000"/>
                <a:gd name="connsiteX18" fmla="*/ 3723 w 10000"/>
                <a:gd name="connsiteY18" fmla="*/ 1035 h 10000"/>
                <a:gd name="connsiteX19" fmla="*/ 3723 w 10000"/>
                <a:gd name="connsiteY19" fmla="*/ 1035 h 10000"/>
                <a:gd name="connsiteX20" fmla="*/ 3878 w 10000"/>
                <a:gd name="connsiteY20" fmla="*/ 1004 h 10000"/>
                <a:gd name="connsiteX21" fmla="*/ 4019 w 10000"/>
                <a:gd name="connsiteY21" fmla="*/ 980 h 10000"/>
                <a:gd name="connsiteX22" fmla="*/ 4175 w 10000"/>
                <a:gd name="connsiteY22" fmla="*/ 961 h 10000"/>
                <a:gd name="connsiteX23" fmla="*/ 4331 w 10000"/>
                <a:gd name="connsiteY23" fmla="*/ 943 h 10000"/>
                <a:gd name="connsiteX24" fmla="*/ 4501 w 10000"/>
                <a:gd name="connsiteY24" fmla="*/ 931 h 10000"/>
                <a:gd name="connsiteX25" fmla="*/ 4657 w 10000"/>
                <a:gd name="connsiteY25" fmla="*/ 919 h 10000"/>
                <a:gd name="connsiteX26" fmla="*/ 4829 w 10000"/>
                <a:gd name="connsiteY26" fmla="*/ 912 h 10000"/>
                <a:gd name="connsiteX27" fmla="*/ 5000 w 10000"/>
                <a:gd name="connsiteY27" fmla="*/ 912 h 10000"/>
                <a:gd name="connsiteX28" fmla="*/ 5000 w 10000"/>
                <a:gd name="connsiteY28" fmla="*/ 912 h 10000"/>
                <a:gd name="connsiteX29" fmla="*/ 5264 w 10000"/>
                <a:gd name="connsiteY29" fmla="*/ 919 h 10000"/>
                <a:gd name="connsiteX30" fmla="*/ 5545 w 10000"/>
                <a:gd name="connsiteY30" fmla="*/ 931 h 10000"/>
                <a:gd name="connsiteX31" fmla="*/ 5794 w 10000"/>
                <a:gd name="connsiteY31" fmla="*/ 955 h 10000"/>
                <a:gd name="connsiteX32" fmla="*/ 6044 w 10000"/>
                <a:gd name="connsiteY32" fmla="*/ 992 h 10000"/>
                <a:gd name="connsiteX33" fmla="*/ 6277 w 10000"/>
                <a:gd name="connsiteY33" fmla="*/ 1041 h 10000"/>
                <a:gd name="connsiteX34" fmla="*/ 6496 w 10000"/>
                <a:gd name="connsiteY34" fmla="*/ 1090 h 10000"/>
                <a:gd name="connsiteX35" fmla="*/ 6713 w 10000"/>
                <a:gd name="connsiteY35" fmla="*/ 1151 h 10000"/>
                <a:gd name="connsiteX36" fmla="*/ 6900 w 10000"/>
                <a:gd name="connsiteY36" fmla="*/ 1219 h 10000"/>
                <a:gd name="connsiteX37" fmla="*/ 7072 w 10000"/>
                <a:gd name="connsiteY37" fmla="*/ 1298 h 10000"/>
                <a:gd name="connsiteX38" fmla="*/ 7227 w 10000"/>
                <a:gd name="connsiteY38" fmla="*/ 1378 h 10000"/>
                <a:gd name="connsiteX39" fmla="*/ 7367 w 10000"/>
                <a:gd name="connsiteY39" fmla="*/ 1464 h 10000"/>
                <a:gd name="connsiteX40" fmla="*/ 7476 w 10000"/>
                <a:gd name="connsiteY40" fmla="*/ 1555 h 10000"/>
                <a:gd name="connsiteX41" fmla="*/ 7570 w 10000"/>
                <a:gd name="connsiteY41" fmla="*/ 1653 h 10000"/>
                <a:gd name="connsiteX42" fmla="*/ 7632 w 10000"/>
                <a:gd name="connsiteY42" fmla="*/ 1758 h 10000"/>
                <a:gd name="connsiteX43" fmla="*/ 7679 w 10000"/>
                <a:gd name="connsiteY43" fmla="*/ 1862 h 10000"/>
                <a:gd name="connsiteX44" fmla="*/ 7694 w 10000"/>
                <a:gd name="connsiteY44" fmla="*/ 1972 h 10000"/>
                <a:gd name="connsiteX45" fmla="*/ 7694 w 10000"/>
                <a:gd name="connsiteY45" fmla="*/ 1972 h 10000"/>
                <a:gd name="connsiteX46" fmla="*/ 7679 w 10000"/>
                <a:gd name="connsiteY46" fmla="*/ 2070 h 10000"/>
                <a:gd name="connsiteX47" fmla="*/ 7648 w 10000"/>
                <a:gd name="connsiteY47" fmla="*/ 2162 h 10000"/>
                <a:gd name="connsiteX48" fmla="*/ 7601 w 10000"/>
                <a:gd name="connsiteY48" fmla="*/ 2260 h 10000"/>
                <a:gd name="connsiteX49" fmla="*/ 7539 w 10000"/>
                <a:gd name="connsiteY49" fmla="*/ 2352 h 10000"/>
                <a:gd name="connsiteX50" fmla="*/ 7445 w 10000"/>
                <a:gd name="connsiteY50" fmla="*/ 2443 h 10000"/>
                <a:gd name="connsiteX51" fmla="*/ 7351 w 10000"/>
                <a:gd name="connsiteY51" fmla="*/ 2535 h 10000"/>
                <a:gd name="connsiteX52" fmla="*/ 7227 w 10000"/>
                <a:gd name="connsiteY52" fmla="*/ 2621 h 10000"/>
                <a:gd name="connsiteX53" fmla="*/ 7088 w 10000"/>
                <a:gd name="connsiteY53" fmla="*/ 2713 h 10000"/>
                <a:gd name="connsiteX54" fmla="*/ 6947 w 10000"/>
                <a:gd name="connsiteY54" fmla="*/ 2799 h 10000"/>
                <a:gd name="connsiteX55" fmla="*/ 6776 w 10000"/>
                <a:gd name="connsiteY55" fmla="*/ 2884 h 10000"/>
                <a:gd name="connsiteX56" fmla="*/ 6604 w 10000"/>
                <a:gd name="connsiteY56" fmla="*/ 2970 h 10000"/>
                <a:gd name="connsiteX57" fmla="*/ 6403 w 10000"/>
                <a:gd name="connsiteY57" fmla="*/ 3056 h 10000"/>
                <a:gd name="connsiteX58" fmla="*/ 6199 w 10000"/>
                <a:gd name="connsiteY58" fmla="*/ 3135 h 10000"/>
                <a:gd name="connsiteX59" fmla="*/ 5981 w 10000"/>
                <a:gd name="connsiteY59" fmla="*/ 3221 h 10000"/>
                <a:gd name="connsiteX60" fmla="*/ 5498 w 10000"/>
                <a:gd name="connsiteY60" fmla="*/ 3380 h 10000"/>
                <a:gd name="connsiteX61" fmla="*/ 4984 w 10000"/>
                <a:gd name="connsiteY61" fmla="*/ 3539 h 10000"/>
                <a:gd name="connsiteX62" fmla="*/ 4424 w 10000"/>
                <a:gd name="connsiteY62" fmla="*/ 3699 h 10000"/>
                <a:gd name="connsiteX63" fmla="*/ 3847 w 10000"/>
                <a:gd name="connsiteY63" fmla="*/ 3852 h 10000"/>
                <a:gd name="connsiteX64" fmla="*/ 3224 w 10000"/>
                <a:gd name="connsiteY64" fmla="*/ 3999 h 10000"/>
                <a:gd name="connsiteX65" fmla="*/ 2586 w 10000"/>
                <a:gd name="connsiteY65" fmla="*/ 4152 h 10000"/>
                <a:gd name="connsiteX66" fmla="*/ 1915 w 10000"/>
                <a:gd name="connsiteY66" fmla="*/ 4299 h 10000"/>
                <a:gd name="connsiteX67" fmla="*/ 561 w 10000"/>
                <a:gd name="connsiteY67" fmla="*/ 4593 h 10000"/>
                <a:gd name="connsiteX68" fmla="*/ 0 w 10000"/>
                <a:gd name="connsiteY68" fmla="*/ 5101 h 10000"/>
                <a:gd name="connsiteX69" fmla="*/ 0 w 10000"/>
                <a:gd name="connsiteY69" fmla="*/ 9363 h 10000"/>
                <a:gd name="connsiteX70" fmla="*/ 0 w 10000"/>
                <a:gd name="connsiteY70" fmla="*/ 9363 h 10000"/>
                <a:gd name="connsiteX71" fmla="*/ 0 w 10000"/>
                <a:gd name="connsiteY71" fmla="*/ 9430 h 10000"/>
                <a:gd name="connsiteX72" fmla="*/ 31 w 10000"/>
                <a:gd name="connsiteY72" fmla="*/ 9492 h 10000"/>
                <a:gd name="connsiteX73" fmla="*/ 62 w 10000"/>
                <a:gd name="connsiteY73" fmla="*/ 9553 h 10000"/>
                <a:gd name="connsiteX74" fmla="*/ 124 w 10000"/>
                <a:gd name="connsiteY74" fmla="*/ 9614 h 10000"/>
                <a:gd name="connsiteX75" fmla="*/ 187 w 10000"/>
                <a:gd name="connsiteY75" fmla="*/ 9669 h 10000"/>
                <a:gd name="connsiteX76" fmla="*/ 264 w 10000"/>
                <a:gd name="connsiteY76" fmla="*/ 9718 h 10000"/>
                <a:gd name="connsiteX77" fmla="*/ 358 w 10000"/>
                <a:gd name="connsiteY77" fmla="*/ 9767 h 10000"/>
                <a:gd name="connsiteX78" fmla="*/ 467 w 10000"/>
                <a:gd name="connsiteY78" fmla="*/ 9816 h 10000"/>
                <a:gd name="connsiteX79" fmla="*/ 576 w 10000"/>
                <a:gd name="connsiteY79" fmla="*/ 9853 h 10000"/>
                <a:gd name="connsiteX80" fmla="*/ 700 w 10000"/>
                <a:gd name="connsiteY80" fmla="*/ 9890 h 10000"/>
                <a:gd name="connsiteX81" fmla="*/ 841 w 10000"/>
                <a:gd name="connsiteY81" fmla="*/ 9927 h 10000"/>
                <a:gd name="connsiteX82" fmla="*/ 981 w 10000"/>
                <a:gd name="connsiteY82" fmla="*/ 9951 h 10000"/>
                <a:gd name="connsiteX83" fmla="*/ 1136 w 10000"/>
                <a:gd name="connsiteY83" fmla="*/ 9976 h 10000"/>
                <a:gd name="connsiteX84" fmla="*/ 1292 w 10000"/>
                <a:gd name="connsiteY84" fmla="*/ 9988 h 10000"/>
                <a:gd name="connsiteX85" fmla="*/ 1448 w 10000"/>
                <a:gd name="connsiteY85" fmla="*/ 10000 h 10000"/>
                <a:gd name="connsiteX86" fmla="*/ 1620 w 10000"/>
                <a:gd name="connsiteY86" fmla="*/ 10000 h 10000"/>
                <a:gd name="connsiteX87" fmla="*/ 8380 w 10000"/>
                <a:gd name="connsiteY87" fmla="*/ 10000 h 10000"/>
                <a:gd name="connsiteX88" fmla="*/ 8380 w 10000"/>
                <a:gd name="connsiteY88" fmla="*/ 10000 h 10000"/>
                <a:gd name="connsiteX89" fmla="*/ 8536 w 10000"/>
                <a:gd name="connsiteY89" fmla="*/ 10000 h 10000"/>
                <a:gd name="connsiteX90" fmla="*/ 8707 w 10000"/>
                <a:gd name="connsiteY90" fmla="*/ 9988 h 10000"/>
                <a:gd name="connsiteX91" fmla="*/ 8863 w 10000"/>
                <a:gd name="connsiteY91" fmla="*/ 9976 h 10000"/>
                <a:gd name="connsiteX92" fmla="*/ 9003 w 10000"/>
                <a:gd name="connsiteY92" fmla="*/ 9951 h 10000"/>
                <a:gd name="connsiteX93" fmla="*/ 9143 w 10000"/>
                <a:gd name="connsiteY93" fmla="*/ 9927 h 10000"/>
                <a:gd name="connsiteX94" fmla="*/ 9284 w 10000"/>
                <a:gd name="connsiteY94" fmla="*/ 9890 h 10000"/>
                <a:gd name="connsiteX95" fmla="*/ 9408 w 10000"/>
                <a:gd name="connsiteY95" fmla="*/ 9853 h 10000"/>
                <a:gd name="connsiteX96" fmla="*/ 9517 w 10000"/>
                <a:gd name="connsiteY96" fmla="*/ 9816 h 10000"/>
                <a:gd name="connsiteX97" fmla="*/ 9626 w 10000"/>
                <a:gd name="connsiteY97" fmla="*/ 9767 h 10000"/>
                <a:gd name="connsiteX98" fmla="*/ 9719 w 10000"/>
                <a:gd name="connsiteY98" fmla="*/ 9718 h 10000"/>
                <a:gd name="connsiteX99" fmla="*/ 9797 w 10000"/>
                <a:gd name="connsiteY99" fmla="*/ 9669 h 10000"/>
                <a:gd name="connsiteX100" fmla="*/ 9876 w 10000"/>
                <a:gd name="connsiteY100" fmla="*/ 9614 h 10000"/>
                <a:gd name="connsiteX101" fmla="*/ 9922 w 10000"/>
                <a:gd name="connsiteY101" fmla="*/ 9553 h 10000"/>
                <a:gd name="connsiteX102" fmla="*/ 9969 w 10000"/>
                <a:gd name="connsiteY102" fmla="*/ 9492 h 10000"/>
                <a:gd name="connsiteX103" fmla="*/ 9984 w 10000"/>
                <a:gd name="connsiteY103" fmla="*/ 9430 h 10000"/>
                <a:gd name="connsiteX104" fmla="*/ 10000 w 10000"/>
                <a:gd name="connsiteY104" fmla="*/ 9363 h 10000"/>
                <a:gd name="connsiteX105" fmla="*/ 10000 w 10000"/>
                <a:gd name="connsiteY105" fmla="*/ 2015 h 10000"/>
                <a:gd name="connsiteX106" fmla="*/ 10000 w 10000"/>
                <a:gd name="connsiteY106" fmla="*/ 2015 h 10000"/>
                <a:gd name="connsiteX107" fmla="*/ 10000 w 10000"/>
                <a:gd name="connsiteY107" fmla="*/ 1972 h 10000"/>
                <a:gd name="connsiteX108" fmla="*/ 10000 w 10000"/>
                <a:gd name="connsiteY108" fmla="*/ 1972 h 10000"/>
                <a:gd name="connsiteX109" fmla="*/ 10000 w 10000"/>
                <a:gd name="connsiteY109" fmla="*/ 1868 h 10000"/>
                <a:gd name="connsiteX110" fmla="*/ 9984 w 10000"/>
                <a:gd name="connsiteY110" fmla="*/ 1770 h 10000"/>
                <a:gd name="connsiteX111" fmla="*/ 9953 w 10000"/>
                <a:gd name="connsiteY111" fmla="*/ 1672 h 10000"/>
                <a:gd name="connsiteX112" fmla="*/ 9907 w 10000"/>
                <a:gd name="connsiteY112" fmla="*/ 1574 h 10000"/>
                <a:gd name="connsiteX113" fmla="*/ 9845 w 10000"/>
                <a:gd name="connsiteY113" fmla="*/ 1476 h 10000"/>
                <a:gd name="connsiteX114" fmla="*/ 9782 w 10000"/>
                <a:gd name="connsiteY114" fmla="*/ 1384 h 10000"/>
                <a:gd name="connsiteX115" fmla="*/ 9703 w 10000"/>
                <a:gd name="connsiteY115" fmla="*/ 1292 h 10000"/>
                <a:gd name="connsiteX116" fmla="*/ 9610 w 10000"/>
                <a:gd name="connsiteY116" fmla="*/ 1206 h 10000"/>
                <a:gd name="connsiteX117" fmla="*/ 9502 w 10000"/>
                <a:gd name="connsiteY117" fmla="*/ 1115 h 10000"/>
                <a:gd name="connsiteX118" fmla="*/ 9392 w 10000"/>
                <a:gd name="connsiteY118" fmla="*/ 1035 h 10000"/>
                <a:gd name="connsiteX119" fmla="*/ 9284 w 10000"/>
                <a:gd name="connsiteY119" fmla="*/ 949 h 10000"/>
                <a:gd name="connsiteX120" fmla="*/ 9143 w 10000"/>
                <a:gd name="connsiteY120" fmla="*/ 870 h 10000"/>
                <a:gd name="connsiteX121" fmla="*/ 9003 w 10000"/>
                <a:gd name="connsiteY121" fmla="*/ 796 h 10000"/>
                <a:gd name="connsiteX122" fmla="*/ 8863 w 10000"/>
                <a:gd name="connsiteY122" fmla="*/ 716 h 10000"/>
                <a:gd name="connsiteX123" fmla="*/ 8707 w 10000"/>
                <a:gd name="connsiteY123" fmla="*/ 649 h 10000"/>
                <a:gd name="connsiteX124" fmla="*/ 8536 w 10000"/>
                <a:gd name="connsiteY124" fmla="*/ 582 h 10000"/>
                <a:gd name="connsiteX125" fmla="*/ 8364 w 10000"/>
                <a:gd name="connsiteY125" fmla="*/ 514 h 10000"/>
                <a:gd name="connsiteX126" fmla="*/ 8178 w 10000"/>
                <a:gd name="connsiteY126" fmla="*/ 453 h 10000"/>
                <a:gd name="connsiteX127" fmla="*/ 7990 w 10000"/>
                <a:gd name="connsiteY127" fmla="*/ 392 h 10000"/>
                <a:gd name="connsiteX128" fmla="*/ 7788 w 10000"/>
                <a:gd name="connsiteY128" fmla="*/ 337 h 10000"/>
                <a:gd name="connsiteX129" fmla="*/ 7586 w 10000"/>
                <a:gd name="connsiteY129" fmla="*/ 288 h 10000"/>
                <a:gd name="connsiteX130" fmla="*/ 7382 w 10000"/>
                <a:gd name="connsiteY130" fmla="*/ 239 h 10000"/>
                <a:gd name="connsiteX131" fmla="*/ 7165 w 10000"/>
                <a:gd name="connsiteY131" fmla="*/ 196 h 10000"/>
                <a:gd name="connsiteX132" fmla="*/ 6947 w 10000"/>
                <a:gd name="connsiteY132" fmla="*/ 159 h 10000"/>
                <a:gd name="connsiteX133" fmla="*/ 6713 w 10000"/>
                <a:gd name="connsiteY133" fmla="*/ 122 h 10000"/>
                <a:gd name="connsiteX134" fmla="*/ 6480 w 10000"/>
                <a:gd name="connsiteY134" fmla="*/ 92 h 10000"/>
                <a:gd name="connsiteX135" fmla="*/ 6246 w 10000"/>
                <a:gd name="connsiteY135" fmla="*/ 61 h 10000"/>
                <a:gd name="connsiteX136" fmla="*/ 5997 w 10000"/>
                <a:gd name="connsiteY136" fmla="*/ 43 h 10000"/>
                <a:gd name="connsiteX137" fmla="*/ 5763 w 10000"/>
                <a:gd name="connsiteY137" fmla="*/ 24 h 10000"/>
                <a:gd name="connsiteX138" fmla="*/ 5514 w 10000"/>
                <a:gd name="connsiteY138" fmla="*/ 12 h 10000"/>
                <a:gd name="connsiteX139" fmla="*/ 5248 w 10000"/>
                <a:gd name="connsiteY139" fmla="*/ 6 h 10000"/>
                <a:gd name="connsiteX140" fmla="*/ 5000 w 10000"/>
                <a:gd name="connsiteY140" fmla="*/ 0 h 10000"/>
                <a:gd name="connsiteX141" fmla="*/ 5000 w 10000"/>
                <a:gd name="connsiteY141"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10000" h="10000">
                  <a:moveTo>
                    <a:pt x="5000" y="0"/>
                  </a:moveTo>
                  <a:lnTo>
                    <a:pt x="5000" y="0"/>
                  </a:lnTo>
                  <a:lnTo>
                    <a:pt x="4641" y="6"/>
                  </a:lnTo>
                  <a:lnTo>
                    <a:pt x="4299" y="18"/>
                  </a:lnTo>
                  <a:lnTo>
                    <a:pt x="3956" y="43"/>
                  </a:lnTo>
                  <a:lnTo>
                    <a:pt x="3630" y="80"/>
                  </a:lnTo>
                  <a:lnTo>
                    <a:pt x="3302" y="116"/>
                  </a:lnTo>
                  <a:lnTo>
                    <a:pt x="2990" y="165"/>
                  </a:lnTo>
                  <a:lnTo>
                    <a:pt x="2695" y="220"/>
                  </a:lnTo>
                  <a:lnTo>
                    <a:pt x="2398" y="288"/>
                  </a:lnTo>
                  <a:lnTo>
                    <a:pt x="2118" y="361"/>
                  </a:lnTo>
                  <a:lnTo>
                    <a:pt x="1852" y="435"/>
                  </a:lnTo>
                  <a:lnTo>
                    <a:pt x="1604" y="521"/>
                  </a:lnTo>
                  <a:lnTo>
                    <a:pt x="1370" y="612"/>
                  </a:lnTo>
                  <a:lnTo>
                    <a:pt x="1152" y="710"/>
                  </a:lnTo>
                  <a:lnTo>
                    <a:pt x="950" y="814"/>
                  </a:lnTo>
                  <a:lnTo>
                    <a:pt x="762" y="925"/>
                  </a:lnTo>
                  <a:lnTo>
                    <a:pt x="592" y="1035"/>
                  </a:lnTo>
                  <a:lnTo>
                    <a:pt x="3723" y="1035"/>
                  </a:lnTo>
                  <a:lnTo>
                    <a:pt x="3723" y="1035"/>
                  </a:lnTo>
                  <a:lnTo>
                    <a:pt x="3878" y="1004"/>
                  </a:lnTo>
                  <a:lnTo>
                    <a:pt x="4019" y="980"/>
                  </a:lnTo>
                  <a:lnTo>
                    <a:pt x="4175" y="961"/>
                  </a:lnTo>
                  <a:lnTo>
                    <a:pt x="4331" y="943"/>
                  </a:lnTo>
                  <a:lnTo>
                    <a:pt x="4501" y="931"/>
                  </a:lnTo>
                  <a:lnTo>
                    <a:pt x="4657" y="919"/>
                  </a:lnTo>
                  <a:lnTo>
                    <a:pt x="4829" y="912"/>
                  </a:lnTo>
                  <a:lnTo>
                    <a:pt x="5000" y="912"/>
                  </a:lnTo>
                  <a:lnTo>
                    <a:pt x="5000" y="912"/>
                  </a:lnTo>
                  <a:lnTo>
                    <a:pt x="5264" y="919"/>
                  </a:lnTo>
                  <a:lnTo>
                    <a:pt x="5545" y="931"/>
                  </a:lnTo>
                  <a:lnTo>
                    <a:pt x="5794" y="955"/>
                  </a:lnTo>
                  <a:lnTo>
                    <a:pt x="6044" y="992"/>
                  </a:lnTo>
                  <a:lnTo>
                    <a:pt x="6277" y="1041"/>
                  </a:lnTo>
                  <a:lnTo>
                    <a:pt x="6496" y="1090"/>
                  </a:lnTo>
                  <a:lnTo>
                    <a:pt x="6713" y="1151"/>
                  </a:lnTo>
                  <a:lnTo>
                    <a:pt x="6900" y="1219"/>
                  </a:lnTo>
                  <a:lnTo>
                    <a:pt x="7072" y="1298"/>
                  </a:lnTo>
                  <a:lnTo>
                    <a:pt x="7227" y="1378"/>
                  </a:lnTo>
                  <a:lnTo>
                    <a:pt x="7367" y="1464"/>
                  </a:lnTo>
                  <a:lnTo>
                    <a:pt x="7476" y="1555"/>
                  </a:lnTo>
                  <a:cubicBezTo>
                    <a:pt x="7508" y="1588"/>
                    <a:pt x="7539" y="1620"/>
                    <a:pt x="7570" y="1653"/>
                  </a:cubicBezTo>
                  <a:cubicBezTo>
                    <a:pt x="7591" y="1688"/>
                    <a:pt x="7611" y="1723"/>
                    <a:pt x="7632" y="1758"/>
                  </a:cubicBezTo>
                  <a:cubicBezTo>
                    <a:pt x="7648" y="1793"/>
                    <a:pt x="7663" y="1827"/>
                    <a:pt x="7679" y="1862"/>
                  </a:cubicBezTo>
                  <a:cubicBezTo>
                    <a:pt x="7684" y="1899"/>
                    <a:pt x="7689" y="1935"/>
                    <a:pt x="7694" y="1972"/>
                  </a:cubicBezTo>
                  <a:lnTo>
                    <a:pt x="7694" y="1972"/>
                  </a:lnTo>
                  <a:cubicBezTo>
                    <a:pt x="7689" y="2005"/>
                    <a:pt x="7684" y="2037"/>
                    <a:pt x="7679" y="2070"/>
                  </a:cubicBezTo>
                  <a:cubicBezTo>
                    <a:pt x="7669" y="2101"/>
                    <a:pt x="7658" y="2131"/>
                    <a:pt x="7648" y="2162"/>
                  </a:cubicBezTo>
                  <a:cubicBezTo>
                    <a:pt x="7632" y="2195"/>
                    <a:pt x="7617" y="2227"/>
                    <a:pt x="7601" y="2260"/>
                  </a:cubicBezTo>
                  <a:lnTo>
                    <a:pt x="7539" y="2352"/>
                  </a:lnTo>
                  <a:lnTo>
                    <a:pt x="7445" y="2443"/>
                  </a:lnTo>
                  <a:cubicBezTo>
                    <a:pt x="7414" y="2474"/>
                    <a:pt x="7382" y="2504"/>
                    <a:pt x="7351" y="2535"/>
                  </a:cubicBezTo>
                  <a:cubicBezTo>
                    <a:pt x="7310" y="2564"/>
                    <a:pt x="7268" y="2592"/>
                    <a:pt x="7227" y="2621"/>
                  </a:cubicBezTo>
                  <a:cubicBezTo>
                    <a:pt x="7181" y="2652"/>
                    <a:pt x="7134" y="2682"/>
                    <a:pt x="7088" y="2713"/>
                  </a:cubicBezTo>
                  <a:lnTo>
                    <a:pt x="6947" y="2799"/>
                  </a:lnTo>
                  <a:lnTo>
                    <a:pt x="6776" y="2884"/>
                  </a:lnTo>
                  <a:lnTo>
                    <a:pt x="6604" y="2970"/>
                  </a:lnTo>
                  <a:lnTo>
                    <a:pt x="6403" y="3056"/>
                  </a:lnTo>
                  <a:lnTo>
                    <a:pt x="6199" y="3135"/>
                  </a:lnTo>
                  <a:lnTo>
                    <a:pt x="5981" y="3221"/>
                  </a:lnTo>
                  <a:lnTo>
                    <a:pt x="5498" y="3380"/>
                  </a:lnTo>
                  <a:lnTo>
                    <a:pt x="4984" y="3539"/>
                  </a:lnTo>
                  <a:lnTo>
                    <a:pt x="4424" y="3699"/>
                  </a:lnTo>
                  <a:lnTo>
                    <a:pt x="3847" y="3852"/>
                  </a:lnTo>
                  <a:lnTo>
                    <a:pt x="3224" y="3999"/>
                  </a:lnTo>
                  <a:lnTo>
                    <a:pt x="2586" y="4152"/>
                  </a:lnTo>
                  <a:lnTo>
                    <a:pt x="1915" y="4299"/>
                  </a:lnTo>
                  <a:lnTo>
                    <a:pt x="561" y="4593"/>
                  </a:lnTo>
                  <a:cubicBezTo>
                    <a:pt x="148" y="4718"/>
                    <a:pt x="0" y="4770"/>
                    <a:pt x="0" y="5101"/>
                  </a:cubicBezTo>
                  <a:lnTo>
                    <a:pt x="0" y="9363"/>
                  </a:lnTo>
                  <a:lnTo>
                    <a:pt x="0" y="9363"/>
                  </a:lnTo>
                  <a:lnTo>
                    <a:pt x="0" y="9430"/>
                  </a:lnTo>
                  <a:cubicBezTo>
                    <a:pt x="10" y="9451"/>
                    <a:pt x="21" y="9471"/>
                    <a:pt x="31" y="9492"/>
                  </a:cubicBezTo>
                  <a:cubicBezTo>
                    <a:pt x="41" y="9512"/>
                    <a:pt x="52" y="9533"/>
                    <a:pt x="62" y="9553"/>
                  </a:cubicBezTo>
                  <a:cubicBezTo>
                    <a:pt x="83" y="9573"/>
                    <a:pt x="103" y="9594"/>
                    <a:pt x="124" y="9614"/>
                  </a:cubicBezTo>
                  <a:cubicBezTo>
                    <a:pt x="145" y="9632"/>
                    <a:pt x="166" y="9651"/>
                    <a:pt x="187" y="9669"/>
                  </a:cubicBezTo>
                  <a:cubicBezTo>
                    <a:pt x="213" y="9685"/>
                    <a:pt x="238" y="9702"/>
                    <a:pt x="264" y="9718"/>
                  </a:cubicBezTo>
                  <a:cubicBezTo>
                    <a:pt x="296" y="9734"/>
                    <a:pt x="327" y="9751"/>
                    <a:pt x="358" y="9767"/>
                  </a:cubicBezTo>
                  <a:lnTo>
                    <a:pt x="467" y="9816"/>
                  </a:lnTo>
                  <a:lnTo>
                    <a:pt x="576" y="9853"/>
                  </a:lnTo>
                  <a:lnTo>
                    <a:pt x="700" y="9890"/>
                  </a:lnTo>
                  <a:lnTo>
                    <a:pt x="841" y="9927"/>
                  </a:lnTo>
                  <a:lnTo>
                    <a:pt x="981" y="9951"/>
                  </a:lnTo>
                  <a:lnTo>
                    <a:pt x="1136" y="9976"/>
                  </a:lnTo>
                  <a:lnTo>
                    <a:pt x="1292" y="9988"/>
                  </a:lnTo>
                  <a:lnTo>
                    <a:pt x="1448" y="10000"/>
                  </a:lnTo>
                  <a:lnTo>
                    <a:pt x="1620" y="10000"/>
                  </a:lnTo>
                  <a:lnTo>
                    <a:pt x="8380" y="10000"/>
                  </a:lnTo>
                  <a:lnTo>
                    <a:pt x="8380" y="10000"/>
                  </a:lnTo>
                  <a:lnTo>
                    <a:pt x="8536" y="10000"/>
                  </a:lnTo>
                  <a:lnTo>
                    <a:pt x="8707" y="9988"/>
                  </a:lnTo>
                  <a:lnTo>
                    <a:pt x="8863" y="9976"/>
                  </a:lnTo>
                  <a:lnTo>
                    <a:pt x="9003" y="9951"/>
                  </a:lnTo>
                  <a:lnTo>
                    <a:pt x="9143" y="9927"/>
                  </a:lnTo>
                  <a:lnTo>
                    <a:pt x="9284" y="9890"/>
                  </a:lnTo>
                  <a:lnTo>
                    <a:pt x="9408" y="9853"/>
                  </a:lnTo>
                  <a:lnTo>
                    <a:pt x="9517" y="9816"/>
                  </a:lnTo>
                  <a:lnTo>
                    <a:pt x="9626" y="9767"/>
                  </a:lnTo>
                  <a:cubicBezTo>
                    <a:pt x="9657" y="9751"/>
                    <a:pt x="9688" y="9734"/>
                    <a:pt x="9719" y="9718"/>
                  </a:cubicBezTo>
                  <a:cubicBezTo>
                    <a:pt x="9746" y="9702"/>
                    <a:pt x="9771" y="9685"/>
                    <a:pt x="9797" y="9669"/>
                  </a:cubicBezTo>
                  <a:lnTo>
                    <a:pt x="9876" y="9614"/>
                  </a:lnTo>
                  <a:lnTo>
                    <a:pt x="9922" y="9553"/>
                  </a:lnTo>
                  <a:cubicBezTo>
                    <a:pt x="9938" y="9533"/>
                    <a:pt x="9953" y="9512"/>
                    <a:pt x="9969" y="9492"/>
                  </a:cubicBezTo>
                  <a:cubicBezTo>
                    <a:pt x="9974" y="9471"/>
                    <a:pt x="9979" y="9451"/>
                    <a:pt x="9984" y="9430"/>
                  </a:cubicBezTo>
                  <a:cubicBezTo>
                    <a:pt x="9989" y="9408"/>
                    <a:pt x="9995" y="9385"/>
                    <a:pt x="10000" y="9363"/>
                  </a:cubicBezTo>
                  <a:lnTo>
                    <a:pt x="10000" y="2015"/>
                  </a:lnTo>
                  <a:lnTo>
                    <a:pt x="10000" y="2015"/>
                  </a:lnTo>
                  <a:lnTo>
                    <a:pt x="10000" y="1972"/>
                  </a:lnTo>
                  <a:lnTo>
                    <a:pt x="10000" y="1972"/>
                  </a:lnTo>
                  <a:lnTo>
                    <a:pt x="10000" y="1868"/>
                  </a:lnTo>
                  <a:cubicBezTo>
                    <a:pt x="9995" y="1835"/>
                    <a:pt x="9989" y="1803"/>
                    <a:pt x="9984" y="1770"/>
                  </a:cubicBezTo>
                  <a:cubicBezTo>
                    <a:pt x="9974" y="1737"/>
                    <a:pt x="9963" y="1705"/>
                    <a:pt x="9953" y="1672"/>
                  </a:cubicBezTo>
                  <a:cubicBezTo>
                    <a:pt x="9938" y="1639"/>
                    <a:pt x="9922" y="1607"/>
                    <a:pt x="9907" y="1574"/>
                  </a:cubicBezTo>
                  <a:lnTo>
                    <a:pt x="9845" y="1476"/>
                  </a:lnTo>
                  <a:cubicBezTo>
                    <a:pt x="9824" y="1445"/>
                    <a:pt x="9803" y="1415"/>
                    <a:pt x="9782" y="1384"/>
                  </a:cubicBezTo>
                  <a:cubicBezTo>
                    <a:pt x="9756" y="1353"/>
                    <a:pt x="9730" y="1323"/>
                    <a:pt x="9703" y="1292"/>
                  </a:cubicBezTo>
                  <a:cubicBezTo>
                    <a:pt x="9672" y="1263"/>
                    <a:pt x="9641" y="1235"/>
                    <a:pt x="9610" y="1206"/>
                  </a:cubicBezTo>
                  <a:lnTo>
                    <a:pt x="9502" y="1115"/>
                  </a:lnTo>
                  <a:cubicBezTo>
                    <a:pt x="9465" y="1088"/>
                    <a:pt x="9428" y="1062"/>
                    <a:pt x="9392" y="1035"/>
                  </a:cubicBezTo>
                  <a:lnTo>
                    <a:pt x="9284" y="949"/>
                  </a:lnTo>
                  <a:lnTo>
                    <a:pt x="9143" y="870"/>
                  </a:lnTo>
                  <a:lnTo>
                    <a:pt x="9003" y="796"/>
                  </a:lnTo>
                  <a:lnTo>
                    <a:pt x="8863" y="716"/>
                  </a:lnTo>
                  <a:lnTo>
                    <a:pt x="8707" y="649"/>
                  </a:lnTo>
                  <a:lnTo>
                    <a:pt x="8536" y="582"/>
                  </a:lnTo>
                  <a:lnTo>
                    <a:pt x="8364" y="514"/>
                  </a:lnTo>
                  <a:lnTo>
                    <a:pt x="8178" y="453"/>
                  </a:lnTo>
                  <a:lnTo>
                    <a:pt x="7990" y="392"/>
                  </a:lnTo>
                  <a:lnTo>
                    <a:pt x="7788" y="337"/>
                  </a:lnTo>
                  <a:lnTo>
                    <a:pt x="7586" y="288"/>
                  </a:lnTo>
                  <a:lnTo>
                    <a:pt x="7382" y="239"/>
                  </a:lnTo>
                  <a:lnTo>
                    <a:pt x="7165" y="196"/>
                  </a:lnTo>
                  <a:lnTo>
                    <a:pt x="6947" y="159"/>
                  </a:lnTo>
                  <a:lnTo>
                    <a:pt x="6713" y="122"/>
                  </a:lnTo>
                  <a:lnTo>
                    <a:pt x="6480" y="92"/>
                  </a:lnTo>
                  <a:lnTo>
                    <a:pt x="6246" y="61"/>
                  </a:lnTo>
                  <a:lnTo>
                    <a:pt x="5997" y="43"/>
                  </a:lnTo>
                  <a:lnTo>
                    <a:pt x="5763" y="24"/>
                  </a:lnTo>
                  <a:lnTo>
                    <a:pt x="5514" y="12"/>
                  </a:lnTo>
                  <a:lnTo>
                    <a:pt x="5248" y="6"/>
                  </a:lnTo>
                  <a:lnTo>
                    <a:pt x="5000" y="0"/>
                  </a:lnTo>
                  <a:lnTo>
                    <a:pt x="5000" y="0"/>
                  </a:lnTo>
                  <a:close/>
                </a:path>
              </a:pathLst>
            </a:custGeom>
            <a:solidFill>
              <a:schemeClr val="accent4"/>
            </a:solidFill>
            <a:ln>
              <a:noFill/>
            </a:ln>
          </p:spPr>
          <p:txBody>
            <a:bodyPr vert="horz" wrap="square" lIns="68580" tIns="34290" rIns="68580" bIns="34290" numCol="1" anchor="t" anchorCtr="0" compatLnSpc="1">
              <a:prstTxWarp prst="textNoShape">
                <a:avLst/>
              </a:prstTxWarp>
            </a:bodyPr>
            <a:lstStyle/>
            <a:p>
              <a:endParaRPr lang="en-US" sz="1350" dirty="0"/>
            </a:p>
          </p:txBody>
        </p:sp>
        <p:sp>
          <p:nvSpPr>
            <p:cNvPr id="116" name="Freeform 6"/>
            <p:cNvSpPr>
              <a:spLocks/>
            </p:cNvSpPr>
            <p:nvPr/>
          </p:nvSpPr>
          <p:spPr bwMode="auto">
            <a:xfrm>
              <a:off x="6477828" y="1865277"/>
              <a:ext cx="1854173" cy="4716505"/>
            </a:xfrm>
            <a:custGeom>
              <a:avLst/>
              <a:gdLst>
                <a:gd name="T0" fmla="*/ 602 w 1290"/>
                <a:gd name="T1" fmla="*/ 2 h 3266"/>
                <a:gd name="T2" fmla="*/ 472 w 1290"/>
                <a:gd name="T3" fmla="*/ 26 h 3266"/>
                <a:gd name="T4" fmla="*/ 352 w 1290"/>
                <a:gd name="T5" fmla="*/ 72 h 3266"/>
                <a:gd name="T6" fmla="*/ 244 w 1290"/>
                <a:gd name="T7" fmla="*/ 142 h 3266"/>
                <a:gd name="T8" fmla="*/ 154 w 1290"/>
                <a:gd name="T9" fmla="*/ 232 h 3266"/>
                <a:gd name="T10" fmla="*/ 82 w 1290"/>
                <a:gd name="T11" fmla="*/ 338 h 3266"/>
                <a:gd name="T12" fmla="*/ 504 w 1290"/>
                <a:gd name="T13" fmla="*/ 328 h 3266"/>
                <a:gd name="T14" fmla="*/ 562 w 1290"/>
                <a:gd name="T15" fmla="*/ 308 h 3266"/>
                <a:gd name="T16" fmla="*/ 626 w 1290"/>
                <a:gd name="T17" fmla="*/ 298 h 3266"/>
                <a:gd name="T18" fmla="*/ 682 w 1290"/>
                <a:gd name="T19" fmla="*/ 300 h 3266"/>
                <a:gd name="T20" fmla="*/ 782 w 1290"/>
                <a:gd name="T21" fmla="*/ 324 h 3266"/>
                <a:gd name="T22" fmla="*/ 868 w 1290"/>
                <a:gd name="T23" fmla="*/ 376 h 3266"/>
                <a:gd name="T24" fmla="*/ 934 w 1290"/>
                <a:gd name="T25" fmla="*/ 450 h 3266"/>
                <a:gd name="T26" fmla="*/ 978 w 1290"/>
                <a:gd name="T27" fmla="*/ 540 h 3266"/>
                <a:gd name="T28" fmla="*/ 994 w 1290"/>
                <a:gd name="T29" fmla="*/ 644 h 3266"/>
                <a:gd name="T30" fmla="*/ 988 w 1290"/>
                <a:gd name="T31" fmla="*/ 706 h 3266"/>
                <a:gd name="T32" fmla="*/ 962 w 1290"/>
                <a:gd name="T33" fmla="*/ 798 h 3266"/>
                <a:gd name="T34" fmla="*/ 916 w 1290"/>
                <a:gd name="T35" fmla="*/ 886 h 3266"/>
                <a:gd name="T36" fmla="*/ 854 w 1290"/>
                <a:gd name="T37" fmla="*/ 970 h 3266"/>
                <a:gd name="T38" fmla="*/ 774 w 1290"/>
                <a:gd name="T39" fmla="*/ 1052 h 3266"/>
                <a:gd name="T40" fmla="*/ 574 w 1290"/>
                <a:gd name="T41" fmla="*/ 1208 h 3266"/>
                <a:gd name="T42" fmla="*/ 338 w 1290"/>
                <a:gd name="T43" fmla="*/ 1356 h 3266"/>
                <a:gd name="T44" fmla="*/ 78 w 1290"/>
                <a:gd name="T45" fmla="*/ 1500 h 3266"/>
                <a:gd name="T46" fmla="*/ 24 w 1290"/>
                <a:gd name="T47" fmla="*/ 1550 h 3266"/>
                <a:gd name="T48" fmla="*/ 0 w 1290"/>
                <a:gd name="T49" fmla="*/ 1618 h 3266"/>
                <a:gd name="T50" fmla="*/ 6 w 1290"/>
                <a:gd name="T51" fmla="*/ 3058 h 3266"/>
                <a:gd name="T52" fmla="*/ 10 w 1290"/>
                <a:gd name="T53" fmla="*/ 3100 h 3266"/>
                <a:gd name="T54" fmla="*/ 30 w 1290"/>
                <a:gd name="T55" fmla="*/ 3158 h 3266"/>
                <a:gd name="T56" fmla="*/ 66 w 1290"/>
                <a:gd name="T57" fmla="*/ 3206 h 3266"/>
                <a:gd name="T58" fmla="*/ 114 w 1290"/>
                <a:gd name="T59" fmla="*/ 3242 h 3266"/>
                <a:gd name="T60" fmla="*/ 172 w 1290"/>
                <a:gd name="T61" fmla="*/ 3262 h 3266"/>
                <a:gd name="T62" fmla="*/ 1082 w 1290"/>
                <a:gd name="T63" fmla="*/ 3266 h 3266"/>
                <a:gd name="T64" fmla="*/ 1124 w 1290"/>
                <a:gd name="T65" fmla="*/ 3262 h 3266"/>
                <a:gd name="T66" fmla="*/ 1180 w 1290"/>
                <a:gd name="T67" fmla="*/ 3242 h 3266"/>
                <a:gd name="T68" fmla="*/ 1228 w 1290"/>
                <a:gd name="T69" fmla="*/ 3206 h 3266"/>
                <a:gd name="T70" fmla="*/ 1264 w 1290"/>
                <a:gd name="T71" fmla="*/ 3158 h 3266"/>
                <a:gd name="T72" fmla="*/ 1286 w 1290"/>
                <a:gd name="T73" fmla="*/ 3100 h 3266"/>
                <a:gd name="T74" fmla="*/ 1290 w 1290"/>
                <a:gd name="T75" fmla="*/ 658 h 3266"/>
                <a:gd name="T76" fmla="*/ 1290 w 1290"/>
                <a:gd name="T77" fmla="*/ 644 h 3266"/>
                <a:gd name="T78" fmla="*/ 1284 w 1290"/>
                <a:gd name="T79" fmla="*/ 546 h 3266"/>
                <a:gd name="T80" fmla="*/ 1262 w 1290"/>
                <a:gd name="T81" fmla="*/ 452 h 3266"/>
                <a:gd name="T82" fmla="*/ 1226 w 1290"/>
                <a:gd name="T83" fmla="*/ 364 h 3266"/>
                <a:gd name="T84" fmla="*/ 1180 w 1290"/>
                <a:gd name="T85" fmla="*/ 284 h 3266"/>
                <a:gd name="T86" fmla="*/ 1124 w 1290"/>
                <a:gd name="T87" fmla="*/ 212 h 3266"/>
                <a:gd name="T88" fmla="*/ 1056 w 1290"/>
                <a:gd name="T89" fmla="*/ 148 h 3266"/>
                <a:gd name="T90" fmla="*/ 980 w 1290"/>
                <a:gd name="T91" fmla="*/ 94 h 3266"/>
                <a:gd name="T92" fmla="*/ 898 w 1290"/>
                <a:gd name="T93" fmla="*/ 52 h 3266"/>
                <a:gd name="T94" fmla="*/ 808 w 1290"/>
                <a:gd name="T95" fmla="*/ 20 h 3266"/>
                <a:gd name="T96" fmla="*/ 714 w 1290"/>
                <a:gd name="T97" fmla="*/ 4 h 3266"/>
                <a:gd name="T98" fmla="*/ 648 w 1290"/>
                <a:gd name="T99" fmla="*/ 0 h 3266"/>
                <a:gd name="connsiteX0" fmla="*/ 5023 w 10000"/>
                <a:gd name="connsiteY0" fmla="*/ 0 h 10000"/>
                <a:gd name="connsiteX1" fmla="*/ 5023 w 10000"/>
                <a:gd name="connsiteY1" fmla="*/ 0 h 10000"/>
                <a:gd name="connsiteX2" fmla="*/ 4667 w 10000"/>
                <a:gd name="connsiteY2" fmla="*/ 6 h 10000"/>
                <a:gd name="connsiteX3" fmla="*/ 4326 w 10000"/>
                <a:gd name="connsiteY3" fmla="*/ 18 h 10000"/>
                <a:gd name="connsiteX4" fmla="*/ 3984 w 10000"/>
                <a:gd name="connsiteY4" fmla="*/ 43 h 10000"/>
                <a:gd name="connsiteX5" fmla="*/ 3659 w 10000"/>
                <a:gd name="connsiteY5" fmla="*/ 80 h 10000"/>
                <a:gd name="connsiteX6" fmla="*/ 3333 w 10000"/>
                <a:gd name="connsiteY6" fmla="*/ 116 h 10000"/>
                <a:gd name="connsiteX7" fmla="*/ 3023 w 10000"/>
                <a:gd name="connsiteY7" fmla="*/ 165 h 10000"/>
                <a:gd name="connsiteX8" fmla="*/ 2729 w 10000"/>
                <a:gd name="connsiteY8" fmla="*/ 220 h 10000"/>
                <a:gd name="connsiteX9" fmla="*/ 2434 w 10000"/>
                <a:gd name="connsiteY9" fmla="*/ 288 h 10000"/>
                <a:gd name="connsiteX10" fmla="*/ 2155 w 10000"/>
                <a:gd name="connsiteY10" fmla="*/ 361 h 10000"/>
                <a:gd name="connsiteX11" fmla="*/ 1891 w 10000"/>
                <a:gd name="connsiteY11" fmla="*/ 435 h 10000"/>
                <a:gd name="connsiteX12" fmla="*/ 1643 w 10000"/>
                <a:gd name="connsiteY12" fmla="*/ 521 h 10000"/>
                <a:gd name="connsiteX13" fmla="*/ 1411 w 10000"/>
                <a:gd name="connsiteY13" fmla="*/ 612 h 10000"/>
                <a:gd name="connsiteX14" fmla="*/ 1194 w 10000"/>
                <a:gd name="connsiteY14" fmla="*/ 710 h 10000"/>
                <a:gd name="connsiteX15" fmla="*/ 992 w 10000"/>
                <a:gd name="connsiteY15" fmla="*/ 814 h 10000"/>
                <a:gd name="connsiteX16" fmla="*/ 806 w 10000"/>
                <a:gd name="connsiteY16" fmla="*/ 925 h 10000"/>
                <a:gd name="connsiteX17" fmla="*/ 636 w 10000"/>
                <a:gd name="connsiteY17" fmla="*/ 1035 h 10000"/>
                <a:gd name="connsiteX18" fmla="*/ 3752 w 10000"/>
                <a:gd name="connsiteY18" fmla="*/ 1035 h 10000"/>
                <a:gd name="connsiteX19" fmla="*/ 3752 w 10000"/>
                <a:gd name="connsiteY19" fmla="*/ 1035 h 10000"/>
                <a:gd name="connsiteX20" fmla="*/ 3907 w 10000"/>
                <a:gd name="connsiteY20" fmla="*/ 1004 h 10000"/>
                <a:gd name="connsiteX21" fmla="*/ 4047 w 10000"/>
                <a:gd name="connsiteY21" fmla="*/ 980 h 10000"/>
                <a:gd name="connsiteX22" fmla="*/ 4202 w 10000"/>
                <a:gd name="connsiteY22" fmla="*/ 961 h 10000"/>
                <a:gd name="connsiteX23" fmla="*/ 4357 w 10000"/>
                <a:gd name="connsiteY23" fmla="*/ 943 h 10000"/>
                <a:gd name="connsiteX24" fmla="*/ 4527 w 10000"/>
                <a:gd name="connsiteY24" fmla="*/ 931 h 10000"/>
                <a:gd name="connsiteX25" fmla="*/ 4682 w 10000"/>
                <a:gd name="connsiteY25" fmla="*/ 919 h 10000"/>
                <a:gd name="connsiteX26" fmla="*/ 4853 w 10000"/>
                <a:gd name="connsiteY26" fmla="*/ 912 h 10000"/>
                <a:gd name="connsiteX27" fmla="*/ 5023 w 10000"/>
                <a:gd name="connsiteY27" fmla="*/ 912 h 10000"/>
                <a:gd name="connsiteX28" fmla="*/ 5023 w 10000"/>
                <a:gd name="connsiteY28" fmla="*/ 912 h 10000"/>
                <a:gd name="connsiteX29" fmla="*/ 5287 w 10000"/>
                <a:gd name="connsiteY29" fmla="*/ 919 h 10000"/>
                <a:gd name="connsiteX30" fmla="*/ 5566 w 10000"/>
                <a:gd name="connsiteY30" fmla="*/ 931 h 10000"/>
                <a:gd name="connsiteX31" fmla="*/ 5814 w 10000"/>
                <a:gd name="connsiteY31" fmla="*/ 955 h 10000"/>
                <a:gd name="connsiteX32" fmla="*/ 6062 w 10000"/>
                <a:gd name="connsiteY32" fmla="*/ 992 h 10000"/>
                <a:gd name="connsiteX33" fmla="*/ 6295 w 10000"/>
                <a:gd name="connsiteY33" fmla="*/ 1041 h 10000"/>
                <a:gd name="connsiteX34" fmla="*/ 6512 w 10000"/>
                <a:gd name="connsiteY34" fmla="*/ 1090 h 10000"/>
                <a:gd name="connsiteX35" fmla="*/ 6729 w 10000"/>
                <a:gd name="connsiteY35" fmla="*/ 1151 h 10000"/>
                <a:gd name="connsiteX36" fmla="*/ 6915 w 10000"/>
                <a:gd name="connsiteY36" fmla="*/ 1219 h 10000"/>
                <a:gd name="connsiteX37" fmla="*/ 7085 w 10000"/>
                <a:gd name="connsiteY37" fmla="*/ 1298 h 10000"/>
                <a:gd name="connsiteX38" fmla="*/ 7240 w 10000"/>
                <a:gd name="connsiteY38" fmla="*/ 1378 h 10000"/>
                <a:gd name="connsiteX39" fmla="*/ 7380 w 10000"/>
                <a:gd name="connsiteY39" fmla="*/ 1464 h 10000"/>
                <a:gd name="connsiteX40" fmla="*/ 7488 w 10000"/>
                <a:gd name="connsiteY40" fmla="*/ 1555 h 10000"/>
                <a:gd name="connsiteX41" fmla="*/ 7581 w 10000"/>
                <a:gd name="connsiteY41" fmla="*/ 1653 h 10000"/>
                <a:gd name="connsiteX42" fmla="*/ 7643 w 10000"/>
                <a:gd name="connsiteY42" fmla="*/ 1758 h 10000"/>
                <a:gd name="connsiteX43" fmla="*/ 7690 w 10000"/>
                <a:gd name="connsiteY43" fmla="*/ 1862 h 10000"/>
                <a:gd name="connsiteX44" fmla="*/ 7705 w 10000"/>
                <a:gd name="connsiteY44" fmla="*/ 1972 h 10000"/>
                <a:gd name="connsiteX45" fmla="*/ 7705 w 10000"/>
                <a:gd name="connsiteY45" fmla="*/ 1972 h 10000"/>
                <a:gd name="connsiteX46" fmla="*/ 7690 w 10000"/>
                <a:gd name="connsiteY46" fmla="*/ 2070 h 10000"/>
                <a:gd name="connsiteX47" fmla="*/ 7659 w 10000"/>
                <a:gd name="connsiteY47" fmla="*/ 2162 h 10000"/>
                <a:gd name="connsiteX48" fmla="*/ 7612 w 10000"/>
                <a:gd name="connsiteY48" fmla="*/ 2260 h 10000"/>
                <a:gd name="connsiteX49" fmla="*/ 7550 w 10000"/>
                <a:gd name="connsiteY49" fmla="*/ 2352 h 10000"/>
                <a:gd name="connsiteX50" fmla="*/ 7457 w 10000"/>
                <a:gd name="connsiteY50" fmla="*/ 2443 h 10000"/>
                <a:gd name="connsiteX51" fmla="*/ 7364 w 10000"/>
                <a:gd name="connsiteY51" fmla="*/ 2535 h 10000"/>
                <a:gd name="connsiteX52" fmla="*/ 7240 w 10000"/>
                <a:gd name="connsiteY52" fmla="*/ 2621 h 10000"/>
                <a:gd name="connsiteX53" fmla="*/ 7101 w 10000"/>
                <a:gd name="connsiteY53" fmla="*/ 2713 h 10000"/>
                <a:gd name="connsiteX54" fmla="*/ 6961 w 10000"/>
                <a:gd name="connsiteY54" fmla="*/ 2799 h 10000"/>
                <a:gd name="connsiteX55" fmla="*/ 6791 w 10000"/>
                <a:gd name="connsiteY55" fmla="*/ 2884 h 10000"/>
                <a:gd name="connsiteX56" fmla="*/ 6620 w 10000"/>
                <a:gd name="connsiteY56" fmla="*/ 2970 h 10000"/>
                <a:gd name="connsiteX57" fmla="*/ 6419 w 10000"/>
                <a:gd name="connsiteY57" fmla="*/ 3056 h 10000"/>
                <a:gd name="connsiteX58" fmla="*/ 6217 w 10000"/>
                <a:gd name="connsiteY58" fmla="*/ 3135 h 10000"/>
                <a:gd name="connsiteX59" fmla="*/ 6000 w 10000"/>
                <a:gd name="connsiteY59" fmla="*/ 3221 h 10000"/>
                <a:gd name="connsiteX60" fmla="*/ 5519 w 10000"/>
                <a:gd name="connsiteY60" fmla="*/ 3380 h 10000"/>
                <a:gd name="connsiteX61" fmla="*/ 5008 w 10000"/>
                <a:gd name="connsiteY61" fmla="*/ 3539 h 10000"/>
                <a:gd name="connsiteX62" fmla="*/ 4450 w 10000"/>
                <a:gd name="connsiteY62" fmla="*/ 3699 h 10000"/>
                <a:gd name="connsiteX63" fmla="*/ 3876 w 10000"/>
                <a:gd name="connsiteY63" fmla="*/ 3852 h 10000"/>
                <a:gd name="connsiteX64" fmla="*/ 3256 w 10000"/>
                <a:gd name="connsiteY64" fmla="*/ 3999 h 10000"/>
                <a:gd name="connsiteX65" fmla="*/ 2620 w 10000"/>
                <a:gd name="connsiteY65" fmla="*/ 4152 h 10000"/>
                <a:gd name="connsiteX66" fmla="*/ 1953 w 10000"/>
                <a:gd name="connsiteY66" fmla="*/ 4299 h 10000"/>
                <a:gd name="connsiteX67" fmla="*/ 605 w 10000"/>
                <a:gd name="connsiteY67" fmla="*/ 4593 h 10000"/>
                <a:gd name="connsiteX68" fmla="*/ 605 w 10000"/>
                <a:gd name="connsiteY68" fmla="*/ 4593 h 10000"/>
                <a:gd name="connsiteX69" fmla="*/ 434 w 10000"/>
                <a:gd name="connsiteY69" fmla="*/ 4636 h 10000"/>
                <a:gd name="connsiteX70" fmla="*/ 295 w 10000"/>
                <a:gd name="connsiteY70" fmla="*/ 4685 h 10000"/>
                <a:gd name="connsiteX71" fmla="*/ 186 w 10000"/>
                <a:gd name="connsiteY71" fmla="*/ 4746 h 10000"/>
                <a:gd name="connsiteX72" fmla="*/ 93 w 10000"/>
                <a:gd name="connsiteY72" fmla="*/ 4813 h 10000"/>
                <a:gd name="connsiteX73" fmla="*/ 31 w 10000"/>
                <a:gd name="connsiteY73" fmla="*/ 4881 h 10000"/>
                <a:gd name="connsiteX74" fmla="*/ 0 w 10000"/>
                <a:gd name="connsiteY74" fmla="*/ 4954 h 10000"/>
                <a:gd name="connsiteX75" fmla="*/ 47 w 10000"/>
                <a:gd name="connsiteY75" fmla="*/ 5101 h 10000"/>
                <a:gd name="connsiteX76" fmla="*/ 47 w 10000"/>
                <a:gd name="connsiteY76" fmla="*/ 9363 h 10000"/>
                <a:gd name="connsiteX77" fmla="*/ 47 w 10000"/>
                <a:gd name="connsiteY77" fmla="*/ 9363 h 10000"/>
                <a:gd name="connsiteX78" fmla="*/ 47 w 10000"/>
                <a:gd name="connsiteY78" fmla="*/ 9430 h 10000"/>
                <a:gd name="connsiteX79" fmla="*/ 78 w 10000"/>
                <a:gd name="connsiteY79" fmla="*/ 9492 h 10000"/>
                <a:gd name="connsiteX80" fmla="*/ 109 w 10000"/>
                <a:gd name="connsiteY80" fmla="*/ 9553 h 10000"/>
                <a:gd name="connsiteX81" fmla="*/ 171 w 10000"/>
                <a:gd name="connsiteY81" fmla="*/ 9614 h 10000"/>
                <a:gd name="connsiteX82" fmla="*/ 233 w 10000"/>
                <a:gd name="connsiteY82" fmla="*/ 9669 h 10000"/>
                <a:gd name="connsiteX83" fmla="*/ 310 w 10000"/>
                <a:gd name="connsiteY83" fmla="*/ 9718 h 10000"/>
                <a:gd name="connsiteX84" fmla="*/ 403 w 10000"/>
                <a:gd name="connsiteY84" fmla="*/ 9767 h 10000"/>
                <a:gd name="connsiteX85" fmla="*/ 512 w 10000"/>
                <a:gd name="connsiteY85" fmla="*/ 9816 h 10000"/>
                <a:gd name="connsiteX86" fmla="*/ 620 w 10000"/>
                <a:gd name="connsiteY86" fmla="*/ 9853 h 10000"/>
                <a:gd name="connsiteX87" fmla="*/ 744 w 10000"/>
                <a:gd name="connsiteY87" fmla="*/ 9890 h 10000"/>
                <a:gd name="connsiteX88" fmla="*/ 884 w 10000"/>
                <a:gd name="connsiteY88" fmla="*/ 9927 h 10000"/>
                <a:gd name="connsiteX89" fmla="*/ 1023 w 10000"/>
                <a:gd name="connsiteY89" fmla="*/ 9951 h 10000"/>
                <a:gd name="connsiteX90" fmla="*/ 1178 w 10000"/>
                <a:gd name="connsiteY90" fmla="*/ 9976 h 10000"/>
                <a:gd name="connsiteX91" fmla="*/ 1333 w 10000"/>
                <a:gd name="connsiteY91" fmla="*/ 9988 h 10000"/>
                <a:gd name="connsiteX92" fmla="*/ 1488 w 10000"/>
                <a:gd name="connsiteY92" fmla="*/ 10000 h 10000"/>
                <a:gd name="connsiteX93" fmla="*/ 1659 w 10000"/>
                <a:gd name="connsiteY93" fmla="*/ 10000 h 10000"/>
                <a:gd name="connsiteX94" fmla="*/ 8388 w 10000"/>
                <a:gd name="connsiteY94" fmla="*/ 10000 h 10000"/>
                <a:gd name="connsiteX95" fmla="*/ 8388 w 10000"/>
                <a:gd name="connsiteY95" fmla="*/ 10000 h 10000"/>
                <a:gd name="connsiteX96" fmla="*/ 8543 w 10000"/>
                <a:gd name="connsiteY96" fmla="*/ 10000 h 10000"/>
                <a:gd name="connsiteX97" fmla="*/ 8713 w 10000"/>
                <a:gd name="connsiteY97" fmla="*/ 9988 h 10000"/>
                <a:gd name="connsiteX98" fmla="*/ 8868 w 10000"/>
                <a:gd name="connsiteY98" fmla="*/ 9976 h 10000"/>
                <a:gd name="connsiteX99" fmla="*/ 9008 w 10000"/>
                <a:gd name="connsiteY99" fmla="*/ 9951 h 10000"/>
                <a:gd name="connsiteX100" fmla="*/ 9147 w 10000"/>
                <a:gd name="connsiteY100" fmla="*/ 9927 h 10000"/>
                <a:gd name="connsiteX101" fmla="*/ 9287 w 10000"/>
                <a:gd name="connsiteY101" fmla="*/ 9890 h 10000"/>
                <a:gd name="connsiteX102" fmla="*/ 9411 w 10000"/>
                <a:gd name="connsiteY102" fmla="*/ 9853 h 10000"/>
                <a:gd name="connsiteX103" fmla="*/ 9519 w 10000"/>
                <a:gd name="connsiteY103" fmla="*/ 9816 h 10000"/>
                <a:gd name="connsiteX104" fmla="*/ 9628 w 10000"/>
                <a:gd name="connsiteY104" fmla="*/ 9767 h 10000"/>
                <a:gd name="connsiteX105" fmla="*/ 9721 w 10000"/>
                <a:gd name="connsiteY105" fmla="*/ 9718 h 10000"/>
                <a:gd name="connsiteX106" fmla="*/ 9798 w 10000"/>
                <a:gd name="connsiteY106" fmla="*/ 9669 h 10000"/>
                <a:gd name="connsiteX107" fmla="*/ 9876 w 10000"/>
                <a:gd name="connsiteY107" fmla="*/ 9614 h 10000"/>
                <a:gd name="connsiteX108" fmla="*/ 9922 w 10000"/>
                <a:gd name="connsiteY108" fmla="*/ 9553 h 10000"/>
                <a:gd name="connsiteX109" fmla="*/ 9969 w 10000"/>
                <a:gd name="connsiteY109" fmla="*/ 9492 h 10000"/>
                <a:gd name="connsiteX110" fmla="*/ 9984 w 10000"/>
                <a:gd name="connsiteY110" fmla="*/ 9430 h 10000"/>
                <a:gd name="connsiteX111" fmla="*/ 10000 w 10000"/>
                <a:gd name="connsiteY111" fmla="*/ 9363 h 10000"/>
                <a:gd name="connsiteX112" fmla="*/ 10000 w 10000"/>
                <a:gd name="connsiteY112" fmla="*/ 2015 h 10000"/>
                <a:gd name="connsiteX113" fmla="*/ 10000 w 10000"/>
                <a:gd name="connsiteY113" fmla="*/ 2015 h 10000"/>
                <a:gd name="connsiteX114" fmla="*/ 10000 w 10000"/>
                <a:gd name="connsiteY114" fmla="*/ 1972 h 10000"/>
                <a:gd name="connsiteX115" fmla="*/ 10000 w 10000"/>
                <a:gd name="connsiteY115" fmla="*/ 1972 h 10000"/>
                <a:gd name="connsiteX116" fmla="*/ 10000 w 10000"/>
                <a:gd name="connsiteY116" fmla="*/ 1868 h 10000"/>
                <a:gd name="connsiteX117" fmla="*/ 9984 w 10000"/>
                <a:gd name="connsiteY117" fmla="*/ 1770 h 10000"/>
                <a:gd name="connsiteX118" fmla="*/ 9953 w 10000"/>
                <a:gd name="connsiteY118" fmla="*/ 1672 h 10000"/>
                <a:gd name="connsiteX119" fmla="*/ 9907 w 10000"/>
                <a:gd name="connsiteY119" fmla="*/ 1574 h 10000"/>
                <a:gd name="connsiteX120" fmla="*/ 9845 w 10000"/>
                <a:gd name="connsiteY120" fmla="*/ 1476 h 10000"/>
                <a:gd name="connsiteX121" fmla="*/ 9783 w 10000"/>
                <a:gd name="connsiteY121" fmla="*/ 1384 h 10000"/>
                <a:gd name="connsiteX122" fmla="*/ 9705 w 10000"/>
                <a:gd name="connsiteY122" fmla="*/ 1292 h 10000"/>
                <a:gd name="connsiteX123" fmla="*/ 9612 w 10000"/>
                <a:gd name="connsiteY123" fmla="*/ 1206 h 10000"/>
                <a:gd name="connsiteX124" fmla="*/ 9504 w 10000"/>
                <a:gd name="connsiteY124" fmla="*/ 1115 h 10000"/>
                <a:gd name="connsiteX125" fmla="*/ 9395 w 10000"/>
                <a:gd name="connsiteY125" fmla="*/ 1035 h 10000"/>
                <a:gd name="connsiteX126" fmla="*/ 9287 w 10000"/>
                <a:gd name="connsiteY126" fmla="*/ 949 h 10000"/>
                <a:gd name="connsiteX127" fmla="*/ 9147 w 10000"/>
                <a:gd name="connsiteY127" fmla="*/ 870 h 10000"/>
                <a:gd name="connsiteX128" fmla="*/ 9008 w 10000"/>
                <a:gd name="connsiteY128" fmla="*/ 796 h 10000"/>
                <a:gd name="connsiteX129" fmla="*/ 8868 w 10000"/>
                <a:gd name="connsiteY129" fmla="*/ 716 h 10000"/>
                <a:gd name="connsiteX130" fmla="*/ 8713 w 10000"/>
                <a:gd name="connsiteY130" fmla="*/ 649 h 10000"/>
                <a:gd name="connsiteX131" fmla="*/ 8543 w 10000"/>
                <a:gd name="connsiteY131" fmla="*/ 582 h 10000"/>
                <a:gd name="connsiteX132" fmla="*/ 8372 w 10000"/>
                <a:gd name="connsiteY132" fmla="*/ 514 h 10000"/>
                <a:gd name="connsiteX133" fmla="*/ 8186 w 10000"/>
                <a:gd name="connsiteY133" fmla="*/ 453 h 10000"/>
                <a:gd name="connsiteX134" fmla="*/ 8000 w 10000"/>
                <a:gd name="connsiteY134" fmla="*/ 392 h 10000"/>
                <a:gd name="connsiteX135" fmla="*/ 7798 w 10000"/>
                <a:gd name="connsiteY135" fmla="*/ 337 h 10000"/>
                <a:gd name="connsiteX136" fmla="*/ 7597 w 10000"/>
                <a:gd name="connsiteY136" fmla="*/ 288 h 10000"/>
                <a:gd name="connsiteX137" fmla="*/ 7395 w 10000"/>
                <a:gd name="connsiteY137" fmla="*/ 239 h 10000"/>
                <a:gd name="connsiteX138" fmla="*/ 7178 w 10000"/>
                <a:gd name="connsiteY138" fmla="*/ 196 h 10000"/>
                <a:gd name="connsiteX139" fmla="*/ 6961 w 10000"/>
                <a:gd name="connsiteY139" fmla="*/ 159 h 10000"/>
                <a:gd name="connsiteX140" fmla="*/ 6729 w 10000"/>
                <a:gd name="connsiteY140" fmla="*/ 122 h 10000"/>
                <a:gd name="connsiteX141" fmla="*/ 6496 w 10000"/>
                <a:gd name="connsiteY141" fmla="*/ 92 h 10000"/>
                <a:gd name="connsiteX142" fmla="*/ 6264 w 10000"/>
                <a:gd name="connsiteY142" fmla="*/ 61 h 10000"/>
                <a:gd name="connsiteX143" fmla="*/ 6016 w 10000"/>
                <a:gd name="connsiteY143" fmla="*/ 43 h 10000"/>
                <a:gd name="connsiteX144" fmla="*/ 5783 w 10000"/>
                <a:gd name="connsiteY144" fmla="*/ 24 h 10000"/>
                <a:gd name="connsiteX145" fmla="*/ 5535 w 10000"/>
                <a:gd name="connsiteY145" fmla="*/ 12 h 10000"/>
                <a:gd name="connsiteX146" fmla="*/ 5271 w 10000"/>
                <a:gd name="connsiteY146" fmla="*/ 6 h 10000"/>
                <a:gd name="connsiteX147" fmla="*/ 5023 w 10000"/>
                <a:gd name="connsiteY147" fmla="*/ 0 h 10000"/>
                <a:gd name="connsiteX148" fmla="*/ 5023 w 10000"/>
                <a:gd name="connsiteY148" fmla="*/ 0 h 10000"/>
                <a:gd name="connsiteX0" fmla="*/ 4994 w 9971"/>
                <a:gd name="connsiteY0" fmla="*/ 0 h 10000"/>
                <a:gd name="connsiteX1" fmla="*/ 4994 w 9971"/>
                <a:gd name="connsiteY1" fmla="*/ 0 h 10000"/>
                <a:gd name="connsiteX2" fmla="*/ 4638 w 9971"/>
                <a:gd name="connsiteY2" fmla="*/ 6 h 10000"/>
                <a:gd name="connsiteX3" fmla="*/ 4297 w 9971"/>
                <a:gd name="connsiteY3" fmla="*/ 18 h 10000"/>
                <a:gd name="connsiteX4" fmla="*/ 3955 w 9971"/>
                <a:gd name="connsiteY4" fmla="*/ 43 h 10000"/>
                <a:gd name="connsiteX5" fmla="*/ 3630 w 9971"/>
                <a:gd name="connsiteY5" fmla="*/ 80 h 10000"/>
                <a:gd name="connsiteX6" fmla="*/ 3304 w 9971"/>
                <a:gd name="connsiteY6" fmla="*/ 116 h 10000"/>
                <a:gd name="connsiteX7" fmla="*/ 2994 w 9971"/>
                <a:gd name="connsiteY7" fmla="*/ 165 h 10000"/>
                <a:gd name="connsiteX8" fmla="*/ 2700 w 9971"/>
                <a:gd name="connsiteY8" fmla="*/ 220 h 10000"/>
                <a:gd name="connsiteX9" fmla="*/ 2405 w 9971"/>
                <a:gd name="connsiteY9" fmla="*/ 288 h 10000"/>
                <a:gd name="connsiteX10" fmla="*/ 2126 w 9971"/>
                <a:gd name="connsiteY10" fmla="*/ 361 h 10000"/>
                <a:gd name="connsiteX11" fmla="*/ 1862 w 9971"/>
                <a:gd name="connsiteY11" fmla="*/ 435 h 10000"/>
                <a:gd name="connsiteX12" fmla="*/ 1614 w 9971"/>
                <a:gd name="connsiteY12" fmla="*/ 521 h 10000"/>
                <a:gd name="connsiteX13" fmla="*/ 1382 w 9971"/>
                <a:gd name="connsiteY13" fmla="*/ 612 h 10000"/>
                <a:gd name="connsiteX14" fmla="*/ 1165 w 9971"/>
                <a:gd name="connsiteY14" fmla="*/ 710 h 10000"/>
                <a:gd name="connsiteX15" fmla="*/ 963 w 9971"/>
                <a:gd name="connsiteY15" fmla="*/ 814 h 10000"/>
                <a:gd name="connsiteX16" fmla="*/ 777 w 9971"/>
                <a:gd name="connsiteY16" fmla="*/ 925 h 10000"/>
                <a:gd name="connsiteX17" fmla="*/ 607 w 9971"/>
                <a:gd name="connsiteY17" fmla="*/ 1035 h 10000"/>
                <a:gd name="connsiteX18" fmla="*/ 3723 w 9971"/>
                <a:gd name="connsiteY18" fmla="*/ 1035 h 10000"/>
                <a:gd name="connsiteX19" fmla="*/ 3723 w 9971"/>
                <a:gd name="connsiteY19" fmla="*/ 1035 h 10000"/>
                <a:gd name="connsiteX20" fmla="*/ 3878 w 9971"/>
                <a:gd name="connsiteY20" fmla="*/ 1004 h 10000"/>
                <a:gd name="connsiteX21" fmla="*/ 4018 w 9971"/>
                <a:gd name="connsiteY21" fmla="*/ 980 h 10000"/>
                <a:gd name="connsiteX22" fmla="*/ 4173 w 9971"/>
                <a:gd name="connsiteY22" fmla="*/ 961 h 10000"/>
                <a:gd name="connsiteX23" fmla="*/ 4328 w 9971"/>
                <a:gd name="connsiteY23" fmla="*/ 943 h 10000"/>
                <a:gd name="connsiteX24" fmla="*/ 4498 w 9971"/>
                <a:gd name="connsiteY24" fmla="*/ 931 h 10000"/>
                <a:gd name="connsiteX25" fmla="*/ 4653 w 9971"/>
                <a:gd name="connsiteY25" fmla="*/ 919 h 10000"/>
                <a:gd name="connsiteX26" fmla="*/ 4824 w 9971"/>
                <a:gd name="connsiteY26" fmla="*/ 912 h 10000"/>
                <a:gd name="connsiteX27" fmla="*/ 4994 w 9971"/>
                <a:gd name="connsiteY27" fmla="*/ 912 h 10000"/>
                <a:gd name="connsiteX28" fmla="*/ 4994 w 9971"/>
                <a:gd name="connsiteY28" fmla="*/ 912 h 10000"/>
                <a:gd name="connsiteX29" fmla="*/ 5258 w 9971"/>
                <a:gd name="connsiteY29" fmla="*/ 919 h 10000"/>
                <a:gd name="connsiteX30" fmla="*/ 5537 w 9971"/>
                <a:gd name="connsiteY30" fmla="*/ 931 h 10000"/>
                <a:gd name="connsiteX31" fmla="*/ 5785 w 9971"/>
                <a:gd name="connsiteY31" fmla="*/ 955 h 10000"/>
                <a:gd name="connsiteX32" fmla="*/ 6033 w 9971"/>
                <a:gd name="connsiteY32" fmla="*/ 992 h 10000"/>
                <a:gd name="connsiteX33" fmla="*/ 6266 w 9971"/>
                <a:gd name="connsiteY33" fmla="*/ 1041 h 10000"/>
                <a:gd name="connsiteX34" fmla="*/ 6483 w 9971"/>
                <a:gd name="connsiteY34" fmla="*/ 1090 h 10000"/>
                <a:gd name="connsiteX35" fmla="*/ 6700 w 9971"/>
                <a:gd name="connsiteY35" fmla="*/ 1151 h 10000"/>
                <a:gd name="connsiteX36" fmla="*/ 6886 w 9971"/>
                <a:gd name="connsiteY36" fmla="*/ 1219 h 10000"/>
                <a:gd name="connsiteX37" fmla="*/ 7056 w 9971"/>
                <a:gd name="connsiteY37" fmla="*/ 1298 h 10000"/>
                <a:gd name="connsiteX38" fmla="*/ 7211 w 9971"/>
                <a:gd name="connsiteY38" fmla="*/ 1378 h 10000"/>
                <a:gd name="connsiteX39" fmla="*/ 7351 w 9971"/>
                <a:gd name="connsiteY39" fmla="*/ 1464 h 10000"/>
                <a:gd name="connsiteX40" fmla="*/ 7459 w 9971"/>
                <a:gd name="connsiteY40" fmla="*/ 1555 h 10000"/>
                <a:gd name="connsiteX41" fmla="*/ 7552 w 9971"/>
                <a:gd name="connsiteY41" fmla="*/ 1653 h 10000"/>
                <a:gd name="connsiteX42" fmla="*/ 7614 w 9971"/>
                <a:gd name="connsiteY42" fmla="*/ 1758 h 10000"/>
                <a:gd name="connsiteX43" fmla="*/ 7661 w 9971"/>
                <a:gd name="connsiteY43" fmla="*/ 1862 h 10000"/>
                <a:gd name="connsiteX44" fmla="*/ 7676 w 9971"/>
                <a:gd name="connsiteY44" fmla="*/ 1972 h 10000"/>
                <a:gd name="connsiteX45" fmla="*/ 7676 w 9971"/>
                <a:gd name="connsiteY45" fmla="*/ 1972 h 10000"/>
                <a:gd name="connsiteX46" fmla="*/ 7661 w 9971"/>
                <a:gd name="connsiteY46" fmla="*/ 2070 h 10000"/>
                <a:gd name="connsiteX47" fmla="*/ 7630 w 9971"/>
                <a:gd name="connsiteY47" fmla="*/ 2162 h 10000"/>
                <a:gd name="connsiteX48" fmla="*/ 7583 w 9971"/>
                <a:gd name="connsiteY48" fmla="*/ 2260 h 10000"/>
                <a:gd name="connsiteX49" fmla="*/ 7521 w 9971"/>
                <a:gd name="connsiteY49" fmla="*/ 2352 h 10000"/>
                <a:gd name="connsiteX50" fmla="*/ 7428 w 9971"/>
                <a:gd name="connsiteY50" fmla="*/ 2443 h 10000"/>
                <a:gd name="connsiteX51" fmla="*/ 7335 w 9971"/>
                <a:gd name="connsiteY51" fmla="*/ 2535 h 10000"/>
                <a:gd name="connsiteX52" fmla="*/ 7211 w 9971"/>
                <a:gd name="connsiteY52" fmla="*/ 2621 h 10000"/>
                <a:gd name="connsiteX53" fmla="*/ 7072 w 9971"/>
                <a:gd name="connsiteY53" fmla="*/ 2713 h 10000"/>
                <a:gd name="connsiteX54" fmla="*/ 6932 w 9971"/>
                <a:gd name="connsiteY54" fmla="*/ 2799 h 10000"/>
                <a:gd name="connsiteX55" fmla="*/ 6762 w 9971"/>
                <a:gd name="connsiteY55" fmla="*/ 2884 h 10000"/>
                <a:gd name="connsiteX56" fmla="*/ 6591 w 9971"/>
                <a:gd name="connsiteY56" fmla="*/ 2970 h 10000"/>
                <a:gd name="connsiteX57" fmla="*/ 6390 w 9971"/>
                <a:gd name="connsiteY57" fmla="*/ 3056 h 10000"/>
                <a:gd name="connsiteX58" fmla="*/ 6188 w 9971"/>
                <a:gd name="connsiteY58" fmla="*/ 3135 h 10000"/>
                <a:gd name="connsiteX59" fmla="*/ 5971 w 9971"/>
                <a:gd name="connsiteY59" fmla="*/ 3221 h 10000"/>
                <a:gd name="connsiteX60" fmla="*/ 5490 w 9971"/>
                <a:gd name="connsiteY60" fmla="*/ 3380 h 10000"/>
                <a:gd name="connsiteX61" fmla="*/ 4979 w 9971"/>
                <a:gd name="connsiteY61" fmla="*/ 3539 h 10000"/>
                <a:gd name="connsiteX62" fmla="*/ 4421 w 9971"/>
                <a:gd name="connsiteY62" fmla="*/ 3699 h 10000"/>
                <a:gd name="connsiteX63" fmla="*/ 3847 w 9971"/>
                <a:gd name="connsiteY63" fmla="*/ 3852 h 10000"/>
                <a:gd name="connsiteX64" fmla="*/ 3227 w 9971"/>
                <a:gd name="connsiteY64" fmla="*/ 3999 h 10000"/>
                <a:gd name="connsiteX65" fmla="*/ 2591 w 9971"/>
                <a:gd name="connsiteY65" fmla="*/ 4152 h 10000"/>
                <a:gd name="connsiteX66" fmla="*/ 1924 w 9971"/>
                <a:gd name="connsiteY66" fmla="*/ 4299 h 10000"/>
                <a:gd name="connsiteX67" fmla="*/ 576 w 9971"/>
                <a:gd name="connsiteY67" fmla="*/ 4593 h 10000"/>
                <a:gd name="connsiteX68" fmla="*/ 576 w 9971"/>
                <a:gd name="connsiteY68" fmla="*/ 4593 h 10000"/>
                <a:gd name="connsiteX69" fmla="*/ 405 w 9971"/>
                <a:gd name="connsiteY69" fmla="*/ 4636 h 10000"/>
                <a:gd name="connsiteX70" fmla="*/ 266 w 9971"/>
                <a:gd name="connsiteY70" fmla="*/ 4685 h 10000"/>
                <a:gd name="connsiteX71" fmla="*/ 157 w 9971"/>
                <a:gd name="connsiteY71" fmla="*/ 4746 h 10000"/>
                <a:gd name="connsiteX72" fmla="*/ 64 w 9971"/>
                <a:gd name="connsiteY72" fmla="*/ 4813 h 10000"/>
                <a:gd name="connsiteX73" fmla="*/ 2 w 9971"/>
                <a:gd name="connsiteY73" fmla="*/ 4881 h 10000"/>
                <a:gd name="connsiteX74" fmla="*/ 18 w 9971"/>
                <a:gd name="connsiteY74" fmla="*/ 5101 h 10000"/>
                <a:gd name="connsiteX75" fmla="*/ 18 w 9971"/>
                <a:gd name="connsiteY75" fmla="*/ 9363 h 10000"/>
                <a:gd name="connsiteX76" fmla="*/ 18 w 9971"/>
                <a:gd name="connsiteY76" fmla="*/ 9363 h 10000"/>
                <a:gd name="connsiteX77" fmla="*/ 18 w 9971"/>
                <a:gd name="connsiteY77" fmla="*/ 9430 h 10000"/>
                <a:gd name="connsiteX78" fmla="*/ 49 w 9971"/>
                <a:gd name="connsiteY78" fmla="*/ 9492 h 10000"/>
                <a:gd name="connsiteX79" fmla="*/ 80 w 9971"/>
                <a:gd name="connsiteY79" fmla="*/ 9553 h 10000"/>
                <a:gd name="connsiteX80" fmla="*/ 142 w 9971"/>
                <a:gd name="connsiteY80" fmla="*/ 9614 h 10000"/>
                <a:gd name="connsiteX81" fmla="*/ 204 w 9971"/>
                <a:gd name="connsiteY81" fmla="*/ 9669 h 10000"/>
                <a:gd name="connsiteX82" fmla="*/ 281 w 9971"/>
                <a:gd name="connsiteY82" fmla="*/ 9718 h 10000"/>
                <a:gd name="connsiteX83" fmla="*/ 374 w 9971"/>
                <a:gd name="connsiteY83" fmla="*/ 9767 h 10000"/>
                <a:gd name="connsiteX84" fmla="*/ 483 w 9971"/>
                <a:gd name="connsiteY84" fmla="*/ 9816 h 10000"/>
                <a:gd name="connsiteX85" fmla="*/ 591 w 9971"/>
                <a:gd name="connsiteY85" fmla="*/ 9853 h 10000"/>
                <a:gd name="connsiteX86" fmla="*/ 715 w 9971"/>
                <a:gd name="connsiteY86" fmla="*/ 9890 h 10000"/>
                <a:gd name="connsiteX87" fmla="*/ 855 w 9971"/>
                <a:gd name="connsiteY87" fmla="*/ 9927 h 10000"/>
                <a:gd name="connsiteX88" fmla="*/ 994 w 9971"/>
                <a:gd name="connsiteY88" fmla="*/ 9951 h 10000"/>
                <a:gd name="connsiteX89" fmla="*/ 1149 w 9971"/>
                <a:gd name="connsiteY89" fmla="*/ 9976 h 10000"/>
                <a:gd name="connsiteX90" fmla="*/ 1304 w 9971"/>
                <a:gd name="connsiteY90" fmla="*/ 9988 h 10000"/>
                <a:gd name="connsiteX91" fmla="*/ 1459 w 9971"/>
                <a:gd name="connsiteY91" fmla="*/ 10000 h 10000"/>
                <a:gd name="connsiteX92" fmla="*/ 1630 w 9971"/>
                <a:gd name="connsiteY92" fmla="*/ 10000 h 10000"/>
                <a:gd name="connsiteX93" fmla="*/ 8359 w 9971"/>
                <a:gd name="connsiteY93" fmla="*/ 10000 h 10000"/>
                <a:gd name="connsiteX94" fmla="*/ 8359 w 9971"/>
                <a:gd name="connsiteY94" fmla="*/ 10000 h 10000"/>
                <a:gd name="connsiteX95" fmla="*/ 8514 w 9971"/>
                <a:gd name="connsiteY95" fmla="*/ 10000 h 10000"/>
                <a:gd name="connsiteX96" fmla="*/ 8684 w 9971"/>
                <a:gd name="connsiteY96" fmla="*/ 9988 h 10000"/>
                <a:gd name="connsiteX97" fmla="*/ 8839 w 9971"/>
                <a:gd name="connsiteY97" fmla="*/ 9976 h 10000"/>
                <a:gd name="connsiteX98" fmla="*/ 8979 w 9971"/>
                <a:gd name="connsiteY98" fmla="*/ 9951 h 10000"/>
                <a:gd name="connsiteX99" fmla="*/ 9118 w 9971"/>
                <a:gd name="connsiteY99" fmla="*/ 9927 h 10000"/>
                <a:gd name="connsiteX100" fmla="*/ 9258 w 9971"/>
                <a:gd name="connsiteY100" fmla="*/ 9890 h 10000"/>
                <a:gd name="connsiteX101" fmla="*/ 9382 w 9971"/>
                <a:gd name="connsiteY101" fmla="*/ 9853 h 10000"/>
                <a:gd name="connsiteX102" fmla="*/ 9490 w 9971"/>
                <a:gd name="connsiteY102" fmla="*/ 9816 h 10000"/>
                <a:gd name="connsiteX103" fmla="*/ 9599 w 9971"/>
                <a:gd name="connsiteY103" fmla="*/ 9767 h 10000"/>
                <a:gd name="connsiteX104" fmla="*/ 9692 w 9971"/>
                <a:gd name="connsiteY104" fmla="*/ 9718 h 10000"/>
                <a:gd name="connsiteX105" fmla="*/ 9769 w 9971"/>
                <a:gd name="connsiteY105" fmla="*/ 9669 h 10000"/>
                <a:gd name="connsiteX106" fmla="*/ 9847 w 9971"/>
                <a:gd name="connsiteY106" fmla="*/ 9614 h 10000"/>
                <a:gd name="connsiteX107" fmla="*/ 9893 w 9971"/>
                <a:gd name="connsiteY107" fmla="*/ 9553 h 10000"/>
                <a:gd name="connsiteX108" fmla="*/ 9940 w 9971"/>
                <a:gd name="connsiteY108" fmla="*/ 9492 h 10000"/>
                <a:gd name="connsiteX109" fmla="*/ 9955 w 9971"/>
                <a:gd name="connsiteY109" fmla="*/ 9430 h 10000"/>
                <a:gd name="connsiteX110" fmla="*/ 9971 w 9971"/>
                <a:gd name="connsiteY110" fmla="*/ 9363 h 10000"/>
                <a:gd name="connsiteX111" fmla="*/ 9971 w 9971"/>
                <a:gd name="connsiteY111" fmla="*/ 2015 h 10000"/>
                <a:gd name="connsiteX112" fmla="*/ 9971 w 9971"/>
                <a:gd name="connsiteY112" fmla="*/ 2015 h 10000"/>
                <a:gd name="connsiteX113" fmla="*/ 9971 w 9971"/>
                <a:gd name="connsiteY113" fmla="*/ 1972 h 10000"/>
                <a:gd name="connsiteX114" fmla="*/ 9971 w 9971"/>
                <a:gd name="connsiteY114" fmla="*/ 1972 h 10000"/>
                <a:gd name="connsiteX115" fmla="*/ 9971 w 9971"/>
                <a:gd name="connsiteY115" fmla="*/ 1868 h 10000"/>
                <a:gd name="connsiteX116" fmla="*/ 9955 w 9971"/>
                <a:gd name="connsiteY116" fmla="*/ 1770 h 10000"/>
                <a:gd name="connsiteX117" fmla="*/ 9924 w 9971"/>
                <a:gd name="connsiteY117" fmla="*/ 1672 h 10000"/>
                <a:gd name="connsiteX118" fmla="*/ 9878 w 9971"/>
                <a:gd name="connsiteY118" fmla="*/ 1574 h 10000"/>
                <a:gd name="connsiteX119" fmla="*/ 9816 w 9971"/>
                <a:gd name="connsiteY119" fmla="*/ 1476 h 10000"/>
                <a:gd name="connsiteX120" fmla="*/ 9754 w 9971"/>
                <a:gd name="connsiteY120" fmla="*/ 1384 h 10000"/>
                <a:gd name="connsiteX121" fmla="*/ 9676 w 9971"/>
                <a:gd name="connsiteY121" fmla="*/ 1292 h 10000"/>
                <a:gd name="connsiteX122" fmla="*/ 9583 w 9971"/>
                <a:gd name="connsiteY122" fmla="*/ 1206 h 10000"/>
                <a:gd name="connsiteX123" fmla="*/ 9475 w 9971"/>
                <a:gd name="connsiteY123" fmla="*/ 1115 h 10000"/>
                <a:gd name="connsiteX124" fmla="*/ 9366 w 9971"/>
                <a:gd name="connsiteY124" fmla="*/ 1035 h 10000"/>
                <a:gd name="connsiteX125" fmla="*/ 9258 w 9971"/>
                <a:gd name="connsiteY125" fmla="*/ 949 h 10000"/>
                <a:gd name="connsiteX126" fmla="*/ 9118 w 9971"/>
                <a:gd name="connsiteY126" fmla="*/ 870 h 10000"/>
                <a:gd name="connsiteX127" fmla="*/ 8979 w 9971"/>
                <a:gd name="connsiteY127" fmla="*/ 796 h 10000"/>
                <a:gd name="connsiteX128" fmla="*/ 8839 w 9971"/>
                <a:gd name="connsiteY128" fmla="*/ 716 h 10000"/>
                <a:gd name="connsiteX129" fmla="*/ 8684 w 9971"/>
                <a:gd name="connsiteY129" fmla="*/ 649 h 10000"/>
                <a:gd name="connsiteX130" fmla="*/ 8514 w 9971"/>
                <a:gd name="connsiteY130" fmla="*/ 582 h 10000"/>
                <a:gd name="connsiteX131" fmla="*/ 8343 w 9971"/>
                <a:gd name="connsiteY131" fmla="*/ 514 h 10000"/>
                <a:gd name="connsiteX132" fmla="*/ 8157 w 9971"/>
                <a:gd name="connsiteY132" fmla="*/ 453 h 10000"/>
                <a:gd name="connsiteX133" fmla="*/ 7971 w 9971"/>
                <a:gd name="connsiteY133" fmla="*/ 392 h 10000"/>
                <a:gd name="connsiteX134" fmla="*/ 7769 w 9971"/>
                <a:gd name="connsiteY134" fmla="*/ 337 h 10000"/>
                <a:gd name="connsiteX135" fmla="*/ 7568 w 9971"/>
                <a:gd name="connsiteY135" fmla="*/ 288 h 10000"/>
                <a:gd name="connsiteX136" fmla="*/ 7366 w 9971"/>
                <a:gd name="connsiteY136" fmla="*/ 239 h 10000"/>
                <a:gd name="connsiteX137" fmla="*/ 7149 w 9971"/>
                <a:gd name="connsiteY137" fmla="*/ 196 h 10000"/>
                <a:gd name="connsiteX138" fmla="*/ 6932 w 9971"/>
                <a:gd name="connsiteY138" fmla="*/ 159 h 10000"/>
                <a:gd name="connsiteX139" fmla="*/ 6700 w 9971"/>
                <a:gd name="connsiteY139" fmla="*/ 122 h 10000"/>
                <a:gd name="connsiteX140" fmla="*/ 6467 w 9971"/>
                <a:gd name="connsiteY140" fmla="*/ 92 h 10000"/>
                <a:gd name="connsiteX141" fmla="*/ 6235 w 9971"/>
                <a:gd name="connsiteY141" fmla="*/ 61 h 10000"/>
                <a:gd name="connsiteX142" fmla="*/ 5987 w 9971"/>
                <a:gd name="connsiteY142" fmla="*/ 43 h 10000"/>
                <a:gd name="connsiteX143" fmla="*/ 5754 w 9971"/>
                <a:gd name="connsiteY143" fmla="*/ 24 h 10000"/>
                <a:gd name="connsiteX144" fmla="*/ 5506 w 9971"/>
                <a:gd name="connsiteY144" fmla="*/ 12 h 10000"/>
                <a:gd name="connsiteX145" fmla="*/ 5242 w 9971"/>
                <a:gd name="connsiteY145" fmla="*/ 6 h 10000"/>
                <a:gd name="connsiteX146" fmla="*/ 4994 w 9971"/>
                <a:gd name="connsiteY146" fmla="*/ 0 h 10000"/>
                <a:gd name="connsiteX147" fmla="*/ 4994 w 9971"/>
                <a:gd name="connsiteY147" fmla="*/ 0 h 10000"/>
                <a:gd name="connsiteX0" fmla="*/ 4991 w 9982"/>
                <a:gd name="connsiteY0" fmla="*/ 0 h 10000"/>
                <a:gd name="connsiteX1" fmla="*/ 4991 w 9982"/>
                <a:gd name="connsiteY1" fmla="*/ 0 h 10000"/>
                <a:gd name="connsiteX2" fmla="*/ 4633 w 9982"/>
                <a:gd name="connsiteY2" fmla="*/ 6 h 10000"/>
                <a:gd name="connsiteX3" fmla="*/ 4291 w 9982"/>
                <a:gd name="connsiteY3" fmla="*/ 18 h 10000"/>
                <a:gd name="connsiteX4" fmla="*/ 3949 w 9982"/>
                <a:gd name="connsiteY4" fmla="*/ 43 h 10000"/>
                <a:gd name="connsiteX5" fmla="*/ 3623 w 9982"/>
                <a:gd name="connsiteY5" fmla="*/ 80 h 10000"/>
                <a:gd name="connsiteX6" fmla="*/ 3296 w 9982"/>
                <a:gd name="connsiteY6" fmla="*/ 116 h 10000"/>
                <a:gd name="connsiteX7" fmla="*/ 2985 w 9982"/>
                <a:gd name="connsiteY7" fmla="*/ 165 h 10000"/>
                <a:gd name="connsiteX8" fmla="*/ 2690 w 9982"/>
                <a:gd name="connsiteY8" fmla="*/ 220 h 10000"/>
                <a:gd name="connsiteX9" fmla="*/ 2394 w 9982"/>
                <a:gd name="connsiteY9" fmla="*/ 288 h 10000"/>
                <a:gd name="connsiteX10" fmla="*/ 2114 w 9982"/>
                <a:gd name="connsiteY10" fmla="*/ 361 h 10000"/>
                <a:gd name="connsiteX11" fmla="*/ 1849 w 9982"/>
                <a:gd name="connsiteY11" fmla="*/ 435 h 10000"/>
                <a:gd name="connsiteX12" fmla="*/ 1601 w 9982"/>
                <a:gd name="connsiteY12" fmla="*/ 521 h 10000"/>
                <a:gd name="connsiteX13" fmla="*/ 1368 w 9982"/>
                <a:gd name="connsiteY13" fmla="*/ 612 h 10000"/>
                <a:gd name="connsiteX14" fmla="*/ 1150 w 9982"/>
                <a:gd name="connsiteY14" fmla="*/ 710 h 10000"/>
                <a:gd name="connsiteX15" fmla="*/ 948 w 9982"/>
                <a:gd name="connsiteY15" fmla="*/ 814 h 10000"/>
                <a:gd name="connsiteX16" fmla="*/ 761 w 9982"/>
                <a:gd name="connsiteY16" fmla="*/ 925 h 10000"/>
                <a:gd name="connsiteX17" fmla="*/ 591 w 9982"/>
                <a:gd name="connsiteY17" fmla="*/ 1035 h 10000"/>
                <a:gd name="connsiteX18" fmla="*/ 3716 w 9982"/>
                <a:gd name="connsiteY18" fmla="*/ 1035 h 10000"/>
                <a:gd name="connsiteX19" fmla="*/ 3716 w 9982"/>
                <a:gd name="connsiteY19" fmla="*/ 1035 h 10000"/>
                <a:gd name="connsiteX20" fmla="*/ 3871 w 9982"/>
                <a:gd name="connsiteY20" fmla="*/ 1004 h 10000"/>
                <a:gd name="connsiteX21" fmla="*/ 4012 w 9982"/>
                <a:gd name="connsiteY21" fmla="*/ 980 h 10000"/>
                <a:gd name="connsiteX22" fmla="*/ 4167 w 9982"/>
                <a:gd name="connsiteY22" fmla="*/ 961 h 10000"/>
                <a:gd name="connsiteX23" fmla="*/ 4323 w 9982"/>
                <a:gd name="connsiteY23" fmla="*/ 943 h 10000"/>
                <a:gd name="connsiteX24" fmla="*/ 4493 w 9982"/>
                <a:gd name="connsiteY24" fmla="*/ 931 h 10000"/>
                <a:gd name="connsiteX25" fmla="*/ 4649 w 9982"/>
                <a:gd name="connsiteY25" fmla="*/ 919 h 10000"/>
                <a:gd name="connsiteX26" fmla="*/ 4820 w 9982"/>
                <a:gd name="connsiteY26" fmla="*/ 912 h 10000"/>
                <a:gd name="connsiteX27" fmla="*/ 4991 w 9982"/>
                <a:gd name="connsiteY27" fmla="*/ 912 h 10000"/>
                <a:gd name="connsiteX28" fmla="*/ 4991 w 9982"/>
                <a:gd name="connsiteY28" fmla="*/ 912 h 10000"/>
                <a:gd name="connsiteX29" fmla="*/ 5255 w 9982"/>
                <a:gd name="connsiteY29" fmla="*/ 919 h 10000"/>
                <a:gd name="connsiteX30" fmla="*/ 5535 w 9982"/>
                <a:gd name="connsiteY30" fmla="*/ 931 h 10000"/>
                <a:gd name="connsiteX31" fmla="*/ 5784 w 9982"/>
                <a:gd name="connsiteY31" fmla="*/ 955 h 10000"/>
                <a:gd name="connsiteX32" fmla="*/ 6033 w 9982"/>
                <a:gd name="connsiteY32" fmla="*/ 992 h 10000"/>
                <a:gd name="connsiteX33" fmla="*/ 6266 w 9982"/>
                <a:gd name="connsiteY33" fmla="*/ 1041 h 10000"/>
                <a:gd name="connsiteX34" fmla="*/ 6484 w 9982"/>
                <a:gd name="connsiteY34" fmla="*/ 1090 h 10000"/>
                <a:gd name="connsiteX35" fmla="*/ 6701 w 9982"/>
                <a:gd name="connsiteY35" fmla="*/ 1151 h 10000"/>
                <a:gd name="connsiteX36" fmla="*/ 6888 w 9982"/>
                <a:gd name="connsiteY36" fmla="*/ 1219 h 10000"/>
                <a:gd name="connsiteX37" fmla="*/ 7059 w 9982"/>
                <a:gd name="connsiteY37" fmla="*/ 1298 h 10000"/>
                <a:gd name="connsiteX38" fmla="*/ 7214 w 9982"/>
                <a:gd name="connsiteY38" fmla="*/ 1378 h 10000"/>
                <a:gd name="connsiteX39" fmla="*/ 7354 w 9982"/>
                <a:gd name="connsiteY39" fmla="*/ 1464 h 10000"/>
                <a:gd name="connsiteX40" fmla="*/ 7463 w 9982"/>
                <a:gd name="connsiteY40" fmla="*/ 1555 h 10000"/>
                <a:gd name="connsiteX41" fmla="*/ 7556 w 9982"/>
                <a:gd name="connsiteY41" fmla="*/ 1653 h 10000"/>
                <a:gd name="connsiteX42" fmla="*/ 7618 w 9982"/>
                <a:gd name="connsiteY42" fmla="*/ 1758 h 10000"/>
                <a:gd name="connsiteX43" fmla="*/ 7665 w 9982"/>
                <a:gd name="connsiteY43" fmla="*/ 1862 h 10000"/>
                <a:gd name="connsiteX44" fmla="*/ 7680 w 9982"/>
                <a:gd name="connsiteY44" fmla="*/ 1972 h 10000"/>
                <a:gd name="connsiteX45" fmla="*/ 7680 w 9982"/>
                <a:gd name="connsiteY45" fmla="*/ 1972 h 10000"/>
                <a:gd name="connsiteX46" fmla="*/ 7665 w 9982"/>
                <a:gd name="connsiteY46" fmla="*/ 2070 h 10000"/>
                <a:gd name="connsiteX47" fmla="*/ 7634 w 9982"/>
                <a:gd name="connsiteY47" fmla="*/ 2162 h 10000"/>
                <a:gd name="connsiteX48" fmla="*/ 7587 w 9982"/>
                <a:gd name="connsiteY48" fmla="*/ 2260 h 10000"/>
                <a:gd name="connsiteX49" fmla="*/ 7525 w 9982"/>
                <a:gd name="connsiteY49" fmla="*/ 2352 h 10000"/>
                <a:gd name="connsiteX50" fmla="*/ 7432 w 9982"/>
                <a:gd name="connsiteY50" fmla="*/ 2443 h 10000"/>
                <a:gd name="connsiteX51" fmla="*/ 7338 w 9982"/>
                <a:gd name="connsiteY51" fmla="*/ 2535 h 10000"/>
                <a:gd name="connsiteX52" fmla="*/ 7214 w 9982"/>
                <a:gd name="connsiteY52" fmla="*/ 2621 h 10000"/>
                <a:gd name="connsiteX53" fmla="*/ 7075 w 9982"/>
                <a:gd name="connsiteY53" fmla="*/ 2713 h 10000"/>
                <a:gd name="connsiteX54" fmla="*/ 6934 w 9982"/>
                <a:gd name="connsiteY54" fmla="*/ 2799 h 10000"/>
                <a:gd name="connsiteX55" fmla="*/ 6764 w 9982"/>
                <a:gd name="connsiteY55" fmla="*/ 2884 h 10000"/>
                <a:gd name="connsiteX56" fmla="*/ 6592 w 9982"/>
                <a:gd name="connsiteY56" fmla="*/ 2970 h 10000"/>
                <a:gd name="connsiteX57" fmla="*/ 6391 w 9982"/>
                <a:gd name="connsiteY57" fmla="*/ 3056 h 10000"/>
                <a:gd name="connsiteX58" fmla="*/ 6188 w 9982"/>
                <a:gd name="connsiteY58" fmla="*/ 3135 h 10000"/>
                <a:gd name="connsiteX59" fmla="*/ 5970 w 9982"/>
                <a:gd name="connsiteY59" fmla="*/ 3221 h 10000"/>
                <a:gd name="connsiteX60" fmla="*/ 5488 w 9982"/>
                <a:gd name="connsiteY60" fmla="*/ 3380 h 10000"/>
                <a:gd name="connsiteX61" fmla="*/ 4975 w 9982"/>
                <a:gd name="connsiteY61" fmla="*/ 3539 h 10000"/>
                <a:gd name="connsiteX62" fmla="*/ 4416 w 9982"/>
                <a:gd name="connsiteY62" fmla="*/ 3699 h 10000"/>
                <a:gd name="connsiteX63" fmla="*/ 3840 w 9982"/>
                <a:gd name="connsiteY63" fmla="*/ 3852 h 10000"/>
                <a:gd name="connsiteX64" fmla="*/ 3218 w 9982"/>
                <a:gd name="connsiteY64" fmla="*/ 3999 h 10000"/>
                <a:gd name="connsiteX65" fmla="*/ 2581 w 9982"/>
                <a:gd name="connsiteY65" fmla="*/ 4152 h 10000"/>
                <a:gd name="connsiteX66" fmla="*/ 1912 w 9982"/>
                <a:gd name="connsiteY66" fmla="*/ 4299 h 10000"/>
                <a:gd name="connsiteX67" fmla="*/ 560 w 9982"/>
                <a:gd name="connsiteY67" fmla="*/ 4593 h 10000"/>
                <a:gd name="connsiteX68" fmla="*/ 560 w 9982"/>
                <a:gd name="connsiteY68" fmla="*/ 4593 h 10000"/>
                <a:gd name="connsiteX69" fmla="*/ 388 w 9982"/>
                <a:gd name="connsiteY69" fmla="*/ 4636 h 10000"/>
                <a:gd name="connsiteX70" fmla="*/ 249 w 9982"/>
                <a:gd name="connsiteY70" fmla="*/ 4685 h 10000"/>
                <a:gd name="connsiteX71" fmla="*/ 139 w 9982"/>
                <a:gd name="connsiteY71" fmla="*/ 4746 h 10000"/>
                <a:gd name="connsiteX72" fmla="*/ 46 w 9982"/>
                <a:gd name="connsiteY72" fmla="*/ 4813 h 10000"/>
                <a:gd name="connsiteX73" fmla="*/ 0 w 9982"/>
                <a:gd name="connsiteY73" fmla="*/ 5101 h 10000"/>
                <a:gd name="connsiteX74" fmla="*/ 0 w 9982"/>
                <a:gd name="connsiteY74" fmla="*/ 9363 h 10000"/>
                <a:gd name="connsiteX75" fmla="*/ 0 w 9982"/>
                <a:gd name="connsiteY75" fmla="*/ 9363 h 10000"/>
                <a:gd name="connsiteX76" fmla="*/ 0 w 9982"/>
                <a:gd name="connsiteY76" fmla="*/ 9430 h 10000"/>
                <a:gd name="connsiteX77" fmla="*/ 31 w 9982"/>
                <a:gd name="connsiteY77" fmla="*/ 9492 h 10000"/>
                <a:gd name="connsiteX78" fmla="*/ 62 w 9982"/>
                <a:gd name="connsiteY78" fmla="*/ 9553 h 10000"/>
                <a:gd name="connsiteX79" fmla="*/ 124 w 9982"/>
                <a:gd name="connsiteY79" fmla="*/ 9614 h 10000"/>
                <a:gd name="connsiteX80" fmla="*/ 187 w 9982"/>
                <a:gd name="connsiteY80" fmla="*/ 9669 h 10000"/>
                <a:gd name="connsiteX81" fmla="*/ 264 w 9982"/>
                <a:gd name="connsiteY81" fmla="*/ 9718 h 10000"/>
                <a:gd name="connsiteX82" fmla="*/ 357 w 9982"/>
                <a:gd name="connsiteY82" fmla="*/ 9767 h 10000"/>
                <a:gd name="connsiteX83" fmla="*/ 466 w 9982"/>
                <a:gd name="connsiteY83" fmla="*/ 9816 h 10000"/>
                <a:gd name="connsiteX84" fmla="*/ 575 w 9982"/>
                <a:gd name="connsiteY84" fmla="*/ 9853 h 10000"/>
                <a:gd name="connsiteX85" fmla="*/ 699 w 9982"/>
                <a:gd name="connsiteY85" fmla="*/ 9890 h 10000"/>
                <a:gd name="connsiteX86" fmla="*/ 839 w 9982"/>
                <a:gd name="connsiteY86" fmla="*/ 9927 h 10000"/>
                <a:gd name="connsiteX87" fmla="*/ 979 w 9982"/>
                <a:gd name="connsiteY87" fmla="*/ 9951 h 10000"/>
                <a:gd name="connsiteX88" fmla="*/ 1134 w 9982"/>
                <a:gd name="connsiteY88" fmla="*/ 9976 h 10000"/>
                <a:gd name="connsiteX89" fmla="*/ 1290 w 9982"/>
                <a:gd name="connsiteY89" fmla="*/ 9988 h 10000"/>
                <a:gd name="connsiteX90" fmla="*/ 1445 w 9982"/>
                <a:gd name="connsiteY90" fmla="*/ 10000 h 10000"/>
                <a:gd name="connsiteX91" fmla="*/ 1617 w 9982"/>
                <a:gd name="connsiteY91" fmla="*/ 10000 h 10000"/>
                <a:gd name="connsiteX92" fmla="*/ 8365 w 9982"/>
                <a:gd name="connsiteY92" fmla="*/ 10000 h 10000"/>
                <a:gd name="connsiteX93" fmla="*/ 8365 w 9982"/>
                <a:gd name="connsiteY93" fmla="*/ 10000 h 10000"/>
                <a:gd name="connsiteX94" fmla="*/ 8521 w 9982"/>
                <a:gd name="connsiteY94" fmla="*/ 10000 h 10000"/>
                <a:gd name="connsiteX95" fmla="*/ 8691 w 9982"/>
                <a:gd name="connsiteY95" fmla="*/ 9988 h 10000"/>
                <a:gd name="connsiteX96" fmla="*/ 8847 w 9982"/>
                <a:gd name="connsiteY96" fmla="*/ 9976 h 10000"/>
                <a:gd name="connsiteX97" fmla="*/ 8987 w 9982"/>
                <a:gd name="connsiteY97" fmla="*/ 9951 h 10000"/>
                <a:gd name="connsiteX98" fmla="*/ 9127 w 9982"/>
                <a:gd name="connsiteY98" fmla="*/ 9927 h 10000"/>
                <a:gd name="connsiteX99" fmla="*/ 9267 w 9982"/>
                <a:gd name="connsiteY99" fmla="*/ 9890 h 10000"/>
                <a:gd name="connsiteX100" fmla="*/ 9391 w 9982"/>
                <a:gd name="connsiteY100" fmla="*/ 9853 h 10000"/>
                <a:gd name="connsiteX101" fmla="*/ 9500 w 9982"/>
                <a:gd name="connsiteY101" fmla="*/ 9816 h 10000"/>
                <a:gd name="connsiteX102" fmla="*/ 9609 w 9982"/>
                <a:gd name="connsiteY102" fmla="*/ 9767 h 10000"/>
                <a:gd name="connsiteX103" fmla="*/ 9702 w 9982"/>
                <a:gd name="connsiteY103" fmla="*/ 9718 h 10000"/>
                <a:gd name="connsiteX104" fmla="*/ 9779 w 9982"/>
                <a:gd name="connsiteY104" fmla="*/ 9669 h 10000"/>
                <a:gd name="connsiteX105" fmla="*/ 9858 w 9982"/>
                <a:gd name="connsiteY105" fmla="*/ 9614 h 10000"/>
                <a:gd name="connsiteX106" fmla="*/ 9904 w 9982"/>
                <a:gd name="connsiteY106" fmla="*/ 9553 h 10000"/>
                <a:gd name="connsiteX107" fmla="*/ 9951 w 9982"/>
                <a:gd name="connsiteY107" fmla="*/ 9492 h 10000"/>
                <a:gd name="connsiteX108" fmla="*/ 9966 w 9982"/>
                <a:gd name="connsiteY108" fmla="*/ 9430 h 10000"/>
                <a:gd name="connsiteX109" fmla="*/ 9982 w 9982"/>
                <a:gd name="connsiteY109" fmla="*/ 9363 h 10000"/>
                <a:gd name="connsiteX110" fmla="*/ 9982 w 9982"/>
                <a:gd name="connsiteY110" fmla="*/ 2015 h 10000"/>
                <a:gd name="connsiteX111" fmla="*/ 9982 w 9982"/>
                <a:gd name="connsiteY111" fmla="*/ 2015 h 10000"/>
                <a:gd name="connsiteX112" fmla="*/ 9982 w 9982"/>
                <a:gd name="connsiteY112" fmla="*/ 1972 h 10000"/>
                <a:gd name="connsiteX113" fmla="*/ 9982 w 9982"/>
                <a:gd name="connsiteY113" fmla="*/ 1972 h 10000"/>
                <a:gd name="connsiteX114" fmla="*/ 9982 w 9982"/>
                <a:gd name="connsiteY114" fmla="*/ 1868 h 10000"/>
                <a:gd name="connsiteX115" fmla="*/ 9966 w 9982"/>
                <a:gd name="connsiteY115" fmla="*/ 1770 h 10000"/>
                <a:gd name="connsiteX116" fmla="*/ 9935 w 9982"/>
                <a:gd name="connsiteY116" fmla="*/ 1672 h 10000"/>
                <a:gd name="connsiteX117" fmla="*/ 9889 w 9982"/>
                <a:gd name="connsiteY117" fmla="*/ 1574 h 10000"/>
                <a:gd name="connsiteX118" fmla="*/ 9827 w 9982"/>
                <a:gd name="connsiteY118" fmla="*/ 1476 h 10000"/>
                <a:gd name="connsiteX119" fmla="*/ 9764 w 9982"/>
                <a:gd name="connsiteY119" fmla="*/ 1384 h 10000"/>
                <a:gd name="connsiteX120" fmla="*/ 9686 w 9982"/>
                <a:gd name="connsiteY120" fmla="*/ 1292 h 10000"/>
                <a:gd name="connsiteX121" fmla="*/ 9593 w 9982"/>
                <a:gd name="connsiteY121" fmla="*/ 1206 h 10000"/>
                <a:gd name="connsiteX122" fmla="*/ 9485 w 9982"/>
                <a:gd name="connsiteY122" fmla="*/ 1115 h 10000"/>
                <a:gd name="connsiteX123" fmla="*/ 9375 w 9982"/>
                <a:gd name="connsiteY123" fmla="*/ 1035 h 10000"/>
                <a:gd name="connsiteX124" fmla="*/ 9267 w 9982"/>
                <a:gd name="connsiteY124" fmla="*/ 949 h 10000"/>
                <a:gd name="connsiteX125" fmla="*/ 9127 w 9982"/>
                <a:gd name="connsiteY125" fmla="*/ 870 h 10000"/>
                <a:gd name="connsiteX126" fmla="*/ 8987 w 9982"/>
                <a:gd name="connsiteY126" fmla="*/ 796 h 10000"/>
                <a:gd name="connsiteX127" fmla="*/ 8847 w 9982"/>
                <a:gd name="connsiteY127" fmla="*/ 716 h 10000"/>
                <a:gd name="connsiteX128" fmla="*/ 8691 w 9982"/>
                <a:gd name="connsiteY128" fmla="*/ 649 h 10000"/>
                <a:gd name="connsiteX129" fmla="*/ 8521 w 9982"/>
                <a:gd name="connsiteY129" fmla="*/ 582 h 10000"/>
                <a:gd name="connsiteX130" fmla="*/ 8349 w 9982"/>
                <a:gd name="connsiteY130" fmla="*/ 514 h 10000"/>
                <a:gd name="connsiteX131" fmla="*/ 8163 w 9982"/>
                <a:gd name="connsiteY131" fmla="*/ 453 h 10000"/>
                <a:gd name="connsiteX132" fmla="*/ 7976 w 9982"/>
                <a:gd name="connsiteY132" fmla="*/ 392 h 10000"/>
                <a:gd name="connsiteX133" fmla="*/ 7774 w 9982"/>
                <a:gd name="connsiteY133" fmla="*/ 337 h 10000"/>
                <a:gd name="connsiteX134" fmla="*/ 7572 w 9982"/>
                <a:gd name="connsiteY134" fmla="*/ 288 h 10000"/>
                <a:gd name="connsiteX135" fmla="*/ 7369 w 9982"/>
                <a:gd name="connsiteY135" fmla="*/ 239 h 10000"/>
                <a:gd name="connsiteX136" fmla="*/ 7152 w 9982"/>
                <a:gd name="connsiteY136" fmla="*/ 196 h 10000"/>
                <a:gd name="connsiteX137" fmla="*/ 6934 w 9982"/>
                <a:gd name="connsiteY137" fmla="*/ 159 h 10000"/>
                <a:gd name="connsiteX138" fmla="*/ 6701 w 9982"/>
                <a:gd name="connsiteY138" fmla="*/ 122 h 10000"/>
                <a:gd name="connsiteX139" fmla="*/ 6468 w 9982"/>
                <a:gd name="connsiteY139" fmla="*/ 92 h 10000"/>
                <a:gd name="connsiteX140" fmla="*/ 6235 w 9982"/>
                <a:gd name="connsiteY140" fmla="*/ 61 h 10000"/>
                <a:gd name="connsiteX141" fmla="*/ 5986 w 9982"/>
                <a:gd name="connsiteY141" fmla="*/ 43 h 10000"/>
                <a:gd name="connsiteX142" fmla="*/ 5753 w 9982"/>
                <a:gd name="connsiteY142" fmla="*/ 24 h 10000"/>
                <a:gd name="connsiteX143" fmla="*/ 5504 w 9982"/>
                <a:gd name="connsiteY143" fmla="*/ 12 h 10000"/>
                <a:gd name="connsiteX144" fmla="*/ 5239 w 9982"/>
                <a:gd name="connsiteY144" fmla="*/ 6 h 10000"/>
                <a:gd name="connsiteX145" fmla="*/ 4991 w 9982"/>
                <a:gd name="connsiteY145" fmla="*/ 0 h 10000"/>
                <a:gd name="connsiteX146" fmla="*/ 4991 w 9982"/>
                <a:gd name="connsiteY146" fmla="*/ 0 h 10000"/>
                <a:gd name="connsiteX0" fmla="*/ 5000 w 10000"/>
                <a:gd name="connsiteY0" fmla="*/ 0 h 10000"/>
                <a:gd name="connsiteX1" fmla="*/ 5000 w 10000"/>
                <a:gd name="connsiteY1" fmla="*/ 0 h 10000"/>
                <a:gd name="connsiteX2" fmla="*/ 4641 w 10000"/>
                <a:gd name="connsiteY2" fmla="*/ 6 h 10000"/>
                <a:gd name="connsiteX3" fmla="*/ 4299 w 10000"/>
                <a:gd name="connsiteY3" fmla="*/ 18 h 10000"/>
                <a:gd name="connsiteX4" fmla="*/ 3956 w 10000"/>
                <a:gd name="connsiteY4" fmla="*/ 43 h 10000"/>
                <a:gd name="connsiteX5" fmla="*/ 3630 w 10000"/>
                <a:gd name="connsiteY5" fmla="*/ 80 h 10000"/>
                <a:gd name="connsiteX6" fmla="*/ 3302 w 10000"/>
                <a:gd name="connsiteY6" fmla="*/ 116 h 10000"/>
                <a:gd name="connsiteX7" fmla="*/ 2990 w 10000"/>
                <a:gd name="connsiteY7" fmla="*/ 165 h 10000"/>
                <a:gd name="connsiteX8" fmla="*/ 2695 w 10000"/>
                <a:gd name="connsiteY8" fmla="*/ 220 h 10000"/>
                <a:gd name="connsiteX9" fmla="*/ 2398 w 10000"/>
                <a:gd name="connsiteY9" fmla="*/ 288 h 10000"/>
                <a:gd name="connsiteX10" fmla="*/ 2118 w 10000"/>
                <a:gd name="connsiteY10" fmla="*/ 361 h 10000"/>
                <a:gd name="connsiteX11" fmla="*/ 1852 w 10000"/>
                <a:gd name="connsiteY11" fmla="*/ 435 h 10000"/>
                <a:gd name="connsiteX12" fmla="*/ 1604 w 10000"/>
                <a:gd name="connsiteY12" fmla="*/ 521 h 10000"/>
                <a:gd name="connsiteX13" fmla="*/ 1370 w 10000"/>
                <a:gd name="connsiteY13" fmla="*/ 612 h 10000"/>
                <a:gd name="connsiteX14" fmla="*/ 1152 w 10000"/>
                <a:gd name="connsiteY14" fmla="*/ 710 h 10000"/>
                <a:gd name="connsiteX15" fmla="*/ 950 w 10000"/>
                <a:gd name="connsiteY15" fmla="*/ 814 h 10000"/>
                <a:gd name="connsiteX16" fmla="*/ 762 w 10000"/>
                <a:gd name="connsiteY16" fmla="*/ 925 h 10000"/>
                <a:gd name="connsiteX17" fmla="*/ 592 w 10000"/>
                <a:gd name="connsiteY17" fmla="*/ 1035 h 10000"/>
                <a:gd name="connsiteX18" fmla="*/ 3723 w 10000"/>
                <a:gd name="connsiteY18" fmla="*/ 1035 h 10000"/>
                <a:gd name="connsiteX19" fmla="*/ 3723 w 10000"/>
                <a:gd name="connsiteY19" fmla="*/ 1035 h 10000"/>
                <a:gd name="connsiteX20" fmla="*/ 3878 w 10000"/>
                <a:gd name="connsiteY20" fmla="*/ 1004 h 10000"/>
                <a:gd name="connsiteX21" fmla="*/ 4019 w 10000"/>
                <a:gd name="connsiteY21" fmla="*/ 980 h 10000"/>
                <a:gd name="connsiteX22" fmla="*/ 4175 w 10000"/>
                <a:gd name="connsiteY22" fmla="*/ 961 h 10000"/>
                <a:gd name="connsiteX23" fmla="*/ 4331 w 10000"/>
                <a:gd name="connsiteY23" fmla="*/ 943 h 10000"/>
                <a:gd name="connsiteX24" fmla="*/ 4501 w 10000"/>
                <a:gd name="connsiteY24" fmla="*/ 931 h 10000"/>
                <a:gd name="connsiteX25" fmla="*/ 4657 w 10000"/>
                <a:gd name="connsiteY25" fmla="*/ 919 h 10000"/>
                <a:gd name="connsiteX26" fmla="*/ 4829 w 10000"/>
                <a:gd name="connsiteY26" fmla="*/ 912 h 10000"/>
                <a:gd name="connsiteX27" fmla="*/ 5000 w 10000"/>
                <a:gd name="connsiteY27" fmla="*/ 912 h 10000"/>
                <a:gd name="connsiteX28" fmla="*/ 5000 w 10000"/>
                <a:gd name="connsiteY28" fmla="*/ 912 h 10000"/>
                <a:gd name="connsiteX29" fmla="*/ 5264 w 10000"/>
                <a:gd name="connsiteY29" fmla="*/ 919 h 10000"/>
                <a:gd name="connsiteX30" fmla="*/ 5545 w 10000"/>
                <a:gd name="connsiteY30" fmla="*/ 931 h 10000"/>
                <a:gd name="connsiteX31" fmla="*/ 5794 w 10000"/>
                <a:gd name="connsiteY31" fmla="*/ 955 h 10000"/>
                <a:gd name="connsiteX32" fmla="*/ 6044 w 10000"/>
                <a:gd name="connsiteY32" fmla="*/ 992 h 10000"/>
                <a:gd name="connsiteX33" fmla="*/ 6277 w 10000"/>
                <a:gd name="connsiteY33" fmla="*/ 1041 h 10000"/>
                <a:gd name="connsiteX34" fmla="*/ 6496 w 10000"/>
                <a:gd name="connsiteY34" fmla="*/ 1090 h 10000"/>
                <a:gd name="connsiteX35" fmla="*/ 6713 w 10000"/>
                <a:gd name="connsiteY35" fmla="*/ 1151 h 10000"/>
                <a:gd name="connsiteX36" fmla="*/ 6900 w 10000"/>
                <a:gd name="connsiteY36" fmla="*/ 1219 h 10000"/>
                <a:gd name="connsiteX37" fmla="*/ 7072 w 10000"/>
                <a:gd name="connsiteY37" fmla="*/ 1298 h 10000"/>
                <a:gd name="connsiteX38" fmla="*/ 7227 w 10000"/>
                <a:gd name="connsiteY38" fmla="*/ 1378 h 10000"/>
                <a:gd name="connsiteX39" fmla="*/ 7367 w 10000"/>
                <a:gd name="connsiteY39" fmla="*/ 1464 h 10000"/>
                <a:gd name="connsiteX40" fmla="*/ 7476 w 10000"/>
                <a:gd name="connsiteY40" fmla="*/ 1555 h 10000"/>
                <a:gd name="connsiteX41" fmla="*/ 7570 w 10000"/>
                <a:gd name="connsiteY41" fmla="*/ 1653 h 10000"/>
                <a:gd name="connsiteX42" fmla="*/ 7632 w 10000"/>
                <a:gd name="connsiteY42" fmla="*/ 1758 h 10000"/>
                <a:gd name="connsiteX43" fmla="*/ 7679 w 10000"/>
                <a:gd name="connsiteY43" fmla="*/ 1862 h 10000"/>
                <a:gd name="connsiteX44" fmla="*/ 7694 w 10000"/>
                <a:gd name="connsiteY44" fmla="*/ 1972 h 10000"/>
                <a:gd name="connsiteX45" fmla="*/ 7694 w 10000"/>
                <a:gd name="connsiteY45" fmla="*/ 1972 h 10000"/>
                <a:gd name="connsiteX46" fmla="*/ 7679 w 10000"/>
                <a:gd name="connsiteY46" fmla="*/ 2070 h 10000"/>
                <a:gd name="connsiteX47" fmla="*/ 7648 w 10000"/>
                <a:gd name="connsiteY47" fmla="*/ 2162 h 10000"/>
                <a:gd name="connsiteX48" fmla="*/ 7601 w 10000"/>
                <a:gd name="connsiteY48" fmla="*/ 2260 h 10000"/>
                <a:gd name="connsiteX49" fmla="*/ 7539 w 10000"/>
                <a:gd name="connsiteY49" fmla="*/ 2352 h 10000"/>
                <a:gd name="connsiteX50" fmla="*/ 7445 w 10000"/>
                <a:gd name="connsiteY50" fmla="*/ 2443 h 10000"/>
                <a:gd name="connsiteX51" fmla="*/ 7351 w 10000"/>
                <a:gd name="connsiteY51" fmla="*/ 2535 h 10000"/>
                <a:gd name="connsiteX52" fmla="*/ 7227 w 10000"/>
                <a:gd name="connsiteY52" fmla="*/ 2621 h 10000"/>
                <a:gd name="connsiteX53" fmla="*/ 7088 w 10000"/>
                <a:gd name="connsiteY53" fmla="*/ 2713 h 10000"/>
                <a:gd name="connsiteX54" fmla="*/ 6947 w 10000"/>
                <a:gd name="connsiteY54" fmla="*/ 2799 h 10000"/>
                <a:gd name="connsiteX55" fmla="*/ 6776 w 10000"/>
                <a:gd name="connsiteY55" fmla="*/ 2884 h 10000"/>
                <a:gd name="connsiteX56" fmla="*/ 6604 w 10000"/>
                <a:gd name="connsiteY56" fmla="*/ 2970 h 10000"/>
                <a:gd name="connsiteX57" fmla="*/ 6403 w 10000"/>
                <a:gd name="connsiteY57" fmla="*/ 3056 h 10000"/>
                <a:gd name="connsiteX58" fmla="*/ 6199 w 10000"/>
                <a:gd name="connsiteY58" fmla="*/ 3135 h 10000"/>
                <a:gd name="connsiteX59" fmla="*/ 5981 w 10000"/>
                <a:gd name="connsiteY59" fmla="*/ 3221 h 10000"/>
                <a:gd name="connsiteX60" fmla="*/ 5498 w 10000"/>
                <a:gd name="connsiteY60" fmla="*/ 3380 h 10000"/>
                <a:gd name="connsiteX61" fmla="*/ 4984 w 10000"/>
                <a:gd name="connsiteY61" fmla="*/ 3539 h 10000"/>
                <a:gd name="connsiteX62" fmla="*/ 4424 w 10000"/>
                <a:gd name="connsiteY62" fmla="*/ 3699 h 10000"/>
                <a:gd name="connsiteX63" fmla="*/ 3847 w 10000"/>
                <a:gd name="connsiteY63" fmla="*/ 3852 h 10000"/>
                <a:gd name="connsiteX64" fmla="*/ 3224 w 10000"/>
                <a:gd name="connsiteY64" fmla="*/ 3999 h 10000"/>
                <a:gd name="connsiteX65" fmla="*/ 2586 w 10000"/>
                <a:gd name="connsiteY65" fmla="*/ 4152 h 10000"/>
                <a:gd name="connsiteX66" fmla="*/ 1915 w 10000"/>
                <a:gd name="connsiteY66" fmla="*/ 4299 h 10000"/>
                <a:gd name="connsiteX67" fmla="*/ 561 w 10000"/>
                <a:gd name="connsiteY67" fmla="*/ 4593 h 10000"/>
                <a:gd name="connsiteX68" fmla="*/ 561 w 10000"/>
                <a:gd name="connsiteY68" fmla="*/ 4593 h 10000"/>
                <a:gd name="connsiteX69" fmla="*/ 389 w 10000"/>
                <a:gd name="connsiteY69" fmla="*/ 4636 h 10000"/>
                <a:gd name="connsiteX70" fmla="*/ 249 w 10000"/>
                <a:gd name="connsiteY70" fmla="*/ 4685 h 10000"/>
                <a:gd name="connsiteX71" fmla="*/ 139 w 10000"/>
                <a:gd name="connsiteY71" fmla="*/ 4746 h 10000"/>
                <a:gd name="connsiteX72" fmla="*/ 0 w 10000"/>
                <a:gd name="connsiteY72" fmla="*/ 5101 h 10000"/>
                <a:gd name="connsiteX73" fmla="*/ 0 w 10000"/>
                <a:gd name="connsiteY73" fmla="*/ 9363 h 10000"/>
                <a:gd name="connsiteX74" fmla="*/ 0 w 10000"/>
                <a:gd name="connsiteY74" fmla="*/ 9363 h 10000"/>
                <a:gd name="connsiteX75" fmla="*/ 0 w 10000"/>
                <a:gd name="connsiteY75" fmla="*/ 9430 h 10000"/>
                <a:gd name="connsiteX76" fmla="*/ 31 w 10000"/>
                <a:gd name="connsiteY76" fmla="*/ 9492 h 10000"/>
                <a:gd name="connsiteX77" fmla="*/ 62 w 10000"/>
                <a:gd name="connsiteY77" fmla="*/ 9553 h 10000"/>
                <a:gd name="connsiteX78" fmla="*/ 124 w 10000"/>
                <a:gd name="connsiteY78" fmla="*/ 9614 h 10000"/>
                <a:gd name="connsiteX79" fmla="*/ 187 w 10000"/>
                <a:gd name="connsiteY79" fmla="*/ 9669 h 10000"/>
                <a:gd name="connsiteX80" fmla="*/ 264 w 10000"/>
                <a:gd name="connsiteY80" fmla="*/ 9718 h 10000"/>
                <a:gd name="connsiteX81" fmla="*/ 358 w 10000"/>
                <a:gd name="connsiteY81" fmla="*/ 9767 h 10000"/>
                <a:gd name="connsiteX82" fmla="*/ 467 w 10000"/>
                <a:gd name="connsiteY82" fmla="*/ 9816 h 10000"/>
                <a:gd name="connsiteX83" fmla="*/ 576 w 10000"/>
                <a:gd name="connsiteY83" fmla="*/ 9853 h 10000"/>
                <a:gd name="connsiteX84" fmla="*/ 700 w 10000"/>
                <a:gd name="connsiteY84" fmla="*/ 9890 h 10000"/>
                <a:gd name="connsiteX85" fmla="*/ 841 w 10000"/>
                <a:gd name="connsiteY85" fmla="*/ 9927 h 10000"/>
                <a:gd name="connsiteX86" fmla="*/ 981 w 10000"/>
                <a:gd name="connsiteY86" fmla="*/ 9951 h 10000"/>
                <a:gd name="connsiteX87" fmla="*/ 1136 w 10000"/>
                <a:gd name="connsiteY87" fmla="*/ 9976 h 10000"/>
                <a:gd name="connsiteX88" fmla="*/ 1292 w 10000"/>
                <a:gd name="connsiteY88" fmla="*/ 9988 h 10000"/>
                <a:gd name="connsiteX89" fmla="*/ 1448 w 10000"/>
                <a:gd name="connsiteY89" fmla="*/ 10000 h 10000"/>
                <a:gd name="connsiteX90" fmla="*/ 1620 w 10000"/>
                <a:gd name="connsiteY90" fmla="*/ 10000 h 10000"/>
                <a:gd name="connsiteX91" fmla="*/ 8380 w 10000"/>
                <a:gd name="connsiteY91" fmla="*/ 10000 h 10000"/>
                <a:gd name="connsiteX92" fmla="*/ 8380 w 10000"/>
                <a:gd name="connsiteY92" fmla="*/ 10000 h 10000"/>
                <a:gd name="connsiteX93" fmla="*/ 8536 w 10000"/>
                <a:gd name="connsiteY93" fmla="*/ 10000 h 10000"/>
                <a:gd name="connsiteX94" fmla="*/ 8707 w 10000"/>
                <a:gd name="connsiteY94" fmla="*/ 9988 h 10000"/>
                <a:gd name="connsiteX95" fmla="*/ 8863 w 10000"/>
                <a:gd name="connsiteY95" fmla="*/ 9976 h 10000"/>
                <a:gd name="connsiteX96" fmla="*/ 9003 w 10000"/>
                <a:gd name="connsiteY96" fmla="*/ 9951 h 10000"/>
                <a:gd name="connsiteX97" fmla="*/ 9143 w 10000"/>
                <a:gd name="connsiteY97" fmla="*/ 9927 h 10000"/>
                <a:gd name="connsiteX98" fmla="*/ 9284 w 10000"/>
                <a:gd name="connsiteY98" fmla="*/ 9890 h 10000"/>
                <a:gd name="connsiteX99" fmla="*/ 9408 w 10000"/>
                <a:gd name="connsiteY99" fmla="*/ 9853 h 10000"/>
                <a:gd name="connsiteX100" fmla="*/ 9517 w 10000"/>
                <a:gd name="connsiteY100" fmla="*/ 9816 h 10000"/>
                <a:gd name="connsiteX101" fmla="*/ 9626 w 10000"/>
                <a:gd name="connsiteY101" fmla="*/ 9767 h 10000"/>
                <a:gd name="connsiteX102" fmla="*/ 9719 w 10000"/>
                <a:gd name="connsiteY102" fmla="*/ 9718 h 10000"/>
                <a:gd name="connsiteX103" fmla="*/ 9797 w 10000"/>
                <a:gd name="connsiteY103" fmla="*/ 9669 h 10000"/>
                <a:gd name="connsiteX104" fmla="*/ 9876 w 10000"/>
                <a:gd name="connsiteY104" fmla="*/ 9614 h 10000"/>
                <a:gd name="connsiteX105" fmla="*/ 9922 w 10000"/>
                <a:gd name="connsiteY105" fmla="*/ 9553 h 10000"/>
                <a:gd name="connsiteX106" fmla="*/ 9969 w 10000"/>
                <a:gd name="connsiteY106" fmla="*/ 9492 h 10000"/>
                <a:gd name="connsiteX107" fmla="*/ 9984 w 10000"/>
                <a:gd name="connsiteY107" fmla="*/ 9430 h 10000"/>
                <a:gd name="connsiteX108" fmla="*/ 10000 w 10000"/>
                <a:gd name="connsiteY108" fmla="*/ 9363 h 10000"/>
                <a:gd name="connsiteX109" fmla="*/ 10000 w 10000"/>
                <a:gd name="connsiteY109" fmla="*/ 2015 h 10000"/>
                <a:gd name="connsiteX110" fmla="*/ 10000 w 10000"/>
                <a:gd name="connsiteY110" fmla="*/ 2015 h 10000"/>
                <a:gd name="connsiteX111" fmla="*/ 10000 w 10000"/>
                <a:gd name="connsiteY111" fmla="*/ 1972 h 10000"/>
                <a:gd name="connsiteX112" fmla="*/ 10000 w 10000"/>
                <a:gd name="connsiteY112" fmla="*/ 1972 h 10000"/>
                <a:gd name="connsiteX113" fmla="*/ 10000 w 10000"/>
                <a:gd name="connsiteY113" fmla="*/ 1868 h 10000"/>
                <a:gd name="connsiteX114" fmla="*/ 9984 w 10000"/>
                <a:gd name="connsiteY114" fmla="*/ 1770 h 10000"/>
                <a:gd name="connsiteX115" fmla="*/ 9953 w 10000"/>
                <a:gd name="connsiteY115" fmla="*/ 1672 h 10000"/>
                <a:gd name="connsiteX116" fmla="*/ 9907 w 10000"/>
                <a:gd name="connsiteY116" fmla="*/ 1574 h 10000"/>
                <a:gd name="connsiteX117" fmla="*/ 9845 w 10000"/>
                <a:gd name="connsiteY117" fmla="*/ 1476 h 10000"/>
                <a:gd name="connsiteX118" fmla="*/ 9782 w 10000"/>
                <a:gd name="connsiteY118" fmla="*/ 1384 h 10000"/>
                <a:gd name="connsiteX119" fmla="*/ 9703 w 10000"/>
                <a:gd name="connsiteY119" fmla="*/ 1292 h 10000"/>
                <a:gd name="connsiteX120" fmla="*/ 9610 w 10000"/>
                <a:gd name="connsiteY120" fmla="*/ 1206 h 10000"/>
                <a:gd name="connsiteX121" fmla="*/ 9502 w 10000"/>
                <a:gd name="connsiteY121" fmla="*/ 1115 h 10000"/>
                <a:gd name="connsiteX122" fmla="*/ 9392 w 10000"/>
                <a:gd name="connsiteY122" fmla="*/ 1035 h 10000"/>
                <a:gd name="connsiteX123" fmla="*/ 9284 w 10000"/>
                <a:gd name="connsiteY123" fmla="*/ 949 h 10000"/>
                <a:gd name="connsiteX124" fmla="*/ 9143 w 10000"/>
                <a:gd name="connsiteY124" fmla="*/ 870 h 10000"/>
                <a:gd name="connsiteX125" fmla="*/ 9003 w 10000"/>
                <a:gd name="connsiteY125" fmla="*/ 796 h 10000"/>
                <a:gd name="connsiteX126" fmla="*/ 8863 w 10000"/>
                <a:gd name="connsiteY126" fmla="*/ 716 h 10000"/>
                <a:gd name="connsiteX127" fmla="*/ 8707 w 10000"/>
                <a:gd name="connsiteY127" fmla="*/ 649 h 10000"/>
                <a:gd name="connsiteX128" fmla="*/ 8536 w 10000"/>
                <a:gd name="connsiteY128" fmla="*/ 582 h 10000"/>
                <a:gd name="connsiteX129" fmla="*/ 8364 w 10000"/>
                <a:gd name="connsiteY129" fmla="*/ 514 h 10000"/>
                <a:gd name="connsiteX130" fmla="*/ 8178 w 10000"/>
                <a:gd name="connsiteY130" fmla="*/ 453 h 10000"/>
                <a:gd name="connsiteX131" fmla="*/ 7990 w 10000"/>
                <a:gd name="connsiteY131" fmla="*/ 392 h 10000"/>
                <a:gd name="connsiteX132" fmla="*/ 7788 w 10000"/>
                <a:gd name="connsiteY132" fmla="*/ 337 h 10000"/>
                <a:gd name="connsiteX133" fmla="*/ 7586 w 10000"/>
                <a:gd name="connsiteY133" fmla="*/ 288 h 10000"/>
                <a:gd name="connsiteX134" fmla="*/ 7382 w 10000"/>
                <a:gd name="connsiteY134" fmla="*/ 239 h 10000"/>
                <a:gd name="connsiteX135" fmla="*/ 7165 w 10000"/>
                <a:gd name="connsiteY135" fmla="*/ 196 h 10000"/>
                <a:gd name="connsiteX136" fmla="*/ 6947 w 10000"/>
                <a:gd name="connsiteY136" fmla="*/ 159 h 10000"/>
                <a:gd name="connsiteX137" fmla="*/ 6713 w 10000"/>
                <a:gd name="connsiteY137" fmla="*/ 122 h 10000"/>
                <a:gd name="connsiteX138" fmla="*/ 6480 w 10000"/>
                <a:gd name="connsiteY138" fmla="*/ 92 h 10000"/>
                <a:gd name="connsiteX139" fmla="*/ 6246 w 10000"/>
                <a:gd name="connsiteY139" fmla="*/ 61 h 10000"/>
                <a:gd name="connsiteX140" fmla="*/ 5997 w 10000"/>
                <a:gd name="connsiteY140" fmla="*/ 43 h 10000"/>
                <a:gd name="connsiteX141" fmla="*/ 5763 w 10000"/>
                <a:gd name="connsiteY141" fmla="*/ 24 h 10000"/>
                <a:gd name="connsiteX142" fmla="*/ 5514 w 10000"/>
                <a:gd name="connsiteY142" fmla="*/ 12 h 10000"/>
                <a:gd name="connsiteX143" fmla="*/ 5248 w 10000"/>
                <a:gd name="connsiteY143" fmla="*/ 6 h 10000"/>
                <a:gd name="connsiteX144" fmla="*/ 5000 w 10000"/>
                <a:gd name="connsiteY144" fmla="*/ 0 h 10000"/>
                <a:gd name="connsiteX145" fmla="*/ 5000 w 10000"/>
                <a:gd name="connsiteY145" fmla="*/ 0 h 10000"/>
                <a:gd name="connsiteX0" fmla="*/ 5000 w 10000"/>
                <a:gd name="connsiteY0" fmla="*/ 0 h 10000"/>
                <a:gd name="connsiteX1" fmla="*/ 5000 w 10000"/>
                <a:gd name="connsiteY1" fmla="*/ 0 h 10000"/>
                <a:gd name="connsiteX2" fmla="*/ 4641 w 10000"/>
                <a:gd name="connsiteY2" fmla="*/ 6 h 10000"/>
                <a:gd name="connsiteX3" fmla="*/ 4299 w 10000"/>
                <a:gd name="connsiteY3" fmla="*/ 18 h 10000"/>
                <a:gd name="connsiteX4" fmla="*/ 3956 w 10000"/>
                <a:gd name="connsiteY4" fmla="*/ 43 h 10000"/>
                <a:gd name="connsiteX5" fmla="*/ 3630 w 10000"/>
                <a:gd name="connsiteY5" fmla="*/ 80 h 10000"/>
                <a:gd name="connsiteX6" fmla="*/ 3302 w 10000"/>
                <a:gd name="connsiteY6" fmla="*/ 116 h 10000"/>
                <a:gd name="connsiteX7" fmla="*/ 2990 w 10000"/>
                <a:gd name="connsiteY7" fmla="*/ 165 h 10000"/>
                <a:gd name="connsiteX8" fmla="*/ 2695 w 10000"/>
                <a:gd name="connsiteY8" fmla="*/ 220 h 10000"/>
                <a:gd name="connsiteX9" fmla="*/ 2398 w 10000"/>
                <a:gd name="connsiteY9" fmla="*/ 288 h 10000"/>
                <a:gd name="connsiteX10" fmla="*/ 2118 w 10000"/>
                <a:gd name="connsiteY10" fmla="*/ 361 h 10000"/>
                <a:gd name="connsiteX11" fmla="*/ 1852 w 10000"/>
                <a:gd name="connsiteY11" fmla="*/ 435 h 10000"/>
                <a:gd name="connsiteX12" fmla="*/ 1604 w 10000"/>
                <a:gd name="connsiteY12" fmla="*/ 521 h 10000"/>
                <a:gd name="connsiteX13" fmla="*/ 1370 w 10000"/>
                <a:gd name="connsiteY13" fmla="*/ 612 h 10000"/>
                <a:gd name="connsiteX14" fmla="*/ 1152 w 10000"/>
                <a:gd name="connsiteY14" fmla="*/ 710 h 10000"/>
                <a:gd name="connsiteX15" fmla="*/ 950 w 10000"/>
                <a:gd name="connsiteY15" fmla="*/ 814 h 10000"/>
                <a:gd name="connsiteX16" fmla="*/ 762 w 10000"/>
                <a:gd name="connsiteY16" fmla="*/ 925 h 10000"/>
                <a:gd name="connsiteX17" fmla="*/ 592 w 10000"/>
                <a:gd name="connsiteY17" fmla="*/ 1035 h 10000"/>
                <a:gd name="connsiteX18" fmla="*/ 3723 w 10000"/>
                <a:gd name="connsiteY18" fmla="*/ 1035 h 10000"/>
                <a:gd name="connsiteX19" fmla="*/ 3723 w 10000"/>
                <a:gd name="connsiteY19" fmla="*/ 1035 h 10000"/>
                <a:gd name="connsiteX20" fmla="*/ 3878 w 10000"/>
                <a:gd name="connsiteY20" fmla="*/ 1004 h 10000"/>
                <a:gd name="connsiteX21" fmla="*/ 4019 w 10000"/>
                <a:gd name="connsiteY21" fmla="*/ 980 h 10000"/>
                <a:gd name="connsiteX22" fmla="*/ 4175 w 10000"/>
                <a:gd name="connsiteY22" fmla="*/ 961 h 10000"/>
                <a:gd name="connsiteX23" fmla="*/ 4331 w 10000"/>
                <a:gd name="connsiteY23" fmla="*/ 943 h 10000"/>
                <a:gd name="connsiteX24" fmla="*/ 4501 w 10000"/>
                <a:gd name="connsiteY24" fmla="*/ 931 h 10000"/>
                <a:gd name="connsiteX25" fmla="*/ 4657 w 10000"/>
                <a:gd name="connsiteY25" fmla="*/ 919 h 10000"/>
                <a:gd name="connsiteX26" fmla="*/ 4829 w 10000"/>
                <a:gd name="connsiteY26" fmla="*/ 912 h 10000"/>
                <a:gd name="connsiteX27" fmla="*/ 5000 w 10000"/>
                <a:gd name="connsiteY27" fmla="*/ 912 h 10000"/>
                <a:gd name="connsiteX28" fmla="*/ 5000 w 10000"/>
                <a:gd name="connsiteY28" fmla="*/ 912 h 10000"/>
                <a:gd name="connsiteX29" fmla="*/ 5264 w 10000"/>
                <a:gd name="connsiteY29" fmla="*/ 919 h 10000"/>
                <a:gd name="connsiteX30" fmla="*/ 5545 w 10000"/>
                <a:gd name="connsiteY30" fmla="*/ 931 h 10000"/>
                <a:gd name="connsiteX31" fmla="*/ 5794 w 10000"/>
                <a:gd name="connsiteY31" fmla="*/ 955 h 10000"/>
                <a:gd name="connsiteX32" fmla="*/ 6044 w 10000"/>
                <a:gd name="connsiteY32" fmla="*/ 992 h 10000"/>
                <a:gd name="connsiteX33" fmla="*/ 6277 w 10000"/>
                <a:gd name="connsiteY33" fmla="*/ 1041 h 10000"/>
                <a:gd name="connsiteX34" fmla="*/ 6496 w 10000"/>
                <a:gd name="connsiteY34" fmla="*/ 1090 h 10000"/>
                <a:gd name="connsiteX35" fmla="*/ 6713 w 10000"/>
                <a:gd name="connsiteY35" fmla="*/ 1151 h 10000"/>
                <a:gd name="connsiteX36" fmla="*/ 6900 w 10000"/>
                <a:gd name="connsiteY36" fmla="*/ 1219 h 10000"/>
                <a:gd name="connsiteX37" fmla="*/ 7072 w 10000"/>
                <a:gd name="connsiteY37" fmla="*/ 1298 h 10000"/>
                <a:gd name="connsiteX38" fmla="*/ 7227 w 10000"/>
                <a:gd name="connsiteY38" fmla="*/ 1378 h 10000"/>
                <a:gd name="connsiteX39" fmla="*/ 7367 w 10000"/>
                <a:gd name="connsiteY39" fmla="*/ 1464 h 10000"/>
                <a:gd name="connsiteX40" fmla="*/ 7476 w 10000"/>
                <a:gd name="connsiteY40" fmla="*/ 1555 h 10000"/>
                <a:gd name="connsiteX41" fmla="*/ 7570 w 10000"/>
                <a:gd name="connsiteY41" fmla="*/ 1653 h 10000"/>
                <a:gd name="connsiteX42" fmla="*/ 7632 w 10000"/>
                <a:gd name="connsiteY42" fmla="*/ 1758 h 10000"/>
                <a:gd name="connsiteX43" fmla="*/ 7679 w 10000"/>
                <a:gd name="connsiteY43" fmla="*/ 1862 h 10000"/>
                <a:gd name="connsiteX44" fmla="*/ 7694 w 10000"/>
                <a:gd name="connsiteY44" fmla="*/ 1972 h 10000"/>
                <a:gd name="connsiteX45" fmla="*/ 7694 w 10000"/>
                <a:gd name="connsiteY45" fmla="*/ 1972 h 10000"/>
                <a:gd name="connsiteX46" fmla="*/ 7679 w 10000"/>
                <a:gd name="connsiteY46" fmla="*/ 2070 h 10000"/>
                <a:gd name="connsiteX47" fmla="*/ 7648 w 10000"/>
                <a:gd name="connsiteY47" fmla="*/ 2162 h 10000"/>
                <a:gd name="connsiteX48" fmla="*/ 7601 w 10000"/>
                <a:gd name="connsiteY48" fmla="*/ 2260 h 10000"/>
                <a:gd name="connsiteX49" fmla="*/ 7539 w 10000"/>
                <a:gd name="connsiteY49" fmla="*/ 2352 h 10000"/>
                <a:gd name="connsiteX50" fmla="*/ 7445 w 10000"/>
                <a:gd name="connsiteY50" fmla="*/ 2443 h 10000"/>
                <a:gd name="connsiteX51" fmla="*/ 7351 w 10000"/>
                <a:gd name="connsiteY51" fmla="*/ 2535 h 10000"/>
                <a:gd name="connsiteX52" fmla="*/ 7227 w 10000"/>
                <a:gd name="connsiteY52" fmla="*/ 2621 h 10000"/>
                <a:gd name="connsiteX53" fmla="*/ 7088 w 10000"/>
                <a:gd name="connsiteY53" fmla="*/ 2713 h 10000"/>
                <a:gd name="connsiteX54" fmla="*/ 6947 w 10000"/>
                <a:gd name="connsiteY54" fmla="*/ 2799 h 10000"/>
                <a:gd name="connsiteX55" fmla="*/ 6776 w 10000"/>
                <a:gd name="connsiteY55" fmla="*/ 2884 h 10000"/>
                <a:gd name="connsiteX56" fmla="*/ 6604 w 10000"/>
                <a:gd name="connsiteY56" fmla="*/ 2970 h 10000"/>
                <a:gd name="connsiteX57" fmla="*/ 6403 w 10000"/>
                <a:gd name="connsiteY57" fmla="*/ 3056 h 10000"/>
                <a:gd name="connsiteX58" fmla="*/ 6199 w 10000"/>
                <a:gd name="connsiteY58" fmla="*/ 3135 h 10000"/>
                <a:gd name="connsiteX59" fmla="*/ 5981 w 10000"/>
                <a:gd name="connsiteY59" fmla="*/ 3221 h 10000"/>
                <a:gd name="connsiteX60" fmla="*/ 5498 w 10000"/>
                <a:gd name="connsiteY60" fmla="*/ 3380 h 10000"/>
                <a:gd name="connsiteX61" fmla="*/ 4984 w 10000"/>
                <a:gd name="connsiteY61" fmla="*/ 3539 h 10000"/>
                <a:gd name="connsiteX62" fmla="*/ 4424 w 10000"/>
                <a:gd name="connsiteY62" fmla="*/ 3699 h 10000"/>
                <a:gd name="connsiteX63" fmla="*/ 3847 w 10000"/>
                <a:gd name="connsiteY63" fmla="*/ 3852 h 10000"/>
                <a:gd name="connsiteX64" fmla="*/ 3224 w 10000"/>
                <a:gd name="connsiteY64" fmla="*/ 3999 h 10000"/>
                <a:gd name="connsiteX65" fmla="*/ 2586 w 10000"/>
                <a:gd name="connsiteY65" fmla="*/ 4152 h 10000"/>
                <a:gd name="connsiteX66" fmla="*/ 1915 w 10000"/>
                <a:gd name="connsiteY66" fmla="*/ 4299 h 10000"/>
                <a:gd name="connsiteX67" fmla="*/ 561 w 10000"/>
                <a:gd name="connsiteY67" fmla="*/ 4593 h 10000"/>
                <a:gd name="connsiteX68" fmla="*/ 561 w 10000"/>
                <a:gd name="connsiteY68" fmla="*/ 4593 h 10000"/>
                <a:gd name="connsiteX69" fmla="*/ 389 w 10000"/>
                <a:gd name="connsiteY69" fmla="*/ 4636 h 10000"/>
                <a:gd name="connsiteX70" fmla="*/ 249 w 10000"/>
                <a:gd name="connsiteY70" fmla="*/ 4685 h 10000"/>
                <a:gd name="connsiteX71" fmla="*/ 0 w 10000"/>
                <a:gd name="connsiteY71" fmla="*/ 5101 h 10000"/>
                <a:gd name="connsiteX72" fmla="*/ 0 w 10000"/>
                <a:gd name="connsiteY72" fmla="*/ 9363 h 10000"/>
                <a:gd name="connsiteX73" fmla="*/ 0 w 10000"/>
                <a:gd name="connsiteY73" fmla="*/ 9363 h 10000"/>
                <a:gd name="connsiteX74" fmla="*/ 0 w 10000"/>
                <a:gd name="connsiteY74" fmla="*/ 9430 h 10000"/>
                <a:gd name="connsiteX75" fmla="*/ 31 w 10000"/>
                <a:gd name="connsiteY75" fmla="*/ 9492 h 10000"/>
                <a:gd name="connsiteX76" fmla="*/ 62 w 10000"/>
                <a:gd name="connsiteY76" fmla="*/ 9553 h 10000"/>
                <a:gd name="connsiteX77" fmla="*/ 124 w 10000"/>
                <a:gd name="connsiteY77" fmla="*/ 9614 h 10000"/>
                <a:gd name="connsiteX78" fmla="*/ 187 w 10000"/>
                <a:gd name="connsiteY78" fmla="*/ 9669 h 10000"/>
                <a:gd name="connsiteX79" fmla="*/ 264 w 10000"/>
                <a:gd name="connsiteY79" fmla="*/ 9718 h 10000"/>
                <a:gd name="connsiteX80" fmla="*/ 358 w 10000"/>
                <a:gd name="connsiteY80" fmla="*/ 9767 h 10000"/>
                <a:gd name="connsiteX81" fmla="*/ 467 w 10000"/>
                <a:gd name="connsiteY81" fmla="*/ 9816 h 10000"/>
                <a:gd name="connsiteX82" fmla="*/ 576 w 10000"/>
                <a:gd name="connsiteY82" fmla="*/ 9853 h 10000"/>
                <a:gd name="connsiteX83" fmla="*/ 700 w 10000"/>
                <a:gd name="connsiteY83" fmla="*/ 9890 h 10000"/>
                <a:gd name="connsiteX84" fmla="*/ 841 w 10000"/>
                <a:gd name="connsiteY84" fmla="*/ 9927 h 10000"/>
                <a:gd name="connsiteX85" fmla="*/ 981 w 10000"/>
                <a:gd name="connsiteY85" fmla="*/ 9951 h 10000"/>
                <a:gd name="connsiteX86" fmla="*/ 1136 w 10000"/>
                <a:gd name="connsiteY86" fmla="*/ 9976 h 10000"/>
                <a:gd name="connsiteX87" fmla="*/ 1292 w 10000"/>
                <a:gd name="connsiteY87" fmla="*/ 9988 h 10000"/>
                <a:gd name="connsiteX88" fmla="*/ 1448 w 10000"/>
                <a:gd name="connsiteY88" fmla="*/ 10000 h 10000"/>
                <a:gd name="connsiteX89" fmla="*/ 1620 w 10000"/>
                <a:gd name="connsiteY89" fmla="*/ 10000 h 10000"/>
                <a:gd name="connsiteX90" fmla="*/ 8380 w 10000"/>
                <a:gd name="connsiteY90" fmla="*/ 10000 h 10000"/>
                <a:gd name="connsiteX91" fmla="*/ 8380 w 10000"/>
                <a:gd name="connsiteY91" fmla="*/ 10000 h 10000"/>
                <a:gd name="connsiteX92" fmla="*/ 8536 w 10000"/>
                <a:gd name="connsiteY92" fmla="*/ 10000 h 10000"/>
                <a:gd name="connsiteX93" fmla="*/ 8707 w 10000"/>
                <a:gd name="connsiteY93" fmla="*/ 9988 h 10000"/>
                <a:gd name="connsiteX94" fmla="*/ 8863 w 10000"/>
                <a:gd name="connsiteY94" fmla="*/ 9976 h 10000"/>
                <a:gd name="connsiteX95" fmla="*/ 9003 w 10000"/>
                <a:gd name="connsiteY95" fmla="*/ 9951 h 10000"/>
                <a:gd name="connsiteX96" fmla="*/ 9143 w 10000"/>
                <a:gd name="connsiteY96" fmla="*/ 9927 h 10000"/>
                <a:gd name="connsiteX97" fmla="*/ 9284 w 10000"/>
                <a:gd name="connsiteY97" fmla="*/ 9890 h 10000"/>
                <a:gd name="connsiteX98" fmla="*/ 9408 w 10000"/>
                <a:gd name="connsiteY98" fmla="*/ 9853 h 10000"/>
                <a:gd name="connsiteX99" fmla="*/ 9517 w 10000"/>
                <a:gd name="connsiteY99" fmla="*/ 9816 h 10000"/>
                <a:gd name="connsiteX100" fmla="*/ 9626 w 10000"/>
                <a:gd name="connsiteY100" fmla="*/ 9767 h 10000"/>
                <a:gd name="connsiteX101" fmla="*/ 9719 w 10000"/>
                <a:gd name="connsiteY101" fmla="*/ 9718 h 10000"/>
                <a:gd name="connsiteX102" fmla="*/ 9797 w 10000"/>
                <a:gd name="connsiteY102" fmla="*/ 9669 h 10000"/>
                <a:gd name="connsiteX103" fmla="*/ 9876 w 10000"/>
                <a:gd name="connsiteY103" fmla="*/ 9614 h 10000"/>
                <a:gd name="connsiteX104" fmla="*/ 9922 w 10000"/>
                <a:gd name="connsiteY104" fmla="*/ 9553 h 10000"/>
                <a:gd name="connsiteX105" fmla="*/ 9969 w 10000"/>
                <a:gd name="connsiteY105" fmla="*/ 9492 h 10000"/>
                <a:gd name="connsiteX106" fmla="*/ 9984 w 10000"/>
                <a:gd name="connsiteY106" fmla="*/ 9430 h 10000"/>
                <a:gd name="connsiteX107" fmla="*/ 10000 w 10000"/>
                <a:gd name="connsiteY107" fmla="*/ 9363 h 10000"/>
                <a:gd name="connsiteX108" fmla="*/ 10000 w 10000"/>
                <a:gd name="connsiteY108" fmla="*/ 2015 h 10000"/>
                <a:gd name="connsiteX109" fmla="*/ 10000 w 10000"/>
                <a:gd name="connsiteY109" fmla="*/ 2015 h 10000"/>
                <a:gd name="connsiteX110" fmla="*/ 10000 w 10000"/>
                <a:gd name="connsiteY110" fmla="*/ 1972 h 10000"/>
                <a:gd name="connsiteX111" fmla="*/ 10000 w 10000"/>
                <a:gd name="connsiteY111" fmla="*/ 1972 h 10000"/>
                <a:gd name="connsiteX112" fmla="*/ 10000 w 10000"/>
                <a:gd name="connsiteY112" fmla="*/ 1868 h 10000"/>
                <a:gd name="connsiteX113" fmla="*/ 9984 w 10000"/>
                <a:gd name="connsiteY113" fmla="*/ 1770 h 10000"/>
                <a:gd name="connsiteX114" fmla="*/ 9953 w 10000"/>
                <a:gd name="connsiteY114" fmla="*/ 1672 h 10000"/>
                <a:gd name="connsiteX115" fmla="*/ 9907 w 10000"/>
                <a:gd name="connsiteY115" fmla="*/ 1574 h 10000"/>
                <a:gd name="connsiteX116" fmla="*/ 9845 w 10000"/>
                <a:gd name="connsiteY116" fmla="*/ 1476 h 10000"/>
                <a:gd name="connsiteX117" fmla="*/ 9782 w 10000"/>
                <a:gd name="connsiteY117" fmla="*/ 1384 h 10000"/>
                <a:gd name="connsiteX118" fmla="*/ 9703 w 10000"/>
                <a:gd name="connsiteY118" fmla="*/ 1292 h 10000"/>
                <a:gd name="connsiteX119" fmla="*/ 9610 w 10000"/>
                <a:gd name="connsiteY119" fmla="*/ 1206 h 10000"/>
                <a:gd name="connsiteX120" fmla="*/ 9502 w 10000"/>
                <a:gd name="connsiteY120" fmla="*/ 1115 h 10000"/>
                <a:gd name="connsiteX121" fmla="*/ 9392 w 10000"/>
                <a:gd name="connsiteY121" fmla="*/ 1035 h 10000"/>
                <a:gd name="connsiteX122" fmla="*/ 9284 w 10000"/>
                <a:gd name="connsiteY122" fmla="*/ 949 h 10000"/>
                <a:gd name="connsiteX123" fmla="*/ 9143 w 10000"/>
                <a:gd name="connsiteY123" fmla="*/ 870 h 10000"/>
                <a:gd name="connsiteX124" fmla="*/ 9003 w 10000"/>
                <a:gd name="connsiteY124" fmla="*/ 796 h 10000"/>
                <a:gd name="connsiteX125" fmla="*/ 8863 w 10000"/>
                <a:gd name="connsiteY125" fmla="*/ 716 h 10000"/>
                <a:gd name="connsiteX126" fmla="*/ 8707 w 10000"/>
                <a:gd name="connsiteY126" fmla="*/ 649 h 10000"/>
                <a:gd name="connsiteX127" fmla="*/ 8536 w 10000"/>
                <a:gd name="connsiteY127" fmla="*/ 582 h 10000"/>
                <a:gd name="connsiteX128" fmla="*/ 8364 w 10000"/>
                <a:gd name="connsiteY128" fmla="*/ 514 h 10000"/>
                <a:gd name="connsiteX129" fmla="*/ 8178 w 10000"/>
                <a:gd name="connsiteY129" fmla="*/ 453 h 10000"/>
                <a:gd name="connsiteX130" fmla="*/ 7990 w 10000"/>
                <a:gd name="connsiteY130" fmla="*/ 392 h 10000"/>
                <a:gd name="connsiteX131" fmla="*/ 7788 w 10000"/>
                <a:gd name="connsiteY131" fmla="*/ 337 h 10000"/>
                <a:gd name="connsiteX132" fmla="*/ 7586 w 10000"/>
                <a:gd name="connsiteY132" fmla="*/ 288 h 10000"/>
                <a:gd name="connsiteX133" fmla="*/ 7382 w 10000"/>
                <a:gd name="connsiteY133" fmla="*/ 239 h 10000"/>
                <a:gd name="connsiteX134" fmla="*/ 7165 w 10000"/>
                <a:gd name="connsiteY134" fmla="*/ 196 h 10000"/>
                <a:gd name="connsiteX135" fmla="*/ 6947 w 10000"/>
                <a:gd name="connsiteY135" fmla="*/ 159 h 10000"/>
                <a:gd name="connsiteX136" fmla="*/ 6713 w 10000"/>
                <a:gd name="connsiteY136" fmla="*/ 122 h 10000"/>
                <a:gd name="connsiteX137" fmla="*/ 6480 w 10000"/>
                <a:gd name="connsiteY137" fmla="*/ 92 h 10000"/>
                <a:gd name="connsiteX138" fmla="*/ 6246 w 10000"/>
                <a:gd name="connsiteY138" fmla="*/ 61 h 10000"/>
                <a:gd name="connsiteX139" fmla="*/ 5997 w 10000"/>
                <a:gd name="connsiteY139" fmla="*/ 43 h 10000"/>
                <a:gd name="connsiteX140" fmla="*/ 5763 w 10000"/>
                <a:gd name="connsiteY140" fmla="*/ 24 h 10000"/>
                <a:gd name="connsiteX141" fmla="*/ 5514 w 10000"/>
                <a:gd name="connsiteY141" fmla="*/ 12 h 10000"/>
                <a:gd name="connsiteX142" fmla="*/ 5248 w 10000"/>
                <a:gd name="connsiteY142" fmla="*/ 6 h 10000"/>
                <a:gd name="connsiteX143" fmla="*/ 5000 w 10000"/>
                <a:gd name="connsiteY143" fmla="*/ 0 h 10000"/>
                <a:gd name="connsiteX144" fmla="*/ 5000 w 10000"/>
                <a:gd name="connsiteY144" fmla="*/ 0 h 10000"/>
                <a:gd name="connsiteX0" fmla="*/ 5000 w 10000"/>
                <a:gd name="connsiteY0" fmla="*/ 0 h 10000"/>
                <a:gd name="connsiteX1" fmla="*/ 5000 w 10000"/>
                <a:gd name="connsiteY1" fmla="*/ 0 h 10000"/>
                <a:gd name="connsiteX2" fmla="*/ 4641 w 10000"/>
                <a:gd name="connsiteY2" fmla="*/ 6 h 10000"/>
                <a:gd name="connsiteX3" fmla="*/ 4299 w 10000"/>
                <a:gd name="connsiteY3" fmla="*/ 18 h 10000"/>
                <a:gd name="connsiteX4" fmla="*/ 3956 w 10000"/>
                <a:gd name="connsiteY4" fmla="*/ 43 h 10000"/>
                <a:gd name="connsiteX5" fmla="*/ 3630 w 10000"/>
                <a:gd name="connsiteY5" fmla="*/ 80 h 10000"/>
                <a:gd name="connsiteX6" fmla="*/ 3302 w 10000"/>
                <a:gd name="connsiteY6" fmla="*/ 116 h 10000"/>
                <a:gd name="connsiteX7" fmla="*/ 2990 w 10000"/>
                <a:gd name="connsiteY7" fmla="*/ 165 h 10000"/>
                <a:gd name="connsiteX8" fmla="*/ 2695 w 10000"/>
                <a:gd name="connsiteY8" fmla="*/ 220 h 10000"/>
                <a:gd name="connsiteX9" fmla="*/ 2398 w 10000"/>
                <a:gd name="connsiteY9" fmla="*/ 288 h 10000"/>
                <a:gd name="connsiteX10" fmla="*/ 2118 w 10000"/>
                <a:gd name="connsiteY10" fmla="*/ 361 h 10000"/>
                <a:gd name="connsiteX11" fmla="*/ 1852 w 10000"/>
                <a:gd name="connsiteY11" fmla="*/ 435 h 10000"/>
                <a:gd name="connsiteX12" fmla="*/ 1604 w 10000"/>
                <a:gd name="connsiteY12" fmla="*/ 521 h 10000"/>
                <a:gd name="connsiteX13" fmla="*/ 1370 w 10000"/>
                <a:gd name="connsiteY13" fmla="*/ 612 h 10000"/>
                <a:gd name="connsiteX14" fmla="*/ 1152 w 10000"/>
                <a:gd name="connsiteY14" fmla="*/ 710 h 10000"/>
                <a:gd name="connsiteX15" fmla="*/ 950 w 10000"/>
                <a:gd name="connsiteY15" fmla="*/ 814 h 10000"/>
                <a:gd name="connsiteX16" fmla="*/ 762 w 10000"/>
                <a:gd name="connsiteY16" fmla="*/ 925 h 10000"/>
                <a:gd name="connsiteX17" fmla="*/ 592 w 10000"/>
                <a:gd name="connsiteY17" fmla="*/ 1035 h 10000"/>
                <a:gd name="connsiteX18" fmla="*/ 3723 w 10000"/>
                <a:gd name="connsiteY18" fmla="*/ 1035 h 10000"/>
                <a:gd name="connsiteX19" fmla="*/ 3723 w 10000"/>
                <a:gd name="connsiteY19" fmla="*/ 1035 h 10000"/>
                <a:gd name="connsiteX20" fmla="*/ 3878 w 10000"/>
                <a:gd name="connsiteY20" fmla="*/ 1004 h 10000"/>
                <a:gd name="connsiteX21" fmla="*/ 4019 w 10000"/>
                <a:gd name="connsiteY21" fmla="*/ 980 h 10000"/>
                <a:gd name="connsiteX22" fmla="*/ 4175 w 10000"/>
                <a:gd name="connsiteY22" fmla="*/ 961 h 10000"/>
                <a:gd name="connsiteX23" fmla="*/ 4331 w 10000"/>
                <a:gd name="connsiteY23" fmla="*/ 943 h 10000"/>
                <a:gd name="connsiteX24" fmla="*/ 4501 w 10000"/>
                <a:gd name="connsiteY24" fmla="*/ 931 h 10000"/>
                <a:gd name="connsiteX25" fmla="*/ 4657 w 10000"/>
                <a:gd name="connsiteY25" fmla="*/ 919 h 10000"/>
                <a:gd name="connsiteX26" fmla="*/ 4829 w 10000"/>
                <a:gd name="connsiteY26" fmla="*/ 912 h 10000"/>
                <a:gd name="connsiteX27" fmla="*/ 5000 w 10000"/>
                <a:gd name="connsiteY27" fmla="*/ 912 h 10000"/>
                <a:gd name="connsiteX28" fmla="*/ 5000 w 10000"/>
                <a:gd name="connsiteY28" fmla="*/ 912 h 10000"/>
                <a:gd name="connsiteX29" fmla="*/ 5264 w 10000"/>
                <a:gd name="connsiteY29" fmla="*/ 919 h 10000"/>
                <a:gd name="connsiteX30" fmla="*/ 5545 w 10000"/>
                <a:gd name="connsiteY30" fmla="*/ 931 h 10000"/>
                <a:gd name="connsiteX31" fmla="*/ 5794 w 10000"/>
                <a:gd name="connsiteY31" fmla="*/ 955 h 10000"/>
                <a:gd name="connsiteX32" fmla="*/ 6044 w 10000"/>
                <a:gd name="connsiteY32" fmla="*/ 992 h 10000"/>
                <a:gd name="connsiteX33" fmla="*/ 6277 w 10000"/>
                <a:gd name="connsiteY33" fmla="*/ 1041 h 10000"/>
                <a:gd name="connsiteX34" fmla="*/ 6496 w 10000"/>
                <a:gd name="connsiteY34" fmla="*/ 1090 h 10000"/>
                <a:gd name="connsiteX35" fmla="*/ 6713 w 10000"/>
                <a:gd name="connsiteY35" fmla="*/ 1151 h 10000"/>
                <a:gd name="connsiteX36" fmla="*/ 6900 w 10000"/>
                <a:gd name="connsiteY36" fmla="*/ 1219 h 10000"/>
                <a:gd name="connsiteX37" fmla="*/ 7072 w 10000"/>
                <a:gd name="connsiteY37" fmla="*/ 1298 h 10000"/>
                <a:gd name="connsiteX38" fmla="*/ 7227 w 10000"/>
                <a:gd name="connsiteY38" fmla="*/ 1378 h 10000"/>
                <a:gd name="connsiteX39" fmla="*/ 7367 w 10000"/>
                <a:gd name="connsiteY39" fmla="*/ 1464 h 10000"/>
                <a:gd name="connsiteX40" fmla="*/ 7476 w 10000"/>
                <a:gd name="connsiteY40" fmla="*/ 1555 h 10000"/>
                <a:gd name="connsiteX41" fmla="*/ 7570 w 10000"/>
                <a:gd name="connsiteY41" fmla="*/ 1653 h 10000"/>
                <a:gd name="connsiteX42" fmla="*/ 7632 w 10000"/>
                <a:gd name="connsiteY42" fmla="*/ 1758 h 10000"/>
                <a:gd name="connsiteX43" fmla="*/ 7679 w 10000"/>
                <a:gd name="connsiteY43" fmla="*/ 1862 h 10000"/>
                <a:gd name="connsiteX44" fmla="*/ 7694 w 10000"/>
                <a:gd name="connsiteY44" fmla="*/ 1972 h 10000"/>
                <a:gd name="connsiteX45" fmla="*/ 7694 w 10000"/>
                <a:gd name="connsiteY45" fmla="*/ 1972 h 10000"/>
                <a:gd name="connsiteX46" fmla="*/ 7679 w 10000"/>
                <a:gd name="connsiteY46" fmla="*/ 2070 h 10000"/>
                <a:gd name="connsiteX47" fmla="*/ 7648 w 10000"/>
                <a:gd name="connsiteY47" fmla="*/ 2162 h 10000"/>
                <a:gd name="connsiteX48" fmla="*/ 7601 w 10000"/>
                <a:gd name="connsiteY48" fmla="*/ 2260 h 10000"/>
                <a:gd name="connsiteX49" fmla="*/ 7539 w 10000"/>
                <a:gd name="connsiteY49" fmla="*/ 2352 h 10000"/>
                <a:gd name="connsiteX50" fmla="*/ 7445 w 10000"/>
                <a:gd name="connsiteY50" fmla="*/ 2443 h 10000"/>
                <a:gd name="connsiteX51" fmla="*/ 7351 w 10000"/>
                <a:gd name="connsiteY51" fmla="*/ 2535 h 10000"/>
                <a:gd name="connsiteX52" fmla="*/ 7227 w 10000"/>
                <a:gd name="connsiteY52" fmla="*/ 2621 h 10000"/>
                <a:gd name="connsiteX53" fmla="*/ 7088 w 10000"/>
                <a:gd name="connsiteY53" fmla="*/ 2713 h 10000"/>
                <a:gd name="connsiteX54" fmla="*/ 6947 w 10000"/>
                <a:gd name="connsiteY54" fmla="*/ 2799 h 10000"/>
                <a:gd name="connsiteX55" fmla="*/ 6776 w 10000"/>
                <a:gd name="connsiteY55" fmla="*/ 2884 h 10000"/>
                <a:gd name="connsiteX56" fmla="*/ 6604 w 10000"/>
                <a:gd name="connsiteY56" fmla="*/ 2970 h 10000"/>
                <a:gd name="connsiteX57" fmla="*/ 6403 w 10000"/>
                <a:gd name="connsiteY57" fmla="*/ 3056 h 10000"/>
                <a:gd name="connsiteX58" fmla="*/ 6199 w 10000"/>
                <a:gd name="connsiteY58" fmla="*/ 3135 h 10000"/>
                <a:gd name="connsiteX59" fmla="*/ 5981 w 10000"/>
                <a:gd name="connsiteY59" fmla="*/ 3221 h 10000"/>
                <a:gd name="connsiteX60" fmla="*/ 5498 w 10000"/>
                <a:gd name="connsiteY60" fmla="*/ 3380 h 10000"/>
                <a:gd name="connsiteX61" fmla="*/ 4984 w 10000"/>
                <a:gd name="connsiteY61" fmla="*/ 3539 h 10000"/>
                <a:gd name="connsiteX62" fmla="*/ 4424 w 10000"/>
                <a:gd name="connsiteY62" fmla="*/ 3699 h 10000"/>
                <a:gd name="connsiteX63" fmla="*/ 3847 w 10000"/>
                <a:gd name="connsiteY63" fmla="*/ 3852 h 10000"/>
                <a:gd name="connsiteX64" fmla="*/ 3224 w 10000"/>
                <a:gd name="connsiteY64" fmla="*/ 3999 h 10000"/>
                <a:gd name="connsiteX65" fmla="*/ 2586 w 10000"/>
                <a:gd name="connsiteY65" fmla="*/ 4152 h 10000"/>
                <a:gd name="connsiteX66" fmla="*/ 1915 w 10000"/>
                <a:gd name="connsiteY66" fmla="*/ 4299 h 10000"/>
                <a:gd name="connsiteX67" fmla="*/ 561 w 10000"/>
                <a:gd name="connsiteY67" fmla="*/ 4593 h 10000"/>
                <a:gd name="connsiteX68" fmla="*/ 561 w 10000"/>
                <a:gd name="connsiteY68" fmla="*/ 4593 h 10000"/>
                <a:gd name="connsiteX69" fmla="*/ 389 w 10000"/>
                <a:gd name="connsiteY69" fmla="*/ 4636 h 10000"/>
                <a:gd name="connsiteX70" fmla="*/ 0 w 10000"/>
                <a:gd name="connsiteY70" fmla="*/ 5101 h 10000"/>
                <a:gd name="connsiteX71" fmla="*/ 0 w 10000"/>
                <a:gd name="connsiteY71" fmla="*/ 9363 h 10000"/>
                <a:gd name="connsiteX72" fmla="*/ 0 w 10000"/>
                <a:gd name="connsiteY72" fmla="*/ 9363 h 10000"/>
                <a:gd name="connsiteX73" fmla="*/ 0 w 10000"/>
                <a:gd name="connsiteY73" fmla="*/ 9430 h 10000"/>
                <a:gd name="connsiteX74" fmla="*/ 31 w 10000"/>
                <a:gd name="connsiteY74" fmla="*/ 9492 h 10000"/>
                <a:gd name="connsiteX75" fmla="*/ 62 w 10000"/>
                <a:gd name="connsiteY75" fmla="*/ 9553 h 10000"/>
                <a:gd name="connsiteX76" fmla="*/ 124 w 10000"/>
                <a:gd name="connsiteY76" fmla="*/ 9614 h 10000"/>
                <a:gd name="connsiteX77" fmla="*/ 187 w 10000"/>
                <a:gd name="connsiteY77" fmla="*/ 9669 h 10000"/>
                <a:gd name="connsiteX78" fmla="*/ 264 w 10000"/>
                <a:gd name="connsiteY78" fmla="*/ 9718 h 10000"/>
                <a:gd name="connsiteX79" fmla="*/ 358 w 10000"/>
                <a:gd name="connsiteY79" fmla="*/ 9767 h 10000"/>
                <a:gd name="connsiteX80" fmla="*/ 467 w 10000"/>
                <a:gd name="connsiteY80" fmla="*/ 9816 h 10000"/>
                <a:gd name="connsiteX81" fmla="*/ 576 w 10000"/>
                <a:gd name="connsiteY81" fmla="*/ 9853 h 10000"/>
                <a:gd name="connsiteX82" fmla="*/ 700 w 10000"/>
                <a:gd name="connsiteY82" fmla="*/ 9890 h 10000"/>
                <a:gd name="connsiteX83" fmla="*/ 841 w 10000"/>
                <a:gd name="connsiteY83" fmla="*/ 9927 h 10000"/>
                <a:gd name="connsiteX84" fmla="*/ 981 w 10000"/>
                <a:gd name="connsiteY84" fmla="*/ 9951 h 10000"/>
                <a:gd name="connsiteX85" fmla="*/ 1136 w 10000"/>
                <a:gd name="connsiteY85" fmla="*/ 9976 h 10000"/>
                <a:gd name="connsiteX86" fmla="*/ 1292 w 10000"/>
                <a:gd name="connsiteY86" fmla="*/ 9988 h 10000"/>
                <a:gd name="connsiteX87" fmla="*/ 1448 w 10000"/>
                <a:gd name="connsiteY87" fmla="*/ 10000 h 10000"/>
                <a:gd name="connsiteX88" fmla="*/ 1620 w 10000"/>
                <a:gd name="connsiteY88" fmla="*/ 10000 h 10000"/>
                <a:gd name="connsiteX89" fmla="*/ 8380 w 10000"/>
                <a:gd name="connsiteY89" fmla="*/ 10000 h 10000"/>
                <a:gd name="connsiteX90" fmla="*/ 8380 w 10000"/>
                <a:gd name="connsiteY90" fmla="*/ 10000 h 10000"/>
                <a:gd name="connsiteX91" fmla="*/ 8536 w 10000"/>
                <a:gd name="connsiteY91" fmla="*/ 10000 h 10000"/>
                <a:gd name="connsiteX92" fmla="*/ 8707 w 10000"/>
                <a:gd name="connsiteY92" fmla="*/ 9988 h 10000"/>
                <a:gd name="connsiteX93" fmla="*/ 8863 w 10000"/>
                <a:gd name="connsiteY93" fmla="*/ 9976 h 10000"/>
                <a:gd name="connsiteX94" fmla="*/ 9003 w 10000"/>
                <a:gd name="connsiteY94" fmla="*/ 9951 h 10000"/>
                <a:gd name="connsiteX95" fmla="*/ 9143 w 10000"/>
                <a:gd name="connsiteY95" fmla="*/ 9927 h 10000"/>
                <a:gd name="connsiteX96" fmla="*/ 9284 w 10000"/>
                <a:gd name="connsiteY96" fmla="*/ 9890 h 10000"/>
                <a:gd name="connsiteX97" fmla="*/ 9408 w 10000"/>
                <a:gd name="connsiteY97" fmla="*/ 9853 h 10000"/>
                <a:gd name="connsiteX98" fmla="*/ 9517 w 10000"/>
                <a:gd name="connsiteY98" fmla="*/ 9816 h 10000"/>
                <a:gd name="connsiteX99" fmla="*/ 9626 w 10000"/>
                <a:gd name="connsiteY99" fmla="*/ 9767 h 10000"/>
                <a:gd name="connsiteX100" fmla="*/ 9719 w 10000"/>
                <a:gd name="connsiteY100" fmla="*/ 9718 h 10000"/>
                <a:gd name="connsiteX101" fmla="*/ 9797 w 10000"/>
                <a:gd name="connsiteY101" fmla="*/ 9669 h 10000"/>
                <a:gd name="connsiteX102" fmla="*/ 9876 w 10000"/>
                <a:gd name="connsiteY102" fmla="*/ 9614 h 10000"/>
                <a:gd name="connsiteX103" fmla="*/ 9922 w 10000"/>
                <a:gd name="connsiteY103" fmla="*/ 9553 h 10000"/>
                <a:gd name="connsiteX104" fmla="*/ 9969 w 10000"/>
                <a:gd name="connsiteY104" fmla="*/ 9492 h 10000"/>
                <a:gd name="connsiteX105" fmla="*/ 9984 w 10000"/>
                <a:gd name="connsiteY105" fmla="*/ 9430 h 10000"/>
                <a:gd name="connsiteX106" fmla="*/ 10000 w 10000"/>
                <a:gd name="connsiteY106" fmla="*/ 9363 h 10000"/>
                <a:gd name="connsiteX107" fmla="*/ 10000 w 10000"/>
                <a:gd name="connsiteY107" fmla="*/ 2015 h 10000"/>
                <a:gd name="connsiteX108" fmla="*/ 10000 w 10000"/>
                <a:gd name="connsiteY108" fmla="*/ 2015 h 10000"/>
                <a:gd name="connsiteX109" fmla="*/ 10000 w 10000"/>
                <a:gd name="connsiteY109" fmla="*/ 1972 h 10000"/>
                <a:gd name="connsiteX110" fmla="*/ 10000 w 10000"/>
                <a:gd name="connsiteY110" fmla="*/ 1972 h 10000"/>
                <a:gd name="connsiteX111" fmla="*/ 10000 w 10000"/>
                <a:gd name="connsiteY111" fmla="*/ 1868 h 10000"/>
                <a:gd name="connsiteX112" fmla="*/ 9984 w 10000"/>
                <a:gd name="connsiteY112" fmla="*/ 1770 h 10000"/>
                <a:gd name="connsiteX113" fmla="*/ 9953 w 10000"/>
                <a:gd name="connsiteY113" fmla="*/ 1672 h 10000"/>
                <a:gd name="connsiteX114" fmla="*/ 9907 w 10000"/>
                <a:gd name="connsiteY114" fmla="*/ 1574 h 10000"/>
                <a:gd name="connsiteX115" fmla="*/ 9845 w 10000"/>
                <a:gd name="connsiteY115" fmla="*/ 1476 h 10000"/>
                <a:gd name="connsiteX116" fmla="*/ 9782 w 10000"/>
                <a:gd name="connsiteY116" fmla="*/ 1384 h 10000"/>
                <a:gd name="connsiteX117" fmla="*/ 9703 w 10000"/>
                <a:gd name="connsiteY117" fmla="*/ 1292 h 10000"/>
                <a:gd name="connsiteX118" fmla="*/ 9610 w 10000"/>
                <a:gd name="connsiteY118" fmla="*/ 1206 h 10000"/>
                <a:gd name="connsiteX119" fmla="*/ 9502 w 10000"/>
                <a:gd name="connsiteY119" fmla="*/ 1115 h 10000"/>
                <a:gd name="connsiteX120" fmla="*/ 9392 w 10000"/>
                <a:gd name="connsiteY120" fmla="*/ 1035 h 10000"/>
                <a:gd name="connsiteX121" fmla="*/ 9284 w 10000"/>
                <a:gd name="connsiteY121" fmla="*/ 949 h 10000"/>
                <a:gd name="connsiteX122" fmla="*/ 9143 w 10000"/>
                <a:gd name="connsiteY122" fmla="*/ 870 h 10000"/>
                <a:gd name="connsiteX123" fmla="*/ 9003 w 10000"/>
                <a:gd name="connsiteY123" fmla="*/ 796 h 10000"/>
                <a:gd name="connsiteX124" fmla="*/ 8863 w 10000"/>
                <a:gd name="connsiteY124" fmla="*/ 716 h 10000"/>
                <a:gd name="connsiteX125" fmla="*/ 8707 w 10000"/>
                <a:gd name="connsiteY125" fmla="*/ 649 h 10000"/>
                <a:gd name="connsiteX126" fmla="*/ 8536 w 10000"/>
                <a:gd name="connsiteY126" fmla="*/ 582 h 10000"/>
                <a:gd name="connsiteX127" fmla="*/ 8364 w 10000"/>
                <a:gd name="connsiteY127" fmla="*/ 514 h 10000"/>
                <a:gd name="connsiteX128" fmla="*/ 8178 w 10000"/>
                <a:gd name="connsiteY128" fmla="*/ 453 h 10000"/>
                <a:gd name="connsiteX129" fmla="*/ 7990 w 10000"/>
                <a:gd name="connsiteY129" fmla="*/ 392 h 10000"/>
                <a:gd name="connsiteX130" fmla="*/ 7788 w 10000"/>
                <a:gd name="connsiteY130" fmla="*/ 337 h 10000"/>
                <a:gd name="connsiteX131" fmla="*/ 7586 w 10000"/>
                <a:gd name="connsiteY131" fmla="*/ 288 h 10000"/>
                <a:gd name="connsiteX132" fmla="*/ 7382 w 10000"/>
                <a:gd name="connsiteY132" fmla="*/ 239 h 10000"/>
                <a:gd name="connsiteX133" fmla="*/ 7165 w 10000"/>
                <a:gd name="connsiteY133" fmla="*/ 196 h 10000"/>
                <a:gd name="connsiteX134" fmla="*/ 6947 w 10000"/>
                <a:gd name="connsiteY134" fmla="*/ 159 h 10000"/>
                <a:gd name="connsiteX135" fmla="*/ 6713 w 10000"/>
                <a:gd name="connsiteY135" fmla="*/ 122 h 10000"/>
                <a:gd name="connsiteX136" fmla="*/ 6480 w 10000"/>
                <a:gd name="connsiteY136" fmla="*/ 92 h 10000"/>
                <a:gd name="connsiteX137" fmla="*/ 6246 w 10000"/>
                <a:gd name="connsiteY137" fmla="*/ 61 h 10000"/>
                <a:gd name="connsiteX138" fmla="*/ 5997 w 10000"/>
                <a:gd name="connsiteY138" fmla="*/ 43 h 10000"/>
                <a:gd name="connsiteX139" fmla="*/ 5763 w 10000"/>
                <a:gd name="connsiteY139" fmla="*/ 24 h 10000"/>
                <a:gd name="connsiteX140" fmla="*/ 5514 w 10000"/>
                <a:gd name="connsiteY140" fmla="*/ 12 h 10000"/>
                <a:gd name="connsiteX141" fmla="*/ 5248 w 10000"/>
                <a:gd name="connsiteY141" fmla="*/ 6 h 10000"/>
                <a:gd name="connsiteX142" fmla="*/ 5000 w 10000"/>
                <a:gd name="connsiteY142" fmla="*/ 0 h 10000"/>
                <a:gd name="connsiteX143" fmla="*/ 5000 w 10000"/>
                <a:gd name="connsiteY143" fmla="*/ 0 h 10000"/>
                <a:gd name="connsiteX0" fmla="*/ 5000 w 10000"/>
                <a:gd name="connsiteY0" fmla="*/ 0 h 10000"/>
                <a:gd name="connsiteX1" fmla="*/ 5000 w 10000"/>
                <a:gd name="connsiteY1" fmla="*/ 0 h 10000"/>
                <a:gd name="connsiteX2" fmla="*/ 4641 w 10000"/>
                <a:gd name="connsiteY2" fmla="*/ 6 h 10000"/>
                <a:gd name="connsiteX3" fmla="*/ 4299 w 10000"/>
                <a:gd name="connsiteY3" fmla="*/ 18 h 10000"/>
                <a:gd name="connsiteX4" fmla="*/ 3956 w 10000"/>
                <a:gd name="connsiteY4" fmla="*/ 43 h 10000"/>
                <a:gd name="connsiteX5" fmla="*/ 3630 w 10000"/>
                <a:gd name="connsiteY5" fmla="*/ 80 h 10000"/>
                <a:gd name="connsiteX6" fmla="*/ 3302 w 10000"/>
                <a:gd name="connsiteY6" fmla="*/ 116 h 10000"/>
                <a:gd name="connsiteX7" fmla="*/ 2990 w 10000"/>
                <a:gd name="connsiteY7" fmla="*/ 165 h 10000"/>
                <a:gd name="connsiteX8" fmla="*/ 2695 w 10000"/>
                <a:gd name="connsiteY8" fmla="*/ 220 h 10000"/>
                <a:gd name="connsiteX9" fmla="*/ 2398 w 10000"/>
                <a:gd name="connsiteY9" fmla="*/ 288 h 10000"/>
                <a:gd name="connsiteX10" fmla="*/ 2118 w 10000"/>
                <a:gd name="connsiteY10" fmla="*/ 361 h 10000"/>
                <a:gd name="connsiteX11" fmla="*/ 1852 w 10000"/>
                <a:gd name="connsiteY11" fmla="*/ 435 h 10000"/>
                <a:gd name="connsiteX12" fmla="*/ 1604 w 10000"/>
                <a:gd name="connsiteY12" fmla="*/ 521 h 10000"/>
                <a:gd name="connsiteX13" fmla="*/ 1370 w 10000"/>
                <a:gd name="connsiteY13" fmla="*/ 612 h 10000"/>
                <a:gd name="connsiteX14" fmla="*/ 1152 w 10000"/>
                <a:gd name="connsiteY14" fmla="*/ 710 h 10000"/>
                <a:gd name="connsiteX15" fmla="*/ 950 w 10000"/>
                <a:gd name="connsiteY15" fmla="*/ 814 h 10000"/>
                <a:gd name="connsiteX16" fmla="*/ 762 w 10000"/>
                <a:gd name="connsiteY16" fmla="*/ 925 h 10000"/>
                <a:gd name="connsiteX17" fmla="*/ 592 w 10000"/>
                <a:gd name="connsiteY17" fmla="*/ 1035 h 10000"/>
                <a:gd name="connsiteX18" fmla="*/ 3723 w 10000"/>
                <a:gd name="connsiteY18" fmla="*/ 1035 h 10000"/>
                <a:gd name="connsiteX19" fmla="*/ 3723 w 10000"/>
                <a:gd name="connsiteY19" fmla="*/ 1035 h 10000"/>
                <a:gd name="connsiteX20" fmla="*/ 3878 w 10000"/>
                <a:gd name="connsiteY20" fmla="*/ 1004 h 10000"/>
                <a:gd name="connsiteX21" fmla="*/ 4019 w 10000"/>
                <a:gd name="connsiteY21" fmla="*/ 980 h 10000"/>
                <a:gd name="connsiteX22" fmla="*/ 4175 w 10000"/>
                <a:gd name="connsiteY22" fmla="*/ 961 h 10000"/>
                <a:gd name="connsiteX23" fmla="*/ 4331 w 10000"/>
                <a:gd name="connsiteY23" fmla="*/ 943 h 10000"/>
                <a:gd name="connsiteX24" fmla="*/ 4501 w 10000"/>
                <a:gd name="connsiteY24" fmla="*/ 931 h 10000"/>
                <a:gd name="connsiteX25" fmla="*/ 4657 w 10000"/>
                <a:gd name="connsiteY25" fmla="*/ 919 h 10000"/>
                <a:gd name="connsiteX26" fmla="*/ 4829 w 10000"/>
                <a:gd name="connsiteY26" fmla="*/ 912 h 10000"/>
                <a:gd name="connsiteX27" fmla="*/ 5000 w 10000"/>
                <a:gd name="connsiteY27" fmla="*/ 912 h 10000"/>
                <a:gd name="connsiteX28" fmla="*/ 5000 w 10000"/>
                <a:gd name="connsiteY28" fmla="*/ 912 h 10000"/>
                <a:gd name="connsiteX29" fmla="*/ 5264 w 10000"/>
                <a:gd name="connsiteY29" fmla="*/ 919 h 10000"/>
                <a:gd name="connsiteX30" fmla="*/ 5545 w 10000"/>
                <a:gd name="connsiteY30" fmla="*/ 931 h 10000"/>
                <a:gd name="connsiteX31" fmla="*/ 5794 w 10000"/>
                <a:gd name="connsiteY31" fmla="*/ 955 h 10000"/>
                <a:gd name="connsiteX32" fmla="*/ 6044 w 10000"/>
                <a:gd name="connsiteY32" fmla="*/ 992 h 10000"/>
                <a:gd name="connsiteX33" fmla="*/ 6277 w 10000"/>
                <a:gd name="connsiteY33" fmla="*/ 1041 h 10000"/>
                <a:gd name="connsiteX34" fmla="*/ 6496 w 10000"/>
                <a:gd name="connsiteY34" fmla="*/ 1090 h 10000"/>
                <a:gd name="connsiteX35" fmla="*/ 6713 w 10000"/>
                <a:gd name="connsiteY35" fmla="*/ 1151 h 10000"/>
                <a:gd name="connsiteX36" fmla="*/ 6900 w 10000"/>
                <a:gd name="connsiteY36" fmla="*/ 1219 h 10000"/>
                <a:gd name="connsiteX37" fmla="*/ 7072 w 10000"/>
                <a:gd name="connsiteY37" fmla="*/ 1298 h 10000"/>
                <a:gd name="connsiteX38" fmla="*/ 7227 w 10000"/>
                <a:gd name="connsiteY38" fmla="*/ 1378 h 10000"/>
                <a:gd name="connsiteX39" fmla="*/ 7367 w 10000"/>
                <a:gd name="connsiteY39" fmla="*/ 1464 h 10000"/>
                <a:gd name="connsiteX40" fmla="*/ 7476 w 10000"/>
                <a:gd name="connsiteY40" fmla="*/ 1555 h 10000"/>
                <a:gd name="connsiteX41" fmla="*/ 7570 w 10000"/>
                <a:gd name="connsiteY41" fmla="*/ 1653 h 10000"/>
                <a:gd name="connsiteX42" fmla="*/ 7632 w 10000"/>
                <a:gd name="connsiteY42" fmla="*/ 1758 h 10000"/>
                <a:gd name="connsiteX43" fmla="*/ 7679 w 10000"/>
                <a:gd name="connsiteY43" fmla="*/ 1862 h 10000"/>
                <a:gd name="connsiteX44" fmla="*/ 7694 w 10000"/>
                <a:gd name="connsiteY44" fmla="*/ 1972 h 10000"/>
                <a:gd name="connsiteX45" fmla="*/ 7694 w 10000"/>
                <a:gd name="connsiteY45" fmla="*/ 1972 h 10000"/>
                <a:gd name="connsiteX46" fmla="*/ 7679 w 10000"/>
                <a:gd name="connsiteY46" fmla="*/ 2070 h 10000"/>
                <a:gd name="connsiteX47" fmla="*/ 7648 w 10000"/>
                <a:gd name="connsiteY47" fmla="*/ 2162 h 10000"/>
                <a:gd name="connsiteX48" fmla="*/ 7601 w 10000"/>
                <a:gd name="connsiteY48" fmla="*/ 2260 h 10000"/>
                <a:gd name="connsiteX49" fmla="*/ 7539 w 10000"/>
                <a:gd name="connsiteY49" fmla="*/ 2352 h 10000"/>
                <a:gd name="connsiteX50" fmla="*/ 7445 w 10000"/>
                <a:gd name="connsiteY50" fmla="*/ 2443 h 10000"/>
                <a:gd name="connsiteX51" fmla="*/ 7351 w 10000"/>
                <a:gd name="connsiteY51" fmla="*/ 2535 h 10000"/>
                <a:gd name="connsiteX52" fmla="*/ 7227 w 10000"/>
                <a:gd name="connsiteY52" fmla="*/ 2621 h 10000"/>
                <a:gd name="connsiteX53" fmla="*/ 7088 w 10000"/>
                <a:gd name="connsiteY53" fmla="*/ 2713 h 10000"/>
                <a:gd name="connsiteX54" fmla="*/ 6947 w 10000"/>
                <a:gd name="connsiteY54" fmla="*/ 2799 h 10000"/>
                <a:gd name="connsiteX55" fmla="*/ 6776 w 10000"/>
                <a:gd name="connsiteY55" fmla="*/ 2884 h 10000"/>
                <a:gd name="connsiteX56" fmla="*/ 6604 w 10000"/>
                <a:gd name="connsiteY56" fmla="*/ 2970 h 10000"/>
                <a:gd name="connsiteX57" fmla="*/ 6403 w 10000"/>
                <a:gd name="connsiteY57" fmla="*/ 3056 h 10000"/>
                <a:gd name="connsiteX58" fmla="*/ 6199 w 10000"/>
                <a:gd name="connsiteY58" fmla="*/ 3135 h 10000"/>
                <a:gd name="connsiteX59" fmla="*/ 5981 w 10000"/>
                <a:gd name="connsiteY59" fmla="*/ 3221 h 10000"/>
                <a:gd name="connsiteX60" fmla="*/ 5498 w 10000"/>
                <a:gd name="connsiteY60" fmla="*/ 3380 h 10000"/>
                <a:gd name="connsiteX61" fmla="*/ 4984 w 10000"/>
                <a:gd name="connsiteY61" fmla="*/ 3539 h 10000"/>
                <a:gd name="connsiteX62" fmla="*/ 4424 w 10000"/>
                <a:gd name="connsiteY62" fmla="*/ 3699 h 10000"/>
                <a:gd name="connsiteX63" fmla="*/ 3847 w 10000"/>
                <a:gd name="connsiteY63" fmla="*/ 3852 h 10000"/>
                <a:gd name="connsiteX64" fmla="*/ 3224 w 10000"/>
                <a:gd name="connsiteY64" fmla="*/ 3999 h 10000"/>
                <a:gd name="connsiteX65" fmla="*/ 2586 w 10000"/>
                <a:gd name="connsiteY65" fmla="*/ 4152 h 10000"/>
                <a:gd name="connsiteX66" fmla="*/ 1915 w 10000"/>
                <a:gd name="connsiteY66" fmla="*/ 4299 h 10000"/>
                <a:gd name="connsiteX67" fmla="*/ 561 w 10000"/>
                <a:gd name="connsiteY67" fmla="*/ 4593 h 10000"/>
                <a:gd name="connsiteX68" fmla="*/ 561 w 10000"/>
                <a:gd name="connsiteY68" fmla="*/ 4593 h 10000"/>
                <a:gd name="connsiteX69" fmla="*/ 0 w 10000"/>
                <a:gd name="connsiteY69" fmla="*/ 5101 h 10000"/>
                <a:gd name="connsiteX70" fmla="*/ 0 w 10000"/>
                <a:gd name="connsiteY70" fmla="*/ 9363 h 10000"/>
                <a:gd name="connsiteX71" fmla="*/ 0 w 10000"/>
                <a:gd name="connsiteY71" fmla="*/ 9363 h 10000"/>
                <a:gd name="connsiteX72" fmla="*/ 0 w 10000"/>
                <a:gd name="connsiteY72" fmla="*/ 9430 h 10000"/>
                <a:gd name="connsiteX73" fmla="*/ 31 w 10000"/>
                <a:gd name="connsiteY73" fmla="*/ 9492 h 10000"/>
                <a:gd name="connsiteX74" fmla="*/ 62 w 10000"/>
                <a:gd name="connsiteY74" fmla="*/ 9553 h 10000"/>
                <a:gd name="connsiteX75" fmla="*/ 124 w 10000"/>
                <a:gd name="connsiteY75" fmla="*/ 9614 h 10000"/>
                <a:gd name="connsiteX76" fmla="*/ 187 w 10000"/>
                <a:gd name="connsiteY76" fmla="*/ 9669 h 10000"/>
                <a:gd name="connsiteX77" fmla="*/ 264 w 10000"/>
                <a:gd name="connsiteY77" fmla="*/ 9718 h 10000"/>
                <a:gd name="connsiteX78" fmla="*/ 358 w 10000"/>
                <a:gd name="connsiteY78" fmla="*/ 9767 h 10000"/>
                <a:gd name="connsiteX79" fmla="*/ 467 w 10000"/>
                <a:gd name="connsiteY79" fmla="*/ 9816 h 10000"/>
                <a:gd name="connsiteX80" fmla="*/ 576 w 10000"/>
                <a:gd name="connsiteY80" fmla="*/ 9853 h 10000"/>
                <a:gd name="connsiteX81" fmla="*/ 700 w 10000"/>
                <a:gd name="connsiteY81" fmla="*/ 9890 h 10000"/>
                <a:gd name="connsiteX82" fmla="*/ 841 w 10000"/>
                <a:gd name="connsiteY82" fmla="*/ 9927 h 10000"/>
                <a:gd name="connsiteX83" fmla="*/ 981 w 10000"/>
                <a:gd name="connsiteY83" fmla="*/ 9951 h 10000"/>
                <a:gd name="connsiteX84" fmla="*/ 1136 w 10000"/>
                <a:gd name="connsiteY84" fmla="*/ 9976 h 10000"/>
                <a:gd name="connsiteX85" fmla="*/ 1292 w 10000"/>
                <a:gd name="connsiteY85" fmla="*/ 9988 h 10000"/>
                <a:gd name="connsiteX86" fmla="*/ 1448 w 10000"/>
                <a:gd name="connsiteY86" fmla="*/ 10000 h 10000"/>
                <a:gd name="connsiteX87" fmla="*/ 1620 w 10000"/>
                <a:gd name="connsiteY87" fmla="*/ 10000 h 10000"/>
                <a:gd name="connsiteX88" fmla="*/ 8380 w 10000"/>
                <a:gd name="connsiteY88" fmla="*/ 10000 h 10000"/>
                <a:gd name="connsiteX89" fmla="*/ 8380 w 10000"/>
                <a:gd name="connsiteY89" fmla="*/ 10000 h 10000"/>
                <a:gd name="connsiteX90" fmla="*/ 8536 w 10000"/>
                <a:gd name="connsiteY90" fmla="*/ 10000 h 10000"/>
                <a:gd name="connsiteX91" fmla="*/ 8707 w 10000"/>
                <a:gd name="connsiteY91" fmla="*/ 9988 h 10000"/>
                <a:gd name="connsiteX92" fmla="*/ 8863 w 10000"/>
                <a:gd name="connsiteY92" fmla="*/ 9976 h 10000"/>
                <a:gd name="connsiteX93" fmla="*/ 9003 w 10000"/>
                <a:gd name="connsiteY93" fmla="*/ 9951 h 10000"/>
                <a:gd name="connsiteX94" fmla="*/ 9143 w 10000"/>
                <a:gd name="connsiteY94" fmla="*/ 9927 h 10000"/>
                <a:gd name="connsiteX95" fmla="*/ 9284 w 10000"/>
                <a:gd name="connsiteY95" fmla="*/ 9890 h 10000"/>
                <a:gd name="connsiteX96" fmla="*/ 9408 w 10000"/>
                <a:gd name="connsiteY96" fmla="*/ 9853 h 10000"/>
                <a:gd name="connsiteX97" fmla="*/ 9517 w 10000"/>
                <a:gd name="connsiteY97" fmla="*/ 9816 h 10000"/>
                <a:gd name="connsiteX98" fmla="*/ 9626 w 10000"/>
                <a:gd name="connsiteY98" fmla="*/ 9767 h 10000"/>
                <a:gd name="connsiteX99" fmla="*/ 9719 w 10000"/>
                <a:gd name="connsiteY99" fmla="*/ 9718 h 10000"/>
                <a:gd name="connsiteX100" fmla="*/ 9797 w 10000"/>
                <a:gd name="connsiteY100" fmla="*/ 9669 h 10000"/>
                <a:gd name="connsiteX101" fmla="*/ 9876 w 10000"/>
                <a:gd name="connsiteY101" fmla="*/ 9614 h 10000"/>
                <a:gd name="connsiteX102" fmla="*/ 9922 w 10000"/>
                <a:gd name="connsiteY102" fmla="*/ 9553 h 10000"/>
                <a:gd name="connsiteX103" fmla="*/ 9969 w 10000"/>
                <a:gd name="connsiteY103" fmla="*/ 9492 h 10000"/>
                <a:gd name="connsiteX104" fmla="*/ 9984 w 10000"/>
                <a:gd name="connsiteY104" fmla="*/ 9430 h 10000"/>
                <a:gd name="connsiteX105" fmla="*/ 10000 w 10000"/>
                <a:gd name="connsiteY105" fmla="*/ 9363 h 10000"/>
                <a:gd name="connsiteX106" fmla="*/ 10000 w 10000"/>
                <a:gd name="connsiteY106" fmla="*/ 2015 h 10000"/>
                <a:gd name="connsiteX107" fmla="*/ 10000 w 10000"/>
                <a:gd name="connsiteY107" fmla="*/ 2015 h 10000"/>
                <a:gd name="connsiteX108" fmla="*/ 10000 w 10000"/>
                <a:gd name="connsiteY108" fmla="*/ 1972 h 10000"/>
                <a:gd name="connsiteX109" fmla="*/ 10000 w 10000"/>
                <a:gd name="connsiteY109" fmla="*/ 1972 h 10000"/>
                <a:gd name="connsiteX110" fmla="*/ 10000 w 10000"/>
                <a:gd name="connsiteY110" fmla="*/ 1868 h 10000"/>
                <a:gd name="connsiteX111" fmla="*/ 9984 w 10000"/>
                <a:gd name="connsiteY111" fmla="*/ 1770 h 10000"/>
                <a:gd name="connsiteX112" fmla="*/ 9953 w 10000"/>
                <a:gd name="connsiteY112" fmla="*/ 1672 h 10000"/>
                <a:gd name="connsiteX113" fmla="*/ 9907 w 10000"/>
                <a:gd name="connsiteY113" fmla="*/ 1574 h 10000"/>
                <a:gd name="connsiteX114" fmla="*/ 9845 w 10000"/>
                <a:gd name="connsiteY114" fmla="*/ 1476 h 10000"/>
                <a:gd name="connsiteX115" fmla="*/ 9782 w 10000"/>
                <a:gd name="connsiteY115" fmla="*/ 1384 h 10000"/>
                <a:gd name="connsiteX116" fmla="*/ 9703 w 10000"/>
                <a:gd name="connsiteY116" fmla="*/ 1292 h 10000"/>
                <a:gd name="connsiteX117" fmla="*/ 9610 w 10000"/>
                <a:gd name="connsiteY117" fmla="*/ 1206 h 10000"/>
                <a:gd name="connsiteX118" fmla="*/ 9502 w 10000"/>
                <a:gd name="connsiteY118" fmla="*/ 1115 h 10000"/>
                <a:gd name="connsiteX119" fmla="*/ 9392 w 10000"/>
                <a:gd name="connsiteY119" fmla="*/ 1035 h 10000"/>
                <a:gd name="connsiteX120" fmla="*/ 9284 w 10000"/>
                <a:gd name="connsiteY120" fmla="*/ 949 h 10000"/>
                <a:gd name="connsiteX121" fmla="*/ 9143 w 10000"/>
                <a:gd name="connsiteY121" fmla="*/ 870 h 10000"/>
                <a:gd name="connsiteX122" fmla="*/ 9003 w 10000"/>
                <a:gd name="connsiteY122" fmla="*/ 796 h 10000"/>
                <a:gd name="connsiteX123" fmla="*/ 8863 w 10000"/>
                <a:gd name="connsiteY123" fmla="*/ 716 h 10000"/>
                <a:gd name="connsiteX124" fmla="*/ 8707 w 10000"/>
                <a:gd name="connsiteY124" fmla="*/ 649 h 10000"/>
                <a:gd name="connsiteX125" fmla="*/ 8536 w 10000"/>
                <a:gd name="connsiteY125" fmla="*/ 582 h 10000"/>
                <a:gd name="connsiteX126" fmla="*/ 8364 w 10000"/>
                <a:gd name="connsiteY126" fmla="*/ 514 h 10000"/>
                <a:gd name="connsiteX127" fmla="*/ 8178 w 10000"/>
                <a:gd name="connsiteY127" fmla="*/ 453 h 10000"/>
                <a:gd name="connsiteX128" fmla="*/ 7990 w 10000"/>
                <a:gd name="connsiteY128" fmla="*/ 392 h 10000"/>
                <a:gd name="connsiteX129" fmla="*/ 7788 w 10000"/>
                <a:gd name="connsiteY129" fmla="*/ 337 h 10000"/>
                <a:gd name="connsiteX130" fmla="*/ 7586 w 10000"/>
                <a:gd name="connsiteY130" fmla="*/ 288 h 10000"/>
                <a:gd name="connsiteX131" fmla="*/ 7382 w 10000"/>
                <a:gd name="connsiteY131" fmla="*/ 239 h 10000"/>
                <a:gd name="connsiteX132" fmla="*/ 7165 w 10000"/>
                <a:gd name="connsiteY132" fmla="*/ 196 h 10000"/>
                <a:gd name="connsiteX133" fmla="*/ 6947 w 10000"/>
                <a:gd name="connsiteY133" fmla="*/ 159 h 10000"/>
                <a:gd name="connsiteX134" fmla="*/ 6713 w 10000"/>
                <a:gd name="connsiteY134" fmla="*/ 122 h 10000"/>
                <a:gd name="connsiteX135" fmla="*/ 6480 w 10000"/>
                <a:gd name="connsiteY135" fmla="*/ 92 h 10000"/>
                <a:gd name="connsiteX136" fmla="*/ 6246 w 10000"/>
                <a:gd name="connsiteY136" fmla="*/ 61 h 10000"/>
                <a:gd name="connsiteX137" fmla="*/ 5997 w 10000"/>
                <a:gd name="connsiteY137" fmla="*/ 43 h 10000"/>
                <a:gd name="connsiteX138" fmla="*/ 5763 w 10000"/>
                <a:gd name="connsiteY138" fmla="*/ 24 h 10000"/>
                <a:gd name="connsiteX139" fmla="*/ 5514 w 10000"/>
                <a:gd name="connsiteY139" fmla="*/ 12 h 10000"/>
                <a:gd name="connsiteX140" fmla="*/ 5248 w 10000"/>
                <a:gd name="connsiteY140" fmla="*/ 6 h 10000"/>
                <a:gd name="connsiteX141" fmla="*/ 5000 w 10000"/>
                <a:gd name="connsiteY141" fmla="*/ 0 h 10000"/>
                <a:gd name="connsiteX142" fmla="*/ 5000 w 10000"/>
                <a:gd name="connsiteY142" fmla="*/ 0 h 10000"/>
                <a:gd name="connsiteX0" fmla="*/ 5000 w 10000"/>
                <a:gd name="connsiteY0" fmla="*/ 0 h 10000"/>
                <a:gd name="connsiteX1" fmla="*/ 5000 w 10000"/>
                <a:gd name="connsiteY1" fmla="*/ 0 h 10000"/>
                <a:gd name="connsiteX2" fmla="*/ 4641 w 10000"/>
                <a:gd name="connsiteY2" fmla="*/ 6 h 10000"/>
                <a:gd name="connsiteX3" fmla="*/ 4299 w 10000"/>
                <a:gd name="connsiteY3" fmla="*/ 18 h 10000"/>
                <a:gd name="connsiteX4" fmla="*/ 3956 w 10000"/>
                <a:gd name="connsiteY4" fmla="*/ 43 h 10000"/>
                <a:gd name="connsiteX5" fmla="*/ 3630 w 10000"/>
                <a:gd name="connsiteY5" fmla="*/ 80 h 10000"/>
                <a:gd name="connsiteX6" fmla="*/ 3302 w 10000"/>
                <a:gd name="connsiteY6" fmla="*/ 116 h 10000"/>
                <a:gd name="connsiteX7" fmla="*/ 2990 w 10000"/>
                <a:gd name="connsiteY7" fmla="*/ 165 h 10000"/>
                <a:gd name="connsiteX8" fmla="*/ 2695 w 10000"/>
                <a:gd name="connsiteY8" fmla="*/ 220 h 10000"/>
                <a:gd name="connsiteX9" fmla="*/ 2398 w 10000"/>
                <a:gd name="connsiteY9" fmla="*/ 288 h 10000"/>
                <a:gd name="connsiteX10" fmla="*/ 2118 w 10000"/>
                <a:gd name="connsiteY10" fmla="*/ 361 h 10000"/>
                <a:gd name="connsiteX11" fmla="*/ 1852 w 10000"/>
                <a:gd name="connsiteY11" fmla="*/ 435 h 10000"/>
                <a:gd name="connsiteX12" fmla="*/ 1604 w 10000"/>
                <a:gd name="connsiteY12" fmla="*/ 521 h 10000"/>
                <a:gd name="connsiteX13" fmla="*/ 1370 w 10000"/>
                <a:gd name="connsiteY13" fmla="*/ 612 h 10000"/>
                <a:gd name="connsiteX14" fmla="*/ 1152 w 10000"/>
                <a:gd name="connsiteY14" fmla="*/ 710 h 10000"/>
                <a:gd name="connsiteX15" fmla="*/ 950 w 10000"/>
                <a:gd name="connsiteY15" fmla="*/ 814 h 10000"/>
                <a:gd name="connsiteX16" fmla="*/ 762 w 10000"/>
                <a:gd name="connsiteY16" fmla="*/ 925 h 10000"/>
                <a:gd name="connsiteX17" fmla="*/ 592 w 10000"/>
                <a:gd name="connsiteY17" fmla="*/ 1035 h 10000"/>
                <a:gd name="connsiteX18" fmla="*/ 3723 w 10000"/>
                <a:gd name="connsiteY18" fmla="*/ 1035 h 10000"/>
                <a:gd name="connsiteX19" fmla="*/ 3723 w 10000"/>
                <a:gd name="connsiteY19" fmla="*/ 1035 h 10000"/>
                <a:gd name="connsiteX20" fmla="*/ 3878 w 10000"/>
                <a:gd name="connsiteY20" fmla="*/ 1004 h 10000"/>
                <a:gd name="connsiteX21" fmla="*/ 4019 w 10000"/>
                <a:gd name="connsiteY21" fmla="*/ 980 h 10000"/>
                <a:gd name="connsiteX22" fmla="*/ 4175 w 10000"/>
                <a:gd name="connsiteY22" fmla="*/ 961 h 10000"/>
                <a:gd name="connsiteX23" fmla="*/ 4331 w 10000"/>
                <a:gd name="connsiteY23" fmla="*/ 943 h 10000"/>
                <a:gd name="connsiteX24" fmla="*/ 4501 w 10000"/>
                <a:gd name="connsiteY24" fmla="*/ 931 h 10000"/>
                <a:gd name="connsiteX25" fmla="*/ 4657 w 10000"/>
                <a:gd name="connsiteY25" fmla="*/ 919 h 10000"/>
                <a:gd name="connsiteX26" fmla="*/ 4829 w 10000"/>
                <a:gd name="connsiteY26" fmla="*/ 912 h 10000"/>
                <a:gd name="connsiteX27" fmla="*/ 5000 w 10000"/>
                <a:gd name="connsiteY27" fmla="*/ 912 h 10000"/>
                <a:gd name="connsiteX28" fmla="*/ 5000 w 10000"/>
                <a:gd name="connsiteY28" fmla="*/ 912 h 10000"/>
                <a:gd name="connsiteX29" fmla="*/ 5264 w 10000"/>
                <a:gd name="connsiteY29" fmla="*/ 919 h 10000"/>
                <a:gd name="connsiteX30" fmla="*/ 5545 w 10000"/>
                <a:gd name="connsiteY30" fmla="*/ 931 h 10000"/>
                <a:gd name="connsiteX31" fmla="*/ 5794 w 10000"/>
                <a:gd name="connsiteY31" fmla="*/ 955 h 10000"/>
                <a:gd name="connsiteX32" fmla="*/ 6044 w 10000"/>
                <a:gd name="connsiteY32" fmla="*/ 992 h 10000"/>
                <a:gd name="connsiteX33" fmla="*/ 6277 w 10000"/>
                <a:gd name="connsiteY33" fmla="*/ 1041 h 10000"/>
                <a:gd name="connsiteX34" fmla="*/ 6496 w 10000"/>
                <a:gd name="connsiteY34" fmla="*/ 1090 h 10000"/>
                <a:gd name="connsiteX35" fmla="*/ 6713 w 10000"/>
                <a:gd name="connsiteY35" fmla="*/ 1151 h 10000"/>
                <a:gd name="connsiteX36" fmla="*/ 6900 w 10000"/>
                <a:gd name="connsiteY36" fmla="*/ 1219 h 10000"/>
                <a:gd name="connsiteX37" fmla="*/ 7072 w 10000"/>
                <a:gd name="connsiteY37" fmla="*/ 1298 h 10000"/>
                <a:gd name="connsiteX38" fmla="*/ 7227 w 10000"/>
                <a:gd name="connsiteY38" fmla="*/ 1378 h 10000"/>
                <a:gd name="connsiteX39" fmla="*/ 7367 w 10000"/>
                <a:gd name="connsiteY39" fmla="*/ 1464 h 10000"/>
                <a:gd name="connsiteX40" fmla="*/ 7476 w 10000"/>
                <a:gd name="connsiteY40" fmla="*/ 1555 h 10000"/>
                <a:gd name="connsiteX41" fmla="*/ 7570 w 10000"/>
                <a:gd name="connsiteY41" fmla="*/ 1653 h 10000"/>
                <a:gd name="connsiteX42" fmla="*/ 7632 w 10000"/>
                <a:gd name="connsiteY42" fmla="*/ 1758 h 10000"/>
                <a:gd name="connsiteX43" fmla="*/ 7679 w 10000"/>
                <a:gd name="connsiteY43" fmla="*/ 1862 h 10000"/>
                <a:gd name="connsiteX44" fmla="*/ 7694 w 10000"/>
                <a:gd name="connsiteY44" fmla="*/ 1972 h 10000"/>
                <a:gd name="connsiteX45" fmla="*/ 7694 w 10000"/>
                <a:gd name="connsiteY45" fmla="*/ 1972 h 10000"/>
                <a:gd name="connsiteX46" fmla="*/ 7679 w 10000"/>
                <a:gd name="connsiteY46" fmla="*/ 2070 h 10000"/>
                <a:gd name="connsiteX47" fmla="*/ 7648 w 10000"/>
                <a:gd name="connsiteY47" fmla="*/ 2162 h 10000"/>
                <a:gd name="connsiteX48" fmla="*/ 7601 w 10000"/>
                <a:gd name="connsiteY48" fmla="*/ 2260 h 10000"/>
                <a:gd name="connsiteX49" fmla="*/ 7539 w 10000"/>
                <a:gd name="connsiteY49" fmla="*/ 2352 h 10000"/>
                <a:gd name="connsiteX50" fmla="*/ 7445 w 10000"/>
                <a:gd name="connsiteY50" fmla="*/ 2443 h 10000"/>
                <a:gd name="connsiteX51" fmla="*/ 7351 w 10000"/>
                <a:gd name="connsiteY51" fmla="*/ 2535 h 10000"/>
                <a:gd name="connsiteX52" fmla="*/ 7227 w 10000"/>
                <a:gd name="connsiteY52" fmla="*/ 2621 h 10000"/>
                <a:gd name="connsiteX53" fmla="*/ 7088 w 10000"/>
                <a:gd name="connsiteY53" fmla="*/ 2713 h 10000"/>
                <a:gd name="connsiteX54" fmla="*/ 6947 w 10000"/>
                <a:gd name="connsiteY54" fmla="*/ 2799 h 10000"/>
                <a:gd name="connsiteX55" fmla="*/ 6776 w 10000"/>
                <a:gd name="connsiteY55" fmla="*/ 2884 h 10000"/>
                <a:gd name="connsiteX56" fmla="*/ 6604 w 10000"/>
                <a:gd name="connsiteY56" fmla="*/ 2970 h 10000"/>
                <a:gd name="connsiteX57" fmla="*/ 6403 w 10000"/>
                <a:gd name="connsiteY57" fmla="*/ 3056 h 10000"/>
                <a:gd name="connsiteX58" fmla="*/ 6199 w 10000"/>
                <a:gd name="connsiteY58" fmla="*/ 3135 h 10000"/>
                <a:gd name="connsiteX59" fmla="*/ 5981 w 10000"/>
                <a:gd name="connsiteY59" fmla="*/ 3221 h 10000"/>
                <a:gd name="connsiteX60" fmla="*/ 5498 w 10000"/>
                <a:gd name="connsiteY60" fmla="*/ 3380 h 10000"/>
                <a:gd name="connsiteX61" fmla="*/ 4984 w 10000"/>
                <a:gd name="connsiteY61" fmla="*/ 3539 h 10000"/>
                <a:gd name="connsiteX62" fmla="*/ 4424 w 10000"/>
                <a:gd name="connsiteY62" fmla="*/ 3699 h 10000"/>
                <a:gd name="connsiteX63" fmla="*/ 3847 w 10000"/>
                <a:gd name="connsiteY63" fmla="*/ 3852 h 10000"/>
                <a:gd name="connsiteX64" fmla="*/ 3224 w 10000"/>
                <a:gd name="connsiteY64" fmla="*/ 3999 h 10000"/>
                <a:gd name="connsiteX65" fmla="*/ 2586 w 10000"/>
                <a:gd name="connsiteY65" fmla="*/ 4152 h 10000"/>
                <a:gd name="connsiteX66" fmla="*/ 1915 w 10000"/>
                <a:gd name="connsiteY66" fmla="*/ 4299 h 10000"/>
                <a:gd name="connsiteX67" fmla="*/ 561 w 10000"/>
                <a:gd name="connsiteY67" fmla="*/ 4593 h 10000"/>
                <a:gd name="connsiteX68" fmla="*/ 561 w 10000"/>
                <a:gd name="connsiteY68" fmla="*/ 4593 h 10000"/>
                <a:gd name="connsiteX69" fmla="*/ 0 w 10000"/>
                <a:gd name="connsiteY69" fmla="*/ 5101 h 10000"/>
                <a:gd name="connsiteX70" fmla="*/ 0 w 10000"/>
                <a:gd name="connsiteY70" fmla="*/ 9363 h 10000"/>
                <a:gd name="connsiteX71" fmla="*/ 0 w 10000"/>
                <a:gd name="connsiteY71" fmla="*/ 9363 h 10000"/>
                <a:gd name="connsiteX72" fmla="*/ 0 w 10000"/>
                <a:gd name="connsiteY72" fmla="*/ 9430 h 10000"/>
                <a:gd name="connsiteX73" fmla="*/ 31 w 10000"/>
                <a:gd name="connsiteY73" fmla="*/ 9492 h 10000"/>
                <a:gd name="connsiteX74" fmla="*/ 62 w 10000"/>
                <a:gd name="connsiteY74" fmla="*/ 9553 h 10000"/>
                <a:gd name="connsiteX75" fmla="*/ 124 w 10000"/>
                <a:gd name="connsiteY75" fmla="*/ 9614 h 10000"/>
                <a:gd name="connsiteX76" fmla="*/ 187 w 10000"/>
                <a:gd name="connsiteY76" fmla="*/ 9669 h 10000"/>
                <a:gd name="connsiteX77" fmla="*/ 264 w 10000"/>
                <a:gd name="connsiteY77" fmla="*/ 9718 h 10000"/>
                <a:gd name="connsiteX78" fmla="*/ 358 w 10000"/>
                <a:gd name="connsiteY78" fmla="*/ 9767 h 10000"/>
                <a:gd name="connsiteX79" fmla="*/ 467 w 10000"/>
                <a:gd name="connsiteY79" fmla="*/ 9816 h 10000"/>
                <a:gd name="connsiteX80" fmla="*/ 576 w 10000"/>
                <a:gd name="connsiteY80" fmla="*/ 9853 h 10000"/>
                <a:gd name="connsiteX81" fmla="*/ 700 w 10000"/>
                <a:gd name="connsiteY81" fmla="*/ 9890 h 10000"/>
                <a:gd name="connsiteX82" fmla="*/ 841 w 10000"/>
                <a:gd name="connsiteY82" fmla="*/ 9927 h 10000"/>
                <a:gd name="connsiteX83" fmla="*/ 981 w 10000"/>
                <a:gd name="connsiteY83" fmla="*/ 9951 h 10000"/>
                <a:gd name="connsiteX84" fmla="*/ 1136 w 10000"/>
                <a:gd name="connsiteY84" fmla="*/ 9976 h 10000"/>
                <a:gd name="connsiteX85" fmla="*/ 1292 w 10000"/>
                <a:gd name="connsiteY85" fmla="*/ 9988 h 10000"/>
                <a:gd name="connsiteX86" fmla="*/ 1448 w 10000"/>
                <a:gd name="connsiteY86" fmla="*/ 10000 h 10000"/>
                <a:gd name="connsiteX87" fmla="*/ 1620 w 10000"/>
                <a:gd name="connsiteY87" fmla="*/ 10000 h 10000"/>
                <a:gd name="connsiteX88" fmla="*/ 8380 w 10000"/>
                <a:gd name="connsiteY88" fmla="*/ 10000 h 10000"/>
                <a:gd name="connsiteX89" fmla="*/ 8380 w 10000"/>
                <a:gd name="connsiteY89" fmla="*/ 10000 h 10000"/>
                <a:gd name="connsiteX90" fmla="*/ 8536 w 10000"/>
                <a:gd name="connsiteY90" fmla="*/ 10000 h 10000"/>
                <a:gd name="connsiteX91" fmla="*/ 8707 w 10000"/>
                <a:gd name="connsiteY91" fmla="*/ 9988 h 10000"/>
                <a:gd name="connsiteX92" fmla="*/ 8863 w 10000"/>
                <a:gd name="connsiteY92" fmla="*/ 9976 h 10000"/>
                <a:gd name="connsiteX93" fmla="*/ 9003 w 10000"/>
                <a:gd name="connsiteY93" fmla="*/ 9951 h 10000"/>
                <a:gd name="connsiteX94" fmla="*/ 9143 w 10000"/>
                <a:gd name="connsiteY94" fmla="*/ 9927 h 10000"/>
                <a:gd name="connsiteX95" fmla="*/ 9284 w 10000"/>
                <a:gd name="connsiteY95" fmla="*/ 9890 h 10000"/>
                <a:gd name="connsiteX96" fmla="*/ 9408 w 10000"/>
                <a:gd name="connsiteY96" fmla="*/ 9853 h 10000"/>
                <a:gd name="connsiteX97" fmla="*/ 9517 w 10000"/>
                <a:gd name="connsiteY97" fmla="*/ 9816 h 10000"/>
                <a:gd name="connsiteX98" fmla="*/ 9626 w 10000"/>
                <a:gd name="connsiteY98" fmla="*/ 9767 h 10000"/>
                <a:gd name="connsiteX99" fmla="*/ 9719 w 10000"/>
                <a:gd name="connsiteY99" fmla="*/ 9718 h 10000"/>
                <a:gd name="connsiteX100" fmla="*/ 9797 w 10000"/>
                <a:gd name="connsiteY100" fmla="*/ 9669 h 10000"/>
                <a:gd name="connsiteX101" fmla="*/ 9876 w 10000"/>
                <a:gd name="connsiteY101" fmla="*/ 9614 h 10000"/>
                <a:gd name="connsiteX102" fmla="*/ 9922 w 10000"/>
                <a:gd name="connsiteY102" fmla="*/ 9553 h 10000"/>
                <a:gd name="connsiteX103" fmla="*/ 9969 w 10000"/>
                <a:gd name="connsiteY103" fmla="*/ 9492 h 10000"/>
                <a:gd name="connsiteX104" fmla="*/ 9984 w 10000"/>
                <a:gd name="connsiteY104" fmla="*/ 9430 h 10000"/>
                <a:gd name="connsiteX105" fmla="*/ 10000 w 10000"/>
                <a:gd name="connsiteY105" fmla="*/ 9363 h 10000"/>
                <a:gd name="connsiteX106" fmla="*/ 10000 w 10000"/>
                <a:gd name="connsiteY106" fmla="*/ 2015 h 10000"/>
                <a:gd name="connsiteX107" fmla="*/ 10000 w 10000"/>
                <a:gd name="connsiteY107" fmla="*/ 2015 h 10000"/>
                <a:gd name="connsiteX108" fmla="*/ 10000 w 10000"/>
                <a:gd name="connsiteY108" fmla="*/ 1972 h 10000"/>
                <a:gd name="connsiteX109" fmla="*/ 10000 w 10000"/>
                <a:gd name="connsiteY109" fmla="*/ 1972 h 10000"/>
                <a:gd name="connsiteX110" fmla="*/ 10000 w 10000"/>
                <a:gd name="connsiteY110" fmla="*/ 1868 h 10000"/>
                <a:gd name="connsiteX111" fmla="*/ 9984 w 10000"/>
                <a:gd name="connsiteY111" fmla="*/ 1770 h 10000"/>
                <a:gd name="connsiteX112" fmla="*/ 9953 w 10000"/>
                <a:gd name="connsiteY112" fmla="*/ 1672 h 10000"/>
                <a:gd name="connsiteX113" fmla="*/ 9907 w 10000"/>
                <a:gd name="connsiteY113" fmla="*/ 1574 h 10000"/>
                <a:gd name="connsiteX114" fmla="*/ 9845 w 10000"/>
                <a:gd name="connsiteY114" fmla="*/ 1476 h 10000"/>
                <a:gd name="connsiteX115" fmla="*/ 9782 w 10000"/>
                <a:gd name="connsiteY115" fmla="*/ 1384 h 10000"/>
                <a:gd name="connsiteX116" fmla="*/ 9703 w 10000"/>
                <a:gd name="connsiteY116" fmla="*/ 1292 h 10000"/>
                <a:gd name="connsiteX117" fmla="*/ 9610 w 10000"/>
                <a:gd name="connsiteY117" fmla="*/ 1206 h 10000"/>
                <a:gd name="connsiteX118" fmla="*/ 9502 w 10000"/>
                <a:gd name="connsiteY118" fmla="*/ 1115 h 10000"/>
                <a:gd name="connsiteX119" fmla="*/ 9392 w 10000"/>
                <a:gd name="connsiteY119" fmla="*/ 1035 h 10000"/>
                <a:gd name="connsiteX120" fmla="*/ 9284 w 10000"/>
                <a:gd name="connsiteY120" fmla="*/ 949 h 10000"/>
                <a:gd name="connsiteX121" fmla="*/ 9143 w 10000"/>
                <a:gd name="connsiteY121" fmla="*/ 870 h 10000"/>
                <a:gd name="connsiteX122" fmla="*/ 9003 w 10000"/>
                <a:gd name="connsiteY122" fmla="*/ 796 h 10000"/>
                <a:gd name="connsiteX123" fmla="*/ 8863 w 10000"/>
                <a:gd name="connsiteY123" fmla="*/ 716 h 10000"/>
                <a:gd name="connsiteX124" fmla="*/ 8707 w 10000"/>
                <a:gd name="connsiteY124" fmla="*/ 649 h 10000"/>
                <a:gd name="connsiteX125" fmla="*/ 8536 w 10000"/>
                <a:gd name="connsiteY125" fmla="*/ 582 h 10000"/>
                <a:gd name="connsiteX126" fmla="*/ 8364 w 10000"/>
                <a:gd name="connsiteY126" fmla="*/ 514 h 10000"/>
                <a:gd name="connsiteX127" fmla="*/ 8178 w 10000"/>
                <a:gd name="connsiteY127" fmla="*/ 453 h 10000"/>
                <a:gd name="connsiteX128" fmla="*/ 7990 w 10000"/>
                <a:gd name="connsiteY128" fmla="*/ 392 h 10000"/>
                <a:gd name="connsiteX129" fmla="*/ 7788 w 10000"/>
                <a:gd name="connsiteY129" fmla="*/ 337 h 10000"/>
                <a:gd name="connsiteX130" fmla="*/ 7586 w 10000"/>
                <a:gd name="connsiteY130" fmla="*/ 288 h 10000"/>
                <a:gd name="connsiteX131" fmla="*/ 7382 w 10000"/>
                <a:gd name="connsiteY131" fmla="*/ 239 h 10000"/>
                <a:gd name="connsiteX132" fmla="*/ 7165 w 10000"/>
                <a:gd name="connsiteY132" fmla="*/ 196 h 10000"/>
                <a:gd name="connsiteX133" fmla="*/ 6947 w 10000"/>
                <a:gd name="connsiteY133" fmla="*/ 159 h 10000"/>
                <a:gd name="connsiteX134" fmla="*/ 6713 w 10000"/>
                <a:gd name="connsiteY134" fmla="*/ 122 h 10000"/>
                <a:gd name="connsiteX135" fmla="*/ 6480 w 10000"/>
                <a:gd name="connsiteY135" fmla="*/ 92 h 10000"/>
                <a:gd name="connsiteX136" fmla="*/ 6246 w 10000"/>
                <a:gd name="connsiteY136" fmla="*/ 61 h 10000"/>
                <a:gd name="connsiteX137" fmla="*/ 5997 w 10000"/>
                <a:gd name="connsiteY137" fmla="*/ 43 h 10000"/>
                <a:gd name="connsiteX138" fmla="*/ 5763 w 10000"/>
                <a:gd name="connsiteY138" fmla="*/ 24 h 10000"/>
                <a:gd name="connsiteX139" fmla="*/ 5514 w 10000"/>
                <a:gd name="connsiteY139" fmla="*/ 12 h 10000"/>
                <a:gd name="connsiteX140" fmla="*/ 5248 w 10000"/>
                <a:gd name="connsiteY140" fmla="*/ 6 h 10000"/>
                <a:gd name="connsiteX141" fmla="*/ 5000 w 10000"/>
                <a:gd name="connsiteY141" fmla="*/ 0 h 10000"/>
                <a:gd name="connsiteX142" fmla="*/ 5000 w 10000"/>
                <a:gd name="connsiteY142" fmla="*/ 0 h 10000"/>
                <a:gd name="connsiteX0" fmla="*/ 5000 w 10000"/>
                <a:gd name="connsiteY0" fmla="*/ 0 h 10000"/>
                <a:gd name="connsiteX1" fmla="*/ 5000 w 10000"/>
                <a:gd name="connsiteY1" fmla="*/ 0 h 10000"/>
                <a:gd name="connsiteX2" fmla="*/ 4641 w 10000"/>
                <a:gd name="connsiteY2" fmla="*/ 6 h 10000"/>
                <a:gd name="connsiteX3" fmla="*/ 4299 w 10000"/>
                <a:gd name="connsiteY3" fmla="*/ 18 h 10000"/>
                <a:gd name="connsiteX4" fmla="*/ 3956 w 10000"/>
                <a:gd name="connsiteY4" fmla="*/ 43 h 10000"/>
                <a:gd name="connsiteX5" fmla="*/ 3630 w 10000"/>
                <a:gd name="connsiteY5" fmla="*/ 80 h 10000"/>
                <a:gd name="connsiteX6" fmla="*/ 3302 w 10000"/>
                <a:gd name="connsiteY6" fmla="*/ 116 h 10000"/>
                <a:gd name="connsiteX7" fmla="*/ 2990 w 10000"/>
                <a:gd name="connsiteY7" fmla="*/ 165 h 10000"/>
                <a:gd name="connsiteX8" fmla="*/ 2695 w 10000"/>
                <a:gd name="connsiteY8" fmla="*/ 220 h 10000"/>
                <a:gd name="connsiteX9" fmla="*/ 2398 w 10000"/>
                <a:gd name="connsiteY9" fmla="*/ 288 h 10000"/>
                <a:gd name="connsiteX10" fmla="*/ 2118 w 10000"/>
                <a:gd name="connsiteY10" fmla="*/ 361 h 10000"/>
                <a:gd name="connsiteX11" fmla="*/ 1852 w 10000"/>
                <a:gd name="connsiteY11" fmla="*/ 435 h 10000"/>
                <a:gd name="connsiteX12" fmla="*/ 1604 w 10000"/>
                <a:gd name="connsiteY12" fmla="*/ 521 h 10000"/>
                <a:gd name="connsiteX13" fmla="*/ 1370 w 10000"/>
                <a:gd name="connsiteY13" fmla="*/ 612 h 10000"/>
                <a:gd name="connsiteX14" fmla="*/ 1152 w 10000"/>
                <a:gd name="connsiteY14" fmla="*/ 710 h 10000"/>
                <a:gd name="connsiteX15" fmla="*/ 950 w 10000"/>
                <a:gd name="connsiteY15" fmla="*/ 814 h 10000"/>
                <a:gd name="connsiteX16" fmla="*/ 762 w 10000"/>
                <a:gd name="connsiteY16" fmla="*/ 925 h 10000"/>
                <a:gd name="connsiteX17" fmla="*/ 592 w 10000"/>
                <a:gd name="connsiteY17" fmla="*/ 1035 h 10000"/>
                <a:gd name="connsiteX18" fmla="*/ 3723 w 10000"/>
                <a:gd name="connsiteY18" fmla="*/ 1035 h 10000"/>
                <a:gd name="connsiteX19" fmla="*/ 3723 w 10000"/>
                <a:gd name="connsiteY19" fmla="*/ 1035 h 10000"/>
                <a:gd name="connsiteX20" fmla="*/ 3878 w 10000"/>
                <a:gd name="connsiteY20" fmla="*/ 1004 h 10000"/>
                <a:gd name="connsiteX21" fmla="*/ 4019 w 10000"/>
                <a:gd name="connsiteY21" fmla="*/ 980 h 10000"/>
                <a:gd name="connsiteX22" fmla="*/ 4175 w 10000"/>
                <a:gd name="connsiteY22" fmla="*/ 961 h 10000"/>
                <a:gd name="connsiteX23" fmla="*/ 4331 w 10000"/>
                <a:gd name="connsiteY23" fmla="*/ 943 h 10000"/>
                <a:gd name="connsiteX24" fmla="*/ 4501 w 10000"/>
                <a:gd name="connsiteY24" fmla="*/ 931 h 10000"/>
                <a:gd name="connsiteX25" fmla="*/ 4657 w 10000"/>
                <a:gd name="connsiteY25" fmla="*/ 919 h 10000"/>
                <a:gd name="connsiteX26" fmla="*/ 4829 w 10000"/>
                <a:gd name="connsiteY26" fmla="*/ 912 h 10000"/>
                <a:gd name="connsiteX27" fmla="*/ 5000 w 10000"/>
                <a:gd name="connsiteY27" fmla="*/ 912 h 10000"/>
                <a:gd name="connsiteX28" fmla="*/ 5000 w 10000"/>
                <a:gd name="connsiteY28" fmla="*/ 912 h 10000"/>
                <a:gd name="connsiteX29" fmla="*/ 5264 w 10000"/>
                <a:gd name="connsiteY29" fmla="*/ 919 h 10000"/>
                <a:gd name="connsiteX30" fmla="*/ 5545 w 10000"/>
                <a:gd name="connsiteY30" fmla="*/ 931 h 10000"/>
                <a:gd name="connsiteX31" fmla="*/ 5794 w 10000"/>
                <a:gd name="connsiteY31" fmla="*/ 955 h 10000"/>
                <a:gd name="connsiteX32" fmla="*/ 6044 w 10000"/>
                <a:gd name="connsiteY32" fmla="*/ 992 h 10000"/>
                <a:gd name="connsiteX33" fmla="*/ 6277 w 10000"/>
                <a:gd name="connsiteY33" fmla="*/ 1041 h 10000"/>
                <a:gd name="connsiteX34" fmla="*/ 6496 w 10000"/>
                <a:gd name="connsiteY34" fmla="*/ 1090 h 10000"/>
                <a:gd name="connsiteX35" fmla="*/ 6713 w 10000"/>
                <a:gd name="connsiteY35" fmla="*/ 1151 h 10000"/>
                <a:gd name="connsiteX36" fmla="*/ 6900 w 10000"/>
                <a:gd name="connsiteY36" fmla="*/ 1219 h 10000"/>
                <a:gd name="connsiteX37" fmla="*/ 7072 w 10000"/>
                <a:gd name="connsiteY37" fmla="*/ 1298 h 10000"/>
                <a:gd name="connsiteX38" fmla="*/ 7227 w 10000"/>
                <a:gd name="connsiteY38" fmla="*/ 1378 h 10000"/>
                <a:gd name="connsiteX39" fmla="*/ 7367 w 10000"/>
                <a:gd name="connsiteY39" fmla="*/ 1464 h 10000"/>
                <a:gd name="connsiteX40" fmla="*/ 7476 w 10000"/>
                <a:gd name="connsiteY40" fmla="*/ 1555 h 10000"/>
                <a:gd name="connsiteX41" fmla="*/ 7570 w 10000"/>
                <a:gd name="connsiteY41" fmla="*/ 1653 h 10000"/>
                <a:gd name="connsiteX42" fmla="*/ 7632 w 10000"/>
                <a:gd name="connsiteY42" fmla="*/ 1758 h 10000"/>
                <a:gd name="connsiteX43" fmla="*/ 7679 w 10000"/>
                <a:gd name="connsiteY43" fmla="*/ 1862 h 10000"/>
                <a:gd name="connsiteX44" fmla="*/ 7694 w 10000"/>
                <a:gd name="connsiteY44" fmla="*/ 1972 h 10000"/>
                <a:gd name="connsiteX45" fmla="*/ 7694 w 10000"/>
                <a:gd name="connsiteY45" fmla="*/ 1972 h 10000"/>
                <a:gd name="connsiteX46" fmla="*/ 7679 w 10000"/>
                <a:gd name="connsiteY46" fmla="*/ 2070 h 10000"/>
                <a:gd name="connsiteX47" fmla="*/ 7648 w 10000"/>
                <a:gd name="connsiteY47" fmla="*/ 2162 h 10000"/>
                <a:gd name="connsiteX48" fmla="*/ 7601 w 10000"/>
                <a:gd name="connsiteY48" fmla="*/ 2260 h 10000"/>
                <a:gd name="connsiteX49" fmla="*/ 7539 w 10000"/>
                <a:gd name="connsiteY49" fmla="*/ 2352 h 10000"/>
                <a:gd name="connsiteX50" fmla="*/ 7445 w 10000"/>
                <a:gd name="connsiteY50" fmla="*/ 2443 h 10000"/>
                <a:gd name="connsiteX51" fmla="*/ 7351 w 10000"/>
                <a:gd name="connsiteY51" fmla="*/ 2535 h 10000"/>
                <a:gd name="connsiteX52" fmla="*/ 7227 w 10000"/>
                <a:gd name="connsiteY52" fmla="*/ 2621 h 10000"/>
                <a:gd name="connsiteX53" fmla="*/ 7088 w 10000"/>
                <a:gd name="connsiteY53" fmla="*/ 2713 h 10000"/>
                <a:gd name="connsiteX54" fmla="*/ 6947 w 10000"/>
                <a:gd name="connsiteY54" fmla="*/ 2799 h 10000"/>
                <a:gd name="connsiteX55" fmla="*/ 6776 w 10000"/>
                <a:gd name="connsiteY55" fmla="*/ 2884 h 10000"/>
                <a:gd name="connsiteX56" fmla="*/ 6604 w 10000"/>
                <a:gd name="connsiteY56" fmla="*/ 2970 h 10000"/>
                <a:gd name="connsiteX57" fmla="*/ 6403 w 10000"/>
                <a:gd name="connsiteY57" fmla="*/ 3056 h 10000"/>
                <a:gd name="connsiteX58" fmla="*/ 6199 w 10000"/>
                <a:gd name="connsiteY58" fmla="*/ 3135 h 10000"/>
                <a:gd name="connsiteX59" fmla="*/ 5981 w 10000"/>
                <a:gd name="connsiteY59" fmla="*/ 3221 h 10000"/>
                <a:gd name="connsiteX60" fmla="*/ 5498 w 10000"/>
                <a:gd name="connsiteY60" fmla="*/ 3380 h 10000"/>
                <a:gd name="connsiteX61" fmla="*/ 4984 w 10000"/>
                <a:gd name="connsiteY61" fmla="*/ 3539 h 10000"/>
                <a:gd name="connsiteX62" fmla="*/ 4424 w 10000"/>
                <a:gd name="connsiteY62" fmla="*/ 3699 h 10000"/>
                <a:gd name="connsiteX63" fmla="*/ 3847 w 10000"/>
                <a:gd name="connsiteY63" fmla="*/ 3852 h 10000"/>
                <a:gd name="connsiteX64" fmla="*/ 3224 w 10000"/>
                <a:gd name="connsiteY64" fmla="*/ 3999 h 10000"/>
                <a:gd name="connsiteX65" fmla="*/ 2586 w 10000"/>
                <a:gd name="connsiteY65" fmla="*/ 4152 h 10000"/>
                <a:gd name="connsiteX66" fmla="*/ 1915 w 10000"/>
                <a:gd name="connsiteY66" fmla="*/ 4299 h 10000"/>
                <a:gd name="connsiteX67" fmla="*/ 561 w 10000"/>
                <a:gd name="connsiteY67" fmla="*/ 4593 h 10000"/>
                <a:gd name="connsiteX68" fmla="*/ 561 w 10000"/>
                <a:gd name="connsiteY68" fmla="*/ 4593 h 10000"/>
                <a:gd name="connsiteX69" fmla="*/ 0 w 10000"/>
                <a:gd name="connsiteY69" fmla="*/ 5101 h 10000"/>
                <a:gd name="connsiteX70" fmla="*/ 0 w 10000"/>
                <a:gd name="connsiteY70" fmla="*/ 9363 h 10000"/>
                <a:gd name="connsiteX71" fmla="*/ 0 w 10000"/>
                <a:gd name="connsiteY71" fmla="*/ 9363 h 10000"/>
                <a:gd name="connsiteX72" fmla="*/ 0 w 10000"/>
                <a:gd name="connsiteY72" fmla="*/ 9430 h 10000"/>
                <a:gd name="connsiteX73" fmla="*/ 31 w 10000"/>
                <a:gd name="connsiteY73" fmla="*/ 9492 h 10000"/>
                <a:gd name="connsiteX74" fmla="*/ 62 w 10000"/>
                <a:gd name="connsiteY74" fmla="*/ 9553 h 10000"/>
                <a:gd name="connsiteX75" fmla="*/ 124 w 10000"/>
                <a:gd name="connsiteY75" fmla="*/ 9614 h 10000"/>
                <a:gd name="connsiteX76" fmla="*/ 187 w 10000"/>
                <a:gd name="connsiteY76" fmla="*/ 9669 h 10000"/>
                <a:gd name="connsiteX77" fmla="*/ 264 w 10000"/>
                <a:gd name="connsiteY77" fmla="*/ 9718 h 10000"/>
                <a:gd name="connsiteX78" fmla="*/ 358 w 10000"/>
                <a:gd name="connsiteY78" fmla="*/ 9767 h 10000"/>
                <a:gd name="connsiteX79" fmla="*/ 467 w 10000"/>
                <a:gd name="connsiteY79" fmla="*/ 9816 h 10000"/>
                <a:gd name="connsiteX80" fmla="*/ 576 w 10000"/>
                <a:gd name="connsiteY80" fmla="*/ 9853 h 10000"/>
                <a:gd name="connsiteX81" fmla="*/ 700 w 10000"/>
                <a:gd name="connsiteY81" fmla="*/ 9890 h 10000"/>
                <a:gd name="connsiteX82" fmla="*/ 841 w 10000"/>
                <a:gd name="connsiteY82" fmla="*/ 9927 h 10000"/>
                <a:gd name="connsiteX83" fmla="*/ 981 w 10000"/>
                <a:gd name="connsiteY83" fmla="*/ 9951 h 10000"/>
                <a:gd name="connsiteX84" fmla="*/ 1136 w 10000"/>
                <a:gd name="connsiteY84" fmla="*/ 9976 h 10000"/>
                <a:gd name="connsiteX85" fmla="*/ 1292 w 10000"/>
                <a:gd name="connsiteY85" fmla="*/ 9988 h 10000"/>
                <a:gd name="connsiteX86" fmla="*/ 1448 w 10000"/>
                <a:gd name="connsiteY86" fmla="*/ 10000 h 10000"/>
                <a:gd name="connsiteX87" fmla="*/ 1620 w 10000"/>
                <a:gd name="connsiteY87" fmla="*/ 10000 h 10000"/>
                <a:gd name="connsiteX88" fmla="*/ 8380 w 10000"/>
                <a:gd name="connsiteY88" fmla="*/ 10000 h 10000"/>
                <a:gd name="connsiteX89" fmla="*/ 8380 w 10000"/>
                <a:gd name="connsiteY89" fmla="*/ 10000 h 10000"/>
                <a:gd name="connsiteX90" fmla="*/ 8536 w 10000"/>
                <a:gd name="connsiteY90" fmla="*/ 10000 h 10000"/>
                <a:gd name="connsiteX91" fmla="*/ 8707 w 10000"/>
                <a:gd name="connsiteY91" fmla="*/ 9988 h 10000"/>
                <a:gd name="connsiteX92" fmla="*/ 8863 w 10000"/>
                <a:gd name="connsiteY92" fmla="*/ 9976 h 10000"/>
                <a:gd name="connsiteX93" fmla="*/ 9003 w 10000"/>
                <a:gd name="connsiteY93" fmla="*/ 9951 h 10000"/>
                <a:gd name="connsiteX94" fmla="*/ 9143 w 10000"/>
                <a:gd name="connsiteY94" fmla="*/ 9927 h 10000"/>
                <a:gd name="connsiteX95" fmla="*/ 9284 w 10000"/>
                <a:gd name="connsiteY95" fmla="*/ 9890 h 10000"/>
                <a:gd name="connsiteX96" fmla="*/ 9408 w 10000"/>
                <a:gd name="connsiteY96" fmla="*/ 9853 h 10000"/>
                <a:gd name="connsiteX97" fmla="*/ 9517 w 10000"/>
                <a:gd name="connsiteY97" fmla="*/ 9816 h 10000"/>
                <a:gd name="connsiteX98" fmla="*/ 9626 w 10000"/>
                <a:gd name="connsiteY98" fmla="*/ 9767 h 10000"/>
                <a:gd name="connsiteX99" fmla="*/ 9719 w 10000"/>
                <a:gd name="connsiteY99" fmla="*/ 9718 h 10000"/>
                <a:gd name="connsiteX100" fmla="*/ 9797 w 10000"/>
                <a:gd name="connsiteY100" fmla="*/ 9669 h 10000"/>
                <a:gd name="connsiteX101" fmla="*/ 9876 w 10000"/>
                <a:gd name="connsiteY101" fmla="*/ 9614 h 10000"/>
                <a:gd name="connsiteX102" fmla="*/ 9922 w 10000"/>
                <a:gd name="connsiteY102" fmla="*/ 9553 h 10000"/>
                <a:gd name="connsiteX103" fmla="*/ 9969 w 10000"/>
                <a:gd name="connsiteY103" fmla="*/ 9492 h 10000"/>
                <a:gd name="connsiteX104" fmla="*/ 9984 w 10000"/>
                <a:gd name="connsiteY104" fmla="*/ 9430 h 10000"/>
                <a:gd name="connsiteX105" fmla="*/ 10000 w 10000"/>
                <a:gd name="connsiteY105" fmla="*/ 9363 h 10000"/>
                <a:gd name="connsiteX106" fmla="*/ 10000 w 10000"/>
                <a:gd name="connsiteY106" fmla="*/ 2015 h 10000"/>
                <a:gd name="connsiteX107" fmla="*/ 10000 w 10000"/>
                <a:gd name="connsiteY107" fmla="*/ 2015 h 10000"/>
                <a:gd name="connsiteX108" fmla="*/ 10000 w 10000"/>
                <a:gd name="connsiteY108" fmla="*/ 1972 h 10000"/>
                <a:gd name="connsiteX109" fmla="*/ 10000 w 10000"/>
                <a:gd name="connsiteY109" fmla="*/ 1972 h 10000"/>
                <a:gd name="connsiteX110" fmla="*/ 10000 w 10000"/>
                <a:gd name="connsiteY110" fmla="*/ 1868 h 10000"/>
                <a:gd name="connsiteX111" fmla="*/ 9984 w 10000"/>
                <a:gd name="connsiteY111" fmla="*/ 1770 h 10000"/>
                <a:gd name="connsiteX112" fmla="*/ 9953 w 10000"/>
                <a:gd name="connsiteY112" fmla="*/ 1672 h 10000"/>
                <a:gd name="connsiteX113" fmla="*/ 9907 w 10000"/>
                <a:gd name="connsiteY113" fmla="*/ 1574 h 10000"/>
                <a:gd name="connsiteX114" fmla="*/ 9845 w 10000"/>
                <a:gd name="connsiteY114" fmla="*/ 1476 h 10000"/>
                <a:gd name="connsiteX115" fmla="*/ 9782 w 10000"/>
                <a:gd name="connsiteY115" fmla="*/ 1384 h 10000"/>
                <a:gd name="connsiteX116" fmla="*/ 9703 w 10000"/>
                <a:gd name="connsiteY116" fmla="*/ 1292 h 10000"/>
                <a:gd name="connsiteX117" fmla="*/ 9610 w 10000"/>
                <a:gd name="connsiteY117" fmla="*/ 1206 h 10000"/>
                <a:gd name="connsiteX118" fmla="*/ 9502 w 10000"/>
                <a:gd name="connsiteY118" fmla="*/ 1115 h 10000"/>
                <a:gd name="connsiteX119" fmla="*/ 9392 w 10000"/>
                <a:gd name="connsiteY119" fmla="*/ 1035 h 10000"/>
                <a:gd name="connsiteX120" fmla="*/ 9284 w 10000"/>
                <a:gd name="connsiteY120" fmla="*/ 949 h 10000"/>
                <a:gd name="connsiteX121" fmla="*/ 9143 w 10000"/>
                <a:gd name="connsiteY121" fmla="*/ 870 h 10000"/>
                <a:gd name="connsiteX122" fmla="*/ 9003 w 10000"/>
                <a:gd name="connsiteY122" fmla="*/ 796 h 10000"/>
                <a:gd name="connsiteX123" fmla="*/ 8863 w 10000"/>
                <a:gd name="connsiteY123" fmla="*/ 716 h 10000"/>
                <a:gd name="connsiteX124" fmla="*/ 8707 w 10000"/>
                <a:gd name="connsiteY124" fmla="*/ 649 h 10000"/>
                <a:gd name="connsiteX125" fmla="*/ 8536 w 10000"/>
                <a:gd name="connsiteY125" fmla="*/ 582 h 10000"/>
                <a:gd name="connsiteX126" fmla="*/ 8364 w 10000"/>
                <a:gd name="connsiteY126" fmla="*/ 514 h 10000"/>
                <a:gd name="connsiteX127" fmla="*/ 8178 w 10000"/>
                <a:gd name="connsiteY127" fmla="*/ 453 h 10000"/>
                <a:gd name="connsiteX128" fmla="*/ 7990 w 10000"/>
                <a:gd name="connsiteY128" fmla="*/ 392 h 10000"/>
                <a:gd name="connsiteX129" fmla="*/ 7788 w 10000"/>
                <a:gd name="connsiteY129" fmla="*/ 337 h 10000"/>
                <a:gd name="connsiteX130" fmla="*/ 7586 w 10000"/>
                <a:gd name="connsiteY130" fmla="*/ 288 h 10000"/>
                <a:gd name="connsiteX131" fmla="*/ 7382 w 10000"/>
                <a:gd name="connsiteY131" fmla="*/ 239 h 10000"/>
                <a:gd name="connsiteX132" fmla="*/ 7165 w 10000"/>
                <a:gd name="connsiteY132" fmla="*/ 196 h 10000"/>
                <a:gd name="connsiteX133" fmla="*/ 6947 w 10000"/>
                <a:gd name="connsiteY133" fmla="*/ 159 h 10000"/>
                <a:gd name="connsiteX134" fmla="*/ 6713 w 10000"/>
                <a:gd name="connsiteY134" fmla="*/ 122 h 10000"/>
                <a:gd name="connsiteX135" fmla="*/ 6480 w 10000"/>
                <a:gd name="connsiteY135" fmla="*/ 92 h 10000"/>
                <a:gd name="connsiteX136" fmla="*/ 6246 w 10000"/>
                <a:gd name="connsiteY136" fmla="*/ 61 h 10000"/>
                <a:gd name="connsiteX137" fmla="*/ 5997 w 10000"/>
                <a:gd name="connsiteY137" fmla="*/ 43 h 10000"/>
                <a:gd name="connsiteX138" fmla="*/ 5763 w 10000"/>
                <a:gd name="connsiteY138" fmla="*/ 24 h 10000"/>
                <a:gd name="connsiteX139" fmla="*/ 5514 w 10000"/>
                <a:gd name="connsiteY139" fmla="*/ 12 h 10000"/>
                <a:gd name="connsiteX140" fmla="*/ 5248 w 10000"/>
                <a:gd name="connsiteY140" fmla="*/ 6 h 10000"/>
                <a:gd name="connsiteX141" fmla="*/ 5000 w 10000"/>
                <a:gd name="connsiteY141" fmla="*/ 0 h 10000"/>
                <a:gd name="connsiteX142" fmla="*/ 5000 w 10000"/>
                <a:gd name="connsiteY142" fmla="*/ 0 h 10000"/>
                <a:gd name="connsiteX0" fmla="*/ 5000 w 10000"/>
                <a:gd name="connsiteY0" fmla="*/ 0 h 10000"/>
                <a:gd name="connsiteX1" fmla="*/ 5000 w 10000"/>
                <a:gd name="connsiteY1" fmla="*/ 0 h 10000"/>
                <a:gd name="connsiteX2" fmla="*/ 4641 w 10000"/>
                <a:gd name="connsiteY2" fmla="*/ 6 h 10000"/>
                <a:gd name="connsiteX3" fmla="*/ 4299 w 10000"/>
                <a:gd name="connsiteY3" fmla="*/ 18 h 10000"/>
                <a:gd name="connsiteX4" fmla="*/ 3956 w 10000"/>
                <a:gd name="connsiteY4" fmla="*/ 43 h 10000"/>
                <a:gd name="connsiteX5" fmla="*/ 3630 w 10000"/>
                <a:gd name="connsiteY5" fmla="*/ 80 h 10000"/>
                <a:gd name="connsiteX6" fmla="*/ 3302 w 10000"/>
                <a:gd name="connsiteY6" fmla="*/ 116 h 10000"/>
                <a:gd name="connsiteX7" fmla="*/ 2990 w 10000"/>
                <a:gd name="connsiteY7" fmla="*/ 165 h 10000"/>
                <a:gd name="connsiteX8" fmla="*/ 2695 w 10000"/>
                <a:gd name="connsiteY8" fmla="*/ 220 h 10000"/>
                <a:gd name="connsiteX9" fmla="*/ 2398 w 10000"/>
                <a:gd name="connsiteY9" fmla="*/ 288 h 10000"/>
                <a:gd name="connsiteX10" fmla="*/ 2118 w 10000"/>
                <a:gd name="connsiteY10" fmla="*/ 361 h 10000"/>
                <a:gd name="connsiteX11" fmla="*/ 1852 w 10000"/>
                <a:gd name="connsiteY11" fmla="*/ 435 h 10000"/>
                <a:gd name="connsiteX12" fmla="*/ 1604 w 10000"/>
                <a:gd name="connsiteY12" fmla="*/ 521 h 10000"/>
                <a:gd name="connsiteX13" fmla="*/ 1370 w 10000"/>
                <a:gd name="connsiteY13" fmla="*/ 612 h 10000"/>
                <a:gd name="connsiteX14" fmla="*/ 1152 w 10000"/>
                <a:gd name="connsiteY14" fmla="*/ 710 h 10000"/>
                <a:gd name="connsiteX15" fmla="*/ 950 w 10000"/>
                <a:gd name="connsiteY15" fmla="*/ 814 h 10000"/>
                <a:gd name="connsiteX16" fmla="*/ 762 w 10000"/>
                <a:gd name="connsiteY16" fmla="*/ 925 h 10000"/>
                <a:gd name="connsiteX17" fmla="*/ 592 w 10000"/>
                <a:gd name="connsiteY17" fmla="*/ 1035 h 10000"/>
                <a:gd name="connsiteX18" fmla="*/ 3723 w 10000"/>
                <a:gd name="connsiteY18" fmla="*/ 1035 h 10000"/>
                <a:gd name="connsiteX19" fmla="*/ 3723 w 10000"/>
                <a:gd name="connsiteY19" fmla="*/ 1035 h 10000"/>
                <a:gd name="connsiteX20" fmla="*/ 3878 w 10000"/>
                <a:gd name="connsiteY20" fmla="*/ 1004 h 10000"/>
                <a:gd name="connsiteX21" fmla="*/ 4019 w 10000"/>
                <a:gd name="connsiteY21" fmla="*/ 980 h 10000"/>
                <a:gd name="connsiteX22" fmla="*/ 4175 w 10000"/>
                <a:gd name="connsiteY22" fmla="*/ 961 h 10000"/>
                <a:gd name="connsiteX23" fmla="*/ 4331 w 10000"/>
                <a:gd name="connsiteY23" fmla="*/ 943 h 10000"/>
                <a:gd name="connsiteX24" fmla="*/ 4501 w 10000"/>
                <a:gd name="connsiteY24" fmla="*/ 931 h 10000"/>
                <a:gd name="connsiteX25" fmla="*/ 4657 w 10000"/>
                <a:gd name="connsiteY25" fmla="*/ 919 h 10000"/>
                <a:gd name="connsiteX26" fmla="*/ 4829 w 10000"/>
                <a:gd name="connsiteY26" fmla="*/ 912 h 10000"/>
                <a:gd name="connsiteX27" fmla="*/ 5000 w 10000"/>
                <a:gd name="connsiteY27" fmla="*/ 912 h 10000"/>
                <a:gd name="connsiteX28" fmla="*/ 5000 w 10000"/>
                <a:gd name="connsiteY28" fmla="*/ 912 h 10000"/>
                <a:gd name="connsiteX29" fmla="*/ 5264 w 10000"/>
                <a:gd name="connsiteY29" fmla="*/ 919 h 10000"/>
                <a:gd name="connsiteX30" fmla="*/ 5545 w 10000"/>
                <a:gd name="connsiteY30" fmla="*/ 931 h 10000"/>
                <a:gd name="connsiteX31" fmla="*/ 5794 w 10000"/>
                <a:gd name="connsiteY31" fmla="*/ 955 h 10000"/>
                <a:gd name="connsiteX32" fmla="*/ 6044 w 10000"/>
                <a:gd name="connsiteY32" fmla="*/ 992 h 10000"/>
                <a:gd name="connsiteX33" fmla="*/ 6277 w 10000"/>
                <a:gd name="connsiteY33" fmla="*/ 1041 h 10000"/>
                <a:gd name="connsiteX34" fmla="*/ 6496 w 10000"/>
                <a:gd name="connsiteY34" fmla="*/ 1090 h 10000"/>
                <a:gd name="connsiteX35" fmla="*/ 6713 w 10000"/>
                <a:gd name="connsiteY35" fmla="*/ 1151 h 10000"/>
                <a:gd name="connsiteX36" fmla="*/ 6900 w 10000"/>
                <a:gd name="connsiteY36" fmla="*/ 1219 h 10000"/>
                <a:gd name="connsiteX37" fmla="*/ 7072 w 10000"/>
                <a:gd name="connsiteY37" fmla="*/ 1298 h 10000"/>
                <a:gd name="connsiteX38" fmla="*/ 7227 w 10000"/>
                <a:gd name="connsiteY38" fmla="*/ 1378 h 10000"/>
                <a:gd name="connsiteX39" fmla="*/ 7367 w 10000"/>
                <a:gd name="connsiteY39" fmla="*/ 1464 h 10000"/>
                <a:gd name="connsiteX40" fmla="*/ 7476 w 10000"/>
                <a:gd name="connsiteY40" fmla="*/ 1555 h 10000"/>
                <a:gd name="connsiteX41" fmla="*/ 7570 w 10000"/>
                <a:gd name="connsiteY41" fmla="*/ 1653 h 10000"/>
                <a:gd name="connsiteX42" fmla="*/ 7632 w 10000"/>
                <a:gd name="connsiteY42" fmla="*/ 1758 h 10000"/>
                <a:gd name="connsiteX43" fmla="*/ 7679 w 10000"/>
                <a:gd name="connsiteY43" fmla="*/ 1862 h 10000"/>
                <a:gd name="connsiteX44" fmla="*/ 7694 w 10000"/>
                <a:gd name="connsiteY44" fmla="*/ 1972 h 10000"/>
                <a:gd name="connsiteX45" fmla="*/ 7694 w 10000"/>
                <a:gd name="connsiteY45" fmla="*/ 1972 h 10000"/>
                <a:gd name="connsiteX46" fmla="*/ 7679 w 10000"/>
                <a:gd name="connsiteY46" fmla="*/ 2070 h 10000"/>
                <a:gd name="connsiteX47" fmla="*/ 7648 w 10000"/>
                <a:gd name="connsiteY47" fmla="*/ 2162 h 10000"/>
                <a:gd name="connsiteX48" fmla="*/ 7601 w 10000"/>
                <a:gd name="connsiteY48" fmla="*/ 2260 h 10000"/>
                <a:gd name="connsiteX49" fmla="*/ 7539 w 10000"/>
                <a:gd name="connsiteY49" fmla="*/ 2352 h 10000"/>
                <a:gd name="connsiteX50" fmla="*/ 7445 w 10000"/>
                <a:gd name="connsiteY50" fmla="*/ 2443 h 10000"/>
                <a:gd name="connsiteX51" fmla="*/ 7351 w 10000"/>
                <a:gd name="connsiteY51" fmla="*/ 2535 h 10000"/>
                <a:gd name="connsiteX52" fmla="*/ 7227 w 10000"/>
                <a:gd name="connsiteY52" fmla="*/ 2621 h 10000"/>
                <a:gd name="connsiteX53" fmla="*/ 7088 w 10000"/>
                <a:gd name="connsiteY53" fmla="*/ 2713 h 10000"/>
                <a:gd name="connsiteX54" fmla="*/ 6947 w 10000"/>
                <a:gd name="connsiteY54" fmla="*/ 2799 h 10000"/>
                <a:gd name="connsiteX55" fmla="*/ 6776 w 10000"/>
                <a:gd name="connsiteY55" fmla="*/ 2884 h 10000"/>
                <a:gd name="connsiteX56" fmla="*/ 6604 w 10000"/>
                <a:gd name="connsiteY56" fmla="*/ 2970 h 10000"/>
                <a:gd name="connsiteX57" fmla="*/ 6403 w 10000"/>
                <a:gd name="connsiteY57" fmla="*/ 3056 h 10000"/>
                <a:gd name="connsiteX58" fmla="*/ 6199 w 10000"/>
                <a:gd name="connsiteY58" fmla="*/ 3135 h 10000"/>
                <a:gd name="connsiteX59" fmla="*/ 5981 w 10000"/>
                <a:gd name="connsiteY59" fmla="*/ 3221 h 10000"/>
                <a:gd name="connsiteX60" fmla="*/ 5498 w 10000"/>
                <a:gd name="connsiteY60" fmla="*/ 3380 h 10000"/>
                <a:gd name="connsiteX61" fmla="*/ 4984 w 10000"/>
                <a:gd name="connsiteY61" fmla="*/ 3539 h 10000"/>
                <a:gd name="connsiteX62" fmla="*/ 4424 w 10000"/>
                <a:gd name="connsiteY62" fmla="*/ 3699 h 10000"/>
                <a:gd name="connsiteX63" fmla="*/ 3847 w 10000"/>
                <a:gd name="connsiteY63" fmla="*/ 3852 h 10000"/>
                <a:gd name="connsiteX64" fmla="*/ 3224 w 10000"/>
                <a:gd name="connsiteY64" fmla="*/ 3999 h 10000"/>
                <a:gd name="connsiteX65" fmla="*/ 2586 w 10000"/>
                <a:gd name="connsiteY65" fmla="*/ 4152 h 10000"/>
                <a:gd name="connsiteX66" fmla="*/ 1915 w 10000"/>
                <a:gd name="connsiteY66" fmla="*/ 4299 h 10000"/>
                <a:gd name="connsiteX67" fmla="*/ 561 w 10000"/>
                <a:gd name="connsiteY67" fmla="*/ 4593 h 10000"/>
                <a:gd name="connsiteX68" fmla="*/ 561 w 10000"/>
                <a:gd name="connsiteY68" fmla="*/ 4593 h 10000"/>
                <a:gd name="connsiteX69" fmla="*/ 0 w 10000"/>
                <a:gd name="connsiteY69" fmla="*/ 5101 h 10000"/>
                <a:gd name="connsiteX70" fmla="*/ 0 w 10000"/>
                <a:gd name="connsiteY70" fmla="*/ 9363 h 10000"/>
                <a:gd name="connsiteX71" fmla="*/ 0 w 10000"/>
                <a:gd name="connsiteY71" fmla="*/ 9363 h 10000"/>
                <a:gd name="connsiteX72" fmla="*/ 0 w 10000"/>
                <a:gd name="connsiteY72" fmla="*/ 9430 h 10000"/>
                <a:gd name="connsiteX73" fmla="*/ 31 w 10000"/>
                <a:gd name="connsiteY73" fmla="*/ 9492 h 10000"/>
                <a:gd name="connsiteX74" fmla="*/ 62 w 10000"/>
                <a:gd name="connsiteY74" fmla="*/ 9553 h 10000"/>
                <a:gd name="connsiteX75" fmla="*/ 124 w 10000"/>
                <a:gd name="connsiteY75" fmla="*/ 9614 h 10000"/>
                <a:gd name="connsiteX76" fmla="*/ 187 w 10000"/>
                <a:gd name="connsiteY76" fmla="*/ 9669 h 10000"/>
                <a:gd name="connsiteX77" fmla="*/ 264 w 10000"/>
                <a:gd name="connsiteY77" fmla="*/ 9718 h 10000"/>
                <a:gd name="connsiteX78" fmla="*/ 358 w 10000"/>
                <a:gd name="connsiteY78" fmla="*/ 9767 h 10000"/>
                <a:gd name="connsiteX79" fmla="*/ 467 w 10000"/>
                <a:gd name="connsiteY79" fmla="*/ 9816 h 10000"/>
                <a:gd name="connsiteX80" fmla="*/ 576 w 10000"/>
                <a:gd name="connsiteY80" fmla="*/ 9853 h 10000"/>
                <a:gd name="connsiteX81" fmla="*/ 700 w 10000"/>
                <a:gd name="connsiteY81" fmla="*/ 9890 h 10000"/>
                <a:gd name="connsiteX82" fmla="*/ 841 w 10000"/>
                <a:gd name="connsiteY82" fmla="*/ 9927 h 10000"/>
                <a:gd name="connsiteX83" fmla="*/ 981 w 10000"/>
                <a:gd name="connsiteY83" fmla="*/ 9951 h 10000"/>
                <a:gd name="connsiteX84" fmla="*/ 1136 w 10000"/>
                <a:gd name="connsiteY84" fmla="*/ 9976 h 10000"/>
                <a:gd name="connsiteX85" fmla="*/ 1292 w 10000"/>
                <a:gd name="connsiteY85" fmla="*/ 9988 h 10000"/>
                <a:gd name="connsiteX86" fmla="*/ 1448 w 10000"/>
                <a:gd name="connsiteY86" fmla="*/ 10000 h 10000"/>
                <a:gd name="connsiteX87" fmla="*/ 1620 w 10000"/>
                <a:gd name="connsiteY87" fmla="*/ 10000 h 10000"/>
                <a:gd name="connsiteX88" fmla="*/ 8380 w 10000"/>
                <a:gd name="connsiteY88" fmla="*/ 10000 h 10000"/>
                <a:gd name="connsiteX89" fmla="*/ 8380 w 10000"/>
                <a:gd name="connsiteY89" fmla="*/ 10000 h 10000"/>
                <a:gd name="connsiteX90" fmla="*/ 8536 w 10000"/>
                <a:gd name="connsiteY90" fmla="*/ 10000 h 10000"/>
                <a:gd name="connsiteX91" fmla="*/ 8707 w 10000"/>
                <a:gd name="connsiteY91" fmla="*/ 9988 h 10000"/>
                <a:gd name="connsiteX92" fmla="*/ 8863 w 10000"/>
                <a:gd name="connsiteY92" fmla="*/ 9976 h 10000"/>
                <a:gd name="connsiteX93" fmla="*/ 9003 w 10000"/>
                <a:gd name="connsiteY93" fmla="*/ 9951 h 10000"/>
                <a:gd name="connsiteX94" fmla="*/ 9143 w 10000"/>
                <a:gd name="connsiteY94" fmla="*/ 9927 h 10000"/>
                <a:gd name="connsiteX95" fmla="*/ 9284 w 10000"/>
                <a:gd name="connsiteY95" fmla="*/ 9890 h 10000"/>
                <a:gd name="connsiteX96" fmla="*/ 9408 w 10000"/>
                <a:gd name="connsiteY96" fmla="*/ 9853 h 10000"/>
                <a:gd name="connsiteX97" fmla="*/ 9517 w 10000"/>
                <a:gd name="connsiteY97" fmla="*/ 9816 h 10000"/>
                <a:gd name="connsiteX98" fmla="*/ 9626 w 10000"/>
                <a:gd name="connsiteY98" fmla="*/ 9767 h 10000"/>
                <a:gd name="connsiteX99" fmla="*/ 9719 w 10000"/>
                <a:gd name="connsiteY99" fmla="*/ 9718 h 10000"/>
                <a:gd name="connsiteX100" fmla="*/ 9797 w 10000"/>
                <a:gd name="connsiteY100" fmla="*/ 9669 h 10000"/>
                <a:gd name="connsiteX101" fmla="*/ 9876 w 10000"/>
                <a:gd name="connsiteY101" fmla="*/ 9614 h 10000"/>
                <a:gd name="connsiteX102" fmla="*/ 9922 w 10000"/>
                <a:gd name="connsiteY102" fmla="*/ 9553 h 10000"/>
                <a:gd name="connsiteX103" fmla="*/ 9969 w 10000"/>
                <a:gd name="connsiteY103" fmla="*/ 9492 h 10000"/>
                <a:gd name="connsiteX104" fmla="*/ 9984 w 10000"/>
                <a:gd name="connsiteY104" fmla="*/ 9430 h 10000"/>
                <a:gd name="connsiteX105" fmla="*/ 10000 w 10000"/>
                <a:gd name="connsiteY105" fmla="*/ 9363 h 10000"/>
                <a:gd name="connsiteX106" fmla="*/ 10000 w 10000"/>
                <a:gd name="connsiteY106" fmla="*/ 2015 h 10000"/>
                <a:gd name="connsiteX107" fmla="*/ 10000 w 10000"/>
                <a:gd name="connsiteY107" fmla="*/ 2015 h 10000"/>
                <a:gd name="connsiteX108" fmla="*/ 10000 w 10000"/>
                <a:gd name="connsiteY108" fmla="*/ 1972 h 10000"/>
                <a:gd name="connsiteX109" fmla="*/ 10000 w 10000"/>
                <a:gd name="connsiteY109" fmla="*/ 1972 h 10000"/>
                <a:gd name="connsiteX110" fmla="*/ 10000 w 10000"/>
                <a:gd name="connsiteY110" fmla="*/ 1868 h 10000"/>
                <a:gd name="connsiteX111" fmla="*/ 9984 w 10000"/>
                <a:gd name="connsiteY111" fmla="*/ 1770 h 10000"/>
                <a:gd name="connsiteX112" fmla="*/ 9953 w 10000"/>
                <a:gd name="connsiteY112" fmla="*/ 1672 h 10000"/>
                <a:gd name="connsiteX113" fmla="*/ 9907 w 10000"/>
                <a:gd name="connsiteY113" fmla="*/ 1574 h 10000"/>
                <a:gd name="connsiteX114" fmla="*/ 9845 w 10000"/>
                <a:gd name="connsiteY114" fmla="*/ 1476 h 10000"/>
                <a:gd name="connsiteX115" fmla="*/ 9782 w 10000"/>
                <a:gd name="connsiteY115" fmla="*/ 1384 h 10000"/>
                <a:gd name="connsiteX116" fmla="*/ 9703 w 10000"/>
                <a:gd name="connsiteY116" fmla="*/ 1292 h 10000"/>
                <a:gd name="connsiteX117" fmla="*/ 9610 w 10000"/>
                <a:gd name="connsiteY117" fmla="*/ 1206 h 10000"/>
                <a:gd name="connsiteX118" fmla="*/ 9502 w 10000"/>
                <a:gd name="connsiteY118" fmla="*/ 1115 h 10000"/>
                <a:gd name="connsiteX119" fmla="*/ 9392 w 10000"/>
                <a:gd name="connsiteY119" fmla="*/ 1035 h 10000"/>
                <a:gd name="connsiteX120" fmla="*/ 9284 w 10000"/>
                <a:gd name="connsiteY120" fmla="*/ 949 h 10000"/>
                <a:gd name="connsiteX121" fmla="*/ 9143 w 10000"/>
                <a:gd name="connsiteY121" fmla="*/ 870 h 10000"/>
                <a:gd name="connsiteX122" fmla="*/ 9003 w 10000"/>
                <a:gd name="connsiteY122" fmla="*/ 796 h 10000"/>
                <a:gd name="connsiteX123" fmla="*/ 8863 w 10000"/>
                <a:gd name="connsiteY123" fmla="*/ 716 h 10000"/>
                <a:gd name="connsiteX124" fmla="*/ 8707 w 10000"/>
                <a:gd name="connsiteY124" fmla="*/ 649 h 10000"/>
                <a:gd name="connsiteX125" fmla="*/ 8536 w 10000"/>
                <a:gd name="connsiteY125" fmla="*/ 582 h 10000"/>
                <a:gd name="connsiteX126" fmla="*/ 8364 w 10000"/>
                <a:gd name="connsiteY126" fmla="*/ 514 h 10000"/>
                <a:gd name="connsiteX127" fmla="*/ 8178 w 10000"/>
                <a:gd name="connsiteY127" fmla="*/ 453 h 10000"/>
                <a:gd name="connsiteX128" fmla="*/ 7990 w 10000"/>
                <a:gd name="connsiteY128" fmla="*/ 392 h 10000"/>
                <a:gd name="connsiteX129" fmla="*/ 7788 w 10000"/>
                <a:gd name="connsiteY129" fmla="*/ 337 h 10000"/>
                <a:gd name="connsiteX130" fmla="*/ 7586 w 10000"/>
                <a:gd name="connsiteY130" fmla="*/ 288 h 10000"/>
                <a:gd name="connsiteX131" fmla="*/ 7382 w 10000"/>
                <a:gd name="connsiteY131" fmla="*/ 239 h 10000"/>
                <a:gd name="connsiteX132" fmla="*/ 7165 w 10000"/>
                <a:gd name="connsiteY132" fmla="*/ 196 h 10000"/>
                <a:gd name="connsiteX133" fmla="*/ 6947 w 10000"/>
                <a:gd name="connsiteY133" fmla="*/ 159 h 10000"/>
                <a:gd name="connsiteX134" fmla="*/ 6713 w 10000"/>
                <a:gd name="connsiteY134" fmla="*/ 122 h 10000"/>
                <a:gd name="connsiteX135" fmla="*/ 6480 w 10000"/>
                <a:gd name="connsiteY135" fmla="*/ 92 h 10000"/>
                <a:gd name="connsiteX136" fmla="*/ 6246 w 10000"/>
                <a:gd name="connsiteY136" fmla="*/ 61 h 10000"/>
                <a:gd name="connsiteX137" fmla="*/ 5997 w 10000"/>
                <a:gd name="connsiteY137" fmla="*/ 43 h 10000"/>
                <a:gd name="connsiteX138" fmla="*/ 5763 w 10000"/>
                <a:gd name="connsiteY138" fmla="*/ 24 h 10000"/>
                <a:gd name="connsiteX139" fmla="*/ 5514 w 10000"/>
                <a:gd name="connsiteY139" fmla="*/ 12 h 10000"/>
                <a:gd name="connsiteX140" fmla="*/ 5248 w 10000"/>
                <a:gd name="connsiteY140" fmla="*/ 6 h 10000"/>
                <a:gd name="connsiteX141" fmla="*/ 5000 w 10000"/>
                <a:gd name="connsiteY141" fmla="*/ 0 h 10000"/>
                <a:gd name="connsiteX142" fmla="*/ 5000 w 10000"/>
                <a:gd name="connsiteY142" fmla="*/ 0 h 10000"/>
                <a:gd name="connsiteX0" fmla="*/ 5000 w 10000"/>
                <a:gd name="connsiteY0" fmla="*/ 0 h 10000"/>
                <a:gd name="connsiteX1" fmla="*/ 5000 w 10000"/>
                <a:gd name="connsiteY1" fmla="*/ 0 h 10000"/>
                <a:gd name="connsiteX2" fmla="*/ 4641 w 10000"/>
                <a:gd name="connsiteY2" fmla="*/ 6 h 10000"/>
                <a:gd name="connsiteX3" fmla="*/ 4299 w 10000"/>
                <a:gd name="connsiteY3" fmla="*/ 18 h 10000"/>
                <a:gd name="connsiteX4" fmla="*/ 3956 w 10000"/>
                <a:gd name="connsiteY4" fmla="*/ 43 h 10000"/>
                <a:gd name="connsiteX5" fmla="*/ 3630 w 10000"/>
                <a:gd name="connsiteY5" fmla="*/ 80 h 10000"/>
                <a:gd name="connsiteX6" fmla="*/ 3302 w 10000"/>
                <a:gd name="connsiteY6" fmla="*/ 116 h 10000"/>
                <a:gd name="connsiteX7" fmla="*/ 2990 w 10000"/>
                <a:gd name="connsiteY7" fmla="*/ 165 h 10000"/>
                <a:gd name="connsiteX8" fmla="*/ 2695 w 10000"/>
                <a:gd name="connsiteY8" fmla="*/ 220 h 10000"/>
                <a:gd name="connsiteX9" fmla="*/ 2398 w 10000"/>
                <a:gd name="connsiteY9" fmla="*/ 288 h 10000"/>
                <a:gd name="connsiteX10" fmla="*/ 2118 w 10000"/>
                <a:gd name="connsiteY10" fmla="*/ 361 h 10000"/>
                <a:gd name="connsiteX11" fmla="*/ 1852 w 10000"/>
                <a:gd name="connsiteY11" fmla="*/ 435 h 10000"/>
                <a:gd name="connsiteX12" fmla="*/ 1604 w 10000"/>
                <a:gd name="connsiteY12" fmla="*/ 521 h 10000"/>
                <a:gd name="connsiteX13" fmla="*/ 1370 w 10000"/>
                <a:gd name="connsiteY13" fmla="*/ 612 h 10000"/>
                <a:gd name="connsiteX14" fmla="*/ 1152 w 10000"/>
                <a:gd name="connsiteY14" fmla="*/ 710 h 10000"/>
                <a:gd name="connsiteX15" fmla="*/ 950 w 10000"/>
                <a:gd name="connsiteY15" fmla="*/ 814 h 10000"/>
                <a:gd name="connsiteX16" fmla="*/ 762 w 10000"/>
                <a:gd name="connsiteY16" fmla="*/ 925 h 10000"/>
                <a:gd name="connsiteX17" fmla="*/ 592 w 10000"/>
                <a:gd name="connsiteY17" fmla="*/ 1035 h 10000"/>
                <a:gd name="connsiteX18" fmla="*/ 3723 w 10000"/>
                <a:gd name="connsiteY18" fmla="*/ 1035 h 10000"/>
                <a:gd name="connsiteX19" fmla="*/ 3723 w 10000"/>
                <a:gd name="connsiteY19" fmla="*/ 1035 h 10000"/>
                <a:gd name="connsiteX20" fmla="*/ 3878 w 10000"/>
                <a:gd name="connsiteY20" fmla="*/ 1004 h 10000"/>
                <a:gd name="connsiteX21" fmla="*/ 4019 w 10000"/>
                <a:gd name="connsiteY21" fmla="*/ 980 h 10000"/>
                <a:gd name="connsiteX22" fmla="*/ 4175 w 10000"/>
                <a:gd name="connsiteY22" fmla="*/ 961 h 10000"/>
                <a:gd name="connsiteX23" fmla="*/ 4331 w 10000"/>
                <a:gd name="connsiteY23" fmla="*/ 943 h 10000"/>
                <a:gd name="connsiteX24" fmla="*/ 4501 w 10000"/>
                <a:gd name="connsiteY24" fmla="*/ 931 h 10000"/>
                <a:gd name="connsiteX25" fmla="*/ 4657 w 10000"/>
                <a:gd name="connsiteY25" fmla="*/ 919 h 10000"/>
                <a:gd name="connsiteX26" fmla="*/ 4829 w 10000"/>
                <a:gd name="connsiteY26" fmla="*/ 912 h 10000"/>
                <a:gd name="connsiteX27" fmla="*/ 5000 w 10000"/>
                <a:gd name="connsiteY27" fmla="*/ 912 h 10000"/>
                <a:gd name="connsiteX28" fmla="*/ 5000 w 10000"/>
                <a:gd name="connsiteY28" fmla="*/ 912 h 10000"/>
                <a:gd name="connsiteX29" fmla="*/ 5264 w 10000"/>
                <a:gd name="connsiteY29" fmla="*/ 919 h 10000"/>
                <a:gd name="connsiteX30" fmla="*/ 5545 w 10000"/>
                <a:gd name="connsiteY30" fmla="*/ 931 h 10000"/>
                <a:gd name="connsiteX31" fmla="*/ 5794 w 10000"/>
                <a:gd name="connsiteY31" fmla="*/ 955 h 10000"/>
                <a:gd name="connsiteX32" fmla="*/ 6044 w 10000"/>
                <a:gd name="connsiteY32" fmla="*/ 992 h 10000"/>
                <a:gd name="connsiteX33" fmla="*/ 6277 w 10000"/>
                <a:gd name="connsiteY33" fmla="*/ 1041 h 10000"/>
                <a:gd name="connsiteX34" fmla="*/ 6496 w 10000"/>
                <a:gd name="connsiteY34" fmla="*/ 1090 h 10000"/>
                <a:gd name="connsiteX35" fmla="*/ 6713 w 10000"/>
                <a:gd name="connsiteY35" fmla="*/ 1151 h 10000"/>
                <a:gd name="connsiteX36" fmla="*/ 6900 w 10000"/>
                <a:gd name="connsiteY36" fmla="*/ 1219 h 10000"/>
                <a:gd name="connsiteX37" fmla="*/ 7072 w 10000"/>
                <a:gd name="connsiteY37" fmla="*/ 1298 h 10000"/>
                <a:gd name="connsiteX38" fmla="*/ 7227 w 10000"/>
                <a:gd name="connsiteY38" fmla="*/ 1378 h 10000"/>
                <a:gd name="connsiteX39" fmla="*/ 7367 w 10000"/>
                <a:gd name="connsiteY39" fmla="*/ 1464 h 10000"/>
                <a:gd name="connsiteX40" fmla="*/ 7476 w 10000"/>
                <a:gd name="connsiteY40" fmla="*/ 1555 h 10000"/>
                <a:gd name="connsiteX41" fmla="*/ 7570 w 10000"/>
                <a:gd name="connsiteY41" fmla="*/ 1653 h 10000"/>
                <a:gd name="connsiteX42" fmla="*/ 7632 w 10000"/>
                <a:gd name="connsiteY42" fmla="*/ 1758 h 10000"/>
                <a:gd name="connsiteX43" fmla="*/ 7679 w 10000"/>
                <a:gd name="connsiteY43" fmla="*/ 1862 h 10000"/>
                <a:gd name="connsiteX44" fmla="*/ 7694 w 10000"/>
                <a:gd name="connsiteY44" fmla="*/ 1972 h 10000"/>
                <a:gd name="connsiteX45" fmla="*/ 7694 w 10000"/>
                <a:gd name="connsiteY45" fmla="*/ 1972 h 10000"/>
                <a:gd name="connsiteX46" fmla="*/ 7679 w 10000"/>
                <a:gd name="connsiteY46" fmla="*/ 2070 h 10000"/>
                <a:gd name="connsiteX47" fmla="*/ 7648 w 10000"/>
                <a:gd name="connsiteY47" fmla="*/ 2162 h 10000"/>
                <a:gd name="connsiteX48" fmla="*/ 7601 w 10000"/>
                <a:gd name="connsiteY48" fmla="*/ 2260 h 10000"/>
                <a:gd name="connsiteX49" fmla="*/ 7539 w 10000"/>
                <a:gd name="connsiteY49" fmla="*/ 2352 h 10000"/>
                <a:gd name="connsiteX50" fmla="*/ 7445 w 10000"/>
                <a:gd name="connsiteY50" fmla="*/ 2443 h 10000"/>
                <a:gd name="connsiteX51" fmla="*/ 7351 w 10000"/>
                <a:gd name="connsiteY51" fmla="*/ 2535 h 10000"/>
                <a:gd name="connsiteX52" fmla="*/ 7227 w 10000"/>
                <a:gd name="connsiteY52" fmla="*/ 2621 h 10000"/>
                <a:gd name="connsiteX53" fmla="*/ 7088 w 10000"/>
                <a:gd name="connsiteY53" fmla="*/ 2713 h 10000"/>
                <a:gd name="connsiteX54" fmla="*/ 6947 w 10000"/>
                <a:gd name="connsiteY54" fmla="*/ 2799 h 10000"/>
                <a:gd name="connsiteX55" fmla="*/ 6776 w 10000"/>
                <a:gd name="connsiteY55" fmla="*/ 2884 h 10000"/>
                <a:gd name="connsiteX56" fmla="*/ 6604 w 10000"/>
                <a:gd name="connsiteY56" fmla="*/ 2970 h 10000"/>
                <a:gd name="connsiteX57" fmla="*/ 6403 w 10000"/>
                <a:gd name="connsiteY57" fmla="*/ 3056 h 10000"/>
                <a:gd name="connsiteX58" fmla="*/ 6199 w 10000"/>
                <a:gd name="connsiteY58" fmla="*/ 3135 h 10000"/>
                <a:gd name="connsiteX59" fmla="*/ 5981 w 10000"/>
                <a:gd name="connsiteY59" fmla="*/ 3221 h 10000"/>
                <a:gd name="connsiteX60" fmla="*/ 5498 w 10000"/>
                <a:gd name="connsiteY60" fmla="*/ 3380 h 10000"/>
                <a:gd name="connsiteX61" fmla="*/ 4984 w 10000"/>
                <a:gd name="connsiteY61" fmla="*/ 3539 h 10000"/>
                <a:gd name="connsiteX62" fmla="*/ 4424 w 10000"/>
                <a:gd name="connsiteY62" fmla="*/ 3699 h 10000"/>
                <a:gd name="connsiteX63" fmla="*/ 3847 w 10000"/>
                <a:gd name="connsiteY63" fmla="*/ 3852 h 10000"/>
                <a:gd name="connsiteX64" fmla="*/ 3224 w 10000"/>
                <a:gd name="connsiteY64" fmla="*/ 3999 h 10000"/>
                <a:gd name="connsiteX65" fmla="*/ 2586 w 10000"/>
                <a:gd name="connsiteY65" fmla="*/ 4152 h 10000"/>
                <a:gd name="connsiteX66" fmla="*/ 1915 w 10000"/>
                <a:gd name="connsiteY66" fmla="*/ 4299 h 10000"/>
                <a:gd name="connsiteX67" fmla="*/ 561 w 10000"/>
                <a:gd name="connsiteY67" fmla="*/ 4593 h 10000"/>
                <a:gd name="connsiteX68" fmla="*/ 561 w 10000"/>
                <a:gd name="connsiteY68" fmla="*/ 4593 h 10000"/>
                <a:gd name="connsiteX69" fmla="*/ 0 w 10000"/>
                <a:gd name="connsiteY69" fmla="*/ 5101 h 10000"/>
                <a:gd name="connsiteX70" fmla="*/ 0 w 10000"/>
                <a:gd name="connsiteY70" fmla="*/ 9363 h 10000"/>
                <a:gd name="connsiteX71" fmla="*/ 0 w 10000"/>
                <a:gd name="connsiteY71" fmla="*/ 9363 h 10000"/>
                <a:gd name="connsiteX72" fmla="*/ 0 w 10000"/>
                <a:gd name="connsiteY72" fmla="*/ 9430 h 10000"/>
                <a:gd name="connsiteX73" fmla="*/ 31 w 10000"/>
                <a:gd name="connsiteY73" fmla="*/ 9492 h 10000"/>
                <a:gd name="connsiteX74" fmla="*/ 62 w 10000"/>
                <a:gd name="connsiteY74" fmla="*/ 9553 h 10000"/>
                <a:gd name="connsiteX75" fmla="*/ 124 w 10000"/>
                <a:gd name="connsiteY75" fmla="*/ 9614 h 10000"/>
                <a:gd name="connsiteX76" fmla="*/ 187 w 10000"/>
                <a:gd name="connsiteY76" fmla="*/ 9669 h 10000"/>
                <a:gd name="connsiteX77" fmla="*/ 264 w 10000"/>
                <a:gd name="connsiteY77" fmla="*/ 9718 h 10000"/>
                <a:gd name="connsiteX78" fmla="*/ 358 w 10000"/>
                <a:gd name="connsiteY78" fmla="*/ 9767 h 10000"/>
                <a:gd name="connsiteX79" fmla="*/ 467 w 10000"/>
                <a:gd name="connsiteY79" fmla="*/ 9816 h 10000"/>
                <a:gd name="connsiteX80" fmla="*/ 576 w 10000"/>
                <a:gd name="connsiteY80" fmla="*/ 9853 h 10000"/>
                <a:gd name="connsiteX81" fmla="*/ 700 w 10000"/>
                <a:gd name="connsiteY81" fmla="*/ 9890 h 10000"/>
                <a:gd name="connsiteX82" fmla="*/ 841 w 10000"/>
                <a:gd name="connsiteY82" fmla="*/ 9927 h 10000"/>
                <a:gd name="connsiteX83" fmla="*/ 981 w 10000"/>
                <a:gd name="connsiteY83" fmla="*/ 9951 h 10000"/>
                <a:gd name="connsiteX84" fmla="*/ 1136 w 10000"/>
                <a:gd name="connsiteY84" fmla="*/ 9976 h 10000"/>
                <a:gd name="connsiteX85" fmla="*/ 1292 w 10000"/>
                <a:gd name="connsiteY85" fmla="*/ 9988 h 10000"/>
                <a:gd name="connsiteX86" fmla="*/ 1448 w 10000"/>
                <a:gd name="connsiteY86" fmla="*/ 10000 h 10000"/>
                <a:gd name="connsiteX87" fmla="*/ 1620 w 10000"/>
                <a:gd name="connsiteY87" fmla="*/ 10000 h 10000"/>
                <a:gd name="connsiteX88" fmla="*/ 8380 w 10000"/>
                <a:gd name="connsiteY88" fmla="*/ 10000 h 10000"/>
                <a:gd name="connsiteX89" fmla="*/ 8380 w 10000"/>
                <a:gd name="connsiteY89" fmla="*/ 10000 h 10000"/>
                <a:gd name="connsiteX90" fmla="*/ 8536 w 10000"/>
                <a:gd name="connsiteY90" fmla="*/ 10000 h 10000"/>
                <a:gd name="connsiteX91" fmla="*/ 8707 w 10000"/>
                <a:gd name="connsiteY91" fmla="*/ 9988 h 10000"/>
                <a:gd name="connsiteX92" fmla="*/ 8863 w 10000"/>
                <a:gd name="connsiteY92" fmla="*/ 9976 h 10000"/>
                <a:gd name="connsiteX93" fmla="*/ 9003 w 10000"/>
                <a:gd name="connsiteY93" fmla="*/ 9951 h 10000"/>
                <a:gd name="connsiteX94" fmla="*/ 9143 w 10000"/>
                <a:gd name="connsiteY94" fmla="*/ 9927 h 10000"/>
                <a:gd name="connsiteX95" fmla="*/ 9284 w 10000"/>
                <a:gd name="connsiteY95" fmla="*/ 9890 h 10000"/>
                <a:gd name="connsiteX96" fmla="*/ 9408 w 10000"/>
                <a:gd name="connsiteY96" fmla="*/ 9853 h 10000"/>
                <a:gd name="connsiteX97" fmla="*/ 9517 w 10000"/>
                <a:gd name="connsiteY97" fmla="*/ 9816 h 10000"/>
                <a:gd name="connsiteX98" fmla="*/ 9626 w 10000"/>
                <a:gd name="connsiteY98" fmla="*/ 9767 h 10000"/>
                <a:gd name="connsiteX99" fmla="*/ 9719 w 10000"/>
                <a:gd name="connsiteY99" fmla="*/ 9718 h 10000"/>
                <a:gd name="connsiteX100" fmla="*/ 9797 w 10000"/>
                <a:gd name="connsiteY100" fmla="*/ 9669 h 10000"/>
                <a:gd name="connsiteX101" fmla="*/ 9876 w 10000"/>
                <a:gd name="connsiteY101" fmla="*/ 9614 h 10000"/>
                <a:gd name="connsiteX102" fmla="*/ 9922 w 10000"/>
                <a:gd name="connsiteY102" fmla="*/ 9553 h 10000"/>
                <a:gd name="connsiteX103" fmla="*/ 9969 w 10000"/>
                <a:gd name="connsiteY103" fmla="*/ 9492 h 10000"/>
                <a:gd name="connsiteX104" fmla="*/ 9984 w 10000"/>
                <a:gd name="connsiteY104" fmla="*/ 9430 h 10000"/>
                <a:gd name="connsiteX105" fmla="*/ 10000 w 10000"/>
                <a:gd name="connsiteY105" fmla="*/ 9363 h 10000"/>
                <a:gd name="connsiteX106" fmla="*/ 10000 w 10000"/>
                <a:gd name="connsiteY106" fmla="*/ 2015 h 10000"/>
                <a:gd name="connsiteX107" fmla="*/ 10000 w 10000"/>
                <a:gd name="connsiteY107" fmla="*/ 2015 h 10000"/>
                <a:gd name="connsiteX108" fmla="*/ 10000 w 10000"/>
                <a:gd name="connsiteY108" fmla="*/ 1972 h 10000"/>
                <a:gd name="connsiteX109" fmla="*/ 10000 w 10000"/>
                <a:gd name="connsiteY109" fmla="*/ 1972 h 10000"/>
                <a:gd name="connsiteX110" fmla="*/ 10000 w 10000"/>
                <a:gd name="connsiteY110" fmla="*/ 1868 h 10000"/>
                <a:gd name="connsiteX111" fmla="*/ 9984 w 10000"/>
                <a:gd name="connsiteY111" fmla="*/ 1770 h 10000"/>
                <a:gd name="connsiteX112" fmla="*/ 9953 w 10000"/>
                <a:gd name="connsiteY112" fmla="*/ 1672 h 10000"/>
                <a:gd name="connsiteX113" fmla="*/ 9907 w 10000"/>
                <a:gd name="connsiteY113" fmla="*/ 1574 h 10000"/>
                <a:gd name="connsiteX114" fmla="*/ 9845 w 10000"/>
                <a:gd name="connsiteY114" fmla="*/ 1476 h 10000"/>
                <a:gd name="connsiteX115" fmla="*/ 9782 w 10000"/>
                <a:gd name="connsiteY115" fmla="*/ 1384 h 10000"/>
                <a:gd name="connsiteX116" fmla="*/ 9703 w 10000"/>
                <a:gd name="connsiteY116" fmla="*/ 1292 h 10000"/>
                <a:gd name="connsiteX117" fmla="*/ 9610 w 10000"/>
                <a:gd name="connsiteY117" fmla="*/ 1206 h 10000"/>
                <a:gd name="connsiteX118" fmla="*/ 9502 w 10000"/>
                <a:gd name="connsiteY118" fmla="*/ 1115 h 10000"/>
                <a:gd name="connsiteX119" fmla="*/ 9392 w 10000"/>
                <a:gd name="connsiteY119" fmla="*/ 1035 h 10000"/>
                <a:gd name="connsiteX120" fmla="*/ 9284 w 10000"/>
                <a:gd name="connsiteY120" fmla="*/ 949 h 10000"/>
                <a:gd name="connsiteX121" fmla="*/ 9143 w 10000"/>
                <a:gd name="connsiteY121" fmla="*/ 870 h 10000"/>
                <a:gd name="connsiteX122" fmla="*/ 9003 w 10000"/>
                <a:gd name="connsiteY122" fmla="*/ 796 h 10000"/>
                <a:gd name="connsiteX123" fmla="*/ 8863 w 10000"/>
                <a:gd name="connsiteY123" fmla="*/ 716 h 10000"/>
                <a:gd name="connsiteX124" fmla="*/ 8707 w 10000"/>
                <a:gd name="connsiteY124" fmla="*/ 649 h 10000"/>
                <a:gd name="connsiteX125" fmla="*/ 8536 w 10000"/>
                <a:gd name="connsiteY125" fmla="*/ 582 h 10000"/>
                <a:gd name="connsiteX126" fmla="*/ 8364 w 10000"/>
                <a:gd name="connsiteY126" fmla="*/ 514 h 10000"/>
                <a:gd name="connsiteX127" fmla="*/ 8178 w 10000"/>
                <a:gd name="connsiteY127" fmla="*/ 453 h 10000"/>
                <a:gd name="connsiteX128" fmla="*/ 7990 w 10000"/>
                <a:gd name="connsiteY128" fmla="*/ 392 h 10000"/>
                <a:gd name="connsiteX129" fmla="*/ 7788 w 10000"/>
                <a:gd name="connsiteY129" fmla="*/ 337 h 10000"/>
                <a:gd name="connsiteX130" fmla="*/ 7586 w 10000"/>
                <a:gd name="connsiteY130" fmla="*/ 288 h 10000"/>
                <a:gd name="connsiteX131" fmla="*/ 7382 w 10000"/>
                <a:gd name="connsiteY131" fmla="*/ 239 h 10000"/>
                <a:gd name="connsiteX132" fmla="*/ 7165 w 10000"/>
                <a:gd name="connsiteY132" fmla="*/ 196 h 10000"/>
                <a:gd name="connsiteX133" fmla="*/ 6947 w 10000"/>
                <a:gd name="connsiteY133" fmla="*/ 159 h 10000"/>
                <a:gd name="connsiteX134" fmla="*/ 6713 w 10000"/>
                <a:gd name="connsiteY134" fmla="*/ 122 h 10000"/>
                <a:gd name="connsiteX135" fmla="*/ 6480 w 10000"/>
                <a:gd name="connsiteY135" fmla="*/ 92 h 10000"/>
                <a:gd name="connsiteX136" fmla="*/ 6246 w 10000"/>
                <a:gd name="connsiteY136" fmla="*/ 61 h 10000"/>
                <a:gd name="connsiteX137" fmla="*/ 5997 w 10000"/>
                <a:gd name="connsiteY137" fmla="*/ 43 h 10000"/>
                <a:gd name="connsiteX138" fmla="*/ 5763 w 10000"/>
                <a:gd name="connsiteY138" fmla="*/ 24 h 10000"/>
                <a:gd name="connsiteX139" fmla="*/ 5514 w 10000"/>
                <a:gd name="connsiteY139" fmla="*/ 12 h 10000"/>
                <a:gd name="connsiteX140" fmla="*/ 5248 w 10000"/>
                <a:gd name="connsiteY140" fmla="*/ 6 h 10000"/>
                <a:gd name="connsiteX141" fmla="*/ 5000 w 10000"/>
                <a:gd name="connsiteY141" fmla="*/ 0 h 10000"/>
                <a:gd name="connsiteX142" fmla="*/ 5000 w 10000"/>
                <a:gd name="connsiteY142" fmla="*/ 0 h 10000"/>
                <a:gd name="connsiteX0" fmla="*/ 5000 w 10000"/>
                <a:gd name="connsiteY0" fmla="*/ 0 h 10000"/>
                <a:gd name="connsiteX1" fmla="*/ 5000 w 10000"/>
                <a:gd name="connsiteY1" fmla="*/ 0 h 10000"/>
                <a:gd name="connsiteX2" fmla="*/ 4641 w 10000"/>
                <a:gd name="connsiteY2" fmla="*/ 6 h 10000"/>
                <a:gd name="connsiteX3" fmla="*/ 4299 w 10000"/>
                <a:gd name="connsiteY3" fmla="*/ 18 h 10000"/>
                <a:gd name="connsiteX4" fmla="*/ 3956 w 10000"/>
                <a:gd name="connsiteY4" fmla="*/ 43 h 10000"/>
                <a:gd name="connsiteX5" fmla="*/ 3630 w 10000"/>
                <a:gd name="connsiteY5" fmla="*/ 80 h 10000"/>
                <a:gd name="connsiteX6" fmla="*/ 3302 w 10000"/>
                <a:gd name="connsiteY6" fmla="*/ 116 h 10000"/>
                <a:gd name="connsiteX7" fmla="*/ 2990 w 10000"/>
                <a:gd name="connsiteY7" fmla="*/ 165 h 10000"/>
                <a:gd name="connsiteX8" fmla="*/ 2695 w 10000"/>
                <a:gd name="connsiteY8" fmla="*/ 220 h 10000"/>
                <a:gd name="connsiteX9" fmla="*/ 2398 w 10000"/>
                <a:gd name="connsiteY9" fmla="*/ 288 h 10000"/>
                <a:gd name="connsiteX10" fmla="*/ 2118 w 10000"/>
                <a:gd name="connsiteY10" fmla="*/ 361 h 10000"/>
                <a:gd name="connsiteX11" fmla="*/ 1852 w 10000"/>
                <a:gd name="connsiteY11" fmla="*/ 435 h 10000"/>
                <a:gd name="connsiteX12" fmla="*/ 1604 w 10000"/>
                <a:gd name="connsiteY12" fmla="*/ 521 h 10000"/>
                <a:gd name="connsiteX13" fmla="*/ 1370 w 10000"/>
                <a:gd name="connsiteY13" fmla="*/ 612 h 10000"/>
                <a:gd name="connsiteX14" fmla="*/ 1152 w 10000"/>
                <a:gd name="connsiteY14" fmla="*/ 710 h 10000"/>
                <a:gd name="connsiteX15" fmla="*/ 950 w 10000"/>
                <a:gd name="connsiteY15" fmla="*/ 814 h 10000"/>
                <a:gd name="connsiteX16" fmla="*/ 762 w 10000"/>
                <a:gd name="connsiteY16" fmla="*/ 925 h 10000"/>
                <a:gd name="connsiteX17" fmla="*/ 592 w 10000"/>
                <a:gd name="connsiteY17" fmla="*/ 1035 h 10000"/>
                <a:gd name="connsiteX18" fmla="*/ 3723 w 10000"/>
                <a:gd name="connsiteY18" fmla="*/ 1035 h 10000"/>
                <a:gd name="connsiteX19" fmla="*/ 3723 w 10000"/>
                <a:gd name="connsiteY19" fmla="*/ 1035 h 10000"/>
                <a:gd name="connsiteX20" fmla="*/ 3878 w 10000"/>
                <a:gd name="connsiteY20" fmla="*/ 1004 h 10000"/>
                <a:gd name="connsiteX21" fmla="*/ 4019 w 10000"/>
                <a:gd name="connsiteY21" fmla="*/ 980 h 10000"/>
                <a:gd name="connsiteX22" fmla="*/ 4175 w 10000"/>
                <a:gd name="connsiteY22" fmla="*/ 961 h 10000"/>
                <a:gd name="connsiteX23" fmla="*/ 4331 w 10000"/>
                <a:gd name="connsiteY23" fmla="*/ 943 h 10000"/>
                <a:gd name="connsiteX24" fmla="*/ 4501 w 10000"/>
                <a:gd name="connsiteY24" fmla="*/ 931 h 10000"/>
                <a:gd name="connsiteX25" fmla="*/ 4657 w 10000"/>
                <a:gd name="connsiteY25" fmla="*/ 919 h 10000"/>
                <a:gd name="connsiteX26" fmla="*/ 4829 w 10000"/>
                <a:gd name="connsiteY26" fmla="*/ 912 h 10000"/>
                <a:gd name="connsiteX27" fmla="*/ 5000 w 10000"/>
                <a:gd name="connsiteY27" fmla="*/ 912 h 10000"/>
                <a:gd name="connsiteX28" fmla="*/ 5000 w 10000"/>
                <a:gd name="connsiteY28" fmla="*/ 912 h 10000"/>
                <a:gd name="connsiteX29" fmla="*/ 5264 w 10000"/>
                <a:gd name="connsiteY29" fmla="*/ 919 h 10000"/>
                <a:gd name="connsiteX30" fmla="*/ 5545 w 10000"/>
                <a:gd name="connsiteY30" fmla="*/ 931 h 10000"/>
                <a:gd name="connsiteX31" fmla="*/ 5794 w 10000"/>
                <a:gd name="connsiteY31" fmla="*/ 955 h 10000"/>
                <a:gd name="connsiteX32" fmla="*/ 6044 w 10000"/>
                <a:gd name="connsiteY32" fmla="*/ 992 h 10000"/>
                <a:gd name="connsiteX33" fmla="*/ 6277 w 10000"/>
                <a:gd name="connsiteY33" fmla="*/ 1041 h 10000"/>
                <a:gd name="connsiteX34" fmla="*/ 6496 w 10000"/>
                <a:gd name="connsiteY34" fmla="*/ 1090 h 10000"/>
                <a:gd name="connsiteX35" fmla="*/ 6713 w 10000"/>
                <a:gd name="connsiteY35" fmla="*/ 1151 h 10000"/>
                <a:gd name="connsiteX36" fmla="*/ 6900 w 10000"/>
                <a:gd name="connsiteY36" fmla="*/ 1219 h 10000"/>
                <a:gd name="connsiteX37" fmla="*/ 7072 w 10000"/>
                <a:gd name="connsiteY37" fmla="*/ 1298 h 10000"/>
                <a:gd name="connsiteX38" fmla="*/ 7227 w 10000"/>
                <a:gd name="connsiteY38" fmla="*/ 1378 h 10000"/>
                <a:gd name="connsiteX39" fmla="*/ 7367 w 10000"/>
                <a:gd name="connsiteY39" fmla="*/ 1464 h 10000"/>
                <a:gd name="connsiteX40" fmla="*/ 7476 w 10000"/>
                <a:gd name="connsiteY40" fmla="*/ 1555 h 10000"/>
                <a:gd name="connsiteX41" fmla="*/ 7570 w 10000"/>
                <a:gd name="connsiteY41" fmla="*/ 1653 h 10000"/>
                <a:gd name="connsiteX42" fmla="*/ 7632 w 10000"/>
                <a:gd name="connsiteY42" fmla="*/ 1758 h 10000"/>
                <a:gd name="connsiteX43" fmla="*/ 7679 w 10000"/>
                <a:gd name="connsiteY43" fmla="*/ 1862 h 10000"/>
                <a:gd name="connsiteX44" fmla="*/ 7694 w 10000"/>
                <a:gd name="connsiteY44" fmla="*/ 1972 h 10000"/>
                <a:gd name="connsiteX45" fmla="*/ 7694 w 10000"/>
                <a:gd name="connsiteY45" fmla="*/ 1972 h 10000"/>
                <a:gd name="connsiteX46" fmla="*/ 7679 w 10000"/>
                <a:gd name="connsiteY46" fmla="*/ 2070 h 10000"/>
                <a:gd name="connsiteX47" fmla="*/ 7648 w 10000"/>
                <a:gd name="connsiteY47" fmla="*/ 2162 h 10000"/>
                <a:gd name="connsiteX48" fmla="*/ 7601 w 10000"/>
                <a:gd name="connsiteY48" fmla="*/ 2260 h 10000"/>
                <a:gd name="connsiteX49" fmla="*/ 7539 w 10000"/>
                <a:gd name="connsiteY49" fmla="*/ 2352 h 10000"/>
                <a:gd name="connsiteX50" fmla="*/ 7445 w 10000"/>
                <a:gd name="connsiteY50" fmla="*/ 2443 h 10000"/>
                <a:gd name="connsiteX51" fmla="*/ 7351 w 10000"/>
                <a:gd name="connsiteY51" fmla="*/ 2535 h 10000"/>
                <a:gd name="connsiteX52" fmla="*/ 7227 w 10000"/>
                <a:gd name="connsiteY52" fmla="*/ 2621 h 10000"/>
                <a:gd name="connsiteX53" fmla="*/ 7088 w 10000"/>
                <a:gd name="connsiteY53" fmla="*/ 2713 h 10000"/>
                <a:gd name="connsiteX54" fmla="*/ 6947 w 10000"/>
                <a:gd name="connsiteY54" fmla="*/ 2799 h 10000"/>
                <a:gd name="connsiteX55" fmla="*/ 6776 w 10000"/>
                <a:gd name="connsiteY55" fmla="*/ 2884 h 10000"/>
                <a:gd name="connsiteX56" fmla="*/ 6604 w 10000"/>
                <a:gd name="connsiteY56" fmla="*/ 2970 h 10000"/>
                <a:gd name="connsiteX57" fmla="*/ 6403 w 10000"/>
                <a:gd name="connsiteY57" fmla="*/ 3056 h 10000"/>
                <a:gd name="connsiteX58" fmla="*/ 6199 w 10000"/>
                <a:gd name="connsiteY58" fmla="*/ 3135 h 10000"/>
                <a:gd name="connsiteX59" fmla="*/ 5981 w 10000"/>
                <a:gd name="connsiteY59" fmla="*/ 3221 h 10000"/>
                <a:gd name="connsiteX60" fmla="*/ 5498 w 10000"/>
                <a:gd name="connsiteY60" fmla="*/ 3380 h 10000"/>
                <a:gd name="connsiteX61" fmla="*/ 4984 w 10000"/>
                <a:gd name="connsiteY61" fmla="*/ 3539 h 10000"/>
                <a:gd name="connsiteX62" fmla="*/ 4424 w 10000"/>
                <a:gd name="connsiteY62" fmla="*/ 3699 h 10000"/>
                <a:gd name="connsiteX63" fmla="*/ 3847 w 10000"/>
                <a:gd name="connsiteY63" fmla="*/ 3852 h 10000"/>
                <a:gd name="connsiteX64" fmla="*/ 3224 w 10000"/>
                <a:gd name="connsiteY64" fmla="*/ 3999 h 10000"/>
                <a:gd name="connsiteX65" fmla="*/ 2586 w 10000"/>
                <a:gd name="connsiteY65" fmla="*/ 4152 h 10000"/>
                <a:gd name="connsiteX66" fmla="*/ 1915 w 10000"/>
                <a:gd name="connsiteY66" fmla="*/ 4299 h 10000"/>
                <a:gd name="connsiteX67" fmla="*/ 561 w 10000"/>
                <a:gd name="connsiteY67" fmla="*/ 4593 h 10000"/>
                <a:gd name="connsiteX68" fmla="*/ 0 w 10000"/>
                <a:gd name="connsiteY68" fmla="*/ 5101 h 10000"/>
                <a:gd name="connsiteX69" fmla="*/ 0 w 10000"/>
                <a:gd name="connsiteY69" fmla="*/ 9363 h 10000"/>
                <a:gd name="connsiteX70" fmla="*/ 0 w 10000"/>
                <a:gd name="connsiteY70" fmla="*/ 9363 h 10000"/>
                <a:gd name="connsiteX71" fmla="*/ 0 w 10000"/>
                <a:gd name="connsiteY71" fmla="*/ 9430 h 10000"/>
                <a:gd name="connsiteX72" fmla="*/ 31 w 10000"/>
                <a:gd name="connsiteY72" fmla="*/ 9492 h 10000"/>
                <a:gd name="connsiteX73" fmla="*/ 62 w 10000"/>
                <a:gd name="connsiteY73" fmla="*/ 9553 h 10000"/>
                <a:gd name="connsiteX74" fmla="*/ 124 w 10000"/>
                <a:gd name="connsiteY74" fmla="*/ 9614 h 10000"/>
                <a:gd name="connsiteX75" fmla="*/ 187 w 10000"/>
                <a:gd name="connsiteY75" fmla="*/ 9669 h 10000"/>
                <a:gd name="connsiteX76" fmla="*/ 264 w 10000"/>
                <a:gd name="connsiteY76" fmla="*/ 9718 h 10000"/>
                <a:gd name="connsiteX77" fmla="*/ 358 w 10000"/>
                <a:gd name="connsiteY77" fmla="*/ 9767 h 10000"/>
                <a:gd name="connsiteX78" fmla="*/ 467 w 10000"/>
                <a:gd name="connsiteY78" fmla="*/ 9816 h 10000"/>
                <a:gd name="connsiteX79" fmla="*/ 576 w 10000"/>
                <a:gd name="connsiteY79" fmla="*/ 9853 h 10000"/>
                <a:gd name="connsiteX80" fmla="*/ 700 w 10000"/>
                <a:gd name="connsiteY80" fmla="*/ 9890 h 10000"/>
                <a:gd name="connsiteX81" fmla="*/ 841 w 10000"/>
                <a:gd name="connsiteY81" fmla="*/ 9927 h 10000"/>
                <a:gd name="connsiteX82" fmla="*/ 981 w 10000"/>
                <a:gd name="connsiteY82" fmla="*/ 9951 h 10000"/>
                <a:gd name="connsiteX83" fmla="*/ 1136 w 10000"/>
                <a:gd name="connsiteY83" fmla="*/ 9976 h 10000"/>
                <a:gd name="connsiteX84" fmla="*/ 1292 w 10000"/>
                <a:gd name="connsiteY84" fmla="*/ 9988 h 10000"/>
                <a:gd name="connsiteX85" fmla="*/ 1448 w 10000"/>
                <a:gd name="connsiteY85" fmla="*/ 10000 h 10000"/>
                <a:gd name="connsiteX86" fmla="*/ 1620 w 10000"/>
                <a:gd name="connsiteY86" fmla="*/ 10000 h 10000"/>
                <a:gd name="connsiteX87" fmla="*/ 8380 w 10000"/>
                <a:gd name="connsiteY87" fmla="*/ 10000 h 10000"/>
                <a:gd name="connsiteX88" fmla="*/ 8380 w 10000"/>
                <a:gd name="connsiteY88" fmla="*/ 10000 h 10000"/>
                <a:gd name="connsiteX89" fmla="*/ 8536 w 10000"/>
                <a:gd name="connsiteY89" fmla="*/ 10000 h 10000"/>
                <a:gd name="connsiteX90" fmla="*/ 8707 w 10000"/>
                <a:gd name="connsiteY90" fmla="*/ 9988 h 10000"/>
                <a:gd name="connsiteX91" fmla="*/ 8863 w 10000"/>
                <a:gd name="connsiteY91" fmla="*/ 9976 h 10000"/>
                <a:gd name="connsiteX92" fmla="*/ 9003 w 10000"/>
                <a:gd name="connsiteY92" fmla="*/ 9951 h 10000"/>
                <a:gd name="connsiteX93" fmla="*/ 9143 w 10000"/>
                <a:gd name="connsiteY93" fmla="*/ 9927 h 10000"/>
                <a:gd name="connsiteX94" fmla="*/ 9284 w 10000"/>
                <a:gd name="connsiteY94" fmla="*/ 9890 h 10000"/>
                <a:gd name="connsiteX95" fmla="*/ 9408 w 10000"/>
                <a:gd name="connsiteY95" fmla="*/ 9853 h 10000"/>
                <a:gd name="connsiteX96" fmla="*/ 9517 w 10000"/>
                <a:gd name="connsiteY96" fmla="*/ 9816 h 10000"/>
                <a:gd name="connsiteX97" fmla="*/ 9626 w 10000"/>
                <a:gd name="connsiteY97" fmla="*/ 9767 h 10000"/>
                <a:gd name="connsiteX98" fmla="*/ 9719 w 10000"/>
                <a:gd name="connsiteY98" fmla="*/ 9718 h 10000"/>
                <a:gd name="connsiteX99" fmla="*/ 9797 w 10000"/>
                <a:gd name="connsiteY99" fmla="*/ 9669 h 10000"/>
                <a:gd name="connsiteX100" fmla="*/ 9876 w 10000"/>
                <a:gd name="connsiteY100" fmla="*/ 9614 h 10000"/>
                <a:gd name="connsiteX101" fmla="*/ 9922 w 10000"/>
                <a:gd name="connsiteY101" fmla="*/ 9553 h 10000"/>
                <a:gd name="connsiteX102" fmla="*/ 9969 w 10000"/>
                <a:gd name="connsiteY102" fmla="*/ 9492 h 10000"/>
                <a:gd name="connsiteX103" fmla="*/ 9984 w 10000"/>
                <a:gd name="connsiteY103" fmla="*/ 9430 h 10000"/>
                <a:gd name="connsiteX104" fmla="*/ 10000 w 10000"/>
                <a:gd name="connsiteY104" fmla="*/ 9363 h 10000"/>
                <a:gd name="connsiteX105" fmla="*/ 10000 w 10000"/>
                <a:gd name="connsiteY105" fmla="*/ 2015 h 10000"/>
                <a:gd name="connsiteX106" fmla="*/ 10000 w 10000"/>
                <a:gd name="connsiteY106" fmla="*/ 2015 h 10000"/>
                <a:gd name="connsiteX107" fmla="*/ 10000 w 10000"/>
                <a:gd name="connsiteY107" fmla="*/ 1972 h 10000"/>
                <a:gd name="connsiteX108" fmla="*/ 10000 w 10000"/>
                <a:gd name="connsiteY108" fmla="*/ 1972 h 10000"/>
                <a:gd name="connsiteX109" fmla="*/ 10000 w 10000"/>
                <a:gd name="connsiteY109" fmla="*/ 1868 h 10000"/>
                <a:gd name="connsiteX110" fmla="*/ 9984 w 10000"/>
                <a:gd name="connsiteY110" fmla="*/ 1770 h 10000"/>
                <a:gd name="connsiteX111" fmla="*/ 9953 w 10000"/>
                <a:gd name="connsiteY111" fmla="*/ 1672 h 10000"/>
                <a:gd name="connsiteX112" fmla="*/ 9907 w 10000"/>
                <a:gd name="connsiteY112" fmla="*/ 1574 h 10000"/>
                <a:gd name="connsiteX113" fmla="*/ 9845 w 10000"/>
                <a:gd name="connsiteY113" fmla="*/ 1476 h 10000"/>
                <a:gd name="connsiteX114" fmla="*/ 9782 w 10000"/>
                <a:gd name="connsiteY114" fmla="*/ 1384 h 10000"/>
                <a:gd name="connsiteX115" fmla="*/ 9703 w 10000"/>
                <a:gd name="connsiteY115" fmla="*/ 1292 h 10000"/>
                <a:gd name="connsiteX116" fmla="*/ 9610 w 10000"/>
                <a:gd name="connsiteY116" fmla="*/ 1206 h 10000"/>
                <a:gd name="connsiteX117" fmla="*/ 9502 w 10000"/>
                <a:gd name="connsiteY117" fmla="*/ 1115 h 10000"/>
                <a:gd name="connsiteX118" fmla="*/ 9392 w 10000"/>
                <a:gd name="connsiteY118" fmla="*/ 1035 h 10000"/>
                <a:gd name="connsiteX119" fmla="*/ 9284 w 10000"/>
                <a:gd name="connsiteY119" fmla="*/ 949 h 10000"/>
                <a:gd name="connsiteX120" fmla="*/ 9143 w 10000"/>
                <a:gd name="connsiteY120" fmla="*/ 870 h 10000"/>
                <a:gd name="connsiteX121" fmla="*/ 9003 w 10000"/>
                <a:gd name="connsiteY121" fmla="*/ 796 h 10000"/>
                <a:gd name="connsiteX122" fmla="*/ 8863 w 10000"/>
                <a:gd name="connsiteY122" fmla="*/ 716 h 10000"/>
                <a:gd name="connsiteX123" fmla="*/ 8707 w 10000"/>
                <a:gd name="connsiteY123" fmla="*/ 649 h 10000"/>
                <a:gd name="connsiteX124" fmla="*/ 8536 w 10000"/>
                <a:gd name="connsiteY124" fmla="*/ 582 h 10000"/>
                <a:gd name="connsiteX125" fmla="*/ 8364 w 10000"/>
                <a:gd name="connsiteY125" fmla="*/ 514 h 10000"/>
                <a:gd name="connsiteX126" fmla="*/ 8178 w 10000"/>
                <a:gd name="connsiteY126" fmla="*/ 453 h 10000"/>
                <a:gd name="connsiteX127" fmla="*/ 7990 w 10000"/>
                <a:gd name="connsiteY127" fmla="*/ 392 h 10000"/>
                <a:gd name="connsiteX128" fmla="*/ 7788 w 10000"/>
                <a:gd name="connsiteY128" fmla="*/ 337 h 10000"/>
                <a:gd name="connsiteX129" fmla="*/ 7586 w 10000"/>
                <a:gd name="connsiteY129" fmla="*/ 288 h 10000"/>
                <a:gd name="connsiteX130" fmla="*/ 7382 w 10000"/>
                <a:gd name="connsiteY130" fmla="*/ 239 h 10000"/>
                <a:gd name="connsiteX131" fmla="*/ 7165 w 10000"/>
                <a:gd name="connsiteY131" fmla="*/ 196 h 10000"/>
                <a:gd name="connsiteX132" fmla="*/ 6947 w 10000"/>
                <a:gd name="connsiteY132" fmla="*/ 159 h 10000"/>
                <a:gd name="connsiteX133" fmla="*/ 6713 w 10000"/>
                <a:gd name="connsiteY133" fmla="*/ 122 h 10000"/>
                <a:gd name="connsiteX134" fmla="*/ 6480 w 10000"/>
                <a:gd name="connsiteY134" fmla="*/ 92 h 10000"/>
                <a:gd name="connsiteX135" fmla="*/ 6246 w 10000"/>
                <a:gd name="connsiteY135" fmla="*/ 61 h 10000"/>
                <a:gd name="connsiteX136" fmla="*/ 5997 w 10000"/>
                <a:gd name="connsiteY136" fmla="*/ 43 h 10000"/>
                <a:gd name="connsiteX137" fmla="*/ 5763 w 10000"/>
                <a:gd name="connsiteY137" fmla="*/ 24 h 10000"/>
                <a:gd name="connsiteX138" fmla="*/ 5514 w 10000"/>
                <a:gd name="connsiteY138" fmla="*/ 12 h 10000"/>
                <a:gd name="connsiteX139" fmla="*/ 5248 w 10000"/>
                <a:gd name="connsiteY139" fmla="*/ 6 h 10000"/>
                <a:gd name="connsiteX140" fmla="*/ 5000 w 10000"/>
                <a:gd name="connsiteY140" fmla="*/ 0 h 10000"/>
                <a:gd name="connsiteX141" fmla="*/ 5000 w 10000"/>
                <a:gd name="connsiteY141" fmla="*/ 0 h 10000"/>
                <a:gd name="connsiteX0" fmla="*/ 5000 w 10000"/>
                <a:gd name="connsiteY0" fmla="*/ 0 h 10000"/>
                <a:gd name="connsiteX1" fmla="*/ 5000 w 10000"/>
                <a:gd name="connsiteY1" fmla="*/ 0 h 10000"/>
                <a:gd name="connsiteX2" fmla="*/ 4641 w 10000"/>
                <a:gd name="connsiteY2" fmla="*/ 6 h 10000"/>
                <a:gd name="connsiteX3" fmla="*/ 4299 w 10000"/>
                <a:gd name="connsiteY3" fmla="*/ 18 h 10000"/>
                <a:gd name="connsiteX4" fmla="*/ 3956 w 10000"/>
                <a:gd name="connsiteY4" fmla="*/ 43 h 10000"/>
                <a:gd name="connsiteX5" fmla="*/ 3630 w 10000"/>
                <a:gd name="connsiteY5" fmla="*/ 80 h 10000"/>
                <a:gd name="connsiteX6" fmla="*/ 3302 w 10000"/>
                <a:gd name="connsiteY6" fmla="*/ 116 h 10000"/>
                <a:gd name="connsiteX7" fmla="*/ 2990 w 10000"/>
                <a:gd name="connsiteY7" fmla="*/ 165 h 10000"/>
                <a:gd name="connsiteX8" fmla="*/ 2695 w 10000"/>
                <a:gd name="connsiteY8" fmla="*/ 220 h 10000"/>
                <a:gd name="connsiteX9" fmla="*/ 2398 w 10000"/>
                <a:gd name="connsiteY9" fmla="*/ 288 h 10000"/>
                <a:gd name="connsiteX10" fmla="*/ 2118 w 10000"/>
                <a:gd name="connsiteY10" fmla="*/ 361 h 10000"/>
                <a:gd name="connsiteX11" fmla="*/ 1852 w 10000"/>
                <a:gd name="connsiteY11" fmla="*/ 435 h 10000"/>
                <a:gd name="connsiteX12" fmla="*/ 1604 w 10000"/>
                <a:gd name="connsiteY12" fmla="*/ 521 h 10000"/>
                <a:gd name="connsiteX13" fmla="*/ 1370 w 10000"/>
                <a:gd name="connsiteY13" fmla="*/ 612 h 10000"/>
                <a:gd name="connsiteX14" fmla="*/ 1152 w 10000"/>
                <a:gd name="connsiteY14" fmla="*/ 710 h 10000"/>
                <a:gd name="connsiteX15" fmla="*/ 950 w 10000"/>
                <a:gd name="connsiteY15" fmla="*/ 814 h 10000"/>
                <a:gd name="connsiteX16" fmla="*/ 762 w 10000"/>
                <a:gd name="connsiteY16" fmla="*/ 925 h 10000"/>
                <a:gd name="connsiteX17" fmla="*/ 592 w 10000"/>
                <a:gd name="connsiteY17" fmla="*/ 1035 h 10000"/>
                <a:gd name="connsiteX18" fmla="*/ 3723 w 10000"/>
                <a:gd name="connsiteY18" fmla="*/ 1035 h 10000"/>
                <a:gd name="connsiteX19" fmla="*/ 3723 w 10000"/>
                <a:gd name="connsiteY19" fmla="*/ 1035 h 10000"/>
                <a:gd name="connsiteX20" fmla="*/ 3878 w 10000"/>
                <a:gd name="connsiteY20" fmla="*/ 1004 h 10000"/>
                <a:gd name="connsiteX21" fmla="*/ 4019 w 10000"/>
                <a:gd name="connsiteY21" fmla="*/ 980 h 10000"/>
                <a:gd name="connsiteX22" fmla="*/ 4175 w 10000"/>
                <a:gd name="connsiteY22" fmla="*/ 961 h 10000"/>
                <a:gd name="connsiteX23" fmla="*/ 4331 w 10000"/>
                <a:gd name="connsiteY23" fmla="*/ 943 h 10000"/>
                <a:gd name="connsiteX24" fmla="*/ 4501 w 10000"/>
                <a:gd name="connsiteY24" fmla="*/ 931 h 10000"/>
                <a:gd name="connsiteX25" fmla="*/ 4657 w 10000"/>
                <a:gd name="connsiteY25" fmla="*/ 919 h 10000"/>
                <a:gd name="connsiteX26" fmla="*/ 4829 w 10000"/>
                <a:gd name="connsiteY26" fmla="*/ 912 h 10000"/>
                <a:gd name="connsiteX27" fmla="*/ 5000 w 10000"/>
                <a:gd name="connsiteY27" fmla="*/ 912 h 10000"/>
                <a:gd name="connsiteX28" fmla="*/ 5000 w 10000"/>
                <a:gd name="connsiteY28" fmla="*/ 912 h 10000"/>
                <a:gd name="connsiteX29" fmla="*/ 5264 w 10000"/>
                <a:gd name="connsiteY29" fmla="*/ 919 h 10000"/>
                <a:gd name="connsiteX30" fmla="*/ 5545 w 10000"/>
                <a:gd name="connsiteY30" fmla="*/ 931 h 10000"/>
                <a:gd name="connsiteX31" fmla="*/ 5794 w 10000"/>
                <a:gd name="connsiteY31" fmla="*/ 955 h 10000"/>
                <a:gd name="connsiteX32" fmla="*/ 6044 w 10000"/>
                <a:gd name="connsiteY32" fmla="*/ 992 h 10000"/>
                <a:gd name="connsiteX33" fmla="*/ 6277 w 10000"/>
                <a:gd name="connsiteY33" fmla="*/ 1041 h 10000"/>
                <a:gd name="connsiteX34" fmla="*/ 6496 w 10000"/>
                <a:gd name="connsiteY34" fmla="*/ 1090 h 10000"/>
                <a:gd name="connsiteX35" fmla="*/ 6713 w 10000"/>
                <a:gd name="connsiteY35" fmla="*/ 1151 h 10000"/>
                <a:gd name="connsiteX36" fmla="*/ 6900 w 10000"/>
                <a:gd name="connsiteY36" fmla="*/ 1219 h 10000"/>
                <a:gd name="connsiteX37" fmla="*/ 7072 w 10000"/>
                <a:gd name="connsiteY37" fmla="*/ 1298 h 10000"/>
                <a:gd name="connsiteX38" fmla="*/ 7227 w 10000"/>
                <a:gd name="connsiteY38" fmla="*/ 1378 h 10000"/>
                <a:gd name="connsiteX39" fmla="*/ 7367 w 10000"/>
                <a:gd name="connsiteY39" fmla="*/ 1464 h 10000"/>
                <a:gd name="connsiteX40" fmla="*/ 7476 w 10000"/>
                <a:gd name="connsiteY40" fmla="*/ 1555 h 10000"/>
                <a:gd name="connsiteX41" fmla="*/ 7570 w 10000"/>
                <a:gd name="connsiteY41" fmla="*/ 1653 h 10000"/>
                <a:gd name="connsiteX42" fmla="*/ 7632 w 10000"/>
                <a:gd name="connsiteY42" fmla="*/ 1758 h 10000"/>
                <a:gd name="connsiteX43" fmla="*/ 7679 w 10000"/>
                <a:gd name="connsiteY43" fmla="*/ 1862 h 10000"/>
                <a:gd name="connsiteX44" fmla="*/ 7694 w 10000"/>
                <a:gd name="connsiteY44" fmla="*/ 1972 h 10000"/>
                <a:gd name="connsiteX45" fmla="*/ 7694 w 10000"/>
                <a:gd name="connsiteY45" fmla="*/ 1972 h 10000"/>
                <a:gd name="connsiteX46" fmla="*/ 7679 w 10000"/>
                <a:gd name="connsiteY46" fmla="*/ 2070 h 10000"/>
                <a:gd name="connsiteX47" fmla="*/ 7648 w 10000"/>
                <a:gd name="connsiteY47" fmla="*/ 2162 h 10000"/>
                <a:gd name="connsiteX48" fmla="*/ 7601 w 10000"/>
                <a:gd name="connsiteY48" fmla="*/ 2260 h 10000"/>
                <a:gd name="connsiteX49" fmla="*/ 7539 w 10000"/>
                <a:gd name="connsiteY49" fmla="*/ 2352 h 10000"/>
                <a:gd name="connsiteX50" fmla="*/ 7445 w 10000"/>
                <a:gd name="connsiteY50" fmla="*/ 2443 h 10000"/>
                <a:gd name="connsiteX51" fmla="*/ 7351 w 10000"/>
                <a:gd name="connsiteY51" fmla="*/ 2535 h 10000"/>
                <a:gd name="connsiteX52" fmla="*/ 7227 w 10000"/>
                <a:gd name="connsiteY52" fmla="*/ 2621 h 10000"/>
                <a:gd name="connsiteX53" fmla="*/ 7088 w 10000"/>
                <a:gd name="connsiteY53" fmla="*/ 2713 h 10000"/>
                <a:gd name="connsiteX54" fmla="*/ 6947 w 10000"/>
                <a:gd name="connsiteY54" fmla="*/ 2799 h 10000"/>
                <a:gd name="connsiteX55" fmla="*/ 6776 w 10000"/>
                <a:gd name="connsiteY55" fmla="*/ 2884 h 10000"/>
                <a:gd name="connsiteX56" fmla="*/ 6604 w 10000"/>
                <a:gd name="connsiteY56" fmla="*/ 2970 h 10000"/>
                <a:gd name="connsiteX57" fmla="*/ 6403 w 10000"/>
                <a:gd name="connsiteY57" fmla="*/ 3056 h 10000"/>
                <a:gd name="connsiteX58" fmla="*/ 6199 w 10000"/>
                <a:gd name="connsiteY58" fmla="*/ 3135 h 10000"/>
                <a:gd name="connsiteX59" fmla="*/ 5981 w 10000"/>
                <a:gd name="connsiteY59" fmla="*/ 3221 h 10000"/>
                <a:gd name="connsiteX60" fmla="*/ 5498 w 10000"/>
                <a:gd name="connsiteY60" fmla="*/ 3380 h 10000"/>
                <a:gd name="connsiteX61" fmla="*/ 4984 w 10000"/>
                <a:gd name="connsiteY61" fmla="*/ 3539 h 10000"/>
                <a:gd name="connsiteX62" fmla="*/ 4424 w 10000"/>
                <a:gd name="connsiteY62" fmla="*/ 3699 h 10000"/>
                <a:gd name="connsiteX63" fmla="*/ 3847 w 10000"/>
                <a:gd name="connsiteY63" fmla="*/ 3852 h 10000"/>
                <a:gd name="connsiteX64" fmla="*/ 3224 w 10000"/>
                <a:gd name="connsiteY64" fmla="*/ 3999 h 10000"/>
                <a:gd name="connsiteX65" fmla="*/ 2586 w 10000"/>
                <a:gd name="connsiteY65" fmla="*/ 4152 h 10000"/>
                <a:gd name="connsiteX66" fmla="*/ 1915 w 10000"/>
                <a:gd name="connsiteY66" fmla="*/ 4299 h 10000"/>
                <a:gd name="connsiteX67" fmla="*/ 561 w 10000"/>
                <a:gd name="connsiteY67" fmla="*/ 4593 h 10000"/>
                <a:gd name="connsiteX68" fmla="*/ 0 w 10000"/>
                <a:gd name="connsiteY68" fmla="*/ 5101 h 10000"/>
                <a:gd name="connsiteX69" fmla="*/ 0 w 10000"/>
                <a:gd name="connsiteY69" fmla="*/ 9363 h 10000"/>
                <a:gd name="connsiteX70" fmla="*/ 0 w 10000"/>
                <a:gd name="connsiteY70" fmla="*/ 9363 h 10000"/>
                <a:gd name="connsiteX71" fmla="*/ 0 w 10000"/>
                <a:gd name="connsiteY71" fmla="*/ 9430 h 10000"/>
                <a:gd name="connsiteX72" fmla="*/ 31 w 10000"/>
                <a:gd name="connsiteY72" fmla="*/ 9492 h 10000"/>
                <a:gd name="connsiteX73" fmla="*/ 62 w 10000"/>
                <a:gd name="connsiteY73" fmla="*/ 9553 h 10000"/>
                <a:gd name="connsiteX74" fmla="*/ 124 w 10000"/>
                <a:gd name="connsiteY74" fmla="*/ 9614 h 10000"/>
                <a:gd name="connsiteX75" fmla="*/ 187 w 10000"/>
                <a:gd name="connsiteY75" fmla="*/ 9669 h 10000"/>
                <a:gd name="connsiteX76" fmla="*/ 264 w 10000"/>
                <a:gd name="connsiteY76" fmla="*/ 9718 h 10000"/>
                <a:gd name="connsiteX77" fmla="*/ 358 w 10000"/>
                <a:gd name="connsiteY77" fmla="*/ 9767 h 10000"/>
                <a:gd name="connsiteX78" fmla="*/ 467 w 10000"/>
                <a:gd name="connsiteY78" fmla="*/ 9816 h 10000"/>
                <a:gd name="connsiteX79" fmla="*/ 576 w 10000"/>
                <a:gd name="connsiteY79" fmla="*/ 9853 h 10000"/>
                <a:gd name="connsiteX80" fmla="*/ 700 w 10000"/>
                <a:gd name="connsiteY80" fmla="*/ 9890 h 10000"/>
                <a:gd name="connsiteX81" fmla="*/ 841 w 10000"/>
                <a:gd name="connsiteY81" fmla="*/ 9927 h 10000"/>
                <a:gd name="connsiteX82" fmla="*/ 981 w 10000"/>
                <a:gd name="connsiteY82" fmla="*/ 9951 h 10000"/>
                <a:gd name="connsiteX83" fmla="*/ 1136 w 10000"/>
                <a:gd name="connsiteY83" fmla="*/ 9976 h 10000"/>
                <a:gd name="connsiteX84" fmla="*/ 1292 w 10000"/>
                <a:gd name="connsiteY84" fmla="*/ 9988 h 10000"/>
                <a:gd name="connsiteX85" fmla="*/ 1448 w 10000"/>
                <a:gd name="connsiteY85" fmla="*/ 10000 h 10000"/>
                <a:gd name="connsiteX86" fmla="*/ 1620 w 10000"/>
                <a:gd name="connsiteY86" fmla="*/ 10000 h 10000"/>
                <a:gd name="connsiteX87" fmla="*/ 8380 w 10000"/>
                <a:gd name="connsiteY87" fmla="*/ 10000 h 10000"/>
                <a:gd name="connsiteX88" fmla="*/ 8380 w 10000"/>
                <a:gd name="connsiteY88" fmla="*/ 10000 h 10000"/>
                <a:gd name="connsiteX89" fmla="*/ 8536 w 10000"/>
                <a:gd name="connsiteY89" fmla="*/ 10000 h 10000"/>
                <a:gd name="connsiteX90" fmla="*/ 8707 w 10000"/>
                <a:gd name="connsiteY90" fmla="*/ 9988 h 10000"/>
                <a:gd name="connsiteX91" fmla="*/ 8863 w 10000"/>
                <a:gd name="connsiteY91" fmla="*/ 9976 h 10000"/>
                <a:gd name="connsiteX92" fmla="*/ 9003 w 10000"/>
                <a:gd name="connsiteY92" fmla="*/ 9951 h 10000"/>
                <a:gd name="connsiteX93" fmla="*/ 9143 w 10000"/>
                <a:gd name="connsiteY93" fmla="*/ 9927 h 10000"/>
                <a:gd name="connsiteX94" fmla="*/ 9284 w 10000"/>
                <a:gd name="connsiteY94" fmla="*/ 9890 h 10000"/>
                <a:gd name="connsiteX95" fmla="*/ 9408 w 10000"/>
                <a:gd name="connsiteY95" fmla="*/ 9853 h 10000"/>
                <a:gd name="connsiteX96" fmla="*/ 9517 w 10000"/>
                <a:gd name="connsiteY96" fmla="*/ 9816 h 10000"/>
                <a:gd name="connsiteX97" fmla="*/ 9626 w 10000"/>
                <a:gd name="connsiteY97" fmla="*/ 9767 h 10000"/>
                <a:gd name="connsiteX98" fmla="*/ 9719 w 10000"/>
                <a:gd name="connsiteY98" fmla="*/ 9718 h 10000"/>
                <a:gd name="connsiteX99" fmla="*/ 9797 w 10000"/>
                <a:gd name="connsiteY99" fmla="*/ 9669 h 10000"/>
                <a:gd name="connsiteX100" fmla="*/ 9876 w 10000"/>
                <a:gd name="connsiteY100" fmla="*/ 9614 h 10000"/>
                <a:gd name="connsiteX101" fmla="*/ 9922 w 10000"/>
                <a:gd name="connsiteY101" fmla="*/ 9553 h 10000"/>
                <a:gd name="connsiteX102" fmla="*/ 9969 w 10000"/>
                <a:gd name="connsiteY102" fmla="*/ 9492 h 10000"/>
                <a:gd name="connsiteX103" fmla="*/ 9984 w 10000"/>
                <a:gd name="connsiteY103" fmla="*/ 9430 h 10000"/>
                <a:gd name="connsiteX104" fmla="*/ 10000 w 10000"/>
                <a:gd name="connsiteY104" fmla="*/ 9363 h 10000"/>
                <a:gd name="connsiteX105" fmla="*/ 10000 w 10000"/>
                <a:gd name="connsiteY105" fmla="*/ 2015 h 10000"/>
                <a:gd name="connsiteX106" fmla="*/ 10000 w 10000"/>
                <a:gd name="connsiteY106" fmla="*/ 2015 h 10000"/>
                <a:gd name="connsiteX107" fmla="*/ 10000 w 10000"/>
                <a:gd name="connsiteY107" fmla="*/ 1972 h 10000"/>
                <a:gd name="connsiteX108" fmla="*/ 10000 w 10000"/>
                <a:gd name="connsiteY108" fmla="*/ 1972 h 10000"/>
                <a:gd name="connsiteX109" fmla="*/ 10000 w 10000"/>
                <a:gd name="connsiteY109" fmla="*/ 1868 h 10000"/>
                <a:gd name="connsiteX110" fmla="*/ 9984 w 10000"/>
                <a:gd name="connsiteY110" fmla="*/ 1770 h 10000"/>
                <a:gd name="connsiteX111" fmla="*/ 9953 w 10000"/>
                <a:gd name="connsiteY111" fmla="*/ 1672 h 10000"/>
                <a:gd name="connsiteX112" fmla="*/ 9907 w 10000"/>
                <a:gd name="connsiteY112" fmla="*/ 1574 h 10000"/>
                <a:gd name="connsiteX113" fmla="*/ 9845 w 10000"/>
                <a:gd name="connsiteY113" fmla="*/ 1476 h 10000"/>
                <a:gd name="connsiteX114" fmla="*/ 9782 w 10000"/>
                <a:gd name="connsiteY114" fmla="*/ 1384 h 10000"/>
                <a:gd name="connsiteX115" fmla="*/ 9703 w 10000"/>
                <a:gd name="connsiteY115" fmla="*/ 1292 h 10000"/>
                <a:gd name="connsiteX116" fmla="*/ 9610 w 10000"/>
                <a:gd name="connsiteY116" fmla="*/ 1206 h 10000"/>
                <a:gd name="connsiteX117" fmla="*/ 9502 w 10000"/>
                <a:gd name="connsiteY117" fmla="*/ 1115 h 10000"/>
                <a:gd name="connsiteX118" fmla="*/ 9392 w 10000"/>
                <a:gd name="connsiteY118" fmla="*/ 1035 h 10000"/>
                <a:gd name="connsiteX119" fmla="*/ 9284 w 10000"/>
                <a:gd name="connsiteY119" fmla="*/ 949 h 10000"/>
                <a:gd name="connsiteX120" fmla="*/ 9143 w 10000"/>
                <a:gd name="connsiteY120" fmla="*/ 870 h 10000"/>
                <a:gd name="connsiteX121" fmla="*/ 9003 w 10000"/>
                <a:gd name="connsiteY121" fmla="*/ 796 h 10000"/>
                <a:gd name="connsiteX122" fmla="*/ 8863 w 10000"/>
                <a:gd name="connsiteY122" fmla="*/ 716 h 10000"/>
                <a:gd name="connsiteX123" fmla="*/ 8707 w 10000"/>
                <a:gd name="connsiteY123" fmla="*/ 649 h 10000"/>
                <a:gd name="connsiteX124" fmla="*/ 8536 w 10000"/>
                <a:gd name="connsiteY124" fmla="*/ 582 h 10000"/>
                <a:gd name="connsiteX125" fmla="*/ 8364 w 10000"/>
                <a:gd name="connsiteY125" fmla="*/ 514 h 10000"/>
                <a:gd name="connsiteX126" fmla="*/ 8178 w 10000"/>
                <a:gd name="connsiteY126" fmla="*/ 453 h 10000"/>
                <a:gd name="connsiteX127" fmla="*/ 7990 w 10000"/>
                <a:gd name="connsiteY127" fmla="*/ 392 h 10000"/>
                <a:gd name="connsiteX128" fmla="*/ 7788 w 10000"/>
                <a:gd name="connsiteY128" fmla="*/ 337 h 10000"/>
                <a:gd name="connsiteX129" fmla="*/ 7586 w 10000"/>
                <a:gd name="connsiteY129" fmla="*/ 288 h 10000"/>
                <a:gd name="connsiteX130" fmla="*/ 7382 w 10000"/>
                <a:gd name="connsiteY130" fmla="*/ 239 h 10000"/>
                <a:gd name="connsiteX131" fmla="*/ 7165 w 10000"/>
                <a:gd name="connsiteY131" fmla="*/ 196 h 10000"/>
                <a:gd name="connsiteX132" fmla="*/ 6947 w 10000"/>
                <a:gd name="connsiteY132" fmla="*/ 159 h 10000"/>
                <a:gd name="connsiteX133" fmla="*/ 6713 w 10000"/>
                <a:gd name="connsiteY133" fmla="*/ 122 h 10000"/>
                <a:gd name="connsiteX134" fmla="*/ 6480 w 10000"/>
                <a:gd name="connsiteY134" fmla="*/ 92 h 10000"/>
                <a:gd name="connsiteX135" fmla="*/ 6246 w 10000"/>
                <a:gd name="connsiteY135" fmla="*/ 61 h 10000"/>
                <a:gd name="connsiteX136" fmla="*/ 5997 w 10000"/>
                <a:gd name="connsiteY136" fmla="*/ 43 h 10000"/>
                <a:gd name="connsiteX137" fmla="*/ 5763 w 10000"/>
                <a:gd name="connsiteY137" fmla="*/ 24 h 10000"/>
                <a:gd name="connsiteX138" fmla="*/ 5514 w 10000"/>
                <a:gd name="connsiteY138" fmla="*/ 12 h 10000"/>
                <a:gd name="connsiteX139" fmla="*/ 5248 w 10000"/>
                <a:gd name="connsiteY139" fmla="*/ 6 h 10000"/>
                <a:gd name="connsiteX140" fmla="*/ 5000 w 10000"/>
                <a:gd name="connsiteY140" fmla="*/ 0 h 10000"/>
                <a:gd name="connsiteX141" fmla="*/ 5000 w 10000"/>
                <a:gd name="connsiteY141" fmla="*/ 0 h 10000"/>
                <a:gd name="connsiteX0" fmla="*/ 5000 w 10000"/>
                <a:gd name="connsiteY0" fmla="*/ 0 h 10000"/>
                <a:gd name="connsiteX1" fmla="*/ 5000 w 10000"/>
                <a:gd name="connsiteY1" fmla="*/ 0 h 10000"/>
                <a:gd name="connsiteX2" fmla="*/ 4641 w 10000"/>
                <a:gd name="connsiteY2" fmla="*/ 6 h 10000"/>
                <a:gd name="connsiteX3" fmla="*/ 4299 w 10000"/>
                <a:gd name="connsiteY3" fmla="*/ 18 h 10000"/>
                <a:gd name="connsiteX4" fmla="*/ 3956 w 10000"/>
                <a:gd name="connsiteY4" fmla="*/ 43 h 10000"/>
                <a:gd name="connsiteX5" fmla="*/ 3630 w 10000"/>
                <a:gd name="connsiteY5" fmla="*/ 80 h 10000"/>
                <a:gd name="connsiteX6" fmla="*/ 3302 w 10000"/>
                <a:gd name="connsiteY6" fmla="*/ 116 h 10000"/>
                <a:gd name="connsiteX7" fmla="*/ 2990 w 10000"/>
                <a:gd name="connsiteY7" fmla="*/ 165 h 10000"/>
                <a:gd name="connsiteX8" fmla="*/ 2695 w 10000"/>
                <a:gd name="connsiteY8" fmla="*/ 220 h 10000"/>
                <a:gd name="connsiteX9" fmla="*/ 2398 w 10000"/>
                <a:gd name="connsiteY9" fmla="*/ 288 h 10000"/>
                <a:gd name="connsiteX10" fmla="*/ 2118 w 10000"/>
                <a:gd name="connsiteY10" fmla="*/ 361 h 10000"/>
                <a:gd name="connsiteX11" fmla="*/ 1852 w 10000"/>
                <a:gd name="connsiteY11" fmla="*/ 435 h 10000"/>
                <a:gd name="connsiteX12" fmla="*/ 1604 w 10000"/>
                <a:gd name="connsiteY12" fmla="*/ 521 h 10000"/>
                <a:gd name="connsiteX13" fmla="*/ 1370 w 10000"/>
                <a:gd name="connsiteY13" fmla="*/ 612 h 10000"/>
                <a:gd name="connsiteX14" fmla="*/ 1152 w 10000"/>
                <a:gd name="connsiteY14" fmla="*/ 710 h 10000"/>
                <a:gd name="connsiteX15" fmla="*/ 950 w 10000"/>
                <a:gd name="connsiteY15" fmla="*/ 814 h 10000"/>
                <a:gd name="connsiteX16" fmla="*/ 762 w 10000"/>
                <a:gd name="connsiteY16" fmla="*/ 925 h 10000"/>
                <a:gd name="connsiteX17" fmla="*/ 592 w 10000"/>
                <a:gd name="connsiteY17" fmla="*/ 1035 h 10000"/>
                <a:gd name="connsiteX18" fmla="*/ 3723 w 10000"/>
                <a:gd name="connsiteY18" fmla="*/ 1035 h 10000"/>
                <a:gd name="connsiteX19" fmla="*/ 3723 w 10000"/>
                <a:gd name="connsiteY19" fmla="*/ 1035 h 10000"/>
                <a:gd name="connsiteX20" fmla="*/ 3878 w 10000"/>
                <a:gd name="connsiteY20" fmla="*/ 1004 h 10000"/>
                <a:gd name="connsiteX21" fmla="*/ 4019 w 10000"/>
                <a:gd name="connsiteY21" fmla="*/ 980 h 10000"/>
                <a:gd name="connsiteX22" fmla="*/ 4175 w 10000"/>
                <a:gd name="connsiteY22" fmla="*/ 961 h 10000"/>
                <a:gd name="connsiteX23" fmla="*/ 4331 w 10000"/>
                <a:gd name="connsiteY23" fmla="*/ 943 h 10000"/>
                <a:gd name="connsiteX24" fmla="*/ 4501 w 10000"/>
                <a:gd name="connsiteY24" fmla="*/ 931 h 10000"/>
                <a:gd name="connsiteX25" fmla="*/ 4657 w 10000"/>
                <a:gd name="connsiteY25" fmla="*/ 919 h 10000"/>
                <a:gd name="connsiteX26" fmla="*/ 4829 w 10000"/>
                <a:gd name="connsiteY26" fmla="*/ 912 h 10000"/>
                <a:gd name="connsiteX27" fmla="*/ 5000 w 10000"/>
                <a:gd name="connsiteY27" fmla="*/ 912 h 10000"/>
                <a:gd name="connsiteX28" fmla="*/ 5000 w 10000"/>
                <a:gd name="connsiteY28" fmla="*/ 912 h 10000"/>
                <a:gd name="connsiteX29" fmla="*/ 5264 w 10000"/>
                <a:gd name="connsiteY29" fmla="*/ 919 h 10000"/>
                <a:gd name="connsiteX30" fmla="*/ 5545 w 10000"/>
                <a:gd name="connsiteY30" fmla="*/ 931 h 10000"/>
                <a:gd name="connsiteX31" fmla="*/ 5794 w 10000"/>
                <a:gd name="connsiteY31" fmla="*/ 955 h 10000"/>
                <a:gd name="connsiteX32" fmla="*/ 6044 w 10000"/>
                <a:gd name="connsiteY32" fmla="*/ 992 h 10000"/>
                <a:gd name="connsiteX33" fmla="*/ 6277 w 10000"/>
                <a:gd name="connsiteY33" fmla="*/ 1041 h 10000"/>
                <a:gd name="connsiteX34" fmla="*/ 6496 w 10000"/>
                <a:gd name="connsiteY34" fmla="*/ 1090 h 10000"/>
                <a:gd name="connsiteX35" fmla="*/ 6713 w 10000"/>
                <a:gd name="connsiteY35" fmla="*/ 1151 h 10000"/>
                <a:gd name="connsiteX36" fmla="*/ 6900 w 10000"/>
                <a:gd name="connsiteY36" fmla="*/ 1219 h 10000"/>
                <a:gd name="connsiteX37" fmla="*/ 7072 w 10000"/>
                <a:gd name="connsiteY37" fmla="*/ 1298 h 10000"/>
                <a:gd name="connsiteX38" fmla="*/ 7227 w 10000"/>
                <a:gd name="connsiteY38" fmla="*/ 1378 h 10000"/>
                <a:gd name="connsiteX39" fmla="*/ 7367 w 10000"/>
                <a:gd name="connsiteY39" fmla="*/ 1464 h 10000"/>
                <a:gd name="connsiteX40" fmla="*/ 7476 w 10000"/>
                <a:gd name="connsiteY40" fmla="*/ 1555 h 10000"/>
                <a:gd name="connsiteX41" fmla="*/ 7570 w 10000"/>
                <a:gd name="connsiteY41" fmla="*/ 1653 h 10000"/>
                <a:gd name="connsiteX42" fmla="*/ 7632 w 10000"/>
                <a:gd name="connsiteY42" fmla="*/ 1758 h 10000"/>
                <a:gd name="connsiteX43" fmla="*/ 7679 w 10000"/>
                <a:gd name="connsiteY43" fmla="*/ 1862 h 10000"/>
                <a:gd name="connsiteX44" fmla="*/ 7694 w 10000"/>
                <a:gd name="connsiteY44" fmla="*/ 1972 h 10000"/>
                <a:gd name="connsiteX45" fmla="*/ 7694 w 10000"/>
                <a:gd name="connsiteY45" fmla="*/ 1972 h 10000"/>
                <a:gd name="connsiteX46" fmla="*/ 7679 w 10000"/>
                <a:gd name="connsiteY46" fmla="*/ 2070 h 10000"/>
                <a:gd name="connsiteX47" fmla="*/ 7648 w 10000"/>
                <a:gd name="connsiteY47" fmla="*/ 2162 h 10000"/>
                <a:gd name="connsiteX48" fmla="*/ 7601 w 10000"/>
                <a:gd name="connsiteY48" fmla="*/ 2260 h 10000"/>
                <a:gd name="connsiteX49" fmla="*/ 7539 w 10000"/>
                <a:gd name="connsiteY49" fmla="*/ 2352 h 10000"/>
                <a:gd name="connsiteX50" fmla="*/ 7445 w 10000"/>
                <a:gd name="connsiteY50" fmla="*/ 2443 h 10000"/>
                <a:gd name="connsiteX51" fmla="*/ 7351 w 10000"/>
                <a:gd name="connsiteY51" fmla="*/ 2535 h 10000"/>
                <a:gd name="connsiteX52" fmla="*/ 7227 w 10000"/>
                <a:gd name="connsiteY52" fmla="*/ 2621 h 10000"/>
                <a:gd name="connsiteX53" fmla="*/ 7088 w 10000"/>
                <a:gd name="connsiteY53" fmla="*/ 2713 h 10000"/>
                <a:gd name="connsiteX54" fmla="*/ 6947 w 10000"/>
                <a:gd name="connsiteY54" fmla="*/ 2799 h 10000"/>
                <a:gd name="connsiteX55" fmla="*/ 6776 w 10000"/>
                <a:gd name="connsiteY55" fmla="*/ 2884 h 10000"/>
                <a:gd name="connsiteX56" fmla="*/ 6604 w 10000"/>
                <a:gd name="connsiteY56" fmla="*/ 2970 h 10000"/>
                <a:gd name="connsiteX57" fmla="*/ 6403 w 10000"/>
                <a:gd name="connsiteY57" fmla="*/ 3056 h 10000"/>
                <a:gd name="connsiteX58" fmla="*/ 6199 w 10000"/>
                <a:gd name="connsiteY58" fmla="*/ 3135 h 10000"/>
                <a:gd name="connsiteX59" fmla="*/ 5981 w 10000"/>
                <a:gd name="connsiteY59" fmla="*/ 3221 h 10000"/>
                <a:gd name="connsiteX60" fmla="*/ 5498 w 10000"/>
                <a:gd name="connsiteY60" fmla="*/ 3380 h 10000"/>
                <a:gd name="connsiteX61" fmla="*/ 4984 w 10000"/>
                <a:gd name="connsiteY61" fmla="*/ 3539 h 10000"/>
                <a:gd name="connsiteX62" fmla="*/ 4424 w 10000"/>
                <a:gd name="connsiteY62" fmla="*/ 3699 h 10000"/>
                <a:gd name="connsiteX63" fmla="*/ 3847 w 10000"/>
                <a:gd name="connsiteY63" fmla="*/ 3852 h 10000"/>
                <a:gd name="connsiteX64" fmla="*/ 3224 w 10000"/>
                <a:gd name="connsiteY64" fmla="*/ 3999 h 10000"/>
                <a:gd name="connsiteX65" fmla="*/ 2586 w 10000"/>
                <a:gd name="connsiteY65" fmla="*/ 4152 h 10000"/>
                <a:gd name="connsiteX66" fmla="*/ 1915 w 10000"/>
                <a:gd name="connsiteY66" fmla="*/ 4299 h 10000"/>
                <a:gd name="connsiteX67" fmla="*/ 561 w 10000"/>
                <a:gd name="connsiteY67" fmla="*/ 4593 h 10000"/>
                <a:gd name="connsiteX68" fmla="*/ 0 w 10000"/>
                <a:gd name="connsiteY68" fmla="*/ 5101 h 10000"/>
                <a:gd name="connsiteX69" fmla="*/ 0 w 10000"/>
                <a:gd name="connsiteY69" fmla="*/ 9363 h 10000"/>
                <a:gd name="connsiteX70" fmla="*/ 0 w 10000"/>
                <a:gd name="connsiteY70" fmla="*/ 9363 h 10000"/>
                <a:gd name="connsiteX71" fmla="*/ 0 w 10000"/>
                <a:gd name="connsiteY71" fmla="*/ 9430 h 10000"/>
                <a:gd name="connsiteX72" fmla="*/ 31 w 10000"/>
                <a:gd name="connsiteY72" fmla="*/ 9492 h 10000"/>
                <a:gd name="connsiteX73" fmla="*/ 62 w 10000"/>
                <a:gd name="connsiteY73" fmla="*/ 9553 h 10000"/>
                <a:gd name="connsiteX74" fmla="*/ 124 w 10000"/>
                <a:gd name="connsiteY74" fmla="*/ 9614 h 10000"/>
                <a:gd name="connsiteX75" fmla="*/ 187 w 10000"/>
                <a:gd name="connsiteY75" fmla="*/ 9669 h 10000"/>
                <a:gd name="connsiteX76" fmla="*/ 264 w 10000"/>
                <a:gd name="connsiteY76" fmla="*/ 9718 h 10000"/>
                <a:gd name="connsiteX77" fmla="*/ 358 w 10000"/>
                <a:gd name="connsiteY77" fmla="*/ 9767 h 10000"/>
                <a:gd name="connsiteX78" fmla="*/ 467 w 10000"/>
                <a:gd name="connsiteY78" fmla="*/ 9816 h 10000"/>
                <a:gd name="connsiteX79" fmla="*/ 576 w 10000"/>
                <a:gd name="connsiteY79" fmla="*/ 9853 h 10000"/>
                <a:gd name="connsiteX80" fmla="*/ 700 w 10000"/>
                <a:gd name="connsiteY80" fmla="*/ 9890 h 10000"/>
                <a:gd name="connsiteX81" fmla="*/ 841 w 10000"/>
                <a:gd name="connsiteY81" fmla="*/ 9927 h 10000"/>
                <a:gd name="connsiteX82" fmla="*/ 981 w 10000"/>
                <a:gd name="connsiteY82" fmla="*/ 9951 h 10000"/>
                <a:gd name="connsiteX83" fmla="*/ 1136 w 10000"/>
                <a:gd name="connsiteY83" fmla="*/ 9976 h 10000"/>
                <a:gd name="connsiteX84" fmla="*/ 1292 w 10000"/>
                <a:gd name="connsiteY84" fmla="*/ 9988 h 10000"/>
                <a:gd name="connsiteX85" fmla="*/ 1448 w 10000"/>
                <a:gd name="connsiteY85" fmla="*/ 10000 h 10000"/>
                <a:gd name="connsiteX86" fmla="*/ 1620 w 10000"/>
                <a:gd name="connsiteY86" fmla="*/ 10000 h 10000"/>
                <a:gd name="connsiteX87" fmla="*/ 8380 w 10000"/>
                <a:gd name="connsiteY87" fmla="*/ 10000 h 10000"/>
                <a:gd name="connsiteX88" fmla="*/ 8380 w 10000"/>
                <a:gd name="connsiteY88" fmla="*/ 10000 h 10000"/>
                <a:gd name="connsiteX89" fmla="*/ 8536 w 10000"/>
                <a:gd name="connsiteY89" fmla="*/ 10000 h 10000"/>
                <a:gd name="connsiteX90" fmla="*/ 8707 w 10000"/>
                <a:gd name="connsiteY90" fmla="*/ 9988 h 10000"/>
                <a:gd name="connsiteX91" fmla="*/ 8863 w 10000"/>
                <a:gd name="connsiteY91" fmla="*/ 9976 h 10000"/>
                <a:gd name="connsiteX92" fmla="*/ 9003 w 10000"/>
                <a:gd name="connsiteY92" fmla="*/ 9951 h 10000"/>
                <a:gd name="connsiteX93" fmla="*/ 9143 w 10000"/>
                <a:gd name="connsiteY93" fmla="*/ 9927 h 10000"/>
                <a:gd name="connsiteX94" fmla="*/ 9284 w 10000"/>
                <a:gd name="connsiteY94" fmla="*/ 9890 h 10000"/>
                <a:gd name="connsiteX95" fmla="*/ 9408 w 10000"/>
                <a:gd name="connsiteY95" fmla="*/ 9853 h 10000"/>
                <a:gd name="connsiteX96" fmla="*/ 9517 w 10000"/>
                <a:gd name="connsiteY96" fmla="*/ 9816 h 10000"/>
                <a:gd name="connsiteX97" fmla="*/ 9626 w 10000"/>
                <a:gd name="connsiteY97" fmla="*/ 9767 h 10000"/>
                <a:gd name="connsiteX98" fmla="*/ 9719 w 10000"/>
                <a:gd name="connsiteY98" fmla="*/ 9718 h 10000"/>
                <a:gd name="connsiteX99" fmla="*/ 9797 w 10000"/>
                <a:gd name="connsiteY99" fmla="*/ 9669 h 10000"/>
                <a:gd name="connsiteX100" fmla="*/ 9876 w 10000"/>
                <a:gd name="connsiteY100" fmla="*/ 9614 h 10000"/>
                <a:gd name="connsiteX101" fmla="*/ 9922 w 10000"/>
                <a:gd name="connsiteY101" fmla="*/ 9553 h 10000"/>
                <a:gd name="connsiteX102" fmla="*/ 9969 w 10000"/>
                <a:gd name="connsiteY102" fmla="*/ 9492 h 10000"/>
                <a:gd name="connsiteX103" fmla="*/ 9984 w 10000"/>
                <a:gd name="connsiteY103" fmla="*/ 9430 h 10000"/>
                <a:gd name="connsiteX104" fmla="*/ 10000 w 10000"/>
                <a:gd name="connsiteY104" fmla="*/ 9363 h 10000"/>
                <a:gd name="connsiteX105" fmla="*/ 10000 w 10000"/>
                <a:gd name="connsiteY105" fmla="*/ 2015 h 10000"/>
                <a:gd name="connsiteX106" fmla="*/ 10000 w 10000"/>
                <a:gd name="connsiteY106" fmla="*/ 2015 h 10000"/>
                <a:gd name="connsiteX107" fmla="*/ 10000 w 10000"/>
                <a:gd name="connsiteY107" fmla="*/ 1972 h 10000"/>
                <a:gd name="connsiteX108" fmla="*/ 10000 w 10000"/>
                <a:gd name="connsiteY108" fmla="*/ 1972 h 10000"/>
                <a:gd name="connsiteX109" fmla="*/ 10000 w 10000"/>
                <a:gd name="connsiteY109" fmla="*/ 1868 h 10000"/>
                <a:gd name="connsiteX110" fmla="*/ 9984 w 10000"/>
                <a:gd name="connsiteY110" fmla="*/ 1770 h 10000"/>
                <a:gd name="connsiteX111" fmla="*/ 9953 w 10000"/>
                <a:gd name="connsiteY111" fmla="*/ 1672 h 10000"/>
                <a:gd name="connsiteX112" fmla="*/ 9907 w 10000"/>
                <a:gd name="connsiteY112" fmla="*/ 1574 h 10000"/>
                <a:gd name="connsiteX113" fmla="*/ 9845 w 10000"/>
                <a:gd name="connsiteY113" fmla="*/ 1476 h 10000"/>
                <a:gd name="connsiteX114" fmla="*/ 9782 w 10000"/>
                <a:gd name="connsiteY114" fmla="*/ 1384 h 10000"/>
                <a:gd name="connsiteX115" fmla="*/ 9703 w 10000"/>
                <a:gd name="connsiteY115" fmla="*/ 1292 h 10000"/>
                <a:gd name="connsiteX116" fmla="*/ 9610 w 10000"/>
                <a:gd name="connsiteY116" fmla="*/ 1206 h 10000"/>
                <a:gd name="connsiteX117" fmla="*/ 9502 w 10000"/>
                <a:gd name="connsiteY117" fmla="*/ 1115 h 10000"/>
                <a:gd name="connsiteX118" fmla="*/ 9392 w 10000"/>
                <a:gd name="connsiteY118" fmla="*/ 1035 h 10000"/>
                <a:gd name="connsiteX119" fmla="*/ 9284 w 10000"/>
                <a:gd name="connsiteY119" fmla="*/ 949 h 10000"/>
                <a:gd name="connsiteX120" fmla="*/ 9143 w 10000"/>
                <a:gd name="connsiteY120" fmla="*/ 870 h 10000"/>
                <a:gd name="connsiteX121" fmla="*/ 9003 w 10000"/>
                <a:gd name="connsiteY121" fmla="*/ 796 h 10000"/>
                <a:gd name="connsiteX122" fmla="*/ 8863 w 10000"/>
                <a:gd name="connsiteY122" fmla="*/ 716 h 10000"/>
                <a:gd name="connsiteX123" fmla="*/ 8707 w 10000"/>
                <a:gd name="connsiteY123" fmla="*/ 649 h 10000"/>
                <a:gd name="connsiteX124" fmla="*/ 8536 w 10000"/>
                <a:gd name="connsiteY124" fmla="*/ 582 h 10000"/>
                <a:gd name="connsiteX125" fmla="*/ 8364 w 10000"/>
                <a:gd name="connsiteY125" fmla="*/ 514 h 10000"/>
                <a:gd name="connsiteX126" fmla="*/ 8178 w 10000"/>
                <a:gd name="connsiteY126" fmla="*/ 453 h 10000"/>
                <a:gd name="connsiteX127" fmla="*/ 7990 w 10000"/>
                <a:gd name="connsiteY127" fmla="*/ 392 h 10000"/>
                <a:gd name="connsiteX128" fmla="*/ 7788 w 10000"/>
                <a:gd name="connsiteY128" fmla="*/ 337 h 10000"/>
                <a:gd name="connsiteX129" fmla="*/ 7586 w 10000"/>
                <a:gd name="connsiteY129" fmla="*/ 288 h 10000"/>
                <a:gd name="connsiteX130" fmla="*/ 7382 w 10000"/>
                <a:gd name="connsiteY130" fmla="*/ 239 h 10000"/>
                <a:gd name="connsiteX131" fmla="*/ 7165 w 10000"/>
                <a:gd name="connsiteY131" fmla="*/ 196 h 10000"/>
                <a:gd name="connsiteX132" fmla="*/ 6947 w 10000"/>
                <a:gd name="connsiteY132" fmla="*/ 159 h 10000"/>
                <a:gd name="connsiteX133" fmla="*/ 6713 w 10000"/>
                <a:gd name="connsiteY133" fmla="*/ 122 h 10000"/>
                <a:gd name="connsiteX134" fmla="*/ 6480 w 10000"/>
                <a:gd name="connsiteY134" fmla="*/ 92 h 10000"/>
                <a:gd name="connsiteX135" fmla="*/ 6246 w 10000"/>
                <a:gd name="connsiteY135" fmla="*/ 61 h 10000"/>
                <a:gd name="connsiteX136" fmla="*/ 5997 w 10000"/>
                <a:gd name="connsiteY136" fmla="*/ 43 h 10000"/>
                <a:gd name="connsiteX137" fmla="*/ 5763 w 10000"/>
                <a:gd name="connsiteY137" fmla="*/ 24 h 10000"/>
                <a:gd name="connsiteX138" fmla="*/ 5514 w 10000"/>
                <a:gd name="connsiteY138" fmla="*/ 12 h 10000"/>
                <a:gd name="connsiteX139" fmla="*/ 5248 w 10000"/>
                <a:gd name="connsiteY139" fmla="*/ 6 h 10000"/>
                <a:gd name="connsiteX140" fmla="*/ 5000 w 10000"/>
                <a:gd name="connsiteY140" fmla="*/ 0 h 10000"/>
                <a:gd name="connsiteX141" fmla="*/ 5000 w 10000"/>
                <a:gd name="connsiteY141" fmla="*/ 0 h 10000"/>
                <a:gd name="connsiteX0" fmla="*/ 5000 w 10000"/>
                <a:gd name="connsiteY0" fmla="*/ 0 h 10000"/>
                <a:gd name="connsiteX1" fmla="*/ 5000 w 10000"/>
                <a:gd name="connsiteY1" fmla="*/ 0 h 10000"/>
                <a:gd name="connsiteX2" fmla="*/ 4641 w 10000"/>
                <a:gd name="connsiteY2" fmla="*/ 6 h 10000"/>
                <a:gd name="connsiteX3" fmla="*/ 4299 w 10000"/>
                <a:gd name="connsiteY3" fmla="*/ 18 h 10000"/>
                <a:gd name="connsiteX4" fmla="*/ 3956 w 10000"/>
                <a:gd name="connsiteY4" fmla="*/ 43 h 10000"/>
                <a:gd name="connsiteX5" fmla="*/ 3630 w 10000"/>
                <a:gd name="connsiteY5" fmla="*/ 80 h 10000"/>
                <a:gd name="connsiteX6" fmla="*/ 3302 w 10000"/>
                <a:gd name="connsiteY6" fmla="*/ 116 h 10000"/>
                <a:gd name="connsiteX7" fmla="*/ 2990 w 10000"/>
                <a:gd name="connsiteY7" fmla="*/ 165 h 10000"/>
                <a:gd name="connsiteX8" fmla="*/ 2695 w 10000"/>
                <a:gd name="connsiteY8" fmla="*/ 220 h 10000"/>
                <a:gd name="connsiteX9" fmla="*/ 2398 w 10000"/>
                <a:gd name="connsiteY9" fmla="*/ 288 h 10000"/>
                <a:gd name="connsiteX10" fmla="*/ 2118 w 10000"/>
                <a:gd name="connsiteY10" fmla="*/ 361 h 10000"/>
                <a:gd name="connsiteX11" fmla="*/ 1852 w 10000"/>
                <a:gd name="connsiteY11" fmla="*/ 435 h 10000"/>
                <a:gd name="connsiteX12" fmla="*/ 1604 w 10000"/>
                <a:gd name="connsiteY12" fmla="*/ 521 h 10000"/>
                <a:gd name="connsiteX13" fmla="*/ 1370 w 10000"/>
                <a:gd name="connsiteY13" fmla="*/ 612 h 10000"/>
                <a:gd name="connsiteX14" fmla="*/ 1152 w 10000"/>
                <a:gd name="connsiteY14" fmla="*/ 710 h 10000"/>
                <a:gd name="connsiteX15" fmla="*/ 950 w 10000"/>
                <a:gd name="connsiteY15" fmla="*/ 814 h 10000"/>
                <a:gd name="connsiteX16" fmla="*/ 762 w 10000"/>
                <a:gd name="connsiteY16" fmla="*/ 925 h 10000"/>
                <a:gd name="connsiteX17" fmla="*/ 592 w 10000"/>
                <a:gd name="connsiteY17" fmla="*/ 1035 h 10000"/>
                <a:gd name="connsiteX18" fmla="*/ 3723 w 10000"/>
                <a:gd name="connsiteY18" fmla="*/ 1035 h 10000"/>
                <a:gd name="connsiteX19" fmla="*/ 3723 w 10000"/>
                <a:gd name="connsiteY19" fmla="*/ 1035 h 10000"/>
                <a:gd name="connsiteX20" fmla="*/ 3878 w 10000"/>
                <a:gd name="connsiteY20" fmla="*/ 1004 h 10000"/>
                <a:gd name="connsiteX21" fmla="*/ 4019 w 10000"/>
                <a:gd name="connsiteY21" fmla="*/ 980 h 10000"/>
                <a:gd name="connsiteX22" fmla="*/ 4175 w 10000"/>
                <a:gd name="connsiteY22" fmla="*/ 961 h 10000"/>
                <a:gd name="connsiteX23" fmla="*/ 4331 w 10000"/>
                <a:gd name="connsiteY23" fmla="*/ 943 h 10000"/>
                <a:gd name="connsiteX24" fmla="*/ 4501 w 10000"/>
                <a:gd name="connsiteY24" fmla="*/ 931 h 10000"/>
                <a:gd name="connsiteX25" fmla="*/ 4657 w 10000"/>
                <a:gd name="connsiteY25" fmla="*/ 919 h 10000"/>
                <a:gd name="connsiteX26" fmla="*/ 4829 w 10000"/>
                <a:gd name="connsiteY26" fmla="*/ 912 h 10000"/>
                <a:gd name="connsiteX27" fmla="*/ 5000 w 10000"/>
                <a:gd name="connsiteY27" fmla="*/ 912 h 10000"/>
                <a:gd name="connsiteX28" fmla="*/ 5000 w 10000"/>
                <a:gd name="connsiteY28" fmla="*/ 912 h 10000"/>
                <a:gd name="connsiteX29" fmla="*/ 5264 w 10000"/>
                <a:gd name="connsiteY29" fmla="*/ 919 h 10000"/>
                <a:gd name="connsiteX30" fmla="*/ 5545 w 10000"/>
                <a:gd name="connsiteY30" fmla="*/ 931 h 10000"/>
                <a:gd name="connsiteX31" fmla="*/ 5794 w 10000"/>
                <a:gd name="connsiteY31" fmla="*/ 955 h 10000"/>
                <a:gd name="connsiteX32" fmla="*/ 6044 w 10000"/>
                <a:gd name="connsiteY32" fmla="*/ 992 h 10000"/>
                <a:gd name="connsiteX33" fmla="*/ 6277 w 10000"/>
                <a:gd name="connsiteY33" fmla="*/ 1041 h 10000"/>
                <a:gd name="connsiteX34" fmla="*/ 6496 w 10000"/>
                <a:gd name="connsiteY34" fmla="*/ 1090 h 10000"/>
                <a:gd name="connsiteX35" fmla="*/ 6713 w 10000"/>
                <a:gd name="connsiteY35" fmla="*/ 1151 h 10000"/>
                <a:gd name="connsiteX36" fmla="*/ 6900 w 10000"/>
                <a:gd name="connsiteY36" fmla="*/ 1219 h 10000"/>
                <a:gd name="connsiteX37" fmla="*/ 7072 w 10000"/>
                <a:gd name="connsiteY37" fmla="*/ 1298 h 10000"/>
                <a:gd name="connsiteX38" fmla="*/ 7227 w 10000"/>
                <a:gd name="connsiteY38" fmla="*/ 1378 h 10000"/>
                <a:gd name="connsiteX39" fmla="*/ 7367 w 10000"/>
                <a:gd name="connsiteY39" fmla="*/ 1464 h 10000"/>
                <a:gd name="connsiteX40" fmla="*/ 7476 w 10000"/>
                <a:gd name="connsiteY40" fmla="*/ 1555 h 10000"/>
                <a:gd name="connsiteX41" fmla="*/ 7570 w 10000"/>
                <a:gd name="connsiteY41" fmla="*/ 1653 h 10000"/>
                <a:gd name="connsiteX42" fmla="*/ 7632 w 10000"/>
                <a:gd name="connsiteY42" fmla="*/ 1758 h 10000"/>
                <a:gd name="connsiteX43" fmla="*/ 7679 w 10000"/>
                <a:gd name="connsiteY43" fmla="*/ 1862 h 10000"/>
                <a:gd name="connsiteX44" fmla="*/ 7694 w 10000"/>
                <a:gd name="connsiteY44" fmla="*/ 1972 h 10000"/>
                <a:gd name="connsiteX45" fmla="*/ 7694 w 10000"/>
                <a:gd name="connsiteY45" fmla="*/ 1972 h 10000"/>
                <a:gd name="connsiteX46" fmla="*/ 7679 w 10000"/>
                <a:gd name="connsiteY46" fmla="*/ 2070 h 10000"/>
                <a:gd name="connsiteX47" fmla="*/ 7648 w 10000"/>
                <a:gd name="connsiteY47" fmla="*/ 2162 h 10000"/>
                <a:gd name="connsiteX48" fmla="*/ 7601 w 10000"/>
                <a:gd name="connsiteY48" fmla="*/ 2260 h 10000"/>
                <a:gd name="connsiteX49" fmla="*/ 7539 w 10000"/>
                <a:gd name="connsiteY49" fmla="*/ 2352 h 10000"/>
                <a:gd name="connsiteX50" fmla="*/ 7445 w 10000"/>
                <a:gd name="connsiteY50" fmla="*/ 2443 h 10000"/>
                <a:gd name="connsiteX51" fmla="*/ 7351 w 10000"/>
                <a:gd name="connsiteY51" fmla="*/ 2535 h 10000"/>
                <a:gd name="connsiteX52" fmla="*/ 7227 w 10000"/>
                <a:gd name="connsiteY52" fmla="*/ 2621 h 10000"/>
                <a:gd name="connsiteX53" fmla="*/ 7088 w 10000"/>
                <a:gd name="connsiteY53" fmla="*/ 2713 h 10000"/>
                <a:gd name="connsiteX54" fmla="*/ 6947 w 10000"/>
                <a:gd name="connsiteY54" fmla="*/ 2799 h 10000"/>
                <a:gd name="connsiteX55" fmla="*/ 6776 w 10000"/>
                <a:gd name="connsiteY55" fmla="*/ 2884 h 10000"/>
                <a:gd name="connsiteX56" fmla="*/ 6604 w 10000"/>
                <a:gd name="connsiteY56" fmla="*/ 2970 h 10000"/>
                <a:gd name="connsiteX57" fmla="*/ 6403 w 10000"/>
                <a:gd name="connsiteY57" fmla="*/ 3056 h 10000"/>
                <a:gd name="connsiteX58" fmla="*/ 6199 w 10000"/>
                <a:gd name="connsiteY58" fmla="*/ 3135 h 10000"/>
                <a:gd name="connsiteX59" fmla="*/ 5981 w 10000"/>
                <a:gd name="connsiteY59" fmla="*/ 3221 h 10000"/>
                <a:gd name="connsiteX60" fmla="*/ 5498 w 10000"/>
                <a:gd name="connsiteY60" fmla="*/ 3380 h 10000"/>
                <a:gd name="connsiteX61" fmla="*/ 4984 w 10000"/>
                <a:gd name="connsiteY61" fmla="*/ 3539 h 10000"/>
                <a:gd name="connsiteX62" fmla="*/ 4424 w 10000"/>
                <a:gd name="connsiteY62" fmla="*/ 3699 h 10000"/>
                <a:gd name="connsiteX63" fmla="*/ 3847 w 10000"/>
                <a:gd name="connsiteY63" fmla="*/ 3852 h 10000"/>
                <a:gd name="connsiteX64" fmla="*/ 3224 w 10000"/>
                <a:gd name="connsiteY64" fmla="*/ 3999 h 10000"/>
                <a:gd name="connsiteX65" fmla="*/ 2586 w 10000"/>
                <a:gd name="connsiteY65" fmla="*/ 4152 h 10000"/>
                <a:gd name="connsiteX66" fmla="*/ 1915 w 10000"/>
                <a:gd name="connsiteY66" fmla="*/ 4299 h 10000"/>
                <a:gd name="connsiteX67" fmla="*/ 561 w 10000"/>
                <a:gd name="connsiteY67" fmla="*/ 4593 h 10000"/>
                <a:gd name="connsiteX68" fmla="*/ 0 w 10000"/>
                <a:gd name="connsiteY68" fmla="*/ 5101 h 10000"/>
                <a:gd name="connsiteX69" fmla="*/ 0 w 10000"/>
                <a:gd name="connsiteY69" fmla="*/ 9363 h 10000"/>
                <a:gd name="connsiteX70" fmla="*/ 0 w 10000"/>
                <a:gd name="connsiteY70" fmla="*/ 9363 h 10000"/>
                <a:gd name="connsiteX71" fmla="*/ 0 w 10000"/>
                <a:gd name="connsiteY71" fmla="*/ 9430 h 10000"/>
                <a:gd name="connsiteX72" fmla="*/ 31 w 10000"/>
                <a:gd name="connsiteY72" fmla="*/ 9492 h 10000"/>
                <a:gd name="connsiteX73" fmla="*/ 62 w 10000"/>
                <a:gd name="connsiteY73" fmla="*/ 9553 h 10000"/>
                <a:gd name="connsiteX74" fmla="*/ 124 w 10000"/>
                <a:gd name="connsiteY74" fmla="*/ 9614 h 10000"/>
                <a:gd name="connsiteX75" fmla="*/ 187 w 10000"/>
                <a:gd name="connsiteY75" fmla="*/ 9669 h 10000"/>
                <a:gd name="connsiteX76" fmla="*/ 264 w 10000"/>
                <a:gd name="connsiteY76" fmla="*/ 9718 h 10000"/>
                <a:gd name="connsiteX77" fmla="*/ 358 w 10000"/>
                <a:gd name="connsiteY77" fmla="*/ 9767 h 10000"/>
                <a:gd name="connsiteX78" fmla="*/ 467 w 10000"/>
                <a:gd name="connsiteY78" fmla="*/ 9816 h 10000"/>
                <a:gd name="connsiteX79" fmla="*/ 576 w 10000"/>
                <a:gd name="connsiteY79" fmla="*/ 9853 h 10000"/>
                <a:gd name="connsiteX80" fmla="*/ 700 w 10000"/>
                <a:gd name="connsiteY80" fmla="*/ 9890 h 10000"/>
                <a:gd name="connsiteX81" fmla="*/ 841 w 10000"/>
                <a:gd name="connsiteY81" fmla="*/ 9927 h 10000"/>
                <a:gd name="connsiteX82" fmla="*/ 981 w 10000"/>
                <a:gd name="connsiteY82" fmla="*/ 9951 h 10000"/>
                <a:gd name="connsiteX83" fmla="*/ 1136 w 10000"/>
                <a:gd name="connsiteY83" fmla="*/ 9976 h 10000"/>
                <a:gd name="connsiteX84" fmla="*/ 1292 w 10000"/>
                <a:gd name="connsiteY84" fmla="*/ 9988 h 10000"/>
                <a:gd name="connsiteX85" fmla="*/ 1448 w 10000"/>
                <a:gd name="connsiteY85" fmla="*/ 10000 h 10000"/>
                <a:gd name="connsiteX86" fmla="*/ 1620 w 10000"/>
                <a:gd name="connsiteY86" fmla="*/ 10000 h 10000"/>
                <a:gd name="connsiteX87" fmla="*/ 8380 w 10000"/>
                <a:gd name="connsiteY87" fmla="*/ 10000 h 10000"/>
                <a:gd name="connsiteX88" fmla="*/ 8380 w 10000"/>
                <a:gd name="connsiteY88" fmla="*/ 10000 h 10000"/>
                <a:gd name="connsiteX89" fmla="*/ 8536 w 10000"/>
                <a:gd name="connsiteY89" fmla="*/ 10000 h 10000"/>
                <a:gd name="connsiteX90" fmla="*/ 8707 w 10000"/>
                <a:gd name="connsiteY90" fmla="*/ 9988 h 10000"/>
                <a:gd name="connsiteX91" fmla="*/ 8863 w 10000"/>
                <a:gd name="connsiteY91" fmla="*/ 9976 h 10000"/>
                <a:gd name="connsiteX92" fmla="*/ 9003 w 10000"/>
                <a:gd name="connsiteY92" fmla="*/ 9951 h 10000"/>
                <a:gd name="connsiteX93" fmla="*/ 9143 w 10000"/>
                <a:gd name="connsiteY93" fmla="*/ 9927 h 10000"/>
                <a:gd name="connsiteX94" fmla="*/ 9284 w 10000"/>
                <a:gd name="connsiteY94" fmla="*/ 9890 h 10000"/>
                <a:gd name="connsiteX95" fmla="*/ 9408 w 10000"/>
                <a:gd name="connsiteY95" fmla="*/ 9853 h 10000"/>
                <a:gd name="connsiteX96" fmla="*/ 9517 w 10000"/>
                <a:gd name="connsiteY96" fmla="*/ 9816 h 10000"/>
                <a:gd name="connsiteX97" fmla="*/ 9626 w 10000"/>
                <a:gd name="connsiteY97" fmla="*/ 9767 h 10000"/>
                <a:gd name="connsiteX98" fmla="*/ 9719 w 10000"/>
                <a:gd name="connsiteY98" fmla="*/ 9718 h 10000"/>
                <a:gd name="connsiteX99" fmla="*/ 9797 w 10000"/>
                <a:gd name="connsiteY99" fmla="*/ 9669 h 10000"/>
                <a:gd name="connsiteX100" fmla="*/ 9876 w 10000"/>
                <a:gd name="connsiteY100" fmla="*/ 9614 h 10000"/>
                <a:gd name="connsiteX101" fmla="*/ 9922 w 10000"/>
                <a:gd name="connsiteY101" fmla="*/ 9553 h 10000"/>
                <a:gd name="connsiteX102" fmla="*/ 9969 w 10000"/>
                <a:gd name="connsiteY102" fmla="*/ 9492 h 10000"/>
                <a:gd name="connsiteX103" fmla="*/ 9984 w 10000"/>
                <a:gd name="connsiteY103" fmla="*/ 9430 h 10000"/>
                <a:gd name="connsiteX104" fmla="*/ 10000 w 10000"/>
                <a:gd name="connsiteY104" fmla="*/ 9363 h 10000"/>
                <a:gd name="connsiteX105" fmla="*/ 10000 w 10000"/>
                <a:gd name="connsiteY105" fmla="*/ 2015 h 10000"/>
                <a:gd name="connsiteX106" fmla="*/ 10000 w 10000"/>
                <a:gd name="connsiteY106" fmla="*/ 2015 h 10000"/>
                <a:gd name="connsiteX107" fmla="*/ 10000 w 10000"/>
                <a:gd name="connsiteY107" fmla="*/ 1972 h 10000"/>
                <a:gd name="connsiteX108" fmla="*/ 10000 w 10000"/>
                <a:gd name="connsiteY108" fmla="*/ 1972 h 10000"/>
                <a:gd name="connsiteX109" fmla="*/ 10000 w 10000"/>
                <a:gd name="connsiteY109" fmla="*/ 1868 h 10000"/>
                <a:gd name="connsiteX110" fmla="*/ 9984 w 10000"/>
                <a:gd name="connsiteY110" fmla="*/ 1770 h 10000"/>
                <a:gd name="connsiteX111" fmla="*/ 9953 w 10000"/>
                <a:gd name="connsiteY111" fmla="*/ 1672 h 10000"/>
                <a:gd name="connsiteX112" fmla="*/ 9907 w 10000"/>
                <a:gd name="connsiteY112" fmla="*/ 1574 h 10000"/>
                <a:gd name="connsiteX113" fmla="*/ 9845 w 10000"/>
                <a:gd name="connsiteY113" fmla="*/ 1476 h 10000"/>
                <a:gd name="connsiteX114" fmla="*/ 9782 w 10000"/>
                <a:gd name="connsiteY114" fmla="*/ 1384 h 10000"/>
                <a:gd name="connsiteX115" fmla="*/ 9703 w 10000"/>
                <a:gd name="connsiteY115" fmla="*/ 1292 h 10000"/>
                <a:gd name="connsiteX116" fmla="*/ 9610 w 10000"/>
                <a:gd name="connsiteY116" fmla="*/ 1206 h 10000"/>
                <a:gd name="connsiteX117" fmla="*/ 9502 w 10000"/>
                <a:gd name="connsiteY117" fmla="*/ 1115 h 10000"/>
                <a:gd name="connsiteX118" fmla="*/ 9392 w 10000"/>
                <a:gd name="connsiteY118" fmla="*/ 1035 h 10000"/>
                <a:gd name="connsiteX119" fmla="*/ 9284 w 10000"/>
                <a:gd name="connsiteY119" fmla="*/ 949 h 10000"/>
                <a:gd name="connsiteX120" fmla="*/ 9143 w 10000"/>
                <a:gd name="connsiteY120" fmla="*/ 870 h 10000"/>
                <a:gd name="connsiteX121" fmla="*/ 9003 w 10000"/>
                <a:gd name="connsiteY121" fmla="*/ 796 h 10000"/>
                <a:gd name="connsiteX122" fmla="*/ 8863 w 10000"/>
                <a:gd name="connsiteY122" fmla="*/ 716 h 10000"/>
                <a:gd name="connsiteX123" fmla="*/ 8707 w 10000"/>
                <a:gd name="connsiteY123" fmla="*/ 649 h 10000"/>
                <a:gd name="connsiteX124" fmla="*/ 8536 w 10000"/>
                <a:gd name="connsiteY124" fmla="*/ 582 h 10000"/>
                <a:gd name="connsiteX125" fmla="*/ 8364 w 10000"/>
                <a:gd name="connsiteY125" fmla="*/ 514 h 10000"/>
                <a:gd name="connsiteX126" fmla="*/ 8178 w 10000"/>
                <a:gd name="connsiteY126" fmla="*/ 453 h 10000"/>
                <a:gd name="connsiteX127" fmla="*/ 7990 w 10000"/>
                <a:gd name="connsiteY127" fmla="*/ 392 h 10000"/>
                <a:gd name="connsiteX128" fmla="*/ 7788 w 10000"/>
                <a:gd name="connsiteY128" fmla="*/ 337 h 10000"/>
                <a:gd name="connsiteX129" fmla="*/ 7586 w 10000"/>
                <a:gd name="connsiteY129" fmla="*/ 288 h 10000"/>
                <a:gd name="connsiteX130" fmla="*/ 7382 w 10000"/>
                <a:gd name="connsiteY130" fmla="*/ 239 h 10000"/>
                <a:gd name="connsiteX131" fmla="*/ 7165 w 10000"/>
                <a:gd name="connsiteY131" fmla="*/ 196 h 10000"/>
                <a:gd name="connsiteX132" fmla="*/ 6947 w 10000"/>
                <a:gd name="connsiteY132" fmla="*/ 159 h 10000"/>
                <a:gd name="connsiteX133" fmla="*/ 6713 w 10000"/>
                <a:gd name="connsiteY133" fmla="*/ 122 h 10000"/>
                <a:gd name="connsiteX134" fmla="*/ 6480 w 10000"/>
                <a:gd name="connsiteY134" fmla="*/ 92 h 10000"/>
                <a:gd name="connsiteX135" fmla="*/ 6246 w 10000"/>
                <a:gd name="connsiteY135" fmla="*/ 61 h 10000"/>
                <a:gd name="connsiteX136" fmla="*/ 5997 w 10000"/>
                <a:gd name="connsiteY136" fmla="*/ 43 h 10000"/>
                <a:gd name="connsiteX137" fmla="*/ 5763 w 10000"/>
                <a:gd name="connsiteY137" fmla="*/ 24 h 10000"/>
                <a:gd name="connsiteX138" fmla="*/ 5514 w 10000"/>
                <a:gd name="connsiteY138" fmla="*/ 12 h 10000"/>
                <a:gd name="connsiteX139" fmla="*/ 5248 w 10000"/>
                <a:gd name="connsiteY139" fmla="*/ 6 h 10000"/>
                <a:gd name="connsiteX140" fmla="*/ 5000 w 10000"/>
                <a:gd name="connsiteY140" fmla="*/ 0 h 10000"/>
                <a:gd name="connsiteX141" fmla="*/ 5000 w 10000"/>
                <a:gd name="connsiteY141" fmla="*/ 0 h 10000"/>
                <a:gd name="connsiteX0" fmla="*/ 5000 w 10000"/>
                <a:gd name="connsiteY0" fmla="*/ 0 h 10000"/>
                <a:gd name="connsiteX1" fmla="*/ 5000 w 10000"/>
                <a:gd name="connsiteY1" fmla="*/ 0 h 10000"/>
                <a:gd name="connsiteX2" fmla="*/ 4641 w 10000"/>
                <a:gd name="connsiteY2" fmla="*/ 6 h 10000"/>
                <a:gd name="connsiteX3" fmla="*/ 4299 w 10000"/>
                <a:gd name="connsiteY3" fmla="*/ 18 h 10000"/>
                <a:gd name="connsiteX4" fmla="*/ 3956 w 10000"/>
                <a:gd name="connsiteY4" fmla="*/ 43 h 10000"/>
                <a:gd name="connsiteX5" fmla="*/ 3630 w 10000"/>
                <a:gd name="connsiteY5" fmla="*/ 80 h 10000"/>
                <a:gd name="connsiteX6" fmla="*/ 3302 w 10000"/>
                <a:gd name="connsiteY6" fmla="*/ 116 h 10000"/>
                <a:gd name="connsiteX7" fmla="*/ 2990 w 10000"/>
                <a:gd name="connsiteY7" fmla="*/ 165 h 10000"/>
                <a:gd name="connsiteX8" fmla="*/ 2695 w 10000"/>
                <a:gd name="connsiteY8" fmla="*/ 220 h 10000"/>
                <a:gd name="connsiteX9" fmla="*/ 2398 w 10000"/>
                <a:gd name="connsiteY9" fmla="*/ 288 h 10000"/>
                <a:gd name="connsiteX10" fmla="*/ 2118 w 10000"/>
                <a:gd name="connsiteY10" fmla="*/ 361 h 10000"/>
                <a:gd name="connsiteX11" fmla="*/ 1852 w 10000"/>
                <a:gd name="connsiteY11" fmla="*/ 435 h 10000"/>
                <a:gd name="connsiteX12" fmla="*/ 1604 w 10000"/>
                <a:gd name="connsiteY12" fmla="*/ 521 h 10000"/>
                <a:gd name="connsiteX13" fmla="*/ 1370 w 10000"/>
                <a:gd name="connsiteY13" fmla="*/ 612 h 10000"/>
                <a:gd name="connsiteX14" fmla="*/ 1152 w 10000"/>
                <a:gd name="connsiteY14" fmla="*/ 710 h 10000"/>
                <a:gd name="connsiteX15" fmla="*/ 950 w 10000"/>
                <a:gd name="connsiteY15" fmla="*/ 814 h 10000"/>
                <a:gd name="connsiteX16" fmla="*/ 762 w 10000"/>
                <a:gd name="connsiteY16" fmla="*/ 925 h 10000"/>
                <a:gd name="connsiteX17" fmla="*/ 592 w 10000"/>
                <a:gd name="connsiteY17" fmla="*/ 1035 h 10000"/>
                <a:gd name="connsiteX18" fmla="*/ 3723 w 10000"/>
                <a:gd name="connsiteY18" fmla="*/ 1035 h 10000"/>
                <a:gd name="connsiteX19" fmla="*/ 3723 w 10000"/>
                <a:gd name="connsiteY19" fmla="*/ 1035 h 10000"/>
                <a:gd name="connsiteX20" fmla="*/ 3878 w 10000"/>
                <a:gd name="connsiteY20" fmla="*/ 1004 h 10000"/>
                <a:gd name="connsiteX21" fmla="*/ 4019 w 10000"/>
                <a:gd name="connsiteY21" fmla="*/ 980 h 10000"/>
                <a:gd name="connsiteX22" fmla="*/ 4175 w 10000"/>
                <a:gd name="connsiteY22" fmla="*/ 961 h 10000"/>
                <a:gd name="connsiteX23" fmla="*/ 4331 w 10000"/>
                <a:gd name="connsiteY23" fmla="*/ 943 h 10000"/>
                <a:gd name="connsiteX24" fmla="*/ 4501 w 10000"/>
                <a:gd name="connsiteY24" fmla="*/ 931 h 10000"/>
                <a:gd name="connsiteX25" fmla="*/ 4657 w 10000"/>
                <a:gd name="connsiteY25" fmla="*/ 919 h 10000"/>
                <a:gd name="connsiteX26" fmla="*/ 4829 w 10000"/>
                <a:gd name="connsiteY26" fmla="*/ 912 h 10000"/>
                <a:gd name="connsiteX27" fmla="*/ 5000 w 10000"/>
                <a:gd name="connsiteY27" fmla="*/ 912 h 10000"/>
                <a:gd name="connsiteX28" fmla="*/ 5000 w 10000"/>
                <a:gd name="connsiteY28" fmla="*/ 912 h 10000"/>
                <a:gd name="connsiteX29" fmla="*/ 5264 w 10000"/>
                <a:gd name="connsiteY29" fmla="*/ 919 h 10000"/>
                <a:gd name="connsiteX30" fmla="*/ 5545 w 10000"/>
                <a:gd name="connsiteY30" fmla="*/ 931 h 10000"/>
                <a:gd name="connsiteX31" fmla="*/ 5794 w 10000"/>
                <a:gd name="connsiteY31" fmla="*/ 955 h 10000"/>
                <a:gd name="connsiteX32" fmla="*/ 6044 w 10000"/>
                <a:gd name="connsiteY32" fmla="*/ 992 h 10000"/>
                <a:gd name="connsiteX33" fmla="*/ 6277 w 10000"/>
                <a:gd name="connsiteY33" fmla="*/ 1041 h 10000"/>
                <a:gd name="connsiteX34" fmla="*/ 6496 w 10000"/>
                <a:gd name="connsiteY34" fmla="*/ 1090 h 10000"/>
                <a:gd name="connsiteX35" fmla="*/ 6713 w 10000"/>
                <a:gd name="connsiteY35" fmla="*/ 1151 h 10000"/>
                <a:gd name="connsiteX36" fmla="*/ 6900 w 10000"/>
                <a:gd name="connsiteY36" fmla="*/ 1219 h 10000"/>
                <a:gd name="connsiteX37" fmla="*/ 7072 w 10000"/>
                <a:gd name="connsiteY37" fmla="*/ 1298 h 10000"/>
                <a:gd name="connsiteX38" fmla="*/ 7227 w 10000"/>
                <a:gd name="connsiteY38" fmla="*/ 1378 h 10000"/>
                <a:gd name="connsiteX39" fmla="*/ 7367 w 10000"/>
                <a:gd name="connsiteY39" fmla="*/ 1464 h 10000"/>
                <a:gd name="connsiteX40" fmla="*/ 7476 w 10000"/>
                <a:gd name="connsiteY40" fmla="*/ 1555 h 10000"/>
                <a:gd name="connsiteX41" fmla="*/ 7570 w 10000"/>
                <a:gd name="connsiteY41" fmla="*/ 1653 h 10000"/>
                <a:gd name="connsiteX42" fmla="*/ 7632 w 10000"/>
                <a:gd name="connsiteY42" fmla="*/ 1758 h 10000"/>
                <a:gd name="connsiteX43" fmla="*/ 7679 w 10000"/>
                <a:gd name="connsiteY43" fmla="*/ 1862 h 10000"/>
                <a:gd name="connsiteX44" fmla="*/ 7694 w 10000"/>
                <a:gd name="connsiteY44" fmla="*/ 1972 h 10000"/>
                <a:gd name="connsiteX45" fmla="*/ 7694 w 10000"/>
                <a:gd name="connsiteY45" fmla="*/ 1972 h 10000"/>
                <a:gd name="connsiteX46" fmla="*/ 7679 w 10000"/>
                <a:gd name="connsiteY46" fmla="*/ 2070 h 10000"/>
                <a:gd name="connsiteX47" fmla="*/ 7648 w 10000"/>
                <a:gd name="connsiteY47" fmla="*/ 2162 h 10000"/>
                <a:gd name="connsiteX48" fmla="*/ 7601 w 10000"/>
                <a:gd name="connsiteY48" fmla="*/ 2260 h 10000"/>
                <a:gd name="connsiteX49" fmla="*/ 7539 w 10000"/>
                <a:gd name="connsiteY49" fmla="*/ 2352 h 10000"/>
                <a:gd name="connsiteX50" fmla="*/ 7445 w 10000"/>
                <a:gd name="connsiteY50" fmla="*/ 2443 h 10000"/>
                <a:gd name="connsiteX51" fmla="*/ 7351 w 10000"/>
                <a:gd name="connsiteY51" fmla="*/ 2535 h 10000"/>
                <a:gd name="connsiteX52" fmla="*/ 7227 w 10000"/>
                <a:gd name="connsiteY52" fmla="*/ 2621 h 10000"/>
                <a:gd name="connsiteX53" fmla="*/ 7088 w 10000"/>
                <a:gd name="connsiteY53" fmla="*/ 2713 h 10000"/>
                <a:gd name="connsiteX54" fmla="*/ 6947 w 10000"/>
                <a:gd name="connsiteY54" fmla="*/ 2799 h 10000"/>
                <a:gd name="connsiteX55" fmla="*/ 6776 w 10000"/>
                <a:gd name="connsiteY55" fmla="*/ 2884 h 10000"/>
                <a:gd name="connsiteX56" fmla="*/ 6604 w 10000"/>
                <a:gd name="connsiteY56" fmla="*/ 2970 h 10000"/>
                <a:gd name="connsiteX57" fmla="*/ 6403 w 10000"/>
                <a:gd name="connsiteY57" fmla="*/ 3056 h 10000"/>
                <a:gd name="connsiteX58" fmla="*/ 6199 w 10000"/>
                <a:gd name="connsiteY58" fmla="*/ 3135 h 10000"/>
                <a:gd name="connsiteX59" fmla="*/ 5981 w 10000"/>
                <a:gd name="connsiteY59" fmla="*/ 3221 h 10000"/>
                <a:gd name="connsiteX60" fmla="*/ 5498 w 10000"/>
                <a:gd name="connsiteY60" fmla="*/ 3380 h 10000"/>
                <a:gd name="connsiteX61" fmla="*/ 4984 w 10000"/>
                <a:gd name="connsiteY61" fmla="*/ 3539 h 10000"/>
                <a:gd name="connsiteX62" fmla="*/ 4424 w 10000"/>
                <a:gd name="connsiteY62" fmla="*/ 3699 h 10000"/>
                <a:gd name="connsiteX63" fmla="*/ 3847 w 10000"/>
                <a:gd name="connsiteY63" fmla="*/ 3852 h 10000"/>
                <a:gd name="connsiteX64" fmla="*/ 3224 w 10000"/>
                <a:gd name="connsiteY64" fmla="*/ 3999 h 10000"/>
                <a:gd name="connsiteX65" fmla="*/ 2586 w 10000"/>
                <a:gd name="connsiteY65" fmla="*/ 4152 h 10000"/>
                <a:gd name="connsiteX66" fmla="*/ 1915 w 10000"/>
                <a:gd name="connsiteY66" fmla="*/ 4299 h 10000"/>
                <a:gd name="connsiteX67" fmla="*/ 561 w 10000"/>
                <a:gd name="connsiteY67" fmla="*/ 4593 h 10000"/>
                <a:gd name="connsiteX68" fmla="*/ 0 w 10000"/>
                <a:gd name="connsiteY68" fmla="*/ 5101 h 10000"/>
                <a:gd name="connsiteX69" fmla="*/ 0 w 10000"/>
                <a:gd name="connsiteY69" fmla="*/ 9363 h 10000"/>
                <a:gd name="connsiteX70" fmla="*/ 0 w 10000"/>
                <a:gd name="connsiteY70" fmla="*/ 9363 h 10000"/>
                <a:gd name="connsiteX71" fmla="*/ 0 w 10000"/>
                <a:gd name="connsiteY71" fmla="*/ 9430 h 10000"/>
                <a:gd name="connsiteX72" fmla="*/ 31 w 10000"/>
                <a:gd name="connsiteY72" fmla="*/ 9492 h 10000"/>
                <a:gd name="connsiteX73" fmla="*/ 62 w 10000"/>
                <a:gd name="connsiteY73" fmla="*/ 9553 h 10000"/>
                <a:gd name="connsiteX74" fmla="*/ 124 w 10000"/>
                <a:gd name="connsiteY74" fmla="*/ 9614 h 10000"/>
                <a:gd name="connsiteX75" fmla="*/ 187 w 10000"/>
                <a:gd name="connsiteY75" fmla="*/ 9669 h 10000"/>
                <a:gd name="connsiteX76" fmla="*/ 264 w 10000"/>
                <a:gd name="connsiteY76" fmla="*/ 9718 h 10000"/>
                <a:gd name="connsiteX77" fmla="*/ 358 w 10000"/>
                <a:gd name="connsiteY77" fmla="*/ 9767 h 10000"/>
                <a:gd name="connsiteX78" fmla="*/ 467 w 10000"/>
                <a:gd name="connsiteY78" fmla="*/ 9816 h 10000"/>
                <a:gd name="connsiteX79" fmla="*/ 576 w 10000"/>
                <a:gd name="connsiteY79" fmla="*/ 9853 h 10000"/>
                <a:gd name="connsiteX80" fmla="*/ 700 w 10000"/>
                <a:gd name="connsiteY80" fmla="*/ 9890 h 10000"/>
                <a:gd name="connsiteX81" fmla="*/ 841 w 10000"/>
                <a:gd name="connsiteY81" fmla="*/ 9927 h 10000"/>
                <a:gd name="connsiteX82" fmla="*/ 981 w 10000"/>
                <a:gd name="connsiteY82" fmla="*/ 9951 h 10000"/>
                <a:gd name="connsiteX83" fmla="*/ 1136 w 10000"/>
                <a:gd name="connsiteY83" fmla="*/ 9976 h 10000"/>
                <a:gd name="connsiteX84" fmla="*/ 1292 w 10000"/>
                <a:gd name="connsiteY84" fmla="*/ 9988 h 10000"/>
                <a:gd name="connsiteX85" fmla="*/ 1448 w 10000"/>
                <a:gd name="connsiteY85" fmla="*/ 10000 h 10000"/>
                <a:gd name="connsiteX86" fmla="*/ 1620 w 10000"/>
                <a:gd name="connsiteY86" fmla="*/ 10000 h 10000"/>
                <a:gd name="connsiteX87" fmla="*/ 8380 w 10000"/>
                <a:gd name="connsiteY87" fmla="*/ 10000 h 10000"/>
                <a:gd name="connsiteX88" fmla="*/ 8380 w 10000"/>
                <a:gd name="connsiteY88" fmla="*/ 10000 h 10000"/>
                <a:gd name="connsiteX89" fmla="*/ 8536 w 10000"/>
                <a:gd name="connsiteY89" fmla="*/ 10000 h 10000"/>
                <a:gd name="connsiteX90" fmla="*/ 8707 w 10000"/>
                <a:gd name="connsiteY90" fmla="*/ 9988 h 10000"/>
                <a:gd name="connsiteX91" fmla="*/ 8863 w 10000"/>
                <a:gd name="connsiteY91" fmla="*/ 9976 h 10000"/>
                <a:gd name="connsiteX92" fmla="*/ 9003 w 10000"/>
                <a:gd name="connsiteY92" fmla="*/ 9951 h 10000"/>
                <a:gd name="connsiteX93" fmla="*/ 9143 w 10000"/>
                <a:gd name="connsiteY93" fmla="*/ 9927 h 10000"/>
                <a:gd name="connsiteX94" fmla="*/ 9284 w 10000"/>
                <a:gd name="connsiteY94" fmla="*/ 9890 h 10000"/>
                <a:gd name="connsiteX95" fmla="*/ 9408 w 10000"/>
                <a:gd name="connsiteY95" fmla="*/ 9853 h 10000"/>
                <a:gd name="connsiteX96" fmla="*/ 9517 w 10000"/>
                <a:gd name="connsiteY96" fmla="*/ 9816 h 10000"/>
                <a:gd name="connsiteX97" fmla="*/ 9626 w 10000"/>
                <a:gd name="connsiteY97" fmla="*/ 9767 h 10000"/>
                <a:gd name="connsiteX98" fmla="*/ 9719 w 10000"/>
                <a:gd name="connsiteY98" fmla="*/ 9718 h 10000"/>
                <a:gd name="connsiteX99" fmla="*/ 9797 w 10000"/>
                <a:gd name="connsiteY99" fmla="*/ 9669 h 10000"/>
                <a:gd name="connsiteX100" fmla="*/ 9876 w 10000"/>
                <a:gd name="connsiteY100" fmla="*/ 9614 h 10000"/>
                <a:gd name="connsiteX101" fmla="*/ 9922 w 10000"/>
                <a:gd name="connsiteY101" fmla="*/ 9553 h 10000"/>
                <a:gd name="connsiteX102" fmla="*/ 9969 w 10000"/>
                <a:gd name="connsiteY102" fmla="*/ 9492 h 10000"/>
                <a:gd name="connsiteX103" fmla="*/ 9984 w 10000"/>
                <a:gd name="connsiteY103" fmla="*/ 9430 h 10000"/>
                <a:gd name="connsiteX104" fmla="*/ 10000 w 10000"/>
                <a:gd name="connsiteY104" fmla="*/ 9363 h 10000"/>
                <a:gd name="connsiteX105" fmla="*/ 10000 w 10000"/>
                <a:gd name="connsiteY105" fmla="*/ 2015 h 10000"/>
                <a:gd name="connsiteX106" fmla="*/ 10000 w 10000"/>
                <a:gd name="connsiteY106" fmla="*/ 2015 h 10000"/>
                <a:gd name="connsiteX107" fmla="*/ 10000 w 10000"/>
                <a:gd name="connsiteY107" fmla="*/ 1972 h 10000"/>
                <a:gd name="connsiteX108" fmla="*/ 10000 w 10000"/>
                <a:gd name="connsiteY108" fmla="*/ 1972 h 10000"/>
                <a:gd name="connsiteX109" fmla="*/ 10000 w 10000"/>
                <a:gd name="connsiteY109" fmla="*/ 1868 h 10000"/>
                <a:gd name="connsiteX110" fmla="*/ 9984 w 10000"/>
                <a:gd name="connsiteY110" fmla="*/ 1770 h 10000"/>
                <a:gd name="connsiteX111" fmla="*/ 9953 w 10000"/>
                <a:gd name="connsiteY111" fmla="*/ 1672 h 10000"/>
                <a:gd name="connsiteX112" fmla="*/ 9907 w 10000"/>
                <a:gd name="connsiteY112" fmla="*/ 1574 h 10000"/>
                <a:gd name="connsiteX113" fmla="*/ 9845 w 10000"/>
                <a:gd name="connsiteY113" fmla="*/ 1476 h 10000"/>
                <a:gd name="connsiteX114" fmla="*/ 9782 w 10000"/>
                <a:gd name="connsiteY114" fmla="*/ 1384 h 10000"/>
                <a:gd name="connsiteX115" fmla="*/ 9703 w 10000"/>
                <a:gd name="connsiteY115" fmla="*/ 1292 h 10000"/>
                <a:gd name="connsiteX116" fmla="*/ 9610 w 10000"/>
                <a:gd name="connsiteY116" fmla="*/ 1206 h 10000"/>
                <a:gd name="connsiteX117" fmla="*/ 9502 w 10000"/>
                <a:gd name="connsiteY117" fmla="*/ 1115 h 10000"/>
                <a:gd name="connsiteX118" fmla="*/ 9392 w 10000"/>
                <a:gd name="connsiteY118" fmla="*/ 1035 h 10000"/>
                <a:gd name="connsiteX119" fmla="*/ 9284 w 10000"/>
                <a:gd name="connsiteY119" fmla="*/ 949 h 10000"/>
                <a:gd name="connsiteX120" fmla="*/ 9143 w 10000"/>
                <a:gd name="connsiteY120" fmla="*/ 870 h 10000"/>
                <a:gd name="connsiteX121" fmla="*/ 9003 w 10000"/>
                <a:gd name="connsiteY121" fmla="*/ 796 h 10000"/>
                <a:gd name="connsiteX122" fmla="*/ 8863 w 10000"/>
                <a:gd name="connsiteY122" fmla="*/ 716 h 10000"/>
                <a:gd name="connsiteX123" fmla="*/ 8707 w 10000"/>
                <a:gd name="connsiteY123" fmla="*/ 649 h 10000"/>
                <a:gd name="connsiteX124" fmla="*/ 8536 w 10000"/>
                <a:gd name="connsiteY124" fmla="*/ 582 h 10000"/>
                <a:gd name="connsiteX125" fmla="*/ 8364 w 10000"/>
                <a:gd name="connsiteY125" fmla="*/ 514 h 10000"/>
                <a:gd name="connsiteX126" fmla="*/ 8178 w 10000"/>
                <a:gd name="connsiteY126" fmla="*/ 453 h 10000"/>
                <a:gd name="connsiteX127" fmla="*/ 7990 w 10000"/>
                <a:gd name="connsiteY127" fmla="*/ 392 h 10000"/>
                <a:gd name="connsiteX128" fmla="*/ 7788 w 10000"/>
                <a:gd name="connsiteY128" fmla="*/ 337 h 10000"/>
                <a:gd name="connsiteX129" fmla="*/ 7586 w 10000"/>
                <a:gd name="connsiteY129" fmla="*/ 288 h 10000"/>
                <a:gd name="connsiteX130" fmla="*/ 7382 w 10000"/>
                <a:gd name="connsiteY130" fmla="*/ 239 h 10000"/>
                <a:gd name="connsiteX131" fmla="*/ 7165 w 10000"/>
                <a:gd name="connsiteY131" fmla="*/ 196 h 10000"/>
                <a:gd name="connsiteX132" fmla="*/ 6947 w 10000"/>
                <a:gd name="connsiteY132" fmla="*/ 159 h 10000"/>
                <a:gd name="connsiteX133" fmla="*/ 6713 w 10000"/>
                <a:gd name="connsiteY133" fmla="*/ 122 h 10000"/>
                <a:gd name="connsiteX134" fmla="*/ 6480 w 10000"/>
                <a:gd name="connsiteY134" fmla="*/ 92 h 10000"/>
                <a:gd name="connsiteX135" fmla="*/ 6246 w 10000"/>
                <a:gd name="connsiteY135" fmla="*/ 61 h 10000"/>
                <a:gd name="connsiteX136" fmla="*/ 5997 w 10000"/>
                <a:gd name="connsiteY136" fmla="*/ 43 h 10000"/>
                <a:gd name="connsiteX137" fmla="*/ 5763 w 10000"/>
                <a:gd name="connsiteY137" fmla="*/ 24 h 10000"/>
                <a:gd name="connsiteX138" fmla="*/ 5514 w 10000"/>
                <a:gd name="connsiteY138" fmla="*/ 12 h 10000"/>
                <a:gd name="connsiteX139" fmla="*/ 5248 w 10000"/>
                <a:gd name="connsiteY139" fmla="*/ 6 h 10000"/>
                <a:gd name="connsiteX140" fmla="*/ 5000 w 10000"/>
                <a:gd name="connsiteY140" fmla="*/ 0 h 10000"/>
                <a:gd name="connsiteX141" fmla="*/ 5000 w 10000"/>
                <a:gd name="connsiteY141"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10000" h="10000">
                  <a:moveTo>
                    <a:pt x="5000" y="0"/>
                  </a:moveTo>
                  <a:lnTo>
                    <a:pt x="5000" y="0"/>
                  </a:lnTo>
                  <a:lnTo>
                    <a:pt x="4641" y="6"/>
                  </a:lnTo>
                  <a:lnTo>
                    <a:pt x="4299" y="18"/>
                  </a:lnTo>
                  <a:lnTo>
                    <a:pt x="3956" y="43"/>
                  </a:lnTo>
                  <a:lnTo>
                    <a:pt x="3630" y="80"/>
                  </a:lnTo>
                  <a:lnTo>
                    <a:pt x="3302" y="116"/>
                  </a:lnTo>
                  <a:lnTo>
                    <a:pt x="2990" y="165"/>
                  </a:lnTo>
                  <a:lnTo>
                    <a:pt x="2695" y="220"/>
                  </a:lnTo>
                  <a:lnTo>
                    <a:pt x="2398" y="288"/>
                  </a:lnTo>
                  <a:lnTo>
                    <a:pt x="2118" y="361"/>
                  </a:lnTo>
                  <a:lnTo>
                    <a:pt x="1852" y="435"/>
                  </a:lnTo>
                  <a:lnTo>
                    <a:pt x="1604" y="521"/>
                  </a:lnTo>
                  <a:lnTo>
                    <a:pt x="1370" y="612"/>
                  </a:lnTo>
                  <a:lnTo>
                    <a:pt x="1152" y="710"/>
                  </a:lnTo>
                  <a:lnTo>
                    <a:pt x="950" y="814"/>
                  </a:lnTo>
                  <a:lnTo>
                    <a:pt x="762" y="925"/>
                  </a:lnTo>
                  <a:lnTo>
                    <a:pt x="592" y="1035"/>
                  </a:lnTo>
                  <a:lnTo>
                    <a:pt x="3723" y="1035"/>
                  </a:lnTo>
                  <a:lnTo>
                    <a:pt x="3723" y="1035"/>
                  </a:lnTo>
                  <a:lnTo>
                    <a:pt x="3878" y="1004"/>
                  </a:lnTo>
                  <a:lnTo>
                    <a:pt x="4019" y="980"/>
                  </a:lnTo>
                  <a:lnTo>
                    <a:pt x="4175" y="961"/>
                  </a:lnTo>
                  <a:lnTo>
                    <a:pt x="4331" y="943"/>
                  </a:lnTo>
                  <a:lnTo>
                    <a:pt x="4501" y="931"/>
                  </a:lnTo>
                  <a:lnTo>
                    <a:pt x="4657" y="919"/>
                  </a:lnTo>
                  <a:lnTo>
                    <a:pt x="4829" y="912"/>
                  </a:lnTo>
                  <a:lnTo>
                    <a:pt x="5000" y="912"/>
                  </a:lnTo>
                  <a:lnTo>
                    <a:pt x="5000" y="912"/>
                  </a:lnTo>
                  <a:lnTo>
                    <a:pt x="5264" y="919"/>
                  </a:lnTo>
                  <a:lnTo>
                    <a:pt x="5545" y="931"/>
                  </a:lnTo>
                  <a:lnTo>
                    <a:pt x="5794" y="955"/>
                  </a:lnTo>
                  <a:lnTo>
                    <a:pt x="6044" y="992"/>
                  </a:lnTo>
                  <a:lnTo>
                    <a:pt x="6277" y="1041"/>
                  </a:lnTo>
                  <a:lnTo>
                    <a:pt x="6496" y="1090"/>
                  </a:lnTo>
                  <a:lnTo>
                    <a:pt x="6713" y="1151"/>
                  </a:lnTo>
                  <a:lnTo>
                    <a:pt x="6900" y="1219"/>
                  </a:lnTo>
                  <a:lnTo>
                    <a:pt x="7072" y="1298"/>
                  </a:lnTo>
                  <a:lnTo>
                    <a:pt x="7227" y="1378"/>
                  </a:lnTo>
                  <a:lnTo>
                    <a:pt x="7367" y="1464"/>
                  </a:lnTo>
                  <a:lnTo>
                    <a:pt x="7476" y="1555"/>
                  </a:lnTo>
                  <a:cubicBezTo>
                    <a:pt x="7508" y="1588"/>
                    <a:pt x="7539" y="1620"/>
                    <a:pt x="7570" y="1653"/>
                  </a:cubicBezTo>
                  <a:cubicBezTo>
                    <a:pt x="7591" y="1688"/>
                    <a:pt x="7611" y="1723"/>
                    <a:pt x="7632" y="1758"/>
                  </a:cubicBezTo>
                  <a:cubicBezTo>
                    <a:pt x="7648" y="1793"/>
                    <a:pt x="7663" y="1827"/>
                    <a:pt x="7679" y="1862"/>
                  </a:cubicBezTo>
                  <a:cubicBezTo>
                    <a:pt x="7684" y="1899"/>
                    <a:pt x="7689" y="1935"/>
                    <a:pt x="7694" y="1972"/>
                  </a:cubicBezTo>
                  <a:lnTo>
                    <a:pt x="7694" y="1972"/>
                  </a:lnTo>
                  <a:cubicBezTo>
                    <a:pt x="7689" y="2005"/>
                    <a:pt x="7684" y="2037"/>
                    <a:pt x="7679" y="2070"/>
                  </a:cubicBezTo>
                  <a:cubicBezTo>
                    <a:pt x="7669" y="2101"/>
                    <a:pt x="7658" y="2131"/>
                    <a:pt x="7648" y="2162"/>
                  </a:cubicBezTo>
                  <a:cubicBezTo>
                    <a:pt x="7632" y="2195"/>
                    <a:pt x="7617" y="2227"/>
                    <a:pt x="7601" y="2260"/>
                  </a:cubicBezTo>
                  <a:lnTo>
                    <a:pt x="7539" y="2352"/>
                  </a:lnTo>
                  <a:lnTo>
                    <a:pt x="7445" y="2443"/>
                  </a:lnTo>
                  <a:cubicBezTo>
                    <a:pt x="7414" y="2474"/>
                    <a:pt x="7382" y="2504"/>
                    <a:pt x="7351" y="2535"/>
                  </a:cubicBezTo>
                  <a:cubicBezTo>
                    <a:pt x="7310" y="2564"/>
                    <a:pt x="7268" y="2592"/>
                    <a:pt x="7227" y="2621"/>
                  </a:cubicBezTo>
                  <a:cubicBezTo>
                    <a:pt x="7181" y="2652"/>
                    <a:pt x="7134" y="2682"/>
                    <a:pt x="7088" y="2713"/>
                  </a:cubicBezTo>
                  <a:lnTo>
                    <a:pt x="6947" y="2799"/>
                  </a:lnTo>
                  <a:lnTo>
                    <a:pt x="6776" y="2884"/>
                  </a:lnTo>
                  <a:lnTo>
                    <a:pt x="6604" y="2970"/>
                  </a:lnTo>
                  <a:lnTo>
                    <a:pt x="6403" y="3056"/>
                  </a:lnTo>
                  <a:lnTo>
                    <a:pt x="6199" y="3135"/>
                  </a:lnTo>
                  <a:lnTo>
                    <a:pt x="5981" y="3221"/>
                  </a:lnTo>
                  <a:lnTo>
                    <a:pt x="5498" y="3380"/>
                  </a:lnTo>
                  <a:lnTo>
                    <a:pt x="4984" y="3539"/>
                  </a:lnTo>
                  <a:lnTo>
                    <a:pt x="4424" y="3699"/>
                  </a:lnTo>
                  <a:lnTo>
                    <a:pt x="3847" y="3852"/>
                  </a:lnTo>
                  <a:lnTo>
                    <a:pt x="3224" y="3999"/>
                  </a:lnTo>
                  <a:lnTo>
                    <a:pt x="2586" y="4152"/>
                  </a:lnTo>
                  <a:lnTo>
                    <a:pt x="1915" y="4299"/>
                  </a:lnTo>
                  <a:lnTo>
                    <a:pt x="561" y="4593"/>
                  </a:lnTo>
                  <a:cubicBezTo>
                    <a:pt x="148" y="4718"/>
                    <a:pt x="0" y="4770"/>
                    <a:pt x="0" y="5101"/>
                  </a:cubicBezTo>
                  <a:lnTo>
                    <a:pt x="0" y="9363"/>
                  </a:lnTo>
                  <a:lnTo>
                    <a:pt x="0" y="9363"/>
                  </a:lnTo>
                  <a:lnTo>
                    <a:pt x="0" y="9430"/>
                  </a:lnTo>
                  <a:cubicBezTo>
                    <a:pt x="10" y="9451"/>
                    <a:pt x="21" y="9471"/>
                    <a:pt x="31" y="9492"/>
                  </a:cubicBezTo>
                  <a:cubicBezTo>
                    <a:pt x="41" y="9512"/>
                    <a:pt x="52" y="9533"/>
                    <a:pt x="62" y="9553"/>
                  </a:cubicBezTo>
                  <a:cubicBezTo>
                    <a:pt x="83" y="9573"/>
                    <a:pt x="103" y="9594"/>
                    <a:pt x="124" y="9614"/>
                  </a:cubicBezTo>
                  <a:cubicBezTo>
                    <a:pt x="145" y="9632"/>
                    <a:pt x="166" y="9651"/>
                    <a:pt x="187" y="9669"/>
                  </a:cubicBezTo>
                  <a:cubicBezTo>
                    <a:pt x="213" y="9685"/>
                    <a:pt x="238" y="9702"/>
                    <a:pt x="264" y="9718"/>
                  </a:cubicBezTo>
                  <a:cubicBezTo>
                    <a:pt x="296" y="9734"/>
                    <a:pt x="327" y="9751"/>
                    <a:pt x="358" y="9767"/>
                  </a:cubicBezTo>
                  <a:lnTo>
                    <a:pt x="467" y="9816"/>
                  </a:lnTo>
                  <a:lnTo>
                    <a:pt x="576" y="9853"/>
                  </a:lnTo>
                  <a:lnTo>
                    <a:pt x="700" y="9890"/>
                  </a:lnTo>
                  <a:lnTo>
                    <a:pt x="841" y="9927"/>
                  </a:lnTo>
                  <a:lnTo>
                    <a:pt x="981" y="9951"/>
                  </a:lnTo>
                  <a:lnTo>
                    <a:pt x="1136" y="9976"/>
                  </a:lnTo>
                  <a:lnTo>
                    <a:pt x="1292" y="9988"/>
                  </a:lnTo>
                  <a:lnTo>
                    <a:pt x="1448" y="10000"/>
                  </a:lnTo>
                  <a:lnTo>
                    <a:pt x="1620" y="10000"/>
                  </a:lnTo>
                  <a:lnTo>
                    <a:pt x="8380" y="10000"/>
                  </a:lnTo>
                  <a:lnTo>
                    <a:pt x="8380" y="10000"/>
                  </a:lnTo>
                  <a:lnTo>
                    <a:pt x="8536" y="10000"/>
                  </a:lnTo>
                  <a:lnTo>
                    <a:pt x="8707" y="9988"/>
                  </a:lnTo>
                  <a:lnTo>
                    <a:pt x="8863" y="9976"/>
                  </a:lnTo>
                  <a:lnTo>
                    <a:pt x="9003" y="9951"/>
                  </a:lnTo>
                  <a:lnTo>
                    <a:pt x="9143" y="9927"/>
                  </a:lnTo>
                  <a:lnTo>
                    <a:pt x="9284" y="9890"/>
                  </a:lnTo>
                  <a:lnTo>
                    <a:pt x="9408" y="9853"/>
                  </a:lnTo>
                  <a:lnTo>
                    <a:pt x="9517" y="9816"/>
                  </a:lnTo>
                  <a:lnTo>
                    <a:pt x="9626" y="9767"/>
                  </a:lnTo>
                  <a:cubicBezTo>
                    <a:pt x="9657" y="9751"/>
                    <a:pt x="9688" y="9734"/>
                    <a:pt x="9719" y="9718"/>
                  </a:cubicBezTo>
                  <a:cubicBezTo>
                    <a:pt x="9746" y="9702"/>
                    <a:pt x="9771" y="9685"/>
                    <a:pt x="9797" y="9669"/>
                  </a:cubicBezTo>
                  <a:lnTo>
                    <a:pt x="9876" y="9614"/>
                  </a:lnTo>
                  <a:lnTo>
                    <a:pt x="9922" y="9553"/>
                  </a:lnTo>
                  <a:cubicBezTo>
                    <a:pt x="9938" y="9533"/>
                    <a:pt x="9953" y="9512"/>
                    <a:pt x="9969" y="9492"/>
                  </a:cubicBezTo>
                  <a:cubicBezTo>
                    <a:pt x="9974" y="9471"/>
                    <a:pt x="9979" y="9451"/>
                    <a:pt x="9984" y="9430"/>
                  </a:cubicBezTo>
                  <a:cubicBezTo>
                    <a:pt x="9989" y="9408"/>
                    <a:pt x="9995" y="9385"/>
                    <a:pt x="10000" y="9363"/>
                  </a:cubicBezTo>
                  <a:lnTo>
                    <a:pt x="10000" y="2015"/>
                  </a:lnTo>
                  <a:lnTo>
                    <a:pt x="10000" y="2015"/>
                  </a:lnTo>
                  <a:lnTo>
                    <a:pt x="10000" y="1972"/>
                  </a:lnTo>
                  <a:lnTo>
                    <a:pt x="10000" y="1972"/>
                  </a:lnTo>
                  <a:lnTo>
                    <a:pt x="10000" y="1868"/>
                  </a:lnTo>
                  <a:cubicBezTo>
                    <a:pt x="9995" y="1835"/>
                    <a:pt x="9989" y="1803"/>
                    <a:pt x="9984" y="1770"/>
                  </a:cubicBezTo>
                  <a:cubicBezTo>
                    <a:pt x="9974" y="1737"/>
                    <a:pt x="9963" y="1705"/>
                    <a:pt x="9953" y="1672"/>
                  </a:cubicBezTo>
                  <a:cubicBezTo>
                    <a:pt x="9938" y="1639"/>
                    <a:pt x="9922" y="1607"/>
                    <a:pt x="9907" y="1574"/>
                  </a:cubicBezTo>
                  <a:lnTo>
                    <a:pt x="9845" y="1476"/>
                  </a:lnTo>
                  <a:cubicBezTo>
                    <a:pt x="9824" y="1445"/>
                    <a:pt x="9803" y="1415"/>
                    <a:pt x="9782" y="1384"/>
                  </a:cubicBezTo>
                  <a:cubicBezTo>
                    <a:pt x="9756" y="1353"/>
                    <a:pt x="9730" y="1323"/>
                    <a:pt x="9703" y="1292"/>
                  </a:cubicBezTo>
                  <a:cubicBezTo>
                    <a:pt x="9672" y="1263"/>
                    <a:pt x="9641" y="1235"/>
                    <a:pt x="9610" y="1206"/>
                  </a:cubicBezTo>
                  <a:lnTo>
                    <a:pt x="9502" y="1115"/>
                  </a:lnTo>
                  <a:cubicBezTo>
                    <a:pt x="9465" y="1088"/>
                    <a:pt x="9428" y="1062"/>
                    <a:pt x="9392" y="1035"/>
                  </a:cubicBezTo>
                  <a:lnTo>
                    <a:pt x="9284" y="949"/>
                  </a:lnTo>
                  <a:lnTo>
                    <a:pt x="9143" y="870"/>
                  </a:lnTo>
                  <a:lnTo>
                    <a:pt x="9003" y="796"/>
                  </a:lnTo>
                  <a:lnTo>
                    <a:pt x="8863" y="716"/>
                  </a:lnTo>
                  <a:lnTo>
                    <a:pt x="8707" y="649"/>
                  </a:lnTo>
                  <a:lnTo>
                    <a:pt x="8536" y="582"/>
                  </a:lnTo>
                  <a:lnTo>
                    <a:pt x="8364" y="514"/>
                  </a:lnTo>
                  <a:lnTo>
                    <a:pt x="8178" y="453"/>
                  </a:lnTo>
                  <a:lnTo>
                    <a:pt x="7990" y="392"/>
                  </a:lnTo>
                  <a:lnTo>
                    <a:pt x="7788" y="337"/>
                  </a:lnTo>
                  <a:lnTo>
                    <a:pt x="7586" y="288"/>
                  </a:lnTo>
                  <a:lnTo>
                    <a:pt x="7382" y="239"/>
                  </a:lnTo>
                  <a:lnTo>
                    <a:pt x="7165" y="196"/>
                  </a:lnTo>
                  <a:lnTo>
                    <a:pt x="6947" y="159"/>
                  </a:lnTo>
                  <a:lnTo>
                    <a:pt x="6713" y="122"/>
                  </a:lnTo>
                  <a:lnTo>
                    <a:pt x="6480" y="92"/>
                  </a:lnTo>
                  <a:lnTo>
                    <a:pt x="6246" y="61"/>
                  </a:lnTo>
                  <a:lnTo>
                    <a:pt x="5997" y="43"/>
                  </a:lnTo>
                  <a:lnTo>
                    <a:pt x="5763" y="24"/>
                  </a:lnTo>
                  <a:lnTo>
                    <a:pt x="5514" y="12"/>
                  </a:lnTo>
                  <a:lnTo>
                    <a:pt x="5248" y="6"/>
                  </a:lnTo>
                  <a:lnTo>
                    <a:pt x="5000" y="0"/>
                  </a:lnTo>
                  <a:lnTo>
                    <a:pt x="5000" y="0"/>
                  </a:lnTo>
                  <a:close/>
                </a:path>
              </a:pathLst>
            </a:custGeom>
            <a:solidFill>
              <a:srgbClr val="EB8C00"/>
            </a:solidFill>
            <a:ln>
              <a:noFill/>
            </a:ln>
          </p:spPr>
          <p:txBody>
            <a:bodyPr vert="horz" wrap="square" lIns="68580" tIns="34290" rIns="68580" bIns="34290" numCol="1" anchor="t" anchorCtr="0" compatLnSpc="1">
              <a:prstTxWarp prst="textNoShape">
                <a:avLst/>
              </a:prstTxWarp>
            </a:bodyPr>
            <a:lstStyle/>
            <a:p>
              <a:endParaRPr lang="en-US" sz="1350" dirty="0"/>
            </a:p>
          </p:txBody>
        </p:sp>
        <p:sp>
          <p:nvSpPr>
            <p:cNvPr id="118" name="Freeform 11"/>
            <p:cNvSpPr>
              <a:spLocks/>
            </p:cNvSpPr>
            <p:nvPr/>
          </p:nvSpPr>
          <p:spPr bwMode="auto">
            <a:xfrm>
              <a:off x="7384372" y="2052675"/>
              <a:ext cx="1634217" cy="4359944"/>
            </a:xfrm>
            <a:custGeom>
              <a:avLst/>
              <a:gdLst>
                <a:gd name="T0" fmla="*/ 322 w 658"/>
                <a:gd name="T1" fmla="*/ 0 h 1862"/>
                <a:gd name="T2" fmla="*/ 264 w 658"/>
                <a:gd name="T3" fmla="*/ 8 h 1862"/>
                <a:gd name="T4" fmla="*/ 206 w 658"/>
                <a:gd name="T5" fmla="*/ 24 h 1862"/>
                <a:gd name="T6" fmla="*/ 162 w 658"/>
                <a:gd name="T7" fmla="*/ 44 h 1862"/>
                <a:gd name="T8" fmla="*/ 120 w 658"/>
                <a:gd name="T9" fmla="*/ 70 h 1862"/>
                <a:gd name="T10" fmla="*/ 80 w 658"/>
                <a:gd name="T11" fmla="*/ 108 h 1862"/>
                <a:gd name="T12" fmla="*/ 294 w 658"/>
                <a:gd name="T13" fmla="*/ 130 h 1862"/>
                <a:gd name="T14" fmla="*/ 322 w 658"/>
                <a:gd name="T15" fmla="*/ 128 h 1862"/>
                <a:gd name="T16" fmla="*/ 344 w 658"/>
                <a:gd name="T17" fmla="*/ 130 h 1862"/>
                <a:gd name="T18" fmla="*/ 386 w 658"/>
                <a:gd name="T19" fmla="*/ 140 h 1862"/>
                <a:gd name="T20" fmla="*/ 424 w 658"/>
                <a:gd name="T21" fmla="*/ 158 h 1862"/>
                <a:gd name="T22" fmla="*/ 458 w 658"/>
                <a:gd name="T23" fmla="*/ 184 h 1862"/>
                <a:gd name="T24" fmla="*/ 486 w 658"/>
                <a:gd name="T25" fmla="*/ 216 h 1862"/>
                <a:gd name="T26" fmla="*/ 508 w 658"/>
                <a:gd name="T27" fmla="*/ 252 h 1862"/>
                <a:gd name="T28" fmla="*/ 520 w 658"/>
                <a:gd name="T29" fmla="*/ 292 h 1862"/>
                <a:gd name="T30" fmla="*/ 524 w 658"/>
                <a:gd name="T31" fmla="*/ 336 h 1862"/>
                <a:gd name="T32" fmla="*/ 522 w 658"/>
                <a:gd name="T33" fmla="*/ 358 h 1862"/>
                <a:gd name="T34" fmla="*/ 506 w 658"/>
                <a:gd name="T35" fmla="*/ 410 h 1862"/>
                <a:gd name="T36" fmla="*/ 482 w 658"/>
                <a:gd name="T37" fmla="*/ 456 h 1862"/>
                <a:gd name="T38" fmla="*/ 452 w 658"/>
                <a:gd name="T39" fmla="*/ 496 h 1862"/>
                <a:gd name="T40" fmla="*/ 414 w 658"/>
                <a:gd name="T41" fmla="*/ 528 h 1862"/>
                <a:gd name="T42" fmla="*/ 372 w 658"/>
                <a:gd name="T43" fmla="*/ 556 h 1862"/>
                <a:gd name="T44" fmla="*/ 328 w 658"/>
                <a:gd name="T45" fmla="*/ 580 h 1862"/>
                <a:gd name="T46" fmla="*/ 238 w 658"/>
                <a:gd name="T47" fmla="*/ 612 h 1862"/>
                <a:gd name="T48" fmla="*/ 216 w 658"/>
                <a:gd name="T49" fmla="*/ 618 h 1862"/>
                <a:gd name="T50" fmla="*/ 174 w 658"/>
                <a:gd name="T51" fmla="*/ 636 h 1862"/>
                <a:gd name="T52" fmla="*/ 132 w 658"/>
                <a:gd name="T53" fmla="*/ 656 h 1862"/>
                <a:gd name="T54" fmla="*/ 94 w 658"/>
                <a:gd name="T55" fmla="*/ 684 h 1862"/>
                <a:gd name="T56" fmla="*/ 60 w 658"/>
                <a:gd name="T57" fmla="*/ 714 h 1862"/>
                <a:gd name="T58" fmla="*/ 32 w 658"/>
                <a:gd name="T59" fmla="*/ 750 h 1862"/>
                <a:gd name="T60" fmla="*/ 12 w 658"/>
                <a:gd name="T61" fmla="*/ 792 h 1862"/>
                <a:gd name="T62" fmla="*/ 2 w 658"/>
                <a:gd name="T63" fmla="*/ 836 h 1862"/>
                <a:gd name="T64" fmla="*/ 0 w 658"/>
                <a:gd name="T65" fmla="*/ 1808 h 1862"/>
                <a:gd name="T66" fmla="*/ 2 w 658"/>
                <a:gd name="T67" fmla="*/ 1820 h 1862"/>
                <a:gd name="T68" fmla="*/ 10 w 658"/>
                <a:gd name="T69" fmla="*/ 1838 h 1862"/>
                <a:gd name="T70" fmla="*/ 24 w 658"/>
                <a:gd name="T71" fmla="*/ 1854 h 1862"/>
                <a:gd name="T72" fmla="*/ 42 w 658"/>
                <a:gd name="T73" fmla="*/ 1862 h 1862"/>
                <a:gd name="T74" fmla="*/ 604 w 658"/>
                <a:gd name="T75" fmla="*/ 1862 h 1862"/>
                <a:gd name="T76" fmla="*/ 616 w 658"/>
                <a:gd name="T77" fmla="*/ 1862 h 1862"/>
                <a:gd name="T78" fmla="*/ 634 w 658"/>
                <a:gd name="T79" fmla="*/ 1854 h 1862"/>
                <a:gd name="T80" fmla="*/ 650 w 658"/>
                <a:gd name="T81" fmla="*/ 1838 h 1862"/>
                <a:gd name="T82" fmla="*/ 658 w 658"/>
                <a:gd name="T83" fmla="*/ 1820 h 1862"/>
                <a:gd name="T84" fmla="*/ 658 w 658"/>
                <a:gd name="T85" fmla="*/ 860 h 1862"/>
                <a:gd name="T86" fmla="*/ 658 w 658"/>
                <a:gd name="T87" fmla="*/ 326 h 1862"/>
                <a:gd name="T88" fmla="*/ 650 w 658"/>
                <a:gd name="T89" fmla="*/ 276 h 1862"/>
                <a:gd name="T90" fmla="*/ 636 w 658"/>
                <a:gd name="T91" fmla="*/ 226 h 1862"/>
                <a:gd name="T92" fmla="*/ 610 w 658"/>
                <a:gd name="T93" fmla="*/ 168 h 1862"/>
                <a:gd name="T94" fmla="*/ 568 w 658"/>
                <a:gd name="T95" fmla="*/ 108 h 1862"/>
                <a:gd name="T96" fmla="*/ 540 w 658"/>
                <a:gd name="T97" fmla="*/ 82 h 1862"/>
                <a:gd name="T98" fmla="*/ 508 w 658"/>
                <a:gd name="T99" fmla="*/ 56 h 1862"/>
                <a:gd name="T100" fmla="*/ 472 w 658"/>
                <a:gd name="T101" fmla="*/ 34 h 1862"/>
                <a:gd name="T102" fmla="*/ 428 w 658"/>
                <a:gd name="T103" fmla="*/ 18 h 1862"/>
                <a:gd name="T104" fmla="*/ 378 w 658"/>
                <a:gd name="T105" fmla="*/ 6 h 1862"/>
                <a:gd name="T106" fmla="*/ 322 w 658"/>
                <a:gd name="T107" fmla="*/ 0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8" h="1862">
                  <a:moveTo>
                    <a:pt x="322" y="0"/>
                  </a:moveTo>
                  <a:lnTo>
                    <a:pt x="322" y="0"/>
                  </a:lnTo>
                  <a:lnTo>
                    <a:pt x="294" y="2"/>
                  </a:lnTo>
                  <a:lnTo>
                    <a:pt x="264" y="8"/>
                  </a:lnTo>
                  <a:lnTo>
                    <a:pt x="226" y="18"/>
                  </a:lnTo>
                  <a:lnTo>
                    <a:pt x="206" y="24"/>
                  </a:lnTo>
                  <a:lnTo>
                    <a:pt x="184" y="32"/>
                  </a:lnTo>
                  <a:lnTo>
                    <a:pt x="162" y="44"/>
                  </a:lnTo>
                  <a:lnTo>
                    <a:pt x="140" y="56"/>
                  </a:lnTo>
                  <a:lnTo>
                    <a:pt x="120" y="70"/>
                  </a:lnTo>
                  <a:lnTo>
                    <a:pt x="100" y="88"/>
                  </a:lnTo>
                  <a:lnTo>
                    <a:pt x="80" y="108"/>
                  </a:lnTo>
                  <a:lnTo>
                    <a:pt x="62" y="130"/>
                  </a:lnTo>
                  <a:lnTo>
                    <a:pt x="294" y="130"/>
                  </a:lnTo>
                  <a:lnTo>
                    <a:pt x="294" y="130"/>
                  </a:lnTo>
                  <a:lnTo>
                    <a:pt x="322" y="128"/>
                  </a:lnTo>
                  <a:lnTo>
                    <a:pt x="322" y="128"/>
                  </a:lnTo>
                  <a:lnTo>
                    <a:pt x="344" y="130"/>
                  </a:lnTo>
                  <a:lnTo>
                    <a:pt x="366" y="134"/>
                  </a:lnTo>
                  <a:lnTo>
                    <a:pt x="386" y="140"/>
                  </a:lnTo>
                  <a:lnTo>
                    <a:pt x="406" y="148"/>
                  </a:lnTo>
                  <a:lnTo>
                    <a:pt x="424" y="158"/>
                  </a:lnTo>
                  <a:lnTo>
                    <a:pt x="442" y="170"/>
                  </a:lnTo>
                  <a:lnTo>
                    <a:pt x="458" y="184"/>
                  </a:lnTo>
                  <a:lnTo>
                    <a:pt x="474" y="200"/>
                  </a:lnTo>
                  <a:lnTo>
                    <a:pt x="486" y="216"/>
                  </a:lnTo>
                  <a:lnTo>
                    <a:pt x="498" y="234"/>
                  </a:lnTo>
                  <a:lnTo>
                    <a:pt x="508" y="252"/>
                  </a:lnTo>
                  <a:lnTo>
                    <a:pt x="516" y="272"/>
                  </a:lnTo>
                  <a:lnTo>
                    <a:pt x="520" y="292"/>
                  </a:lnTo>
                  <a:lnTo>
                    <a:pt x="524" y="314"/>
                  </a:lnTo>
                  <a:lnTo>
                    <a:pt x="524" y="336"/>
                  </a:lnTo>
                  <a:lnTo>
                    <a:pt x="522" y="358"/>
                  </a:lnTo>
                  <a:lnTo>
                    <a:pt x="522" y="358"/>
                  </a:lnTo>
                  <a:lnTo>
                    <a:pt x="516" y="384"/>
                  </a:lnTo>
                  <a:lnTo>
                    <a:pt x="506" y="410"/>
                  </a:lnTo>
                  <a:lnTo>
                    <a:pt x="496" y="434"/>
                  </a:lnTo>
                  <a:lnTo>
                    <a:pt x="482" y="456"/>
                  </a:lnTo>
                  <a:lnTo>
                    <a:pt x="468" y="476"/>
                  </a:lnTo>
                  <a:lnTo>
                    <a:pt x="452" y="496"/>
                  </a:lnTo>
                  <a:lnTo>
                    <a:pt x="434" y="512"/>
                  </a:lnTo>
                  <a:lnTo>
                    <a:pt x="414" y="528"/>
                  </a:lnTo>
                  <a:lnTo>
                    <a:pt x="394" y="544"/>
                  </a:lnTo>
                  <a:lnTo>
                    <a:pt x="372" y="556"/>
                  </a:lnTo>
                  <a:lnTo>
                    <a:pt x="350" y="568"/>
                  </a:lnTo>
                  <a:lnTo>
                    <a:pt x="328" y="580"/>
                  </a:lnTo>
                  <a:lnTo>
                    <a:pt x="284" y="598"/>
                  </a:lnTo>
                  <a:lnTo>
                    <a:pt x="238" y="612"/>
                  </a:lnTo>
                  <a:lnTo>
                    <a:pt x="238" y="612"/>
                  </a:lnTo>
                  <a:lnTo>
                    <a:pt x="216" y="618"/>
                  </a:lnTo>
                  <a:lnTo>
                    <a:pt x="194" y="626"/>
                  </a:lnTo>
                  <a:lnTo>
                    <a:pt x="174" y="636"/>
                  </a:lnTo>
                  <a:lnTo>
                    <a:pt x="152" y="646"/>
                  </a:lnTo>
                  <a:lnTo>
                    <a:pt x="132" y="656"/>
                  </a:lnTo>
                  <a:lnTo>
                    <a:pt x="112" y="670"/>
                  </a:lnTo>
                  <a:lnTo>
                    <a:pt x="94" y="684"/>
                  </a:lnTo>
                  <a:lnTo>
                    <a:pt x="76" y="698"/>
                  </a:lnTo>
                  <a:lnTo>
                    <a:pt x="60" y="714"/>
                  </a:lnTo>
                  <a:lnTo>
                    <a:pt x="46" y="732"/>
                  </a:lnTo>
                  <a:lnTo>
                    <a:pt x="32" y="750"/>
                  </a:lnTo>
                  <a:lnTo>
                    <a:pt x="22" y="770"/>
                  </a:lnTo>
                  <a:lnTo>
                    <a:pt x="12" y="792"/>
                  </a:lnTo>
                  <a:lnTo>
                    <a:pt x="6" y="812"/>
                  </a:lnTo>
                  <a:lnTo>
                    <a:pt x="2" y="836"/>
                  </a:lnTo>
                  <a:lnTo>
                    <a:pt x="0" y="860"/>
                  </a:lnTo>
                  <a:lnTo>
                    <a:pt x="0" y="1808"/>
                  </a:lnTo>
                  <a:lnTo>
                    <a:pt x="0" y="1808"/>
                  </a:lnTo>
                  <a:lnTo>
                    <a:pt x="2" y="1820"/>
                  </a:lnTo>
                  <a:lnTo>
                    <a:pt x="4" y="1830"/>
                  </a:lnTo>
                  <a:lnTo>
                    <a:pt x="10" y="1838"/>
                  </a:lnTo>
                  <a:lnTo>
                    <a:pt x="16" y="1846"/>
                  </a:lnTo>
                  <a:lnTo>
                    <a:pt x="24" y="1854"/>
                  </a:lnTo>
                  <a:lnTo>
                    <a:pt x="32" y="1858"/>
                  </a:lnTo>
                  <a:lnTo>
                    <a:pt x="42" y="1862"/>
                  </a:lnTo>
                  <a:lnTo>
                    <a:pt x="54" y="1862"/>
                  </a:lnTo>
                  <a:lnTo>
                    <a:pt x="604" y="1862"/>
                  </a:lnTo>
                  <a:lnTo>
                    <a:pt x="604" y="1862"/>
                  </a:lnTo>
                  <a:lnTo>
                    <a:pt x="616" y="1862"/>
                  </a:lnTo>
                  <a:lnTo>
                    <a:pt x="626" y="1858"/>
                  </a:lnTo>
                  <a:lnTo>
                    <a:pt x="634" y="1854"/>
                  </a:lnTo>
                  <a:lnTo>
                    <a:pt x="642" y="1846"/>
                  </a:lnTo>
                  <a:lnTo>
                    <a:pt x="650" y="1838"/>
                  </a:lnTo>
                  <a:lnTo>
                    <a:pt x="654" y="1830"/>
                  </a:lnTo>
                  <a:lnTo>
                    <a:pt x="658" y="1820"/>
                  </a:lnTo>
                  <a:lnTo>
                    <a:pt x="658" y="1808"/>
                  </a:lnTo>
                  <a:lnTo>
                    <a:pt x="658" y="860"/>
                  </a:lnTo>
                  <a:lnTo>
                    <a:pt x="658" y="326"/>
                  </a:lnTo>
                  <a:lnTo>
                    <a:pt x="658" y="326"/>
                  </a:lnTo>
                  <a:lnTo>
                    <a:pt x="658" y="312"/>
                  </a:lnTo>
                  <a:lnTo>
                    <a:pt x="650" y="276"/>
                  </a:lnTo>
                  <a:lnTo>
                    <a:pt x="644" y="252"/>
                  </a:lnTo>
                  <a:lnTo>
                    <a:pt x="636" y="226"/>
                  </a:lnTo>
                  <a:lnTo>
                    <a:pt x="624" y="198"/>
                  </a:lnTo>
                  <a:lnTo>
                    <a:pt x="610" y="168"/>
                  </a:lnTo>
                  <a:lnTo>
                    <a:pt x="590" y="138"/>
                  </a:lnTo>
                  <a:lnTo>
                    <a:pt x="568" y="108"/>
                  </a:lnTo>
                  <a:lnTo>
                    <a:pt x="554" y="94"/>
                  </a:lnTo>
                  <a:lnTo>
                    <a:pt x="540" y="82"/>
                  </a:lnTo>
                  <a:lnTo>
                    <a:pt x="526" y="68"/>
                  </a:lnTo>
                  <a:lnTo>
                    <a:pt x="508" y="56"/>
                  </a:lnTo>
                  <a:lnTo>
                    <a:pt x="490" y="46"/>
                  </a:lnTo>
                  <a:lnTo>
                    <a:pt x="472" y="34"/>
                  </a:lnTo>
                  <a:lnTo>
                    <a:pt x="450" y="26"/>
                  </a:lnTo>
                  <a:lnTo>
                    <a:pt x="428" y="18"/>
                  </a:lnTo>
                  <a:lnTo>
                    <a:pt x="404" y="12"/>
                  </a:lnTo>
                  <a:lnTo>
                    <a:pt x="378" y="6"/>
                  </a:lnTo>
                  <a:lnTo>
                    <a:pt x="352" y="2"/>
                  </a:lnTo>
                  <a:lnTo>
                    <a:pt x="32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78215" tIns="39108" rIns="78215" bIns="39108" numCol="1" anchor="t" anchorCtr="0" compatLnSpc="1">
              <a:prstTxWarp prst="textNoShape">
                <a:avLst/>
              </a:prstTxWarp>
            </a:bodyPr>
            <a:lstStyle/>
            <a:p>
              <a:pPr defTabSz="670148"/>
              <a:endParaRPr lang="en-US" sz="1875" dirty="0">
                <a:latin typeface="Georgia"/>
              </a:endParaRPr>
            </a:p>
          </p:txBody>
        </p:sp>
        <p:sp>
          <p:nvSpPr>
            <p:cNvPr id="119" name="Freeform 36"/>
            <p:cNvSpPr>
              <a:spLocks/>
            </p:cNvSpPr>
            <p:nvPr/>
          </p:nvSpPr>
          <p:spPr bwMode="auto">
            <a:xfrm>
              <a:off x="5471992" y="2052675"/>
              <a:ext cx="1634217" cy="4359944"/>
            </a:xfrm>
            <a:custGeom>
              <a:avLst/>
              <a:gdLst>
                <a:gd name="T0" fmla="*/ 322 w 658"/>
                <a:gd name="T1" fmla="*/ 0 h 1862"/>
                <a:gd name="T2" fmla="*/ 264 w 658"/>
                <a:gd name="T3" fmla="*/ 8 h 1862"/>
                <a:gd name="T4" fmla="*/ 206 w 658"/>
                <a:gd name="T5" fmla="*/ 24 h 1862"/>
                <a:gd name="T6" fmla="*/ 162 w 658"/>
                <a:gd name="T7" fmla="*/ 44 h 1862"/>
                <a:gd name="T8" fmla="*/ 120 w 658"/>
                <a:gd name="T9" fmla="*/ 70 h 1862"/>
                <a:gd name="T10" fmla="*/ 80 w 658"/>
                <a:gd name="T11" fmla="*/ 108 h 1862"/>
                <a:gd name="T12" fmla="*/ 294 w 658"/>
                <a:gd name="T13" fmla="*/ 130 h 1862"/>
                <a:gd name="T14" fmla="*/ 322 w 658"/>
                <a:gd name="T15" fmla="*/ 128 h 1862"/>
                <a:gd name="T16" fmla="*/ 344 w 658"/>
                <a:gd name="T17" fmla="*/ 130 h 1862"/>
                <a:gd name="T18" fmla="*/ 386 w 658"/>
                <a:gd name="T19" fmla="*/ 140 h 1862"/>
                <a:gd name="T20" fmla="*/ 424 w 658"/>
                <a:gd name="T21" fmla="*/ 158 h 1862"/>
                <a:gd name="T22" fmla="*/ 458 w 658"/>
                <a:gd name="T23" fmla="*/ 184 h 1862"/>
                <a:gd name="T24" fmla="*/ 486 w 658"/>
                <a:gd name="T25" fmla="*/ 216 h 1862"/>
                <a:gd name="T26" fmla="*/ 508 w 658"/>
                <a:gd name="T27" fmla="*/ 252 h 1862"/>
                <a:gd name="T28" fmla="*/ 520 w 658"/>
                <a:gd name="T29" fmla="*/ 292 h 1862"/>
                <a:gd name="T30" fmla="*/ 524 w 658"/>
                <a:gd name="T31" fmla="*/ 336 h 1862"/>
                <a:gd name="T32" fmla="*/ 522 w 658"/>
                <a:gd name="T33" fmla="*/ 358 h 1862"/>
                <a:gd name="T34" fmla="*/ 506 w 658"/>
                <a:gd name="T35" fmla="*/ 410 h 1862"/>
                <a:gd name="T36" fmla="*/ 482 w 658"/>
                <a:gd name="T37" fmla="*/ 456 h 1862"/>
                <a:gd name="T38" fmla="*/ 452 w 658"/>
                <a:gd name="T39" fmla="*/ 496 h 1862"/>
                <a:gd name="T40" fmla="*/ 414 w 658"/>
                <a:gd name="T41" fmla="*/ 528 h 1862"/>
                <a:gd name="T42" fmla="*/ 372 w 658"/>
                <a:gd name="T43" fmla="*/ 556 h 1862"/>
                <a:gd name="T44" fmla="*/ 328 w 658"/>
                <a:gd name="T45" fmla="*/ 580 h 1862"/>
                <a:gd name="T46" fmla="*/ 238 w 658"/>
                <a:gd name="T47" fmla="*/ 612 h 1862"/>
                <a:gd name="T48" fmla="*/ 216 w 658"/>
                <a:gd name="T49" fmla="*/ 618 h 1862"/>
                <a:gd name="T50" fmla="*/ 174 w 658"/>
                <a:gd name="T51" fmla="*/ 636 h 1862"/>
                <a:gd name="T52" fmla="*/ 132 w 658"/>
                <a:gd name="T53" fmla="*/ 656 h 1862"/>
                <a:gd name="T54" fmla="*/ 94 w 658"/>
                <a:gd name="T55" fmla="*/ 684 h 1862"/>
                <a:gd name="T56" fmla="*/ 60 w 658"/>
                <a:gd name="T57" fmla="*/ 714 h 1862"/>
                <a:gd name="T58" fmla="*/ 32 w 658"/>
                <a:gd name="T59" fmla="*/ 750 h 1862"/>
                <a:gd name="T60" fmla="*/ 12 w 658"/>
                <a:gd name="T61" fmla="*/ 792 h 1862"/>
                <a:gd name="T62" fmla="*/ 2 w 658"/>
                <a:gd name="T63" fmla="*/ 836 h 1862"/>
                <a:gd name="T64" fmla="*/ 0 w 658"/>
                <a:gd name="T65" fmla="*/ 1808 h 1862"/>
                <a:gd name="T66" fmla="*/ 2 w 658"/>
                <a:gd name="T67" fmla="*/ 1820 h 1862"/>
                <a:gd name="T68" fmla="*/ 10 w 658"/>
                <a:gd name="T69" fmla="*/ 1838 h 1862"/>
                <a:gd name="T70" fmla="*/ 24 w 658"/>
                <a:gd name="T71" fmla="*/ 1854 h 1862"/>
                <a:gd name="T72" fmla="*/ 44 w 658"/>
                <a:gd name="T73" fmla="*/ 1862 h 1862"/>
                <a:gd name="T74" fmla="*/ 604 w 658"/>
                <a:gd name="T75" fmla="*/ 1862 h 1862"/>
                <a:gd name="T76" fmla="*/ 616 w 658"/>
                <a:gd name="T77" fmla="*/ 1862 h 1862"/>
                <a:gd name="T78" fmla="*/ 634 w 658"/>
                <a:gd name="T79" fmla="*/ 1854 h 1862"/>
                <a:gd name="T80" fmla="*/ 650 w 658"/>
                <a:gd name="T81" fmla="*/ 1838 h 1862"/>
                <a:gd name="T82" fmla="*/ 658 w 658"/>
                <a:gd name="T83" fmla="*/ 1820 h 1862"/>
                <a:gd name="T84" fmla="*/ 658 w 658"/>
                <a:gd name="T85" fmla="*/ 860 h 1862"/>
                <a:gd name="T86" fmla="*/ 658 w 658"/>
                <a:gd name="T87" fmla="*/ 326 h 1862"/>
                <a:gd name="T88" fmla="*/ 650 w 658"/>
                <a:gd name="T89" fmla="*/ 276 h 1862"/>
                <a:gd name="T90" fmla="*/ 636 w 658"/>
                <a:gd name="T91" fmla="*/ 226 h 1862"/>
                <a:gd name="T92" fmla="*/ 610 w 658"/>
                <a:gd name="T93" fmla="*/ 168 h 1862"/>
                <a:gd name="T94" fmla="*/ 568 w 658"/>
                <a:gd name="T95" fmla="*/ 108 h 1862"/>
                <a:gd name="T96" fmla="*/ 540 w 658"/>
                <a:gd name="T97" fmla="*/ 82 h 1862"/>
                <a:gd name="T98" fmla="*/ 508 w 658"/>
                <a:gd name="T99" fmla="*/ 56 h 1862"/>
                <a:gd name="T100" fmla="*/ 472 w 658"/>
                <a:gd name="T101" fmla="*/ 34 h 1862"/>
                <a:gd name="T102" fmla="*/ 428 w 658"/>
                <a:gd name="T103" fmla="*/ 18 h 1862"/>
                <a:gd name="T104" fmla="*/ 378 w 658"/>
                <a:gd name="T105" fmla="*/ 6 h 1862"/>
                <a:gd name="T106" fmla="*/ 322 w 658"/>
                <a:gd name="T107" fmla="*/ 0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8" h="1862">
                  <a:moveTo>
                    <a:pt x="322" y="0"/>
                  </a:moveTo>
                  <a:lnTo>
                    <a:pt x="322" y="0"/>
                  </a:lnTo>
                  <a:lnTo>
                    <a:pt x="294" y="2"/>
                  </a:lnTo>
                  <a:lnTo>
                    <a:pt x="264" y="8"/>
                  </a:lnTo>
                  <a:lnTo>
                    <a:pt x="226" y="18"/>
                  </a:lnTo>
                  <a:lnTo>
                    <a:pt x="206" y="24"/>
                  </a:lnTo>
                  <a:lnTo>
                    <a:pt x="184" y="32"/>
                  </a:lnTo>
                  <a:lnTo>
                    <a:pt x="162" y="44"/>
                  </a:lnTo>
                  <a:lnTo>
                    <a:pt x="140" y="56"/>
                  </a:lnTo>
                  <a:lnTo>
                    <a:pt x="120" y="70"/>
                  </a:lnTo>
                  <a:lnTo>
                    <a:pt x="100" y="88"/>
                  </a:lnTo>
                  <a:lnTo>
                    <a:pt x="80" y="108"/>
                  </a:lnTo>
                  <a:lnTo>
                    <a:pt x="62" y="130"/>
                  </a:lnTo>
                  <a:lnTo>
                    <a:pt x="294" y="130"/>
                  </a:lnTo>
                  <a:lnTo>
                    <a:pt x="294" y="130"/>
                  </a:lnTo>
                  <a:lnTo>
                    <a:pt x="322" y="128"/>
                  </a:lnTo>
                  <a:lnTo>
                    <a:pt x="322" y="128"/>
                  </a:lnTo>
                  <a:lnTo>
                    <a:pt x="344" y="130"/>
                  </a:lnTo>
                  <a:lnTo>
                    <a:pt x="366" y="134"/>
                  </a:lnTo>
                  <a:lnTo>
                    <a:pt x="386" y="140"/>
                  </a:lnTo>
                  <a:lnTo>
                    <a:pt x="406" y="148"/>
                  </a:lnTo>
                  <a:lnTo>
                    <a:pt x="424" y="158"/>
                  </a:lnTo>
                  <a:lnTo>
                    <a:pt x="442" y="170"/>
                  </a:lnTo>
                  <a:lnTo>
                    <a:pt x="458" y="184"/>
                  </a:lnTo>
                  <a:lnTo>
                    <a:pt x="474" y="200"/>
                  </a:lnTo>
                  <a:lnTo>
                    <a:pt x="486" y="216"/>
                  </a:lnTo>
                  <a:lnTo>
                    <a:pt x="498" y="234"/>
                  </a:lnTo>
                  <a:lnTo>
                    <a:pt x="508" y="252"/>
                  </a:lnTo>
                  <a:lnTo>
                    <a:pt x="516" y="272"/>
                  </a:lnTo>
                  <a:lnTo>
                    <a:pt x="520" y="292"/>
                  </a:lnTo>
                  <a:lnTo>
                    <a:pt x="524" y="314"/>
                  </a:lnTo>
                  <a:lnTo>
                    <a:pt x="524" y="336"/>
                  </a:lnTo>
                  <a:lnTo>
                    <a:pt x="522" y="358"/>
                  </a:lnTo>
                  <a:lnTo>
                    <a:pt x="522" y="358"/>
                  </a:lnTo>
                  <a:lnTo>
                    <a:pt x="516" y="384"/>
                  </a:lnTo>
                  <a:lnTo>
                    <a:pt x="506" y="410"/>
                  </a:lnTo>
                  <a:lnTo>
                    <a:pt x="496" y="434"/>
                  </a:lnTo>
                  <a:lnTo>
                    <a:pt x="482" y="456"/>
                  </a:lnTo>
                  <a:lnTo>
                    <a:pt x="468" y="476"/>
                  </a:lnTo>
                  <a:lnTo>
                    <a:pt x="452" y="496"/>
                  </a:lnTo>
                  <a:lnTo>
                    <a:pt x="434" y="512"/>
                  </a:lnTo>
                  <a:lnTo>
                    <a:pt x="414" y="528"/>
                  </a:lnTo>
                  <a:lnTo>
                    <a:pt x="394" y="544"/>
                  </a:lnTo>
                  <a:lnTo>
                    <a:pt x="372" y="556"/>
                  </a:lnTo>
                  <a:lnTo>
                    <a:pt x="350" y="568"/>
                  </a:lnTo>
                  <a:lnTo>
                    <a:pt x="328" y="580"/>
                  </a:lnTo>
                  <a:lnTo>
                    <a:pt x="284" y="598"/>
                  </a:lnTo>
                  <a:lnTo>
                    <a:pt x="238" y="612"/>
                  </a:lnTo>
                  <a:lnTo>
                    <a:pt x="238" y="612"/>
                  </a:lnTo>
                  <a:lnTo>
                    <a:pt x="216" y="618"/>
                  </a:lnTo>
                  <a:lnTo>
                    <a:pt x="194" y="626"/>
                  </a:lnTo>
                  <a:lnTo>
                    <a:pt x="174" y="636"/>
                  </a:lnTo>
                  <a:lnTo>
                    <a:pt x="152" y="646"/>
                  </a:lnTo>
                  <a:lnTo>
                    <a:pt x="132" y="656"/>
                  </a:lnTo>
                  <a:lnTo>
                    <a:pt x="112" y="670"/>
                  </a:lnTo>
                  <a:lnTo>
                    <a:pt x="94" y="684"/>
                  </a:lnTo>
                  <a:lnTo>
                    <a:pt x="76" y="698"/>
                  </a:lnTo>
                  <a:lnTo>
                    <a:pt x="60" y="714"/>
                  </a:lnTo>
                  <a:lnTo>
                    <a:pt x="46" y="732"/>
                  </a:lnTo>
                  <a:lnTo>
                    <a:pt x="32" y="750"/>
                  </a:lnTo>
                  <a:lnTo>
                    <a:pt x="22" y="770"/>
                  </a:lnTo>
                  <a:lnTo>
                    <a:pt x="12" y="792"/>
                  </a:lnTo>
                  <a:lnTo>
                    <a:pt x="6" y="812"/>
                  </a:lnTo>
                  <a:lnTo>
                    <a:pt x="2" y="836"/>
                  </a:lnTo>
                  <a:lnTo>
                    <a:pt x="0" y="860"/>
                  </a:lnTo>
                  <a:lnTo>
                    <a:pt x="0" y="1808"/>
                  </a:lnTo>
                  <a:lnTo>
                    <a:pt x="0" y="1808"/>
                  </a:lnTo>
                  <a:lnTo>
                    <a:pt x="2" y="1820"/>
                  </a:lnTo>
                  <a:lnTo>
                    <a:pt x="4" y="1830"/>
                  </a:lnTo>
                  <a:lnTo>
                    <a:pt x="10" y="1838"/>
                  </a:lnTo>
                  <a:lnTo>
                    <a:pt x="16" y="1846"/>
                  </a:lnTo>
                  <a:lnTo>
                    <a:pt x="24" y="1854"/>
                  </a:lnTo>
                  <a:lnTo>
                    <a:pt x="32" y="1858"/>
                  </a:lnTo>
                  <a:lnTo>
                    <a:pt x="44" y="1862"/>
                  </a:lnTo>
                  <a:lnTo>
                    <a:pt x="54" y="1862"/>
                  </a:lnTo>
                  <a:lnTo>
                    <a:pt x="604" y="1862"/>
                  </a:lnTo>
                  <a:lnTo>
                    <a:pt x="604" y="1862"/>
                  </a:lnTo>
                  <a:lnTo>
                    <a:pt x="616" y="1862"/>
                  </a:lnTo>
                  <a:lnTo>
                    <a:pt x="626" y="1858"/>
                  </a:lnTo>
                  <a:lnTo>
                    <a:pt x="634" y="1854"/>
                  </a:lnTo>
                  <a:lnTo>
                    <a:pt x="642" y="1846"/>
                  </a:lnTo>
                  <a:lnTo>
                    <a:pt x="650" y="1838"/>
                  </a:lnTo>
                  <a:lnTo>
                    <a:pt x="654" y="1830"/>
                  </a:lnTo>
                  <a:lnTo>
                    <a:pt x="658" y="1820"/>
                  </a:lnTo>
                  <a:lnTo>
                    <a:pt x="658" y="1808"/>
                  </a:lnTo>
                  <a:lnTo>
                    <a:pt x="658" y="860"/>
                  </a:lnTo>
                  <a:lnTo>
                    <a:pt x="658" y="326"/>
                  </a:lnTo>
                  <a:lnTo>
                    <a:pt x="658" y="326"/>
                  </a:lnTo>
                  <a:lnTo>
                    <a:pt x="658" y="312"/>
                  </a:lnTo>
                  <a:lnTo>
                    <a:pt x="650" y="276"/>
                  </a:lnTo>
                  <a:lnTo>
                    <a:pt x="644" y="252"/>
                  </a:lnTo>
                  <a:lnTo>
                    <a:pt x="636" y="226"/>
                  </a:lnTo>
                  <a:lnTo>
                    <a:pt x="624" y="198"/>
                  </a:lnTo>
                  <a:lnTo>
                    <a:pt x="610" y="168"/>
                  </a:lnTo>
                  <a:lnTo>
                    <a:pt x="590" y="138"/>
                  </a:lnTo>
                  <a:lnTo>
                    <a:pt x="568" y="108"/>
                  </a:lnTo>
                  <a:lnTo>
                    <a:pt x="554" y="94"/>
                  </a:lnTo>
                  <a:lnTo>
                    <a:pt x="540" y="82"/>
                  </a:lnTo>
                  <a:lnTo>
                    <a:pt x="526" y="68"/>
                  </a:lnTo>
                  <a:lnTo>
                    <a:pt x="508" y="56"/>
                  </a:lnTo>
                  <a:lnTo>
                    <a:pt x="490" y="46"/>
                  </a:lnTo>
                  <a:lnTo>
                    <a:pt x="472" y="34"/>
                  </a:lnTo>
                  <a:lnTo>
                    <a:pt x="450" y="26"/>
                  </a:lnTo>
                  <a:lnTo>
                    <a:pt x="428" y="18"/>
                  </a:lnTo>
                  <a:lnTo>
                    <a:pt x="404" y="12"/>
                  </a:lnTo>
                  <a:lnTo>
                    <a:pt x="378" y="6"/>
                  </a:lnTo>
                  <a:lnTo>
                    <a:pt x="352" y="2"/>
                  </a:lnTo>
                  <a:lnTo>
                    <a:pt x="32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78215" tIns="39108" rIns="78215" bIns="39108" numCol="1" anchor="t" anchorCtr="0" compatLnSpc="1">
              <a:prstTxWarp prst="textNoShape">
                <a:avLst/>
              </a:prstTxWarp>
            </a:bodyPr>
            <a:lstStyle/>
            <a:p>
              <a:pPr defTabSz="670148"/>
              <a:endParaRPr lang="en-US" sz="1875" dirty="0">
                <a:latin typeface="Georgia"/>
              </a:endParaRPr>
            </a:p>
          </p:txBody>
        </p:sp>
        <p:sp>
          <p:nvSpPr>
            <p:cNvPr id="120" name="Freeform 71"/>
            <p:cNvSpPr>
              <a:spLocks/>
            </p:cNvSpPr>
            <p:nvPr/>
          </p:nvSpPr>
          <p:spPr bwMode="auto">
            <a:xfrm>
              <a:off x="3554640" y="2052675"/>
              <a:ext cx="1634217" cy="4359944"/>
            </a:xfrm>
            <a:custGeom>
              <a:avLst/>
              <a:gdLst>
                <a:gd name="T0" fmla="*/ 322 w 658"/>
                <a:gd name="T1" fmla="*/ 0 h 1862"/>
                <a:gd name="T2" fmla="*/ 264 w 658"/>
                <a:gd name="T3" fmla="*/ 8 h 1862"/>
                <a:gd name="T4" fmla="*/ 206 w 658"/>
                <a:gd name="T5" fmla="*/ 24 h 1862"/>
                <a:gd name="T6" fmla="*/ 162 w 658"/>
                <a:gd name="T7" fmla="*/ 44 h 1862"/>
                <a:gd name="T8" fmla="*/ 120 w 658"/>
                <a:gd name="T9" fmla="*/ 70 h 1862"/>
                <a:gd name="T10" fmla="*/ 80 w 658"/>
                <a:gd name="T11" fmla="*/ 108 h 1862"/>
                <a:gd name="T12" fmla="*/ 294 w 658"/>
                <a:gd name="T13" fmla="*/ 130 h 1862"/>
                <a:gd name="T14" fmla="*/ 322 w 658"/>
                <a:gd name="T15" fmla="*/ 128 h 1862"/>
                <a:gd name="T16" fmla="*/ 344 w 658"/>
                <a:gd name="T17" fmla="*/ 130 h 1862"/>
                <a:gd name="T18" fmla="*/ 386 w 658"/>
                <a:gd name="T19" fmla="*/ 140 h 1862"/>
                <a:gd name="T20" fmla="*/ 424 w 658"/>
                <a:gd name="T21" fmla="*/ 158 h 1862"/>
                <a:gd name="T22" fmla="*/ 458 w 658"/>
                <a:gd name="T23" fmla="*/ 184 h 1862"/>
                <a:gd name="T24" fmla="*/ 486 w 658"/>
                <a:gd name="T25" fmla="*/ 216 h 1862"/>
                <a:gd name="T26" fmla="*/ 508 w 658"/>
                <a:gd name="T27" fmla="*/ 252 h 1862"/>
                <a:gd name="T28" fmla="*/ 520 w 658"/>
                <a:gd name="T29" fmla="*/ 292 h 1862"/>
                <a:gd name="T30" fmla="*/ 524 w 658"/>
                <a:gd name="T31" fmla="*/ 336 h 1862"/>
                <a:gd name="T32" fmla="*/ 522 w 658"/>
                <a:gd name="T33" fmla="*/ 358 h 1862"/>
                <a:gd name="T34" fmla="*/ 506 w 658"/>
                <a:gd name="T35" fmla="*/ 410 h 1862"/>
                <a:gd name="T36" fmla="*/ 482 w 658"/>
                <a:gd name="T37" fmla="*/ 456 h 1862"/>
                <a:gd name="T38" fmla="*/ 450 w 658"/>
                <a:gd name="T39" fmla="*/ 496 h 1862"/>
                <a:gd name="T40" fmla="*/ 414 w 658"/>
                <a:gd name="T41" fmla="*/ 528 h 1862"/>
                <a:gd name="T42" fmla="*/ 372 w 658"/>
                <a:gd name="T43" fmla="*/ 556 h 1862"/>
                <a:gd name="T44" fmla="*/ 328 w 658"/>
                <a:gd name="T45" fmla="*/ 580 h 1862"/>
                <a:gd name="T46" fmla="*/ 238 w 658"/>
                <a:gd name="T47" fmla="*/ 612 h 1862"/>
                <a:gd name="T48" fmla="*/ 216 w 658"/>
                <a:gd name="T49" fmla="*/ 618 h 1862"/>
                <a:gd name="T50" fmla="*/ 174 w 658"/>
                <a:gd name="T51" fmla="*/ 636 h 1862"/>
                <a:gd name="T52" fmla="*/ 132 w 658"/>
                <a:gd name="T53" fmla="*/ 656 h 1862"/>
                <a:gd name="T54" fmla="*/ 94 w 658"/>
                <a:gd name="T55" fmla="*/ 684 h 1862"/>
                <a:gd name="T56" fmla="*/ 60 w 658"/>
                <a:gd name="T57" fmla="*/ 714 h 1862"/>
                <a:gd name="T58" fmla="*/ 32 w 658"/>
                <a:gd name="T59" fmla="*/ 750 h 1862"/>
                <a:gd name="T60" fmla="*/ 12 w 658"/>
                <a:gd name="T61" fmla="*/ 792 h 1862"/>
                <a:gd name="T62" fmla="*/ 2 w 658"/>
                <a:gd name="T63" fmla="*/ 836 h 1862"/>
                <a:gd name="T64" fmla="*/ 0 w 658"/>
                <a:gd name="T65" fmla="*/ 1808 h 1862"/>
                <a:gd name="T66" fmla="*/ 2 w 658"/>
                <a:gd name="T67" fmla="*/ 1820 h 1862"/>
                <a:gd name="T68" fmla="*/ 10 w 658"/>
                <a:gd name="T69" fmla="*/ 1838 h 1862"/>
                <a:gd name="T70" fmla="*/ 24 w 658"/>
                <a:gd name="T71" fmla="*/ 1854 h 1862"/>
                <a:gd name="T72" fmla="*/ 42 w 658"/>
                <a:gd name="T73" fmla="*/ 1862 h 1862"/>
                <a:gd name="T74" fmla="*/ 604 w 658"/>
                <a:gd name="T75" fmla="*/ 1862 h 1862"/>
                <a:gd name="T76" fmla="*/ 616 w 658"/>
                <a:gd name="T77" fmla="*/ 1862 h 1862"/>
                <a:gd name="T78" fmla="*/ 634 w 658"/>
                <a:gd name="T79" fmla="*/ 1854 h 1862"/>
                <a:gd name="T80" fmla="*/ 650 w 658"/>
                <a:gd name="T81" fmla="*/ 1838 h 1862"/>
                <a:gd name="T82" fmla="*/ 658 w 658"/>
                <a:gd name="T83" fmla="*/ 1820 h 1862"/>
                <a:gd name="T84" fmla="*/ 658 w 658"/>
                <a:gd name="T85" fmla="*/ 860 h 1862"/>
                <a:gd name="T86" fmla="*/ 658 w 658"/>
                <a:gd name="T87" fmla="*/ 326 h 1862"/>
                <a:gd name="T88" fmla="*/ 650 w 658"/>
                <a:gd name="T89" fmla="*/ 276 h 1862"/>
                <a:gd name="T90" fmla="*/ 636 w 658"/>
                <a:gd name="T91" fmla="*/ 226 h 1862"/>
                <a:gd name="T92" fmla="*/ 608 w 658"/>
                <a:gd name="T93" fmla="*/ 168 h 1862"/>
                <a:gd name="T94" fmla="*/ 568 w 658"/>
                <a:gd name="T95" fmla="*/ 108 h 1862"/>
                <a:gd name="T96" fmla="*/ 540 w 658"/>
                <a:gd name="T97" fmla="*/ 82 h 1862"/>
                <a:gd name="T98" fmla="*/ 508 w 658"/>
                <a:gd name="T99" fmla="*/ 56 h 1862"/>
                <a:gd name="T100" fmla="*/ 470 w 658"/>
                <a:gd name="T101" fmla="*/ 34 h 1862"/>
                <a:gd name="T102" fmla="*/ 428 w 658"/>
                <a:gd name="T103" fmla="*/ 18 h 1862"/>
                <a:gd name="T104" fmla="*/ 378 w 658"/>
                <a:gd name="T105" fmla="*/ 6 h 1862"/>
                <a:gd name="T106" fmla="*/ 322 w 658"/>
                <a:gd name="T107" fmla="*/ 0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8" h="1862">
                  <a:moveTo>
                    <a:pt x="322" y="0"/>
                  </a:moveTo>
                  <a:lnTo>
                    <a:pt x="322" y="0"/>
                  </a:lnTo>
                  <a:lnTo>
                    <a:pt x="294" y="2"/>
                  </a:lnTo>
                  <a:lnTo>
                    <a:pt x="264" y="8"/>
                  </a:lnTo>
                  <a:lnTo>
                    <a:pt x="226" y="18"/>
                  </a:lnTo>
                  <a:lnTo>
                    <a:pt x="206" y="24"/>
                  </a:lnTo>
                  <a:lnTo>
                    <a:pt x="184" y="32"/>
                  </a:lnTo>
                  <a:lnTo>
                    <a:pt x="162" y="44"/>
                  </a:lnTo>
                  <a:lnTo>
                    <a:pt x="140" y="56"/>
                  </a:lnTo>
                  <a:lnTo>
                    <a:pt x="120" y="70"/>
                  </a:lnTo>
                  <a:lnTo>
                    <a:pt x="98" y="88"/>
                  </a:lnTo>
                  <a:lnTo>
                    <a:pt x="80" y="108"/>
                  </a:lnTo>
                  <a:lnTo>
                    <a:pt x="62" y="130"/>
                  </a:lnTo>
                  <a:lnTo>
                    <a:pt x="294" y="130"/>
                  </a:lnTo>
                  <a:lnTo>
                    <a:pt x="294" y="130"/>
                  </a:lnTo>
                  <a:lnTo>
                    <a:pt x="322" y="128"/>
                  </a:lnTo>
                  <a:lnTo>
                    <a:pt x="322" y="128"/>
                  </a:lnTo>
                  <a:lnTo>
                    <a:pt x="344" y="130"/>
                  </a:lnTo>
                  <a:lnTo>
                    <a:pt x="364" y="134"/>
                  </a:lnTo>
                  <a:lnTo>
                    <a:pt x="386" y="140"/>
                  </a:lnTo>
                  <a:lnTo>
                    <a:pt x="406" y="148"/>
                  </a:lnTo>
                  <a:lnTo>
                    <a:pt x="424" y="158"/>
                  </a:lnTo>
                  <a:lnTo>
                    <a:pt x="442" y="170"/>
                  </a:lnTo>
                  <a:lnTo>
                    <a:pt x="458" y="184"/>
                  </a:lnTo>
                  <a:lnTo>
                    <a:pt x="474" y="200"/>
                  </a:lnTo>
                  <a:lnTo>
                    <a:pt x="486" y="216"/>
                  </a:lnTo>
                  <a:lnTo>
                    <a:pt x="498" y="234"/>
                  </a:lnTo>
                  <a:lnTo>
                    <a:pt x="508" y="252"/>
                  </a:lnTo>
                  <a:lnTo>
                    <a:pt x="516" y="272"/>
                  </a:lnTo>
                  <a:lnTo>
                    <a:pt x="520" y="292"/>
                  </a:lnTo>
                  <a:lnTo>
                    <a:pt x="524" y="314"/>
                  </a:lnTo>
                  <a:lnTo>
                    <a:pt x="524" y="336"/>
                  </a:lnTo>
                  <a:lnTo>
                    <a:pt x="522" y="358"/>
                  </a:lnTo>
                  <a:lnTo>
                    <a:pt x="522" y="358"/>
                  </a:lnTo>
                  <a:lnTo>
                    <a:pt x="516" y="384"/>
                  </a:lnTo>
                  <a:lnTo>
                    <a:pt x="506" y="410"/>
                  </a:lnTo>
                  <a:lnTo>
                    <a:pt x="496" y="434"/>
                  </a:lnTo>
                  <a:lnTo>
                    <a:pt x="482" y="456"/>
                  </a:lnTo>
                  <a:lnTo>
                    <a:pt x="468" y="476"/>
                  </a:lnTo>
                  <a:lnTo>
                    <a:pt x="450" y="496"/>
                  </a:lnTo>
                  <a:lnTo>
                    <a:pt x="432" y="512"/>
                  </a:lnTo>
                  <a:lnTo>
                    <a:pt x="414" y="528"/>
                  </a:lnTo>
                  <a:lnTo>
                    <a:pt x="394" y="544"/>
                  </a:lnTo>
                  <a:lnTo>
                    <a:pt x="372" y="556"/>
                  </a:lnTo>
                  <a:lnTo>
                    <a:pt x="350" y="568"/>
                  </a:lnTo>
                  <a:lnTo>
                    <a:pt x="328" y="580"/>
                  </a:lnTo>
                  <a:lnTo>
                    <a:pt x="282" y="598"/>
                  </a:lnTo>
                  <a:lnTo>
                    <a:pt x="238" y="612"/>
                  </a:lnTo>
                  <a:lnTo>
                    <a:pt x="238" y="612"/>
                  </a:lnTo>
                  <a:lnTo>
                    <a:pt x="216" y="618"/>
                  </a:lnTo>
                  <a:lnTo>
                    <a:pt x="194" y="626"/>
                  </a:lnTo>
                  <a:lnTo>
                    <a:pt x="174" y="636"/>
                  </a:lnTo>
                  <a:lnTo>
                    <a:pt x="152" y="646"/>
                  </a:lnTo>
                  <a:lnTo>
                    <a:pt x="132" y="656"/>
                  </a:lnTo>
                  <a:lnTo>
                    <a:pt x="112" y="670"/>
                  </a:lnTo>
                  <a:lnTo>
                    <a:pt x="94" y="684"/>
                  </a:lnTo>
                  <a:lnTo>
                    <a:pt x="76" y="698"/>
                  </a:lnTo>
                  <a:lnTo>
                    <a:pt x="60" y="714"/>
                  </a:lnTo>
                  <a:lnTo>
                    <a:pt x="46" y="732"/>
                  </a:lnTo>
                  <a:lnTo>
                    <a:pt x="32" y="750"/>
                  </a:lnTo>
                  <a:lnTo>
                    <a:pt x="22" y="770"/>
                  </a:lnTo>
                  <a:lnTo>
                    <a:pt x="12" y="792"/>
                  </a:lnTo>
                  <a:lnTo>
                    <a:pt x="6" y="812"/>
                  </a:lnTo>
                  <a:lnTo>
                    <a:pt x="2" y="836"/>
                  </a:lnTo>
                  <a:lnTo>
                    <a:pt x="0" y="860"/>
                  </a:lnTo>
                  <a:lnTo>
                    <a:pt x="0" y="1808"/>
                  </a:lnTo>
                  <a:lnTo>
                    <a:pt x="0" y="1808"/>
                  </a:lnTo>
                  <a:lnTo>
                    <a:pt x="2" y="1820"/>
                  </a:lnTo>
                  <a:lnTo>
                    <a:pt x="4" y="1830"/>
                  </a:lnTo>
                  <a:lnTo>
                    <a:pt x="10" y="1838"/>
                  </a:lnTo>
                  <a:lnTo>
                    <a:pt x="16" y="1846"/>
                  </a:lnTo>
                  <a:lnTo>
                    <a:pt x="24" y="1854"/>
                  </a:lnTo>
                  <a:lnTo>
                    <a:pt x="32" y="1858"/>
                  </a:lnTo>
                  <a:lnTo>
                    <a:pt x="42" y="1862"/>
                  </a:lnTo>
                  <a:lnTo>
                    <a:pt x="54" y="1862"/>
                  </a:lnTo>
                  <a:lnTo>
                    <a:pt x="604" y="1862"/>
                  </a:lnTo>
                  <a:lnTo>
                    <a:pt x="604" y="1862"/>
                  </a:lnTo>
                  <a:lnTo>
                    <a:pt x="616" y="1862"/>
                  </a:lnTo>
                  <a:lnTo>
                    <a:pt x="626" y="1858"/>
                  </a:lnTo>
                  <a:lnTo>
                    <a:pt x="634" y="1854"/>
                  </a:lnTo>
                  <a:lnTo>
                    <a:pt x="642" y="1846"/>
                  </a:lnTo>
                  <a:lnTo>
                    <a:pt x="650" y="1838"/>
                  </a:lnTo>
                  <a:lnTo>
                    <a:pt x="654" y="1830"/>
                  </a:lnTo>
                  <a:lnTo>
                    <a:pt x="658" y="1820"/>
                  </a:lnTo>
                  <a:lnTo>
                    <a:pt x="658" y="1808"/>
                  </a:lnTo>
                  <a:lnTo>
                    <a:pt x="658" y="860"/>
                  </a:lnTo>
                  <a:lnTo>
                    <a:pt x="658" y="326"/>
                  </a:lnTo>
                  <a:lnTo>
                    <a:pt x="658" y="326"/>
                  </a:lnTo>
                  <a:lnTo>
                    <a:pt x="656" y="312"/>
                  </a:lnTo>
                  <a:lnTo>
                    <a:pt x="650" y="276"/>
                  </a:lnTo>
                  <a:lnTo>
                    <a:pt x="644" y="252"/>
                  </a:lnTo>
                  <a:lnTo>
                    <a:pt x="636" y="226"/>
                  </a:lnTo>
                  <a:lnTo>
                    <a:pt x="624" y="198"/>
                  </a:lnTo>
                  <a:lnTo>
                    <a:pt x="608" y="168"/>
                  </a:lnTo>
                  <a:lnTo>
                    <a:pt x="590" y="138"/>
                  </a:lnTo>
                  <a:lnTo>
                    <a:pt x="568" y="108"/>
                  </a:lnTo>
                  <a:lnTo>
                    <a:pt x="554" y="94"/>
                  </a:lnTo>
                  <a:lnTo>
                    <a:pt x="540" y="82"/>
                  </a:lnTo>
                  <a:lnTo>
                    <a:pt x="524" y="68"/>
                  </a:lnTo>
                  <a:lnTo>
                    <a:pt x="508" y="56"/>
                  </a:lnTo>
                  <a:lnTo>
                    <a:pt x="490" y="46"/>
                  </a:lnTo>
                  <a:lnTo>
                    <a:pt x="470" y="34"/>
                  </a:lnTo>
                  <a:lnTo>
                    <a:pt x="450" y="26"/>
                  </a:lnTo>
                  <a:lnTo>
                    <a:pt x="428" y="18"/>
                  </a:lnTo>
                  <a:lnTo>
                    <a:pt x="404" y="12"/>
                  </a:lnTo>
                  <a:lnTo>
                    <a:pt x="378" y="6"/>
                  </a:lnTo>
                  <a:lnTo>
                    <a:pt x="352" y="2"/>
                  </a:lnTo>
                  <a:lnTo>
                    <a:pt x="32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78215" tIns="39108" rIns="78215" bIns="39108" numCol="1" anchor="t" anchorCtr="0" compatLnSpc="1">
              <a:prstTxWarp prst="textNoShape">
                <a:avLst/>
              </a:prstTxWarp>
            </a:bodyPr>
            <a:lstStyle/>
            <a:p>
              <a:pPr defTabSz="670148"/>
              <a:endParaRPr lang="en-US" sz="1875" dirty="0">
                <a:latin typeface="Georgia"/>
              </a:endParaRPr>
            </a:p>
          </p:txBody>
        </p:sp>
        <p:sp>
          <p:nvSpPr>
            <p:cNvPr id="127" name="Rectangle 107"/>
            <p:cNvSpPr>
              <a:spLocks noChangeArrowheads="1"/>
            </p:cNvSpPr>
            <p:nvPr/>
          </p:nvSpPr>
          <p:spPr bwMode="auto">
            <a:xfrm>
              <a:off x="1375245" y="4224396"/>
              <a:ext cx="1545930" cy="170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128588" indent="-128588" defTabSz="670148">
                <a:buFont typeface="Arial" panose="020B0604020202020204" pitchFamily="34" charset="0"/>
                <a:buChar char="•"/>
              </a:pPr>
              <a:endParaRPr lang="en-US" altLang="en-US" sz="900" dirty="0">
                <a:solidFill>
                  <a:srgbClr val="FFFFFF"/>
                </a:solidFill>
                <a:latin typeface="Georgia"/>
              </a:endParaRPr>
            </a:p>
          </p:txBody>
        </p:sp>
        <p:sp>
          <p:nvSpPr>
            <p:cNvPr id="129" name="Rectangle 109"/>
            <p:cNvSpPr>
              <a:spLocks noChangeArrowheads="1"/>
            </p:cNvSpPr>
            <p:nvPr/>
          </p:nvSpPr>
          <p:spPr bwMode="auto">
            <a:xfrm>
              <a:off x="3423916" y="4223531"/>
              <a:ext cx="1722606" cy="170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670148"/>
              <a:endParaRPr lang="en-US" altLang="en-US" sz="900" dirty="0">
                <a:solidFill>
                  <a:srgbClr val="FFFFFF"/>
                </a:solidFill>
                <a:latin typeface="Georgia"/>
              </a:endParaRPr>
            </a:p>
          </p:txBody>
        </p:sp>
        <p:sp>
          <p:nvSpPr>
            <p:cNvPr id="132" name="Rectangle 112"/>
            <p:cNvSpPr>
              <a:spLocks noChangeArrowheads="1"/>
            </p:cNvSpPr>
            <p:nvPr/>
          </p:nvSpPr>
          <p:spPr bwMode="auto">
            <a:xfrm>
              <a:off x="6572569" y="4000421"/>
              <a:ext cx="1753870" cy="159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ctr" defTabSz="670148"/>
              <a:r>
                <a:rPr lang="en-US" altLang="en-US" sz="1400" dirty="0" err="1" smtClean="0">
                  <a:solidFill>
                    <a:srgbClr val="FFFFFF"/>
                  </a:solidFill>
                  <a:latin typeface="Georgia"/>
                </a:rPr>
                <a:t>Faiza</a:t>
              </a:r>
              <a:r>
                <a:rPr lang="en-US" altLang="en-US" sz="1400" dirty="0" smtClean="0">
                  <a:solidFill>
                    <a:srgbClr val="FFFFFF"/>
                  </a:solidFill>
                  <a:latin typeface="Georgia"/>
                </a:rPr>
                <a:t> </a:t>
              </a:r>
              <a:r>
                <a:rPr lang="en-US" altLang="en-US" sz="1400" dirty="0" err="1" smtClean="0">
                  <a:solidFill>
                    <a:srgbClr val="FFFFFF"/>
                  </a:solidFill>
                  <a:latin typeface="Georgia"/>
                </a:rPr>
                <a:t>Bukhary</a:t>
              </a:r>
              <a:r>
                <a:rPr lang="en-US" altLang="en-US" sz="1400" dirty="0" smtClean="0">
                  <a:solidFill>
                    <a:srgbClr val="FFFFFF"/>
                  </a:solidFill>
                  <a:latin typeface="Georgia"/>
                </a:rPr>
                <a:t/>
              </a:r>
              <a:br>
                <a:rPr lang="en-US" altLang="en-US" sz="1400" dirty="0" smtClean="0">
                  <a:solidFill>
                    <a:srgbClr val="FFFFFF"/>
                  </a:solidFill>
                  <a:latin typeface="Georgia"/>
                </a:rPr>
              </a:br>
              <a:r>
                <a:rPr lang="en-US" altLang="en-US" sz="1400" dirty="0" smtClean="0">
                  <a:solidFill>
                    <a:srgbClr val="FFFFFF"/>
                  </a:solidFill>
                  <a:latin typeface="Georgia"/>
                </a:rPr>
                <a:t>Lawyer</a:t>
              </a:r>
            </a:p>
            <a:p>
              <a:pPr algn="ctr" defTabSz="670148"/>
              <a:r>
                <a:rPr lang="en-US" altLang="en-US" sz="1400" dirty="0" smtClean="0">
                  <a:solidFill>
                    <a:srgbClr val="FFFFFF"/>
                  </a:solidFill>
                  <a:latin typeface="Georgia"/>
                </a:rPr>
                <a:t> </a:t>
              </a:r>
            </a:p>
            <a:p>
              <a:pPr algn="ctr" defTabSz="670148"/>
              <a:endParaRPr lang="en-AU" altLang="en-US" sz="1400" dirty="0" smtClean="0">
                <a:solidFill>
                  <a:srgbClr val="FFFFFF"/>
                </a:solidFill>
                <a:latin typeface="Georgia"/>
              </a:endParaRPr>
            </a:p>
            <a:p>
              <a:pPr algn="ctr" defTabSz="670148"/>
              <a:r>
                <a:rPr lang="en-AU" altLang="en-US" sz="1400" dirty="0" smtClean="0">
                  <a:solidFill>
                    <a:srgbClr val="FFFFFF"/>
                  </a:solidFill>
                  <a:latin typeface="Georgia"/>
                </a:rPr>
                <a:t>Corporate </a:t>
              </a:r>
            </a:p>
            <a:p>
              <a:pPr algn="ctr" defTabSz="670148"/>
              <a:r>
                <a:rPr lang="en-AU" altLang="en-US" sz="1400" dirty="0" smtClean="0">
                  <a:solidFill>
                    <a:srgbClr val="FFFFFF"/>
                  </a:solidFill>
                  <a:latin typeface="Georgia"/>
                </a:rPr>
                <a:t>Advisory</a:t>
              </a:r>
              <a:endParaRPr lang="en-US" altLang="en-US" sz="1400" dirty="0" smtClean="0">
                <a:solidFill>
                  <a:srgbClr val="FFFFFF"/>
                </a:solidFill>
                <a:latin typeface="Georgia"/>
              </a:endParaRPr>
            </a:p>
          </p:txBody>
        </p:sp>
      </p:grpSp>
      <p:sp>
        <p:nvSpPr>
          <p:cNvPr id="3" name="Slide Number Placeholder 2"/>
          <p:cNvSpPr>
            <a:spLocks noGrp="1"/>
          </p:cNvSpPr>
          <p:nvPr>
            <p:ph type="sldNum" sz="quarter" idx="4"/>
          </p:nvPr>
        </p:nvSpPr>
        <p:spPr/>
        <p:txBody>
          <a:bodyPr/>
          <a:lstStyle/>
          <a:p>
            <a:fld id="{9EBD5762-3BDC-484D-9503-7EA6D5A9A8CE}" type="slidenum">
              <a:rPr lang="en-US" smtClean="0">
                <a:solidFill>
                  <a:srgbClr val="000000"/>
                </a:solidFill>
              </a:rPr>
              <a:pPr/>
              <a:t>7</a:t>
            </a:fld>
            <a:endParaRPr lang="en-US" dirty="0">
              <a:solidFill>
                <a:srgbClr val="000000"/>
              </a:solidFill>
            </a:endParaRPr>
          </a:p>
        </p:txBody>
      </p:sp>
      <p:sp>
        <p:nvSpPr>
          <p:cNvPr id="27" name="Freeform 8"/>
          <p:cNvSpPr>
            <a:spLocks noEditPoints="1"/>
          </p:cNvSpPr>
          <p:nvPr/>
        </p:nvSpPr>
        <p:spPr bwMode="auto">
          <a:xfrm>
            <a:off x="1537886" y="4797703"/>
            <a:ext cx="442913" cy="392113"/>
          </a:xfrm>
          <a:custGeom>
            <a:avLst/>
            <a:gdLst/>
            <a:ahLst/>
            <a:cxnLst>
              <a:cxn ang="0">
                <a:pos x="32" y="71"/>
              </a:cxn>
              <a:cxn ang="0">
                <a:pos x="38" y="162"/>
              </a:cxn>
              <a:cxn ang="0">
                <a:pos x="58" y="156"/>
              </a:cxn>
              <a:cxn ang="0">
                <a:pos x="51" y="65"/>
              </a:cxn>
              <a:cxn ang="0">
                <a:pos x="227" y="194"/>
              </a:cxn>
              <a:cxn ang="0">
                <a:pos x="0" y="200"/>
              </a:cxn>
              <a:cxn ang="0">
                <a:pos x="227" y="207"/>
              </a:cxn>
              <a:cxn ang="0">
                <a:pos x="227" y="194"/>
              </a:cxn>
              <a:cxn ang="0">
                <a:pos x="211" y="185"/>
              </a:cxn>
              <a:cxn ang="0">
                <a:pos x="211" y="172"/>
              </a:cxn>
              <a:cxn ang="0">
                <a:pos x="16" y="179"/>
              </a:cxn>
              <a:cxn ang="0">
                <a:pos x="147" y="162"/>
              </a:cxn>
              <a:cxn ang="0">
                <a:pos x="153" y="71"/>
              </a:cxn>
              <a:cxn ang="0">
                <a:pos x="86" y="65"/>
              </a:cxn>
              <a:cxn ang="0">
                <a:pos x="80" y="156"/>
              </a:cxn>
              <a:cxn ang="0">
                <a:pos x="104" y="162"/>
              </a:cxn>
              <a:cxn ang="0">
                <a:pos x="117" y="97"/>
              </a:cxn>
              <a:cxn ang="0">
                <a:pos x="129" y="162"/>
              </a:cxn>
              <a:cxn ang="0">
                <a:pos x="105" y="28"/>
              </a:cxn>
              <a:cxn ang="0">
                <a:pos x="128" y="28"/>
              </a:cxn>
              <a:cxn ang="0">
                <a:pos x="105" y="28"/>
              </a:cxn>
              <a:cxn ang="0">
                <a:pos x="20" y="40"/>
              </a:cxn>
              <a:cxn ang="0">
                <a:pos x="114" y="0"/>
              </a:cxn>
              <a:cxn ang="0">
                <a:pos x="116" y="0"/>
              </a:cxn>
              <a:cxn ang="0">
                <a:pos x="117" y="0"/>
              </a:cxn>
              <a:cxn ang="0">
                <a:pos x="119" y="0"/>
              </a:cxn>
              <a:cxn ang="0">
                <a:pos x="213" y="40"/>
              </a:cxn>
              <a:cxn ang="0">
                <a:pos x="211" y="52"/>
              </a:cxn>
              <a:cxn ang="0">
                <a:pos x="117" y="52"/>
              </a:cxn>
              <a:cxn ang="0">
                <a:pos x="22" y="52"/>
              </a:cxn>
              <a:cxn ang="0">
                <a:pos x="195" y="65"/>
              </a:cxn>
              <a:cxn ang="0">
                <a:pos x="201" y="156"/>
              </a:cxn>
              <a:cxn ang="0">
                <a:pos x="182" y="162"/>
              </a:cxn>
              <a:cxn ang="0">
                <a:pos x="176" y="71"/>
              </a:cxn>
              <a:cxn ang="0">
                <a:pos x="195" y="65"/>
              </a:cxn>
            </a:cxnLst>
            <a:rect l="0" t="0" r="r" b="b"/>
            <a:pathLst>
              <a:path w="234" h="207">
                <a:moveTo>
                  <a:pt x="38" y="65"/>
                </a:moveTo>
                <a:cubicBezTo>
                  <a:pt x="35" y="65"/>
                  <a:pt x="32" y="68"/>
                  <a:pt x="32" y="71"/>
                </a:cubicBezTo>
                <a:cubicBezTo>
                  <a:pt x="32" y="156"/>
                  <a:pt x="32" y="156"/>
                  <a:pt x="32" y="156"/>
                </a:cubicBezTo>
                <a:cubicBezTo>
                  <a:pt x="32" y="159"/>
                  <a:pt x="35" y="162"/>
                  <a:pt x="38" y="162"/>
                </a:cubicBezTo>
                <a:cubicBezTo>
                  <a:pt x="51" y="162"/>
                  <a:pt x="51" y="162"/>
                  <a:pt x="51" y="162"/>
                </a:cubicBezTo>
                <a:cubicBezTo>
                  <a:pt x="55" y="162"/>
                  <a:pt x="58" y="159"/>
                  <a:pt x="58" y="156"/>
                </a:cubicBezTo>
                <a:cubicBezTo>
                  <a:pt x="58" y="71"/>
                  <a:pt x="58" y="71"/>
                  <a:pt x="58" y="71"/>
                </a:cubicBezTo>
                <a:cubicBezTo>
                  <a:pt x="58" y="68"/>
                  <a:pt x="55" y="65"/>
                  <a:pt x="51" y="65"/>
                </a:cubicBezTo>
                <a:lnTo>
                  <a:pt x="38" y="65"/>
                </a:lnTo>
                <a:close/>
                <a:moveTo>
                  <a:pt x="227" y="194"/>
                </a:moveTo>
                <a:cubicBezTo>
                  <a:pt x="6" y="194"/>
                  <a:pt x="6" y="194"/>
                  <a:pt x="6" y="194"/>
                </a:cubicBezTo>
                <a:cubicBezTo>
                  <a:pt x="3" y="194"/>
                  <a:pt x="0" y="197"/>
                  <a:pt x="0" y="200"/>
                </a:cubicBezTo>
                <a:cubicBezTo>
                  <a:pt x="0" y="204"/>
                  <a:pt x="3" y="207"/>
                  <a:pt x="6" y="207"/>
                </a:cubicBezTo>
                <a:cubicBezTo>
                  <a:pt x="227" y="207"/>
                  <a:pt x="227" y="207"/>
                  <a:pt x="227" y="207"/>
                </a:cubicBezTo>
                <a:cubicBezTo>
                  <a:pt x="231" y="207"/>
                  <a:pt x="234" y="204"/>
                  <a:pt x="234" y="200"/>
                </a:cubicBezTo>
                <a:cubicBezTo>
                  <a:pt x="234" y="197"/>
                  <a:pt x="231" y="194"/>
                  <a:pt x="227" y="194"/>
                </a:cubicBezTo>
                <a:close/>
                <a:moveTo>
                  <a:pt x="22" y="185"/>
                </a:moveTo>
                <a:cubicBezTo>
                  <a:pt x="211" y="185"/>
                  <a:pt x="211" y="185"/>
                  <a:pt x="211" y="185"/>
                </a:cubicBezTo>
                <a:cubicBezTo>
                  <a:pt x="214" y="185"/>
                  <a:pt x="217" y="182"/>
                  <a:pt x="217" y="179"/>
                </a:cubicBezTo>
                <a:cubicBezTo>
                  <a:pt x="217" y="175"/>
                  <a:pt x="214" y="172"/>
                  <a:pt x="211" y="172"/>
                </a:cubicBezTo>
                <a:cubicBezTo>
                  <a:pt x="22" y="172"/>
                  <a:pt x="22" y="172"/>
                  <a:pt x="22" y="172"/>
                </a:cubicBezTo>
                <a:cubicBezTo>
                  <a:pt x="19" y="172"/>
                  <a:pt x="16" y="175"/>
                  <a:pt x="16" y="179"/>
                </a:cubicBezTo>
                <a:cubicBezTo>
                  <a:pt x="16" y="182"/>
                  <a:pt x="19" y="185"/>
                  <a:pt x="22" y="185"/>
                </a:cubicBezTo>
                <a:close/>
                <a:moveTo>
                  <a:pt x="147" y="162"/>
                </a:moveTo>
                <a:cubicBezTo>
                  <a:pt x="150" y="162"/>
                  <a:pt x="153" y="159"/>
                  <a:pt x="153" y="156"/>
                </a:cubicBezTo>
                <a:cubicBezTo>
                  <a:pt x="153" y="71"/>
                  <a:pt x="153" y="71"/>
                  <a:pt x="153" y="71"/>
                </a:cubicBezTo>
                <a:cubicBezTo>
                  <a:pt x="153" y="68"/>
                  <a:pt x="150" y="65"/>
                  <a:pt x="147" y="65"/>
                </a:cubicBezTo>
                <a:cubicBezTo>
                  <a:pt x="86" y="65"/>
                  <a:pt x="86" y="65"/>
                  <a:pt x="86" y="65"/>
                </a:cubicBezTo>
                <a:cubicBezTo>
                  <a:pt x="83" y="65"/>
                  <a:pt x="80" y="68"/>
                  <a:pt x="80" y="71"/>
                </a:cubicBezTo>
                <a:cubicBezTo>
                  <a:pt x="80" y="156"/>
                  <a:pt x="80" y="156"/>
                  <a:pt x="80" y="156"/>
                </a:cubicBezTo>
                <a:cubicBezTo>
                  <a:pt x="80" y="159"/>
                  <a:pt x="83" y="162"/>
                  <a:pt x="86" y="162"/>
                </a:cubicBezTo>
                <a:cubicBezTo>
                  <a:pt x="104" y="162"/>
                  <a:pt x="104" y="162"/>
                  <a:pt x="104" y="162"/>
                </a:cubicBezTo>
                <a:cubicBezTo>
                  <a:pt x="104" y="109"/>
                  <a:pt x="104" y="109"/>
                  <a:pt x="104" y="109"/>
                </a:cubicBezTo>
                <a:cubicBezTo>
                  <a:pt x="104" y="102"/>
                  <a:pt x="109" y="97"/>
                  <a:pt x="117" y="97"/>
                </a:cubicBezTo>
                <a:cubicBezTo>
                  <a:pt x="124" y="97"/>
                  <a:pt x="129" y="102"/>
                  <a:pt x="129" y="109"/>
                </a:cubicBezTo>
                <a:cubicBezTo>
                  <a:pt x="129" y="162"/>
                  <a:pt x="129" y="162"/>
                  <a:pt x="129" y="162"/>
                </a:cubicBezTo>
                <a:lnTo>
                  <a:pt x="147" y="162"/>
                </a:lnTo>
                <a:close/>
                <a:moveTo>
                  <a:pt x="105" y="28"/>
                </a:moveTo>
                <a:cubicBezTo>
                  <a:pt x="105" y="34"/>
                  <a:pt x="110" y="40"/>
                  <a:pt x="117" y="40"/>
                </a:cubicBezTo>
                <a:cubicBezTo>
                  <a:pt x="123" y="40"/>
                  <a:pt x="128" y="34"/>
                  <a:pt x="128" y="28"/>
                </a:cubicBezTo>
                <a:cubicBezTo>
                  <a:pt x="128" y="21"/>
                  <a:pt x="123" y="16"/>
                  <a:pt x="117" y="16"/>
                </a:cubicBezTo>
                <a:cubicBezTo>
                  <a:pt x="110" y="16"/>
                  <a:pt x="105" y="21"/>
                  <a:pt x="105" y="28"/>
                </a:cubicBezTo>
                <a:close/>
                <a:moveTo>
                  <a:pt x="16" y="47"/>
                </a:moveTo>
                <a:cubicBezTo>
                  <a:pt x="16" y="44"/>
                  <a:pt x="17" y="41"/>
                  <a:pt x="20" y="40"/>
                </a:cubicBezTo>
                <a:cubicBezTo>
                  <a:pt x="114" y="0"/>
                  <a:pt x="114" y="0"/>
                  <a:pt x="114" y="0"/>
                </a:cubicBezTo>
                <a:cubicBezTo>
                  <a:pt x="114" y="0"/>
                  <a:pt x="114" y="0"/>
                  <a:pt x="114" y="0"/>
                </a:cubicBezTo>
                <a:cubicBezTo>
                  <a:pt x="115" y="0"/>
                  <a:pt x="115" y="0"/>
                  <a:pt x="115" y="0"/>
                </a:cubicBezTo>
                <a:cubicBezTo>
                  <a:pt x="115" y="0"/>
                  <a:pt x="116" y="0"/>
                  <a:pt x="116" y="0"/>
                </a:cubicBezTo>
                <a:cubicBezTo>
                  <a:pt x="116" y="0"/>
                  <a:pt x="116" y="0"/>
                  <a:pt x="117" y="0"/>
                </a:cubicBezTo>
                <a:cubicBezTo>
                  <a:pt x="117" y="0"/>
                  <a:pt x="117" y="0"/>
                  <a:pt x="117" y="0"/>
                </a:cubicBezTo>
                <a:cubicBezTo>
                  <a:pt x="117" y="0"/>
                  <a:pt x="118" y="0"/>
                  <a:pt x="118" y="0"/>
                </a:cubicBezTo>
                <a:cubicBezTo>
                  <a:pt x="118" y="0"/>
                  <a:pt x="119" y="0"/>
                  <a:pt x="119" y="0"/>
                </a:cubicBezTo>
                <a:cubicBezTo>
                  <a:pt x="119" y="0"/>
                  <a:pt x="119" y="0"/>
                  <a:pt x="119" y="0"/>
                </a:cubicBezTo>
                <a:cubicBezTo>
                  <a:pt x="213" y="40"/>
                  <a:pt x="213" y="40"/>
                  <a:pt x="213" y="40"/>
                </a:cubicBezTo>
                <a:cubicBezTo>
                  <a:pt x="215" y="41"/>
                  <a:pt x="217" y="43"/>
                  <a:pt x="217" y="46"/>
                </a:cubicBezTo>
                <a:cubicBezTo>
                  <a:pt x="217" y="49"/>
                  <a:pt x="214" y="52"/>
                  <a:pt x="211" y="52"/>
                </a:cubicBezTo>
                <a:cubicBezTo>
                  <a:pt x="211" y="52"/>
                  <a:pt x="211" y="52"/>
                  <a:pt x="211" y="52"/>
                </a:cubicBezTo>
                <a:cubicBezTo>
                  <a:pt x="117" y="52"/>
                  <a:pt x="117" y="52"/>
                  <a:pt x="117" y="52"/>
                </a:cubicBezTo>
                <a:cubicBezTo>
                  <a:pt x="117" y="52"/>
                  <a:pt x="117" y="52"/>
                  <a:pt x="117" y="52"/>
                </a:cubicBezTo>
                <a:cubicBezTo>
                  <a:pt x="22" y="52"/>
                  <a:pt x="22" y="52"/>
                  <a:pt x="22" y="52"/>
                </a:cubicBezTo>
                <a:cubicBezTo>
                  <a:pt x="19" y="52"/>
                  <a:pt x="17" y="50"/>
                  <a:pt x="16" y="47"/>
                </a:cubicBezTo>
                <a:close/>
                <a:moveTo>
                  <a:pt x="195" y="65"/>
                </a:moveTo>
                <a:cubicBezTo>
                  <a:pt x="198" y="65"/>
                  <a:pt x="201" y="68"/>
                  <a:pt x="201" y="71"/>
                </a:cubicBezTo>
                <a:cubicBezTo>
                  <a:pt x="201" y="156"/>
                  <a:pt x="201" y="156"/>
                  <a:pt x="201" y="156"/>
                </a:cubicBezTo>
                <a:cubicBezTo>
                  <a:pt x="201" y="159"/>
                  <a:pt x="198" y="162"/>
                  <a:pt x="195" y="162"/>
                </a:cubicBezTo>
                <a:cubicBezTo>
                  <a:pt x="182" y="162"/>
                  <a:pt x="182" y="162"/>
                  <a:pt x="182" y="162"/>
                </a:cubicBezTo>
                <a:cubicBezTo>
                  <a:pt x="178" y="162"/>
                  <a:pt x="176" y="159"/>
                  <a:pt x="176" y="156"/>
                </a:cubicBezTo>
                <a:cubicBezTo>
                  <a:pt x="176" y="71"/>
                  <a:pt x="176" y="71"/>
                  <a:pt x="176" y="71"/>
                </a:cubicBezTo>
                <a:cubicBezTo>
                  <a:pt x="176" y="68"/>
                  <a:pt x="178" y="65"/>
                  <a:pt x="182" y="65"/>
                </a:cubicBezTo>
                <a:lnTo>
                  <a:pt x="195" y="65"/>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16"/>
          <p:cNvSpPr>
            <a:spLocks noEditPoints="1"/>
          </p:cNvSpPr>
          <p:nvPr/>
        </p:nvSpPr>
        <p:spPr bwMode="auto">
          <a:xfrm>
            <a:off x="4121272" y="4762846"/>
            <a:ext cx="341313" cy="450850"/>
          </a:xfrm>
          <a:custGeom>
            <a:avLst/>
            <a:gdLst/>
            <a:ahLst/>
            <a:cxnLst>
              <a:cxn ang="0">
                <a:pos x="62" y="158"/>
              </a:cxn>
              <a:cxn ang="0">
                <a:pos x="51" y="204"/>
              </a:cxn>
              <a:cxn ang="0">
                <a:pos x="33" y="171"/>
              </a:cxn>
              <a:cxn ang="0">
                <a:pos x="51" y="187"/>
              </a:cxn>
              <a:cxn ang="0">
                <a:pos x="56" y="176"/>
              </a:cxn>
              <a:cxn ang="0">
                <a:pos x="54" y="150"/>
              </a:cxn>
              <a:cxn ang="0">
                <a:pos x="180" y="204"/>
              </a:cxn>
              <a:cxn ang="0">
                <a:pos x="110" y="190"/>
              </a:cxn>
              <a:cxn ang="0">
                <a:pos x="108" y="183"/>
              </a:cxn>
              <a:cxn ang="0">
                <a:pos x="160" y="109"/>
              </a:cxn>
              <a:cxn ang="0">
                <a:pos x="108" y="120"/>
              </a:cxn>
              <a:cxn ang="0">
                <a:pos x="115" y="124"/>
              </a:cxn>
              <a:cxn ang="0">
                <a:pos x="119" y="113"/>
              </a:cxn>
              <a:cxn ang="0">
                <a:pos x="108" y="96"/>
              </a:cxn>
              <a:cxn ang="0">
                <a:pos x="131" y="101"/>
              </a:cxn>
              <a:cxn ang="0">
                <a:pos x="140" y="101"/>
              </a:cxn>
              <a:cxn ang="0">
                <a:pos x="127" y="78"/>
              </a:cxn>
              <a:cxn ang="0">
                <a:pos x="152" y="80"/>
              </a:cxn>
              <a:cxn ang="0">
                <a:pos x="162" y="80"/>
              </a:cxn>
              <a:cxn ang="0">
                <a:pos x="148" y="57"/>
              </a:cxn>
              <a:cxn ang="0">
                <a:pos x="92" y="222"/>
              </a:cxn>
              <a:cxn ang="0">
                <a:pos x="78" y="222"/>
              </a:cxn>
              <a:cxn ang="0">
                <a:pos x="78" y="208"/>
              </a:cxn>
              <a:cxn ang="0">
                <a:pos x="92" y="208"/>
              </a:cxn>
              <a:cxn ang="0">
                <a:pos x="92" y="222"/>
              </a:cxn>
              <a:cxn ang="0">
                <a:pos x="95" y="194"/>
              </a:cxn>
              <a:cxn ang="0">
                <a:pos x="95" y="63"/>
              </a:cxn>
              <a:cxn ang="0">
                <a:pos x="102" y="0"/>
              </a:cxn>
              <a:cxn ang="0">
                <a:pos x="68" y="30"/>
              </a:cxn>
              <a:cxn ang="0">
                <a:pos x="50" y="30"/>
              </a:cxn>
              <a:cxn ang="0">
                <a:pos x="75" y="192"/>
              </a:cxn>
              <a:cxn ang="0">
                <a:pos x="62" y="215"/>
              </a:cxn>
              <a:cxn ang="0">
                <a:pos x="85" y="238"/>
              </a:cxn>
              <a:cxn ang="0">
                <a:pos x="101" y="199"/>
              </a:cxn>
            </a:cxnLst>
            <a:rect l="0" t="0" r="r" b="b"/>
            <a:pathLst>
              <a:path w="180" h="238">
                <a:moveTo>
                  <a:pt x="54" y="150"/>
                </a:moveTo>
                <a:cubicBezTo>
                  <a:pt x="62" y="158"/>
                  <a:pt x="62" y="158"/>
                  <a:pt x="62" y="158"/>
                </a:cubicBezTo>
                <a:cubicBezTo>
                  <a:pt x="62" y="188"/>
                  <a:pt x="62" y="188"/>
                  <a:pt x="62" y="188"/>
                </a:cubicBezTo>
                <a:cubicBezTo>
                  <a:pt x="57" y="192"/>
                  <a:pt x="53" y="197"/>
                  <a:pt x="51" y="204"/>
                </a:cubicBezTo>
                <a:cubicBezTo>
                  <a:pt x="0" y="204"/>
                  <a:pt x="0" y="204"/>
                  <a:pt x="0" y="204"/>
                </a:cubicBezTo>
                <a:cubicBezTo>
                  <a:pt x="33" y="171"/>
                  <a:pt x="33" y="171"/>
                  <a:pt x="33" y="171"/>
                </a:cubicBezTo>
                <a:cubicBezTo>
                  <a:pt x="47" y="185"/>
                  <a:pt x="47" y="185"/>
                  <a:pt x="47" y="185"/>
                </a:cubicBezTo>
                <a:cubicBezTo>
                  <a:pt x="48" y="187"/>
                  <a:pt x="49" y="187"/>
                  <a:pt x="51" y="187"/>
                </a:cubicBezTo>
                <a:cubicBezTo>
                  <a:pt x="53" y="187"/>
                  <a:pt x="54" y="187"/>
                  <a:pt x="56" y="185"/>
                </a:cubicBezTo>
                <a:cubicBezTo>
                  <a:pt x="58" y="183"/>
                  <a:pt x="58" y="179"/>
                  <a:pt x="56" y="176"/>
                </a:cubicBezTo>
                <a:cubicBezTo>
                  <a:pt x="42" y="162"/>
                  <a:pt x="42" y="162"/>
                  <a:pt x="42" y="162"/>
                </a:cubicBezTo>
                <a:lnTo>
                  <a:pt x="54" y="150"/>
                </a:lnTo>
                <a:close/>
                <a:moveTo>
                  <a:pt x="180" y="24"/>
                </a:moveTo>
                <a:cubicBezTo>
                  <a:pt x="180" y="204"/>
                  <a:pt x="180" y="204"/>
                  <a:pt x="180" y="204"/>
                </a:cubicBezTo>
                <a:cubicBezTo>
                  <a:pt x="119" y="204"/>
                  <a:pt x="119" y="204"/>
                  <a:pt x="119" y="204"/>
                </a:cubicBezTo>
                <a:cubicBezTo>
                  <a:pt x="118" y="199"/>
                  <a:pt x="115" y="194"/>
                  <a:pt x="110" y="190"/>
                </a:cubicBezTo>
                <a:cubicBezTo>
                  <a:pt x="110" y="189"/>
                  <a:pt x="109" y="188"/>
                  <a:pt x="108" y="188"/>
                </a:cubicBezTo>
                <a:cubicBezTo>
                  <a:pt x="108" y="183"/>
                  <a:pt x="108" y="183"/>
                  <a:pt x="108" y="183"/>
                </a:cubicBezTo>
                <a:cubicBezTo>
                  <a:pt x="160" y="183"/>
                  <a:pt x="160" y="183"/>
                  <a:pt x="160" y="183"/>
                </a:cubicBezTo>
                <a:cubicBezTo>
                  <a:pt x="160" y="109"/>
                  <a:pt x="160" y="109"/>
                  <a:pt x="160" y="109"/>
                </a:cubicBezTo>
                <a:cubicBezTo>
                  <a:pt x="108" y="161"/>
                  <a:pt x="108" y="161"/>
                  <a:pt x="108" y="161"/>
                </a:cubicBezTo>
                <a:cubicBezTo>
                  <a:pt x="108" y="120"/>
                  <a:pt x="108" y="120"/>
                  <a:pt x="108" y="120"/>
                </a:cubicBezTo>
                <a:cubicBezTo>
                  <a:pt x="110" y="122"/>
                  <a:pt x="110" y="122"/>
                  <a:pt x="110" y="122"/>
                </a:cubicBezTo>
                <a:cubicBezTo>
                  <a:pt x="111" y="123"/>
                  <a:pt x="113" y="124"/>
                  <a:pt x="115" y="124"/>
                </a:cubicBezTo>
                <a:cubicBezTo>
                  <a:pt x="116" y="124"/>
                  <a:pt x="118" y="123"/>
                  <a:pt x="119" y="122"/>
                </a:cubicBezTo>
                <a:cubicBezTo>
                  <a:pt x="122" y="119"/>
                  <a:pt x="122" y="115"/>
                  <a:pt x="119" y="113"/>
                </a:cubicBezTo>
                <a:cubicBezTo>
                  <a:pt x="108" y="102"/>
                  <a:pt x="108" y="102"/>
                  <a:pt x="108" y="102"/>
                </a:cubicBezTo>
                <a:cubicBezTo>
                  <a:pt x="108" y="96"/>
                  <a:pt x="108" y="96"/>
                  <a:pt x="108" y="96"/>
                </a:cubicBezTo>
                <a:cubicBezTo>
                  <a:pt x="117" y="87"/>
                  <a:pt x="117" y="87"/>
                  <a:pt x="117" y="87"/>
                </a:cubicBezTo>
                <a:cubicBezTo>
                  <a:pt x="131" y="101"/>
                  <a:pt x="131" y="101"/>
                  <a:pt x="131" y="101"/>
                </a:cubicBezTo>
                <a:cubicBezTo>
                  <a:pt x="132" y="102"/>
                  <a:pt x="134" y="103"/>
                  <a:pt x="136" y="103"/>
                </a:cubicBezTo>
                <a:cubicBezTo>
                  <a:pt x="138" y="103"/>
                  <a:pt x="139" y="102"/>
                  <a:pt x="140" y="101"/>
                </a:cubicBezTo>
                <a:cubicBezTo>
                  <a:pt x="143" y="98"/>
                  <a:pt x="143" y="94"/>
                  <a:pt x="140" y="92"/>
                </a:cubicBezTo>
                <a:cubicBezTo>
                  <a:pt x="127" y="78"/>
                  <a:pt x="127" y="78"/>
                  <a:pt x="127" y="78"/>
                </a:cubicBezTo>
                <a:cubicBezTo>
                  <a:pt x="138" y="66"/>
                  <a:pt x="138" y="66"/>
                  <a:pt x="138" y="66"/>
                </a:cubicBezTo>
                <a:cubicBezTo>
                  <a:pt x="152" y="80"/>
                  <a:pt x="152" y="80"/>
                  <a:pt x="152" y="80"/>
                </a:cubicBezTo>
                <a:cubicBezTo>
                  <a:pt x="154" y="81"/>
                  <a:pt x="155" y="82"/>
                  <a:pt x="157" y="82"/>
                </a:cubicBezTo>
                <a:cubicBezTo>
                  <a:pt x="159" y="82"/>
                  <a:pt x="160" y="81"/>
                  <a:pt x="162" y="80"/>
                </a:cubicBezTo>
                <a:cubicBezTo>
                  <a:pt x="164" y="77"/>
                  <a:pt x="164" y="73"/>
                  <a:pt x="162" y="71"/>
                </a:cubicBezTo>
                <a:cubicBezTo>
                  <a:pt x="148" y="57"/>
                  <a:pt x="148" y="57"/>
                  <a:pt x="148" y="57"/>
                </a:cubicBezTo>
                <a:lnTo>
                  <a:pt x="180" y="24"/>
                </a:lnTo>
                <a:close/>
                <a:moveTo>
                  <a:pt x="92" y="222"/>
                </a:moveTo>
                <a:cubicBezTo>
                  <a:pt x="90" y="224"/>
                  <a:pt x="88" y="225"/>
                  <a:pt x="85" y="225"/>
                </a:cubicBezTo>
                <a:cubicBezTo>
                  <a:pt x="82" y="225"/>
                  <a:pt x="80" y="224"/>
                  <a:pt x="78" y="222"/>
                </a:cubicBezTo>
                <a:cubicBezTo>
                  <a:pt x="76" y="220"/>
                  <a:pt x="75" y="218"/>
                  <a:pt x="75" y="215"/>
                </a:cubicBezTo>
                <a:cubicBezTo>
                  <a:pt x="75" y="212"/>
                  <a:pt x="76" y="210"/>
                  <a:pt x="78" y="208"/>
                </a:cubicBezTo>
                <a:cubicBezTo>
                  <a:pt x="80" y="206"/>
                  <a:pt x="82" y="205"/>
                  <a:pt x="85" y="205"/>
                </a:cubicBezTo>
                <a:cubicBezTo>
                  <a:pt x="88" y="205"/>
                  <a:pt x="90" y="206"/>
                  <a:pt x="92" y="208"/>
                </a:cubicBezTo>
                <a:cubicBezTo>
                  <a:pt x="94" y="210"/>
                  <a:pt x="95" y="212"/>
                  <a:pt x="95" y="215"/>
                </a:cubicBezTo>
                <a:cubicBezTo>
                  <a:pt x="95" y="218"/>
                  <a:pt x="94" y="220"/>
                  <a:pt x="92" y="222"/>
                </a:cubicBezTo>
                <a:close/>
                <a:moveTo>
                  <a:pt x="101" y="199"/>
                </a:moveTo>
                <a:cubicBezTo>
                  <a:pt x="100" y="197"/>
                  <a:pt x="97" y="195"/>
                  <a:pt x="95" y="194"/>
                </a:cubicBezTo>
                <a:cubicBezTo>
                  <a:pt x="95" y="194"/>
                  <a:pt x="95" y="193"/>
                  <a:pt x="95" y="192"/>
                </a:cubicBezTo>
                <a:cubicBezTo>
                  <a:pt x="95" y="63"/>
                  <a:pt x="95" y="63"/>
                  <a:pt x="95" y="63"/>
                </a:cubicBezTo>
                <a:cubicBezTo>
                  <a:pt x="110" y="59"/>
                  <a:pt x="120" y="46"/>
                  <a:pt x="120" y="30"/>
                </a:cubicBezTo>
                <a:cubicBezTo>
                  <a:pt x="120" y="17"/>
                  <a:pt x="113" y="6"/>
                  <a:pt x="102" y="0"/>
                </a:cubicBezTo>
                <a:cubicBezTo>
                  <a:pt x="102" y="30"/>
                  <a:pt x="102" y="30"/>
                  <a:pt x="102" y="30"/>
                </a:cubicBezTo>
                <a:cubicBezTo>
                  <a:pt x="68" y="30"/>
                  <a:pt x="68" y="30"/>
                  <a:pt x="68" y="30"/>
                </a:cubicBezTo>
                <a:cubicBezTo>
                  <a:pt x="68" y="0"/>
                  <a:pt x="68" y="0"/>
                  <a:pt x="68" y="0"/>
                </a:cubicBezTo>
                <a:cubicBezTo>
                  <a:pt x="57" y="6"/>
                  <a:pt x="50" y="17"/>
                  <a:pt x="50" y="30"/>
                </a:cubicBezTo>
                <a:cubicBezTo>
                  <a:pt x="50" y="46"/>
                  <a:pt x="61" y="59"/>
                  <a:pt x="75" y="63"/>
                </a:cubicBezTo>
                <a:cubicBezTo>
                  <a:pt x="75" y="192"/>
                  <a:pt x="75" y="192"/>
                  <a:pt x="75" y="192"/>
                </a:cubicBezTo>
                <a:cubicBezTo>
                  <a:pt x="75" y="193"/>
                  <a:pt x="75" y="194"/>
                  <a:pt x="75" y="194"/>
                </a:cubicBezTo>
                <a:cubicBezTo>
                  <a:pt x="67" y="198"/>
                  <a:pt x="62" y="206"/>
                  <a:pt x="62" y="215"/>
                </a:cubicBezTo>
                <a:cubicBezTo>
                  <a:pt x="62" y="221"/>
                  <a:pt x="64" y="227"/>
                  <a:pt x="69" y="231"/>
                </a:cubicBezTo>
                <a:cubicBezTo>
                  <a:pt x="73" y="236"/>
                  <a:pt x="79" y="238"/>
                  <a:pt x="85" y="238"/>
                </a:cubicBezTo>
                <a:cubicBezTo>
                  <a:pt x="98" y="238"/>
                  <a:pt x="108" y="228"/>
                  <a:pt x="108" y="215"/>
                </a:cubicBezTo>
                <a:cubicBezTo>
                  <a:pt x="108" y="209"/>
                  <a:pt x="106" y="203"/>
                  <a:pt x="101" y="199"/>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 name="Rectangle 112"/>
          <p:cNvSpPr>
            <a:spLocks noChangeArrowheads="1"/>
          </p:cNvSpPr>
          <p:nvPr/>
        </p:nvSpPr>
        <p:spPr bwMode="auto">
          <a:xfrm>
            <a:off x="1000483" y="3361055"/>
            <a:ext cx="1601760" cy="1431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ctr" defTabSz="670148"/>
            <a:r>
              <a:rPr lang="en-US" altLang="en-US" sz="1400" dirty="0" smtClean="0">
                <a:solidFill>
                  <a:srgbClr val="FFFFFF"/>
                </a:solidFill>
                <a:latin typeface="Georgia"/>
              </a:rPr>
              <a:t>Sarah </a:t>
            </a:r>
            <a:r>
              <a:rPr lang="en-US" altLang="en-US" sz="1400" dirty="0" err="1" smtClean="0">
                <a:solidFill>
                  <a:srgbClr val="FFFFFF"/>
                </a:solidFill>
                <a:latin typeface="Georgia"/>
              </a:rPr>
              <a:t>Loke</a:t>
            </a:r>
            <a:r>
              <a:rPr lang="en-US" altLang="en-US" sz="1400" dirty="0" smtClean="0">
                <a:solidFill>
                  <a:srgbClr val="FFFFFF"/>
                </a:solidFill>
                <a:latin typeface="Georgia"/>
              </a:rPr>
              <a:t> </a:t>
            </a:r>
          </a:p>
          <a:p>
            <a:pPr algn="ctr" defTabSz="670148"/>
            <a:r>
              <a:rPr lang="en-US" altLang="en-US" sz="1400" dirty="0" smtClean="0">
                <a:solidFill>
                  <a:srgbClr val="FFFFFF"/>
                </a:solidFill>
                <a:latin typeface="Georgia"/>
              </a:rPr>
              <a:t>Lawyer </a:t>
            </a:r>
          </a:p>
          <a:p>
            <a:pPr algn="ctr" defTabSz="670148"/>
            <a:endParaRPr lang="en-US" altLang="en-US" sz="1400" dirty="0">
              <a:solidFill>
                <a:srgbClr val="FFFFFF"/>
              </a:solidFill>
              <a:latin typeface="Georgia"/>
            </a:endParaRPr>
          </a:p>
          <a:p>
            <a:pPr algn="ctr" defTabSz="670148"/>
            <a:endParaRPr lang="en-US" altLang="en-US" sz="1400" dirty="0">
              <a:solidFill>
                <a:srgbClr val="FFFFFF"/>
              </a:solidFill>
              <a:latin typeface="Georgia"/>
            </a:endParaRPr>
          </a:p>
          <a:p>
            <a:pPr algn="ctr" defTabSz="670148"/>
            <a:r>
              <a:rPr lang="en-US" altLang="en-US" sz="1400" dirty="0" smtClean="0">
                <a:solidFill>
                  <a:srgbClr val="FFFFFF"/>
                </a:solidFill>
                <a:latin typeface="Georgia"/>
              </a:rPr>
              <a:t>Banking &amp; </a:t>
            </a:r>
            <a:br>
              <a:rPr lang="en-US" altLang="en-US" sz="1400" dirty="0" smtClean="0">
                <a:solidFill>
                  <a:srgbClr val="FFFFFF"/>
                </a:solidFill>
                <a:latin typeface="Georgia"/>
              </a:rPr>
            </a:br>
            <a:r>
              <a:rPr lang="en-US" altLang="en-US" sz="1400" dirty="0" smtClean="0">
                <a:solidFill>
                  <a:srgbClr val="FFFFFF"/>
                </a:solidFill>
                <a:latin typeface="Georgia"/>
              </a:rPr>
              <a:t>Finance</a:t>
            </a:r>
            <a:endParaRPr lang="en-US" altLang="en-US" sz="900" dirty="0">
              <a:solidFill>
                <a:srgbClr val="FFFFFF"/>
              </a:solidFill>
              <a:latin typeface="Georgia"/>
            </a:endParaRPr>
          </a:p>
          <a:p>
            <a:pPr algn="ctr" defTabSz="670148"/>
            <a:endParaRPr lang="en-US" altLang="en-US" sz="900" dirty="0">
              <a:solidFill>
                <a:srgbClr val="FFFFFF"/>
              </a:solidFill>
              <a:latin typeface="Georgia"/>
            </a:endParaRPr>
          </a:p>
        </p:txBody>
      </p:sp>
      <p:sp>
        <p:nvSpPr>
          <p:cNvPr id="29" name="Freeform 29"/>
          <p:cNvSpPr>
            <a:spLocks noEditPoints="1"/>
          </p:cNvSpPr>
          <p:nvPr/>
        </p:nvSpPr>
        <p:spPr bwMode="auto">
          <a:xfrm>
            <a:off x="6817298" y="4855715"/>
            <a:ext cx="490538" cy="265113"/>
          </a:xfrm>
          <a:custGeom>
            <a:avLst/>
            <a:gdLst/>
            <a:ahLst/>
            <a:cxnLst>
              <a:cxn ang="0">
                <a:pos x="197" y="22"/>
              </a:cxn>
              <a:cxn ang="0">
                <a:pos x="147" y="6"/>
              </a:cxn>
              <a:cxn ang="0">
                <a:pos x="124" y="1"/>
              </a:cxn>
              <a:cxn ang="0">
                <a:pos x="123" y="1"/>
              </a:cxn>
              <a:cxn ang="0">
                <a:pos x="121" y="1"/>
              </a:cxn>
              <a:cxn ang="0">
                <a:pos x="120" y="1"/>
              </a:cxn>
              <a:cxn ang="0">
                <a:pos x="95" y="29"/>
              </a:cxn>
              <a:cxn ang="0">
                <a:pos x="108" y="52"/>
              </a:cxn>
              <a:cxn ang="0">
                <a:pos x="133" y="23"/>
              </a:cxn>
              <a:cxn ang="0">
                <a:pos x="195" y="58"/>
              </a:cxn>
              <a:cxn ang="0">
                <a:pos x="196" y="61"/>
              </a:cxn>
              <a:cxn ang="0">
                <a:pos x="211" y="68"/>
              </a:cxn>
              <a:cxn ang="0">
                <a:pos x="61" y="100"/>
              </a:cxn>
              <a:cxn ang="0">
                <a:pos x="44" y="90"/>
              </a:cxn>
              <a:cxn ang="0">
                <a:pos x="48" y="110"/>
              </a:cxn>
              <a:cxn ang="0">
                <a:pos x="56" y="111"/>
              </a:cxn>
              <a:cxn ang="0">
                <a:pos x="16" y="0"/>
              </a:cxn>
              <a:cxn ang="0">
                <a:pos x="12" y="115"/>
              </a:cxn>
              <a:cxn ang="0">
                <a:pos x="57" y="12"/>
              </a:cxn>
              <a:cxn ang="0">
                <a:pos x="243" y="0"/>
              </a:cxn>
              <a:cxn ang="0">
                <a:pos x="234" y="119"/>
              </a:cxn>
              <a:cxn ang="0">
                <a:pos x="259" y="62"/>
              </a:cxn>
              <a:cxn ang="0">
                <a:pos x="85" y="85"/>
              </a:cxn>
              <a:cxn ang="0">
                <a:pos x="65" y="109"/>
              </a:cxn>
              <a:cxn ang="0">
                <a:pos x="75" y="127"/>
              </a:cxn>
              <a:cxn ang="0">
                <a:pos x="88" y="137"/>
              </a:cxn>
              <a:cxn ang="0">
                <a:pos x="104" y="132"/>
              </a:cxn>
              <a:cxn ang="0">
                <a:pos x="112" y="139"/>
              </a:cxn>
              <a:cxn ang="0">
                <a:pos x="128" y="134"/>
              </a:cxn>
              <a:cxn ang="0">
                <a:pos x="129" y="109"/>
              </a:cxn>
              <a:cxn ang="0">
                <a:pos x="116" y="110"/>
              </a:cxn>
              <a:cxn ang="0">
                <a:pos x="104" y="96"/>
              </a:cxn>
              <a:cxn ang="0">
                <a:pos x="91" y="87"/>
              </a:cxn>
              <a:cxn ang="0">
                <a:pos x="200" y="105"/>
              </a:cxn>
              <a:cxn ang="0">
                <a:pos x="186" y="104"/>
              </a:cxn>
              <a:cxn ang="0">
                <a:pos x="174" y="118"/>
              </a:cxn>
              <a:cxn ang="0">
                <a:pos x="162" y="110"/>
              </a:cxn>
              <a:cxn ang="0">
                <a:pos x="150" y="121"/>
              </a:cxn>
              <a:cxn ang="0">
                <a:pos x="147" y="121"/>
              </a:cxn>
              <a:cxn ang="0">
                <a:pos x="145" y="121"/>
              </a:cxn>
              <a:cxn ang="0">
                <a:pos x="142" y="114"/>
              </a:cxn>
              <a:cxn ang="0">
                <a:pos x="123" y="99"/>
              </a:cxn>
              <a:cxn ang="0">
                <a:pos x="114" y="91"/>
              </a:cxn>
              <a:cxn ang="0">
                <a:pos x="103" y="88"/>
              </a:cxn>
              <a:cxn ang="0">
                <a:pos x="85" y="77"/>
              </a:cxn>
              <a:cxn ang="0">
                <a:pos x="65" y="93"/>
              </a:cxn>
              <a:cxn ang="0">
                <a:pos x="47" y="74"/>
              </a:cxn>
              <a:cxn ang="0">
                <a:pos x="69" y="23"/>
              </a:cxn>
              <a:cxn ang="0">
                <a:pos x="88" y="25"/>
              </a:cxn>
              <a:cxn ang="0">
                <a:pos x="96" y="57"/>
              </a:cxn>
              <a:cxn ang="0">
                <a:pos x="128" y="48"/>
              </a:cxn>
              <a:cxn ang="0">
                <a:pos x="185" y="59"/>
              </a:cxn>
              <a:cxn ang="0">
                <a:pos x="189" y="64"/>
              </a:cxn>
              <a:cxn ang="0">
                <a:pos x="204" y="88"/>
              </a:cxn>
            </a:cxnLst>
            <a:rect l="0" t="0" r="r" b="b"/>
            <a:pathLst>
              <a:path w="259" h="140">
                <a:moveTo>
                  <a:pt x="211" y="68"/>
                </a:moveTo>
                <a:cubicBezTo>
                  <a:pt x="197" y="22"/>
                  <a:pt x="197" y="22"/>
                  <a:pt x="197" y="22"/>
                </a:cubicBezTo>
                <a:cubicBezTo>
                  <a:pt x="196" y="18"/>
                  <a:pt x="192" y="15"/>
                  <a:pt x="187" y="15"/>
                </a:cubicBezTo>
                <a:cubicBezTo>
                  <a:pt x="147" y="6"/>
                  <a:pt x="147" y="6"/>
                  <a:pt x="147" y="6"/>
                </a:cubicBezTo>
                <a:cubicBezTo>
                  <a:pt x="147" y="6"/>
                  <a:pt x="147" y="6"/>
                  <a:pt x="147" y="6"/>
                </a:cubicBezTo>
                <a:cubicBezTo>
                  <a:pt x="124" y="1"/>
                  <a:pt x="124" y="1"/>
                  <a:pt x="124" y="1"/>
                </a:cubicBezTo>
                <a:cubicBezTo>
                  <a:pt x="124" y="1"/>
                  <a:pt x="124" y="1"/>
                  <a:pt x="123" y="1"/>
                </a:cubicBezTo>
                <a:cubicBezTo>
                  <a:pt x="123" y="1"/>
                  <a:pt x="123" y="1"/>
                  <a:pt x="123" y="1"/>
                </a:cubicBezTo>
                <a:cubicBezTo>
                  <a:pt x="123" y="1"/>
                  <a:pt x="123" y="1"/>
                  <a:pt x="123" y="1"/>
                </a:cubicBezTo>
                <a:cubicBezTo>
                  <a:pt x="121" y="1"/>
                  <a:pt x="121" y="1"/>
                  <a:pt x="121" y="1"/>
                </a:cubicBezTo>
                <a:cubicBezTo>
                  <a:pt x="122" y="1"/>
                  <a:pt x="122" y="1"/>
                  <a:pt x="122" y="1"/>
                </a:cubicBezTo>
                <a:cubicBezTo>
                  <a:pt x="121" y="1"/>
                  <a:pt x="120" y="1"/>
                  <a:pt x="120" y="1"/>
                </a:cubicBezTo>
                <a:cubicBezTo>
                  <a:pt x="115" y="1"/>
                  <a:pt x="110" y="3"/>
                  <a:pt x="107" y="8"/>
                </a:cubicBezTo>
                <a:cubicBezTo>
                  <a:pt x="95" y="29"/>
                  <a:pt x="95" y="29"/>
                  <a:pt x="95" y="29"/>
                </a:cubicBezTo>
                <a:cubicBezTo>
                  <a:pt x="90" y="37"/>
                  <a:pt x="93" y="46"/>
                  <a:pt x="100" y="50"/>
                </a:cubicBezTo>
                <a:cubicBezTo>
                  <a:pt x="103" y="51"/>
                  <a:pt x="105" y="52"/>
                  <a:pt x="108" y="52"/>
                </a:cubicBezTo>
                <a:cubicBezTo>
                  <a:pt x="113" y="52"/>
                  <a:pt x="118" y="49"/>
                  <a:pt x="121" y="45"/>
                </a:cubicBezTo>
                <a:cubicBezTo>
                  <a:pt x="133" y="23"/>
                  <a:pt x="133" y="23"/>
                  <a:pt x="133" y="23"/>
                </a:cubicBezTo>
                <a:cubicBezTo>
                  <a:pt x="188" y="53"/>
                  <a:pt x="188" y="53"/>
                  <a:pt x="188" y="53"/>
                </a:cubicBezTo>
                <a:cubicBezTo>
                  <a:pt x="191" y="54"/>
                  <a:pt x="193" y="56"/>
                  <a:pt x="195" y="58"/>
                </a:cubicBezTo>
                <a:cubicBezTo>
                  <a:pt x="195" y="59"/>
                  <a:pt x="196" y="60"/>
                  <a:pt x="196" y="60"/>
                </a:cubicBezTo>
                <a:cubicBezTo>
                  <a:pt x="196" y="61"/>
                  <a:pt x="196" y="61"/>
                  <a:pt x="196" y="61"/>
                </a:cubicBezTo>
                <a:cubicBezTo>
                  <a:pt x="207" y="80"/>
                  <a:pt x="207" y="80"/>
                  <a:pt x="207" y="80"/>
                </a:cubicBezTo>
                <a:cubicBezTo>
                  <a:pt x="211" y="77"/>
                  <a:pt x="212" y="72"/>
                  <a:pt x="211" y="68"/>
                </a:cubicBezTo>
                <a:close/>
                <a:moveTo>
                  <a:pt x="58" y="105"/>
                </a:moveTo>
                <a:cubicBezTo>
                  <a:pt x="61" y="100"/>
                  <a:pt x="61" y="100"/>
                  <a:pt x="61" y="100"/>
                </a:cubicBezTo>
                <a:cubicBezTo>
                  <a:pt x="48" y="92"/>
                  <a:pt x="48" y="92"/>
                  <a:pt x="48" y="92"/>
                </a:cubicBezTo>
                <a:cubicBezTo>
                  <a:pt x="47" y="91"/>
                  <a:pt x="46" y="91"/>
                  <a:pt x="44" y="90"/>
                </a:cubicBezTo>
                <a:cubicBezTo>
                  <a:pt x="43" y="92"/>
                  <a:pt x="43" y="92"/>
                  <a:pt x="43" y="92"/>
                </a:cubicBezTo>
                <a:cubicBezTo>
                  <a:pt x="40" y="98"/>
                  <a:pt x="42" y="106"/>
                  <a:pt x="48" y="110"/>
                </a:cubicBezTo>
                <a:cubicBezTo>
                  <a:pt x="50" y="111"/>
                  <a:pt x="52" y="111"/>
                  <a:pt x="54" y="111"/>
                </a:cubicBezTo>
                <a:cubicBezTo>
                  <a:pt x="55" y="111"/>
                  <a:pt x="55" y="111"/>
                  <a:pt x="56" y="111"/>
                </a:cubicBezTo>
                <a:cubicBezTo>
                  <a:pt x="56" y="109"/>
                  <a:pt x="57" y="107"/>
                  <a:pt x="58" y="105"/>
                </a:cubicBezTo>
                <a:close/>
                <a:moveTo>
                  <a:pt x="16" y="0"/>
                </a:moveTo>
                <a:cubicBezTo>
                  <a:pt x="6" y="18"/>
                  <a:pt x="0" y="40"/>
                  <a:pt x="0" y="62"/>
                </a:cubicBezTo>
                <a:cubicBezTo>
                  <a:pt x="0" y="81"/>
                  <a:pt x="4" y="99"/>
                  <a:pt x="12" y="115"/>
                </a:cubicBezTo>
                <a:cubicBezTo>
                  <a:pt x="25" y="119"/>
                  <a:pt x="25" y="119"/>
                  <a:pt x="25" y="119"/>
                </a:cubicBezTo>
                <a:cubicBezTo>
                  <a:pt x="57" y="12"/>
                  <a:pt x="57" y="12"/>
                  <a:pt x="57" y="12"/>
                </a:cubicBezTo>
                <a:lnTo>
                  <a:pt x="16" y="0"/>
                </a:lnTo>
                <a:close/>
                <a:moveTo>
                  <a:pt x="243" y="0"/>
                </a:moveTo>
                <a:cubicBezTo>
                  <a:pt x="203" y="12"/>
                  <a:pt x="203" y="12"/>
                  <a:pt x="203" y="12"/>
                </a:cubicBezTo>
                <a:cubicBezTo>
                  <a:pt x="234" y="119"/>
                  <a:pt x="234" y="119"/>
                  <a:pt x="234" y="119"/>
                </a:cubicBezTo>
                <a:cubicBezTo>
                  <a:pt x="248" y="115"/>
                  <a:pt x="248" y="115"/>
                  <a:pt x="248" y="115"/>
                </a:cubicBezTo>
                <a:cubicBezTo>
                  <a:pt x="255" y="99"/>
                  <a:pt x="259" y="81"/>
                  <a:pt x="259" y="62"/>
                </a:cubicBezTo>
                <a:cubicBezTo>
                  <a:pt x="259" y="40"/>
                  <a:pt x="253" y="18"/>
                  <a:pt x="243" y="0"/>
                </a:cubicBezTo>
                <a:close/>
                <a:moveTo>
                  <a:pt x="85" y="85"/>
                </a:moveTo>
                <a:cubicBezTo>
                  <a:pt x="81" y="85"/>
                  <a:pt x="77" y="88"/>
                  <a:pt x="75" y="91"/>
                </a:cubicBezTo>
                <a:cubicBezTo>
                  <a:pt x="65" y="109"/>
                  <a:pt x="65" y="109"/>
                  <a:pt x="65" y="109"/>
                </a:cubicBezTo>
                <a:cubicBezTo>
                  <a:pt x="61" y="115"/>
                  <a:pt x="63" y="122"/>
                  <a:pt x="69" y="126"/>
                </a:cubicBezTo>
                <a:cubicBezTo>
                  <a:pt x="71" y="127"/>
                  <a:pt x="73" y="127"/>
                  <a:pt x="75" y="127"/>
                </a:cubicBezTo>
                <a:cubicBezTo>
                  <a:pt x="78" y="127"/>
                  <a:pt x="80" y="126"/>
                  <a:pt x="82" y="125"/>
                </a:cubicBezTo>
                <a:cubicBezTo>
                  <a:pt x="82" y="129"/>
                  <a:pt x="84" y="134"/>
                  <a:pt x="88" y="137"/>
                </a:cubicBezTo>
                <a:cubicBezTo>
                  <a:pt x="90" y="137"/>
                  <a:pt x="92" y="138"/>
                  <a:pt x="94" y="138"/>
                </a:cubicBezTo>
                <a:cubicBezTo>
                  <a:pt x="98" y="138"/>
                  <a:pt x="102" y="136"/>
                  <a:pt x="104" y="132"/>
                </a:cubicBezTo>
                <a:cubicBezTo>
                  <a:pt x="106" y="129"/>
                  <a:pt x="106" y="129"/>
                  <a:pt x="106" y="129"/>
                </a:cubicBezTo>
                <a:cubicBezTo>
                  <a:pt x="106" y="133"/>
                  <a:pt x="108" y="137"/>
                  <a:pt x="112" y="139"/>
                </a:cubicBezTo>
                <a:cubicBezTo>
                  <a:pt x="114" y="140"/>
                  <a:pt x="116" y="140"/>
                  <a:pt x="118" y="140"/>
                </a:cubicBezTo>
                <a:cubicBezTo>
                  <a:pt x="122" y="140"/>
                  <a:pt x="126" y="138"/>
                  <a:pt x="128" y="134"/>
                </a:cubicBezTo>
                <a:cubicBezTo>
                  <a:pt x="134" y="125"/>
                  <a:pt x="134" y="125"/>
                  <a:pt x="134" y="125"/>
                </a:cubicBezTo>
                <a:cubicBezTo>
                  <a:pt x="137" y="119"/>
                  <a:pt x="135" y="112"/>
                  <a:pt x="129" y="109"/>
                </a:cubicBezTo>
                <a:cubicBezTo>
                  <a:pt x="127" y="108"/>
                  <a:pt x="125" y="107"/>
                  <a:pt x="123" y="107"/>
                </a:cubicBezTo>
                <a:cubicBezTo>
                  <a:pt x="121" y="107"/>
                  <a:pt x="118" y="108"/>
                  <a:pt x="116" y="110"/>
                </a:cubicBezTo>
                <a:cubicBezTo>
                  <a:pt x="117" y="105"/>
                  <a:pt x="115" y="100"/>
                  <a:pt x="110" y="98"/>
                </a:cubicBezTo>
                <a:cubicBezTo>
                  <a:pt x="109" y="97"/>
                  <a:pt x="107" y="96"/>
                  <a:pt x="104" y="96"/>
                </a:cubicBezTo>
                <a:cubicBezTo>
                  <a:pt x="102" y="96"/>
                  <a:pt x="99" y="97"/>
                  <a:pt x="97" y="99"/>
                </a:cubicBezTo>
                <a:cubicBezTo>
                  <a:pt x="98" y="94"/>
                  <a:pt x="96" y="89"/>
                  <a:pt x="91" y="87"/>
                </a:cubicBezTo>
                <a:cubicBezTo>
                  <a:pt x="90" y="86"/>
                  <a:pt x="88" y="85"/>
                  <a:pt x="85" y="85"/>
                </a:cubicBezTo>
                <a:moveTo>
                  <a:pt x="200" y="105"/>
                </a:moveTo>
                <a:cubicBezTo>
                  <a:pt x="198" y="106"/>
                  <a:pt x="196" y="107"/>
                  <a:pt x="193" y="107"/>
                </a:cubicBezTo>
                <a:cubicBezTo>
                  <a:pt x="191" y="107"/>
                  <a:pt x="188" y="106"/>
                  <a:pt x="186" y="104"/>
                </a:cubicBezTo>
                <a:cubicBezTo>
                  <a:pt x="187" y="109"/>
                  <a:pt x="185" y="114"/>
                  <a:pt x="180" y="116"/>
                </a:cubicBezTo>
                <a:cubicBezTo>
                  <a:pt x="179" y="118"/>
                  <a:pt x="176" y="118"/>
                  <a:pt x="174" y="118"/>
                </a:cubicBezTo>
                <a:cubicBezTo>
                  <a:pt x="170" y="118"/>
                  <a:pt x="166" y="116"/>
                  <a:pt x="164" y="113"/>
                </a:cubicBezTo>
                <a:cubicBezTo>
                  <a:pt x="162" y="110"/>
                  <a:pt x="162" y="110"/>
                  <a:pt x="162" y="110"/>
                </a:cubicBezTo>
                <a:cubicBezTo>
                  <a:pt x="162" y="113"/>
                  <a:pt x="160" y="117"/>
                  <a:pt x="156" y="120"/>
                </a:cubicBezTo>
                <a:cubicBezTo>
                  <a:pt x="154" y="121"/>
                  <a:pt x="152" y="121"/>
                  <a:pt x="150" y="121"/>
                </a:cubicBezTo>
                <a:cubicBezTo>
                  <a:pt x="150" y="121"/>
                  <a:pt x="149" y="121"/>
                  <a:pt x="148" y="121"/>
                </a:cubicBezTo>
                <a:cubicBezTo>
                  <a:pt x="148" y="121"/>
                  <a:pt x="147" y="121"/>
                  <a:pt x="147" y="121"/>
                </a:cubicBezTo>
                <a:cubicBezTo>
                  <a:pt x="147" y="121"/>
                  <a:pt x="147" y="121"/>
                  <a:pt x="147" y="121"/>
                </a:cubicBezTo>
                <a:cubicBezTo>
                  <a:pt x="146" y="121"/>
                  <a:pt x="145" y="121"/>
                  <a:pt x="145" y="121"/>
                </a:cubicBezTo>
                <a:cubicBezTo>
                  <a:pt x="143" y="121"/>
                  <a:pt x="143" y="121"/>
                  <a:pt x="143" y="121"/>
                </a:cubicBezTo>
                <a:cubicBezTo>
                  <a:pt x="143" y="118"/>
                  <a:pt x="143" y="116"/>
                  <a:pt x="142" y="114"/>
                </a:cubicBezTo>
                <a:cubicBezTo>
                  <a:pt x="141" y="109"/>
                  <a:pt x="138" y="105"/>
                  <a:pt x="133" y="102"/>
                </a:cubicBezTo>
                <a:cubicBezTo>
                  <a:pt x="130" y="100"/>
                  <a:pt x="127" y="99"/>
                  <a:pt x="123" y="99"/>
                </a:cubicBezTo>
                <a:cubicBezTo>
                  <a:pt x="123" y="99"/>
                  <a:pt x="123" y="99"/>
                  <a:pt x="122" y="99"/>
                </a:cubicBezTo>
                <a:cubicBezTo>
                  <a:pt x="120" y="96"/>
                  <a:pt x="118" y="93"/>
                  <a:pt x="114" y="91"/>
                </a:cubicBezTo>
                <a:cubicBezTo>
                  <a:pt x="111" y="89"/>
                  <a:pt x="108" y="88"/>
                  <a:pt x="104" y="88"/>
                </a:cubicBezTo>
                <a:cubicBezTo>
                  <a:pt x="104" y="88"/>
                  <a:pt x="104" y="88"/>
                  <a:pt x="103" y="88"/>
                </a:cubicBezTo>
                <a:cubicBezTo>
                  <a:pt x="101" y="85"/>
                  <a:pt x="99" y="82"/>
                  <a:pt x="95" y="80"/>
                </a:cubicBezTo>
                <a:cubicBezTo>
                  <a:pt x="92" y="78"/>
                  <a:pt x="89" y="77"/>
                  <a:pt x="85" y="77"/>
                </a:cubicBezTo>
                <a:cubicBezTo>
                  <a:pt x="79" y="77"/>
                  <a:pt x="72" y="81"/>
                  <a:pt x="69" y="87"/>
                </a:cubicBezTo>
                <a:cubicBezTo>
                  <a:pt x="65" y="93"/>
                  <a:pt x="65" y="93"/>
                  <a:pt x="65" y="93"/>
                </a:cubicBezTo>
                <a:cubicBezTo>
                  <a:pt x="52" y="85"/>
                  <a:pt x="52" y="85"/>
                  <a:pt x="52" y="85"/>
                </a:cubicBezTo>
                <a:cubicBezTo>
                  <a:pt x="48" y="83"/>
                  <a:pt x="46" y="78"/>
                  <a:pt x="47" y="74"/>
                </a:cubicBezTo>
                <a:cubicBezTo>
                  <a:pt x="59" y="30"/>
                  <a:pt x="59" y="30"/>
                  <a:pt x="59" y="30"/>
                </a:cubicBezTo>
                <a:cubicBezTo>
                  <a:pt x="60" y="26"/>
                  <a:pt x="64" y="23"/>
                  <a:pt x="69" y="23"/>
                </a:cubicBezTo>
                <a:cubicBezTo>
                  <a:pt x="90" y="22"/>
                  <a:pt x="90" y="22"/>
                  <a:pt x="90" y="22"/>
                </a:cubicBezTo>
                <a:cubicBezTo>
                  <a:pt x="88" y="25"/>
                  <a:pt x="88" y="25"/>
                  <a:pt x="88" y="25"/>
                </a:cubicBezTo>
                <a:cubicBezTo>
                  <a:pt x="85" y="31"/>
                  <a:pt x="84" y="37"/>
                  <a:pt x="86" y="43"/>
                </a:cubicBezTo>
                <a:cubicBezTo>
                  <a:pt x="87" y="49"/>
                  <a:pt x="91" y="54"/>
                  <a:pt x="96" y="57"/>
                </a:cubicBezTo>
                <a:cubicBezTo>
                  <a:pt x="100" y="59"/>
                  <a:pt x="104" y="60"/>
                  <a:pt x="108" y="60"/>
                </a:cubicBezTo>
                <a:cubicBezTo>
                  <a:pt x="116" y="60"/>
                  <a:pt x="124" y="55"/>
                  <a:pt x="128" y="48"/>
                </a:cubicBezTo>
                <a:cubicBezTo>
                  <a:pt x="136" y="34"/>
                  <a:pt x="136" y="34"/>
                  <a:pt x="136" y="34"/>
                </a:cubicBezTo>
                <a:cubicBezTo>
                  <a:pt x="185" y="59"/>
                  <a:pt x="185" y="59"/>
                  <a:pt x="185" y="59"/>
                </a:cubicBezTo>
                <a:cubicBezTo>
                  <a:pt x="186" y="60"/>
                  <a:pt x="188" y="61"/>
                  <a:pt x="188" y="63"/>
                </a:cubicBezTo>
                <a:cubicBezTo>
                  <a:pt x="189" y="64"/>
                  <a:pt x="189" y="64"/>
                  <a:pt x="189" y="64"/>
                </a:cubicBezTo>
                <a:cubicBezTo>
                  <a:pt x="189" y="64"/>
                  <a:pt x="189" y="65"/>
                  <a:pt x="190" y="65"/>
                </a:cubicBezTo>
                <a:cubicBezTo>
                  <a:pt x="204" y="88"/>
                  <a:pt x="204" y="88"/>
                  <a:pt x="204" y="88"/>
                </a:cubicBezTo>
                <a:cubicBezTo>
                  <a:pt x="207" y="94"/>
                  <a:pt x="205" y="101"/>
                  <a:pt x="200" y="105"/>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Rectangle 112"/>
          <p:cNvSpPr>
            <a:spLocks noChangeArrowheads="1"/>
          </p:cNvSpPr>
          <p:nvPr/>
        </p:nvSpPr>
        <p:spPr bwMode="auto">
          <a:xfrm>
            <a:off x="3496755" y="3346881"/>
            <a:ext cx="1606370"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ctr" defTabSz="670148"/>
            <a:r>
              <a:rPr lang="en-US" altLang="en-US" sz="1400" dirty="0" smtClean="0">
                <a:solidFill>
                  <a:srgbClr val="FFFFFF"/>
                </a:solidFill>
                <a:latin typeface="Georgia"/>
              </a:rPr>
              <a:t>James Dickie </a:t>
            </a:r>
          </a:p>
          <a:p>
            <a:pPr algn="ctr" defTabSz="670148"/>
            <a:r>
              <a:rPr lang="en-US" altLang="en-US" sz="1400" dirty="0" smtClean="0">
                <a:solidFill>
                  <a:srgbClr val="FFFFFF"/>
                </a:solidFill>
                <a:latin typeface="Georgia"/>
              </a:rPr>
              <a:t>Lawyer</a:t>
            </a:r>
          </a:p>
          <a:p>
            <a:pPr algn="ctr" defTabSz="670148"/>
            <a:endParaRPr lang="en-US" altLang="en-US" sz="1400" dirty="0">
              <a:solidFill>
                <a:srgbClr val="FFFFFF"/>
              </a:solidFill>
              <a:latin typeface="Georgia"/>
            </a:endParaRPr>
          </a:p>
          <a:p>
            <a:pPr algn="ctr" defTabSz="670148"/>
            <a:endParaRPr lang="en-US" altLang="en-US" sz="1400" dirty="0" smtClean="0">
              <a:solidFill>
                <a:srgbClr val="FFFFFF"/>
              </a:solidFill>
              <a:latin typeface="Georgia"/>
            </a:endParaRPr>
          </a:p>
          <a:p>
            <a:pPr algn="ctr" defTabSz="670148"/>
            <a:r>
              <a:rPr lang="en-US" altLang="en-US" sz="1400" dirty="0" smtClean="0">
                <a:solidFill>
                  <a:srgbClr val="FFFFFF"/>
                </a:solidFill>
                <a:latin typeface="Georgia"/>
              </a:rPr>
              <a:t>Projects &amp; Infrastructure</a:t>
            </a:r>
          </a:p>
        </p:txBody>
      </p:sp>
      <p:sp>
        <p:nvSpPr>
          <p:cNvPr id="511" name="Date Placeholder 5"/>
          <p:cNvSpPr>
            <a:spLocks noGrp="1"/>
          </p:cNvSpPr>
          <p:nvPr>
            <p:ph type="dt" sz="half" idx="2"/>
          </p:nvPr>
        </p:nvSpPr>
        <p:spPr>
          <a:xfrm>
            <a:off x="7086600" y="6324600"/>
            <a:ext cx="1524000" cy="152400"/>
          </a:xfrm>
        </p:spPr>
        <p:txBody>
          <a:bodyPr/>
          <a:lstStyle/>
          <a:p>
            <a:r>
              <a:rPr lang="en-US" dirty="0" smtClean="0"/>
              <a:t>April 2018</a:t>
            </a:r>
            <a:endParaRPr lang="en-US" dirty="0"/>
          </a:p>
        </p:txBody>
      </p:sp>
      <p:sp>
        <p:nvSpPr>
          <p:cNvPr id="512" name="Footer Placeholder 9"/>
          <p:cNvSpPr>
            <a:spLocks noGrp="1"/>
          </p:cNvSpPr>
          <p:nvPr>
            <p:ph type="ftr" sz="quarter" idx="3"/>
          </p:nvPr>
        </p:nvSpPr>
        <p:spPr>
          <a:xfrm>
            <a:off x="533400" y="6324600"/>
            <a:ext cx="5257800" cy="152400"/>
          </a:xfrm>
        </p:spPr>
        <p:txBody>
          <a:bodyPr/>
          <a:lstStyle/>
          <a:p>
            <a:r>
              <a:rPr lang="en-US" dirty="0" smtClean="0"/>
              <a:t>PwC Legal Team – Monash University Presentation</a:t>
            </a:r>
            <a:endParaRPr lang="en-US" dirty="0"/>
          </a:p>
        </p:txBody>
      </p:sp>
    </p:spTree>
    <p:extLst>
      <p:ext uri="{BB962C8B-B14F-4D97-AF65-F5344CB8AC3E}">
        <p14:creationId xmlns:p14="http://schemas.microsoft.com/office/powerpoint/2010/main" val="10476563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id" hidden="1"/>
          <p:cNvGrpSpPr/>
          <p:nvPr>
            <p:custDataLst>
              <p:tags r:id="rId2"/>
            </p:custDataLst>
          </p:nvPr>
        </p:nvGrpSpPr>
        <p:grpSpPr>
          <a:xfrm>
            <a:off x="829509" y="705805"/>
            <a:ext cx="7484984" cy="5697412"/>
            <a:chOff x="530352" y="612648"/>
            <a:chExt cx="8997696" cy="6848856"/>
          </a:xfrm>
        </p:grpSpPr>
        <p:grpSp>
          <p:nvGrpSpPr>
            <p:cNvPr id="4" name="Group 3" hidden="1"/>
            <p:cNvGrpSpPr/>
            <p:nvPr userDrawn="1"/>
          </p:nvGrpSpPr>
          <p:grpSpPr>
            <a:xfrm>
              <a:off x="530352" y="7159752"/>
              <a:ext cx="8997696" cy="301752"/>
              <a:chOff x="530352" y="7159752"/>
              <a:chExt cx="8997696" cy="301752"/>
            </a:xfrm>
          </p:grpSpPr>
          <p:sp>
            <p:nvSpPr>
              <p:cNvPr id="51" name="Footer block" hidden="1"/>
              <p:cNvSpPr>
                <a:spLocks noChangeArrowheads="1"/>
              </p:cNvSpPr>
              <p:nvPr/>
            </p:nvSpPr>
            <p:spPr bwMode="gray">
              <a:xfrm>
                <a:off x="6629400" y="7159752"/>
                <a:ext cx="2898648"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759315">
                  <a:defRPr/>
                </a:pPr>
                <a:endParaRPr lang="en-US" sz="1497" dirty="0"/>
              </a:p>
            </p:txBody>
          </p:sp>
          <p:sp>
            <p:nvSpPr>
              <p:cNvPr id="52" name="Footer block" hidden="1"/>
              <p:cNvSpPr>
                <a:spLocks noChangeArrowheads="1"/>
              </p:cNvSpPr>
              <p:nvPr/>
            </p:nvSpPr>
            <p:spPr bwMode="gray">
              <a:xfrm>
                <a:off x="3584448" y="7159752"/>
                <a:ext cx="2898648"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759315">
                  <a:defRPr/>
                </a:pPr>
                <a:endParaRPr lang="en-US" sz="1497" dirty="0"/>
              </a:p>
            </p:txBody>
          </p:sp>
          <p:sp>
            <p:nvSpPr>
              <p:cNvPr id="53" name="Footer block" hidden="1"/>
              <p:cNvSpPr>
                <a:spLocks noChangeArrowheads="1"/>
              </p:cNvSpPr>
              <p:nvPr/>
            </p:nvSpPr>
            <p:spPr bwMode="gray">
              <a:xfrm>
                <a:off x="530352" y="7159752"/>
                <a:ext cx="2898648"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759315">
                  <a:defRPr/>
                </a:pPr>
                <a:endParaRPr lang="en-US" sz="1497" dirty="0"/>
              </a:p>
            </p:txBody>
          </p:sp>
        </p:grpSp>
        <p:grpSp>
          <p:nvGrpSpPr>
            <p:cNvPr id="5" name="Group 4" hidden="1"/>
            <p:cNvGrpSpPr/>
            <p:nvPr userDrawn="1"/>
          </p:nvGrpSpPr>
          <p:grpSpPr>
            <a:xfrm>
              <a:off x="530352" y="1066800"/>
              <a:ext cx="8997696" cy="835152"/>
              <a:chOff x="530352" y="1066800"/>
              <a:chExt cx="8997696" cy="835152"/>
            </a:xfrm>
          </p:grpSpPr>
          <p:sp>
            <p:nvSpPr>
              <p:cNvPr id="49" name="Title block" hidden="1"/>
              <p:cNvSpPr>
                <a:spLocks noChangeArrowheads="1"/>
              </p:cNvSpPr>
              <p:nvPr userDrawn="1"/>
            </p:nvSpPr>
            <p:spPr bwMode="gray">
              <a:xfrm>
                <a:off x="5102352" y="1066800"/>
                <a:ext cx="4425696" cy="832104"/>
              </a:xfrm>
              <a:prstGeom prst="rect">
                <a:avLst/>
              </a:prstGeom>
              <a:solidFill>
                <a:srgbClr val="FCC3D7">
                  <a:alpha val="25000"/>
                </a:srgbClr>
              </a:solidFill>
              <a:ln w="6350" cap="rnd">
                <a:solidFill>
                  <a:srgbClr val="FCC3D7"/>
                </a:solidFill>
                <a:prstDash val="sysDot"/>
                <a:miter lim="800000"/>
                <a:headEnd/>
                <a:tailEnd/>
              </a:ln>
              <a:effectLst/>
            </p:spPr>
            <p:txBody>
              <a:bodyPr wrap="none" lIns="0" tIns="0" rIns="0" bIns="0" anchor="ctr"/>
              <a:lstStyle/>
              <a:p>
                <a:pPr algn="ctr" defTabSz="759315">
                  <a:defRPr/>
                </a:pPr>
                <a:endParaRPr lang="en-US" sz="1497" dirty="0"/>
              </a:p>
            </p:txBody>
          </p:sp>
          <p:sp>
            <p:nvSpPr>
              <p:cNvPr id="50" name="Title block" hidden="1"/>
              <p:cNvSpPr>
                <a:spLocks noChangeArrowheads="1"/>
              </p:cNvSpPr>
              <p:nvPr/>
            </p:nvSpPr>
            <p:spPr bwMode="gray">
              <a:xfrm>
                <a:off x="530352" y="1069848"/>
                <a:ext cx="4425696" cy="832104"/>
              </a:xfrm>
              <a:prstGeom prst="rect">
                <a:avLst/>
              </a:prstGeom>
              <a:solidFill>
                <a:srgbClr val="FCC3D7">
                  <a:alpha val="25000"/>
                </a:srgbClr>
              </a:solidFill>
              <a:ln w="6350" cap="rnd">
                <a:solidFill>
                  <a:srgbClr val="FCC3D7"/>
                </a:solidFill>
                <a:prstDash val="sysDot"/>
                <a:miter lim="800000"/>
                <a:headEnd/>
                <a:tailEnd/>
              </a:ln>
              <a:effectLst/>
            </p:spPr>
            <p:txBody>
              <a:bodyPr wrap="none" lIns="0" tIns="0" rIns="0" bIns="0" anchor="ctr"/>
              <a:lstStyle/>
              <a:p>
                <a:pPr algn="ctr" defTabSz="759315">
                  <a:defRPr/>
                </a:pPr>
                <a:endParaRPr lang="en-US" sz="1497" dirty="0"/>
              </a:p>
            </p:txBody>
          </p:sp>
        </p:grpSp>
        <p:sp>
          <p:nvSpPr>
            <p:cNvPr id="6" name="Header block" hidden="1"/>
            <p:cNvSpPr>
              <a:spLocks noChangeArrowheads="1"/>
            </p:cNvSpPr>
            <p:nvPr userDrawn="1"/>
          </p:nvSpPr>
          <p:spPr bwMode="gray">
            <a:xfrm>
              <a:off x="530352" y="612648"/>
              <a:ext cx="8988552" cy="228600"/>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666877">
                <a:buSzPct val="90000"/>
                <a:defRPr/>
              </a:pPr>
              <a:endParaRPr lang="en-US" sz="1165" dirty="0">
                <a:solidFill>
                  <a:schemeClr val="folHlink"/>
                </a:solidFill>
                <a:cs typeface="Arial" charset="0"/>
              </a:endParaRPr>
            </a:p>
          </p:txBody>
        </p:sp>
        <p:grpSp>
          <p:nvGrpSpPr>
            <p:cNvPr id="7" name="Group 600" hidden="1"/>
            <p:cNvGrpSpPr/>
            <p:nvPr userDrawn="1"/>
          </p:nvGrpSpPr>
          <p:grpSpPr>
            <a:xfrm>
              <a:off x="533400" y="6245352"/>
              <a:ext cx="8994648" cy="688848"/>
              <a:chOff x="533400" y="6013704"/>
              <a:chExt cx="8994648" cy="688848"/>
            </a:xfrm>
          </p:grpSpPr>
          <p:sp>
            <p:nvSpPr>
              <p:cNvPr id="43" name="Content block 606" hidden="1"/>
              <p:cNvSpPr>
                <a:spLocks noChangeArrowheads="1"/>
              </p:cNvSpPr>
              <p:nvPr userDrawn="1"/>
            </p:nvSpPr>
            <p:spPr bwMode="gray">
              <a:xfrm>
                <a:off x="8156448" y="60137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759315">
                  <a:defRPr/>
                </a:pPr>
                <a:endParaRPr lang="en-US" sz="1497" dirty="0"/>
              </a:p>
            </p:txBody>
          </p:sp>
          <p:sp>
            <p:nvSpPr>
              <p:cNvPr id="44" name="Content block 605" hidden="1"/>
              <p:cNvSpPr>
                <a:spLocks noChangeArrowheads="1"/>
              </p:cNvSpPr>
              <p:nvPr userDrawn="1"/>
            </p:nvSpPr>
            <p:spPr bwMode="gray">
              <a:xfrm>
                <a:off x="6631840" y="60137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759315">
                  <a:defRPr/>
                </a:pPr>
                <a:endParaRPr lang="en-US" sz="1497" dirty="0"/>
              </a:p>
            </p:txBody>
          </p:sp>
          <p:sp>
            <p:nvSpPr>
              <p:cNvPr id="45" name="Content block 604" hidden="1"/>
              <p:cNvSpPr>
                <a:spLocks noChangeArrowheads="1"/>
              </p:cNvSpPr>
              <p:nvPr/>
            </p:nvSpPr>
            <p:spPr bwMode="gray">
              <a:xfrm>
                <a:off x="510723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759315">
                  <a:defRPr/>
                </a:pPr>
                <a:endParaRPr lang="en-US" sz="1497" dirty="0"/>
              </a:p>
            </p:txBody>
          </p:sp>
          <p:sp>
            <p:nvSpPr>
              <p:cNvPr id="46" name="Content block 603" hidden="1"/>
              <p:cNvSpPr>
                <a:spLocks noChangeArrowheads="1"/>
              </p:cNvSpPr>
              <p:nvPr/>
            </p:nvSpPr>
            <p:spPr bwMode="gray">
              <a:xfrm>
                <a:off x="358262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759315">
                  <a:defRPr/>
                </a:pPr>
                <a:endParaRPr lang="en-US" sz="1497" dirty="0"/>
              </a:p>
            </p:txBody>
          </p:sp>
          <p:sp>
            <p:nvSpPr>
              <p:cNvPr id="47" name="Content block 602" hidden="1"/>
              <p:cNvSpPr>
                <a:spLocks noChangeArrowheads="1"/>
              </p:cNvSpPr>
              <p:nvPr/>
            </p:nvSpPr>
            <p:spPr bwMode="gray">
              <a:xfrm>
                <a:off x="205801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759315">
                  <a:defRPr/>
                </a:pPr>
                <a:endParaRPr lang="en-US" sz="1497" dirty="0"/>
              </a:p>
            </p:txBody>
          </p:sp>
          <p:sp>
            <p:nvSpPr>
              <p:cNvPr id="48" name="Content block 601" hidden="1"/>
              <p:cNvSpPr>
                <a:spLocks noChangeArrowheads="1"/>
              </p:cNvSpPr>
              <p:nvPr/>
            </p:nvSpPr>
            <p:spPr bwMode="gray">
              <a:xfrm>
                <a:off x="53340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759315">
                  <a:defRPr/>
                </a:pPr>
                <a:endParaRPr lang="en-US" sz="1497" dirty="0"/>
              </a:p>
            </p:txBody>
          </p:sp>
        </p:grpSp>
        <p:grpSp>
          <p:nvGrpSpPr>
            <p:cNvPr id="8" name="Group 500" hidden="1"/>
            <p:cNvGrpSpPr/>
            <p:nvPr userDrawn="1"/>
          </p:nvGrpSpPr>
          <p:grpSpPr>
            <a:xfrm>
              <a:off x="533400" y="5407152"/>
              <a:ext cx="8994648" cy="688848"/>
              <a:chOff x="533400" y="5026152"/>
              <a:chExt cx="8994648" cy="688848"/>
            </a:xfrm>
          </p:grpSpPr>
          <p:sp>
            <p:nvSpPr>
              <p:cNvPr id="37" name="Content block 506" hidden="1"/>
              <p:cNvSpPr>
                <a:spLocks noChangeArrowheads="1"/>
              </p:cNvSpPr>
              <p:nvPr userDrawn="1"/>
            </p:nvSpPr>
            <p:spPr bwMode="gray">
              <a:xfrm>
                <a:off x="8156448" y="50261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759315">
                  <a:defRPr/>
                </a:pPr>
                <a:endParaRPr lang="en-US" sz="1497" dirty="0"/>
              </a:p>
            </p:txBody>
          </p:sp>
          <p:sp>
            <p:nvSpPr>
              <p:cNvPr id="38" name="Content block 505" hidden="1"/>
              <p:cNvSpPr>
                <a:spLocks noChangeArrowheads="1"/>
              </p:cNvSpPr>
              <p:nvPr userDrawn="1"/>
            </p:nvSpPr>
            <p:spPr bwMode="gray">
              <a:xfrm>
                <a:off x="6631840" y="50261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759315">
                  <a:defRPr/>
                </a:pPr>
                <a:endParaRPr lang="en-US" sz="1497" dirty="0"/>
              </a:p>
            </p:txBody>
          </p:sp>
          <p:sp>
            <p:nvSpPr>
              <p:cNvPr id="39" name="Content block 504" hidden="1"/>
              <p:cNvSpPr>
                <a:spLocks noChangeArrowheads="1"/>
              </p:cNvSpPr>
              <p:nvPr/>
            </p:nvSpPr>
            <p:spPr bwMode="gray">
              <a:xfrm>
                <a:off x="510723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759315">
                  <a:defRPr/>
                </a:pPr>
                <a:endParaRPr lang="en-US" sz="1497" dirty="0"/>
              </a:p>
            </p:txBody>
          </p:sp>
          <p:sp>
            <p:nvSpPr>
              <p:cNvPr id="40" name="Content block 503" hidden="1"/>
              <p:cNvSpPr>
                <a:spLocks noChangeArrowheads="1"/>
              </p:cNvSpPr>
              <p:nvPr/>
            </p:nvSpPr>
            <p:spPr bwMode="gray">
              <a:xfrm>
                <a:off x="358262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759315">
                  <a:defRPr/>
                </a:pPr>
                <a:endParaRPr lang="en-US" sz="1497" dirty="0"/>
              </a:p>
            </p:txBody>
          </p:sp>
          <p:sp>
            <p:nvSpPr>
              <p:cNvPr id="41" name="Content block 502" hidden="1"/>
              <p:cNvSpPr>
                <a:spLocks noChangeArrowheads="1"/>
              </p:cNvSpPr>
              <p:nvPr/>
            </p:nvSpPr>
            <p:spPr bwMode="gray">
              <a:xfrm>
                <a:off x="205801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759315">
                  <a:defRPr/>
                </a:pPr>
                <a:endParaRPr lang="en-US" sz="1497" dirty="0"/>
              </a:p>
            </p:txBody>
          </p:sp>
          <p:sp>
            <p:nvSpPr>
              <p:cNvPr id="42" name="Content block 501" hidden="1"/>
              <p:cNvSpPr>
                <a:spLocks noChangeArrowheads="1"/>
              </p:cNvSpPr>
              <p:nvPr/>
            </p:nvSpPr>
            <p:spPr bwMode="gray">
              <a:xfrm>
                <a:off x="53340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759315">
                  <a:defRPr/>
                </a:pPr>
                <a:endParaRPr lang="en-US" sz="1497" dirty="0"/>
              </a:p>
            </p:txBody>
          </p:sp>
        </p:grpSp>
        <p:grpSp>
          <p:nvGrpSpPr>
            <p:cNvPr id="9" name="Group 400" hidden="1"/>
            <p:cNvGrpSpPr/>
            <p:nvPr userDrawn="1"/>
          </p:nvGrpSpPr>
          <p:grpSpPr>
            <a:xfrm>
              <a:off x="533400" y="4568952"/>
              <a:ext cx="8994648" cy="688848"/>
              <a:chOff x="533400" y="4038600"/>
              <a:chExt cx="8994648" cy="688848"/>
            </a:xfrm>
          </p:grpSpPr>
          <p:sp>
            <p:nvSpPr>
              <p:cNvPr id="31" name="Content block 406" hidden="1"/>
              <p:cNvSpPr>
                <a:spLocks noChangeArrowheads="1"/>
              </p:cNvSpPr>
              <p:nvPr userDrawn="1"/>
            </p:nvSpPr>
            <p:spPr bwMode="gray">
              <a:xfrm>
                <a:off x="8156448" y="40386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759315">
                  <a:defRPr/>
                </a:pPr>
                <a:endParaRPr lang="en-US" sz="1497" dirty="0"/>
              </a:p>
            </p:txBody>
          </p:sp>
          <p:sp>
            <p:nvSpPr>
              <p:cNvPr id="32" name="Content block 405" hidden="1"/>
              <p:cNvSpPr>
                <a:spLocks noChangeArrowheads="1"/>
              </p:cNvSpPr>
              <p:nvPr userDrawn="1"/>
            </p:nvSpPr>
            <p:spPr bwMode="gray">
              <a:xfrm>
                <a:off x="6631840" y="40386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759315">
                  <a:defRPr/>
                </a:pPr>
                <a:endParaRPr lang="en-US" sz="1497" dirty="0"/>
              </a:p>
            </p:txBody>
          </p:sp>
          <p:sp>
            <p:nvSpPr>
              <p:cNvPr id="33" name="Content block 404" hidden="1"/>
              <p:cNvSpPr>
                <a:spLocks noChangeArrowheads="1"/>
              </p:cNvSpPr>
              <p:nvPr/>
            </p:nvSpPr>
            <p:spPr bwMode="gray">
              <a:xfrm>
                <a:off x="510723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759315">
                  <a:defRPr/>
                </a:pPr>
                <a:endParaRPr lang="en-US" sz="1497" dirty="0"/>
              </a:p>
            </p:txBody>
          </p:sp>
          <p:sp>
            <p:nvSpPr>
              <p:cNvPr id="34" name="Content block 403" hidden="1"/>
              <p:cNvSpPr>
                <a:spLocks noChangeArrowheads="1"/>
              </p:cNvSpPr>
              <p:nvPr/>
            </p:nvSpPr>
            <p:spPr bwMode="gray">
              <a:xfrm>
                <a:off x="358262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759315">
                  <a:defRPr/>
                </a:pPr>
                <a:endParaRPr lang="en-US" sz="1497" dirty="0"/>
              </a:p>
            </p:txBody>
          </p:sp>
          <p:sp>
            <p:nvSpPr>
              <p:cNvPr id="35" name="Content block 402" hidden="1"/>
              <p:cNvSpPr>
                <a:spLocks noChangeArrowheads="1"/>
              </p:cNvSpPr>
              <p:nvPr/>
            </p:nvSpPr>
            <p:spPr bwMode="gray">
              <a:xfrm>
                <a:off x="205801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759315">
                  <a:defRPr/>
                </a:pPr>
                <a:endParaRPr lang="en-US" sz="1497" dirty="0"/>
              </a:p>
            </p:txBody>
          </p:sp>
          <p:sp>
            <p:nvSpPr>
              <p:cNvPr id="36" name="Content block 401" hidden="1"/>
              <p:cNvSpPr>
                <a:spLocks noChangeArrowheads="1"/>
              </p:cNvSpPr>
              <p:nvPr/>
            </p:nvSpPr>
            <p:spPr bwMode="gray">
              <a:xfrm>
                <a:off x="53340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759315">
                  <a:defRPr/>
                </a:pPr>
                <a:endParaRPr lang="en-US" sz="1497" dirty="0"/>
              </a:p>
            </p:txBody>
          </p:sp>
        </p:grpSp>
        <p:grpSp>
          <p:nvGrpSpPr>
            <p:cNvPr id="10" name="Group 300" hidden="1"/>
            <p:cNvGrpSpPr/>
            <p:nvPr userDrawn="1"/>
          </p:nvGrpSpPr>
          <p:grpSpPr>
            <a:xfrm>
              <a:off x="533400" y="3730752"/>
              <a:ext cx="8994648" cy="688848"/>
              <a:chOff x="533400" y="3041904"/>
              <a:chExt cx="8994648" cy="688848"/>
            </a:xfrm>
          </p:grpSpPr>
          <p:sp>
            <p:nvSpPr>
              <p:cNvPr id="25" name="Content block 306" hidden="1"/>
              <p:cNvSpPr>
                <a:spLocks noChangeArrowheads="1"/>
              </p:cNvSpPr>
              <p:nvPr userDrawn="1"/>
            </p:nvSpPr>
            <p:spPr bwMode="gray">
              <a:xfrm>
                <a:off x="8156448" y="30419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759315">
                  <a:defRPr/>
                </a:pPr>
                <a:endParaRPr lang="en-US" sz="1497" dirty="0"/>
              </a:p>
            </p:txBody>
          </p:sp>
          <p:sp>
            <p:nvSpPr>
              <p:cNvPr id="26" name="Content block 305" hidden="1"/>
              <p:cNvSpPr>
                <a:spLocks noChangeArrowheads="1"/>
              </p:cNvSpPr>
              <p:nvPr userDrawn="1"/>
            </p:nvSpPr>
            <p:spPr bwMode="gray">
              <a:xfrm>
                <a:off x="6631840" y="30419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759315">
                  <a:defRPr/>
                </a:pPr>
                <a:endParaRPr lang="en-US" sz="1497" dirty="0"/>
              </a:p>
            </p:txBody>
          </p:sp>
          <p:sp>
            <p:nvSpPr>
              <p:cNvPr id="27" name="Content block 304" hidden="1"/>
              <p:cNvSpPr>
                <a:spLocks noChangeArrowheads="1"/>
              </p:cNvSpPr>
              <p:nvPr/>
            </p:nvSpPr>
            <p:spPr bwMode="gray">
              <a:xfrm>
                <a:off x="510723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759315">
                  <a:defRPr/>
                </a:pPr>
                <a:endParaRPr lang="en-US" sz="1497" dirty="0"/>
              </a:p>
            </p:txBody>
          </p:sp>
          <p:sp>
            <p:nvSpPr>
              <p:cNvPr id="28" name="Content block 303" hidden="1"/>
              <p:cNvSpPr>
                <a:spLocks noChangeArrowheads="1"/>
              </p:cNvSpPr>
              <p:nvPr/>
            </p:nvSpPr>
            <p:spPr bwMode="gray">
              <a:xfrm>
                <a:off x="358262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759315">
                  <a:defRPr/>
                </a:pPr>
                <a:endParaRPr lang="en-US" sz="1497" dirty="0"/>
              </a:p>
            </p:txBody>
          </p:sp>
          <p:sp>
            <p:nvSpPr>
              <p:cNvPr id="29" name="Content block 302" hidden="1"/>
              <p:cNvSpPr>
                <a:spLocks noChangeArrowheads="1"/>
              </p:cNvSpPr>
              <p:nvPr/>
            </p:nvSpPr>
            <p:spPr bwMode="gray">
              <a:xfrm>
                <a:off x="205801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759315">
                  <a:defRPr/>
                </a:pPr>
                <a:endParaRPr lang="en-US" sz="1497" dirty="0"/>
              </a:p>
            </p:txBody>
          </p:sp>
          <p:sp>
            <p:nvSpPr>
              <p:cNvPr id="30" name="Content block 301" hidden="1"/>
              <p:cNvSpPr>
                <a:spLocks noChangeArrowheads="1"/>
              </p:cNvSpPr>
              <p:nvPr/>
            </p:nvSpPr>
            <p:spPr bwMode="gray">
              <a:xfrm>
                <a:off x="53340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759315">
                  <a:defRPr/>
                </a:pPr>
                <a:endParaRPr lang="en-US" sz="1497" dirty="0"/>
              </a:p>
            </p:txBody>
          </p:sp>
        </p:grpSp>
        <p:grpSp>
          <p:nvGrpSpPr>
            <p:cNvPr id="11" name="Group 200" hidden="1"/>
            <p:cNvGrpSpPr/>
            <p:nvPr userDrawn="1"/>
          </p:nvGrpSpPr>
          <p:grpSpPr>
            <a:xfrm>
              <a:off x="533400" y="2892552"/>
              <a:ext cx="8994648" cy="688848"/>
              <a:chOff x="533400" y="1066800"/>
              <a:chExt cx="8994648" cy="688848"/>
            </a:xfrm>
          </p:grpSpPr>
          <p:sp>
            <p:nvSpPr>
              <p:cNvPr id="19" name="Content block 206" hidden="1"/>
              <p:cNvSpPr>
                <a:spLocks noChangeArrowheads="1"/>
              </p:cNvSpPr>
              <p:nvPr userDrawn="1"/>
            </p:nvSpPr>
            <p:spPr bwMode="gray">
              <a:xfrm>
                <a:off x="8156448" y="10668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759315">
                  <a:defRPr/>
                </a:pPr>
                <a:endParaRPr lang="en-US" sz="1497" dirty="0"/>
              </a:p>
            </p:txBody>
          </p:sp>
          <p:sp>
            <p:nvSpPr>
              <p:cNvPr id="20" name="Content block 205" hidden="1"/>
              <p:cNvSpPr>
                <a:spLocks noChangeArrowheads="1"/>
              </p:cNvSpPr>
              <p:nvPr userDrawn="1"/>
            </p:nvSpPr>
            <p:spPr bwMode="gray">
              <a:xfrm>
                <a:off x="6631840" y="10668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759315">
                  <a:defRPr/>
                </a:pPr>
                <a:endParaRPr lang="en-US" sz="1497" dirty="0"/>
              </a:p>
            </p:txBody>
          </p:sp>
          <p:sp>
            <p:nvSpPr>
              <p:cNvPr id="21" name="Content block 204" hidden="1"/>
              <p:cNvSpPr>
                <a:spLocks noChangeArrowheads="1"/>
              </p:cNvSpPr>
              <p:nvPr/>
            </p:nvSpPr>
            <p:spPr bwMode="gray">
              <a:xfrm>
                <a:off x="510723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759315">
                  <a:defRPr/>
                </a:pPr>
                <a:endParaRPr lang="en-US" sz="1497" dirty="0"/>
              </a:p>
            </p:txBody>
          </p:sp>
          <p:sp>
            <p:nvSpPr>
              <p:cNvPr id="22" name="Content block 203" hidden="1"/>
              <p:cNvSpPr>
                <a:spLocks noChangeArrowheads="1"/>
              </p:cNvSpPr>
              <p:nvPr/>
            </p:nvSpPr>
            <p:spPr bwMode="gray">
              <a:xfrm>
                <a:off x="358262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759315">
                  <a:defRPr/>
                </a:pPr>
                <a:endParaRPr lang="en-US" sz="1497" dirty="0"/>
              </a:p>
            </p:txBody>
          </p:sp>
          <p:sp>
            <p:nvSpPr>
              <p:cNvPr id="23" name="Content block 202" hidden="1"/>
              <p:cNvSpPr>
                <a:spLocks noChangeArrowheads="1"/>
              </p:cNvSpPr>
              <p:nvPr/>
            </p:nvSpPr>
            <p:spPr bwMode="gray">
              <a:xfrm>
                <a:off x="205801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759315">
                  <a:defRPr/>
                </a:pPr>
                <a:endParaRPr lang="en-US" sz="1497" dirty="0"/>
              </a:p>
            </p:txBody>
          </p:sp>
          <p:sp>
            <p:nvSpPr>
              <p:cNvPr id="24" name="Content block 201" hidden="1"/>
              <p:cNvSpPr>
                <a:spLocks noChangeArrowheads="1"/>
              </p:cNvSpPr>
              <p:nvPr/>
            </p:nvSpPr>
            <p:spPr bwMode="gray">
              <a:xfrm>
                <a:off x="53340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759315">
                  <a:defRPr/>
                </a:pPr>
                <a:endParaRPr lang="en-US" sz="1497" dirty="0"/>
              </a:p>
            </p:txBody>
          </p:sp>
        </p:grpSp>
        <p:grpSp>
          <p:nvGrpSpPr>
            <p:cNvPr id="12" name="Group 100" hidden="1"/>
            <p:cNvGrpSpPr/>
            <p:nvPr userDrawn="1"/>
          </p:nvGrpSpPr>
          <p:grpSpPr>
            <a:xfrm>
              <a:off x="533400" y="2054352"/>
              <a:ext cx="8994648" cy="688848"/>
              <a:chOff x="533400" y="2054352"/>
              <a:chExt cx="8994648" cy="688848"/>
            </a:xfrm>
          </p:grpSpPr>
          <p:sp>
            <p:nvSpPr>
              <p:cNvPr id="13" name="Content block 106" hidden="1"/>
              <p:cNvSpPr>
                <a:spLocks noChangeArrowheads="1"/>
              </p:cNvSpPr>
              <p:nvPr userDrawn="1"/>
            </p:nvSpPr>
            <p:spPr bwMode="gray">
              <a:xfrm>
                <a:off x="8156448" y="20543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759315">
                  <a:defRPr/>
                </a:pPr>
                <a:endParaRPr lang="en-US" sz="1497" dirty="0"/>
              </a:p>
            </p:txBody>
          </p:sp>
          <p:sp>
            <p:nvSpPr>
              <p:cNvPr id="14" name="Content block 105" hidden="1"/>
              <p:cNvSpPr>
                <a:spLocks noChangeArrowheads="1"/>
              </p:cNvSpPr>
              <p:nvPr userDrawn="1"/>
            </p:nvSpPr>
            <p:spPr bwMode="gray">
              <a:xfrm>
                <a:off x="6631840" y="20543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759315">
                  <a:defRPr/>
                </a:pPr>
                <a:endParaRPr lang="en-US" sz="1497" dirty="0"/>
              </a:p>
            </p:txBody>
          </p:sp>
          <p:sp>
            <p:nvSpPr>
              <p:cNvPr id="15" name="Content block 104" hidden="1"/>
              <p:cNvSpPr>
                <a:spLocks noChangeArrowheads="1"/>
              </p:cNvSpPr>
              <p:nvPr/>
            </p:nvSpPr>
            <p:spPr bwMode="gray">
              <a:xfrm>
                <a:off x="510723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759315">
                  <a:defRPr/>
                </a:pPr>
                <a:endParaRPr lang="en-US" sz="1497" dirty="0"/>
              </a:p>
            </p:txBody>
          </p:sp>
          <p:sp>
            <p:nvSpPr>
              <p:cNvPr id="16" name="Content block 103" hidden="1"/>
              <p:cNvSpPr>
                <a:spLocks noChangeArrowheads="1"/>
              </p:cNvSpPr>
              <p:nvPr/>
            </p:nvSpPr>
            <p:spPr bwMode="gray">
              <a:xfrm>
                <a:off x="358262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759315">
                  <a:defRPr/>
                </a:pPr>
                <a:endParaRPr lang="en-US" sz="1497" dirty="0"/>
              </a:p>
            </p:txBody>
          </p:sp>
          <p:sp>
            <p:nvSpPr>
              <p:cNvPr id="17" name="Content block 102" hidden="1"/>
              <p:cNvSpPr>
                <a:spLocks noChangeArrowheads="1"/>
              </p:cNvSpPr>
              <p:nvPr/>
            </p:nvSpPr>
            <p:spPr bwMode="gray">
              <a:xfrm>
                <a:off x="205801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759315">
                  <a:defRPr/>
                </a:pPr>
                <a:endParaRPr lang="en-US" sz="1497" dirty="0"/>
              </a:p>
            </p:txBody>
          </p:sp>
          <p:sp>
            <p:nvSpPr>
              <p:cNvPr id="18" name="Content block 101" hidden="1"/>
              <p:cNvSpPr>
                <a:spLocks noChangeArrowheads="1"/>
              </p:cNvSpPr>
              <p:nvPr/>
            </p:nvSpPr>
            <p:spPr bwMode="gray">
              <a:xfrm>
                <a:off x="53340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759315">
                  <a:defRPr/>
                </a:pPr>
                <a:endParaRPr lang="en-US" sz="1497" dirty="0"/>
              </a:p>
            </p:txBody>
          </p:sp>
        </p:grpSp>
      </p:grpSp>
      <p:sp>
        <p:nvSpPr>
          <p:cNvPr id="2" name="Title 1"/>
          <p:cNvSpPr>
            <a:spLocks noGrp="1"/>
          </p:cNvSpPr>
          <p:nvPr>
            <p:ph type="ctrTitle"/>
          </p:nvPr>
        </p:nvSpPr>
        <p:spPr/>
        <p:txBody>
          <a:bodyPr/>
          <a:lstStyle/>
          <a:p>
            <a:r>
              <a:rPr lang="en-AU" sz="2400" dirty="0" smtClean="0"/>
              <a:t>Banking </a:t>
            </a:r>
            <a:r>
              <a:rPr lang="en-AU" sz="2400" dirty="0"/>
              <a:t>&amp; </a:t>
            </a:r>
            <a:r>
              <a:rPr lang="en-AU" sz="2400" dirty="0" smtClean="0"/>
              <a:t>Finance</a:t>
            </a:r>
            <a:r>
              <a:rPr lang="en-AU" sz="2400" dirty="0"/>
              <a:t/>
            </a:r>
            <a:br>
              <a:rPr lang="en-AU" sz="2400" dirty="0"/>
            </a:br>
            <a:r>
              <a:rPr lang="en-AU" sz="2400" b="0" dirty="0"/>
              <a:t>Sarah </a:t>
            </a:r>
            <a:r>
              <a:rPr lang="en-AU" sz="2400" b="0" dirty="0" err="1"/>
              <a:t>Loke</a:t>
            </a:r>
            <a:endParaRPr lang="en-US" sz="2400" b="0" dirty="0"/>
          </a:p>
        </p:txBody>
      </p:sp>
    </p:spTree>
    <p:custDataLst>
      <p:tags r:id="rId1"/>
    </p:custDataLst>
    <p:extLst>
      <p:ext uri="{BB962C8B-B14F-4D97-AF65-F5344CB8AC3E}">
        <p14:creationId xmlns:p14="http://schemas.microsoft.com/office/powerpoint/2010/main" val="8629265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9EBD5762-3BDC-484D-9503-7EA6D5A9A8CE}" type="slidenum">
              <a:rPr lang="en-US" smtClean="0"/>
              <a:pPr/>
              <a:t>9</a:t>
            </a:fld>
            <a:endParaRPr lang="en-US" dirty="0"/>
          </a:p>
        </p:txBody>
      </p:sp>
      <p:sp>
        <p:nvSpPr>
          <p:cNvPr id="43" name="Title 42"/>
          <p:cNvSpPr>
            <a:spLocks noGrp="1"/>
          </p:cNvSpPr>
          <p:nvPr>
            <p:ph type="title"/>
          </p:nvPr>
        </p:nvSpPr>
        <p:spPr>
          <a:xfrm>
            <a:off x="513571" y="669922"/>
            <a:ext cx="8077201" cy="914400"/>
          </a:xfrm>
        </p:spPr>
        <p:txBody>
          <a:bodyPr/>
          <a:lstStyle/>
          <a:p>
            <a:r>
              <a:rPr lang="en-US" dirty="0" smtClean="0"/>
              <a:t>What is Banking and Finance? </a:t>
            </a:r>
            <a:br>
              <a:rPr lang="en-US" dirty="0" smtClean="0"/>
            </a:br>
            <a:endParaRPr lang="en-US" dirty="0"/>
          </a:p>
        </p:txBody>
      </p:sp>
      <p:grpSp>
        <p:nvGrpSpPr>
          <p:cNvPr id="7" name="Group 6"/>
          <p:cNvGrpSpPr/>
          <p:nvPr/>
        </p:nvGrpSpPr>
        <p:grpSpPr>
          <a:xfrm>
            <a:off x="662108" y="1854204"/>
            <a:ext cx="3039062" cy="2625264"/>
            <a:chOff x="4398923" y="2191629"/>
            <a:chExt cx="3117197" cy="2437155"/>
          </a:xfrm>
        </p:grpSpPr>
        <p:pic>
          <p:nvPicPr>
            <p:cNvPr id="5" name="Picture 2" descr="Image result for confused me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30715" y="2609658"/>
              <a:ext cx="3085405" cy="201912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398923" y="2191629"/>
              <a:ext cx="3085405" cy="634978"/>
            </a:xfrm>
            <a:prstGeom prst="rect">
              <a:avLst/>
            </a:prstGeom>
            <a:noFill/>
          </p:spPr>
          <p:txBody>
            <a:bodyPr wrap="square" lIns="0" tIns="0" rIns="0" bIns="0" rtlCol="0">
              <a:noAutofit/>
            </a:bodyPr>
            <a:lstStyle/>
            <a:p>
              <a:pPr indent="-274320" algn="ctr">
                <a:spcAft>
                  <a:spcPts val="900"/>
                </a:spcAft>
              </a:pPr>
              <a:r>
                <a:rPr lang="en-AU" sz="1400" dirty="0" smtClean="0">
                  <a:latin typeface="+mj-lt"/>
                  <a:cs typeface="Helvetica" panose="020B0604020202020204" pitchFamily="34" charset="0"/>
                </a:rPr>
                <a:t>Me trying to figure out what is “Banking &amp; Finance” as a law student: </a:t>
              </a:r>
              <a:endParaRPr lang="en-US" sz="1400" dirty="0" err="1" smtClean="0">
                <a:latin typeface="+mj-lt"/>
                <a:cs typeface="Helvetica" panose="020B0604020202020204" pitchFamily="34" charset="0"/>
              </a:endParaRPr>
            </a:p>
          </p:txBody>
        </p:sp>
      </p:grpSp>
      <p:sp>
        <p:nvSpPr>
          <p:cNvPr id="44" name="Freeform 4803"/>
          <p:cNvSpPr>
            <a:spLocks noEditPoints="1"/>
          </p:cNvSpPr>
          <p:nvPr/>
        </p:nvSpPr>
        <p:spPr bwMode="auto">
          <a:xfrm>
            <a:off x="6163007" y="1464005"/>
            <a:ext cx="395058" cy="287833"/>
          </a:xfrm>
          <a:custGeom>
            <a:avLst/>
            <a:gdLst>
              <a:gd name="T0" fmla="*/ 372 w 376"/>
              <a:gd name="T1" fmla="*/ 98 h 274"/>
              <a:gd name="T2" fmla="*/ 344 w 376"/>
              <a:gd name="T3" fmla="*/ 74 h 274"/>
              <a:gd name="T4" fmla="*/ 334 w 376"/>
              <a:gd name="T5" fmla="*/ 68 h 274"/>
              <a:gd name="T6" fmla="*/ 254 w 376"/>
              <a:gd name="T7" fmla="*/ 80 h 274"/>
              <a:gd name="T8" fmla="*/ 210 w 376"/>
              <a:gd name="T9" fmla="*/ 68 h 274"/>
              <a:gd name="T10" fmla="*/ 6 w 376"/>
              <a:gd name="T11" fmla="*/ 136 h 274"/>
              <a:gd name="T12" fmla="*/ 4 w 376"/>
              <a:gd name="T13" fmla="*/ 170 h 274"/>
              <a:gd name="T14" fmla="*/ 30 w 376"/>
              <a:gd name="T15" fmla="*/ 194 h 274"/>
              <a:gd name="T16" fmla="*/ 4 w 376"/>
              <a:gd name="T17" fmla="*/ 220 h 274"/>
              <a:gd name="T18" fmla="*/ 198 w 376"/>
              <a:gd name="T19" fmla="*/ 250 h 274"/>
              <a:gd name="T20" fmla="*/ 272 w 376"/>
              <a:gd name="T21" fmla="*/ 274 h 274"/>
              <a:gd name="T22" fmla="*/ 346 w 376"/>
              <a:gd name="T23" fmla="*/ 246 h 274"/>
              <a:gd name="T24" fmla="*/ 322 w 376"/>
              <a:gd name="T25" fmla="*/ 252 h 274"/>
              <a:gd name="T26" fmla="*/ 220 w 376"/>
              <a:gd name="T27" fmla="*/ 252 h 274"/>
              <a:gd name="T28" fmla="*/ 196 w 376"/>
              <a:gd name="T29" fmla="*/ 232 h 274"/>
              <a:gd name="T30" fmla="*/ 148 w 376"/>
              <a:gd name="T31" fmla="*/ 234 h 274"/>
              <a:gd name="T32" fmla="*/ 200 w 376"/>
              <a:gd name="T33" fmla="*/ 220 h 274"/>
              <a:gd name="T34" fmla="*/ 300 w 376"/>
              <a:gd name="T35" fmla="*/ 236 h 274"/>
              <a:gd name="T36" fmla="*/ 346 w 376"/>
              <a:gd name="T37" fmla="*/ 196 h 274"/>
              <a:gd name="T38" fmla="*/ 308 w 376"/>
              <a:gd name="T39" fmla="*/ 220 h 274"/>
              <a:gd name="T40" fmla="*/ 210 w 376"/>
              <a:gd name="T41" fmla="*/ 210 h 274"/>
              <a:gd name="T42" fmla="*/ 196 w 376"/>
              <a:gd name="T43" fmla="*/ 196 h 274"/>
              <a:gd name="T44" fmla="*/ 150 w 376"/>
              <a:gd name="T45" fmla="*/ 200 h 274"/>
              <a:gd name="T46" fmla="*/ 202 w 376"/>
              <a:gd name="T47" fmla="*/ 184 h 274"/>
              <a:gd name="T48" fmla="*/ 318 w 376"/>
              <a:gd name="T49" fmla="*/ 196 h 274"/>
              <a:gd name="T50" fmla="*/ 374 w 376"/>
              <a:gd name="T51" fmla="*/ 162 h 274"/>
              <a:gd name="T52" fmla="*/ 374 w 376"/>
              <a:gd name="T53" fmla="*/ 130 h 274"/>
              <a:gd name="T54" fmla="*/ 248 w 376"/>
              <a:gd name="T55" fmla="*/ 94 h 274"/>
              <a:gd name="T56" fmla="*/ 342 w 376"/>
              <a:gd name="T57" fmla="*/ 78 h 274"/>
              <a:gd name="T58" fmla="*/ 334 w 376"/>
              <a:gd name="T59" fmla="*/ 104 h 274"/>
              <a:gd name="T60" fmla="*/ 238 w 376"/>
              <a:gd name="T61" fmla="*/ 114 h 274"/>
              <a:gd name="T62" fmla="*/ 200 w 376"/>
              <a:gd name="T63" fmla="*/ 96 h 274"/>
              <a:gd name="T64" fmla="*/ 202 w 376"/>
              <a:gd name="T65" fmla="*/ 114 h 274"/>
              <a:gd name="T66" fmla="*/ 294 w 376"/>
              <a:gd name="T67" fmla="*/ 130 h 274"/>
              <a:gd name="T68" fmla="*/ 346 w 376"/>
              <a:gd name="T69" fmla="*/ 124 h 274"/>
              <a:gd name="T70" fmla="*/ 338 w 376"/>
              <a:gd name="T71" fmla="*/ 136 h 274"/>
              <a:gd name="T72" fmla="*/ 272 w 376"/>
              <a:gd name="T73" fmla="*/ 152 h 274"/>
              <a:gd name="T74" fmla="*/ 214 w 376"/>
              <a:gd name="T75" fmla="*/ 142 h 274"/>
              <a:gd name="T76" fmla="*/ 198 w 376"/>
              <a:gd name="T77" fmla="*/ 118 h 274"/>
              <a:gd name="T78" fmla="*/ 134 w 376"/>
              <a:gd name="T79" fmla="*/ 150 h 274"/>
              <a:gd name="T80" fmla="*/ 100 w 376"/>
              <a:gd name="T81" fmla="*/ 136 h 274"/>
              <a:gd name="T82" fmla="*/ 158 w 376"/>
              <a:gd name="T83" fmla="*/ 128 h 274"/>
              <a:gd name="T84" fmla="*/ 162 w 376"/>
              <a:gd name="T85" fmla="*/ 144 h 274"/>
              <a:gd name="T86" fmla="*/ 346 w 376"/>
              <a:gd name="T87" fmla="*/ 162 h 274"/>
              <a:gd name="T88" fmla="*/ 342 w 376"/>
              <a:gd name="T89" fmla="*/ 168 h 274"/>
              <a:gd name="T90" fmla="*/ 322 w 376"/>
              <a:gd name="T91" fmla="*/ 180 h 274"/>
              <a:gd name="T92" fmla="*/ 220 w 376"/>
              <a:gd name="T93" fmla="*/ 180 h 274"/>
              <a:gd name="T94" fmla="*/ 200 w 376"/>
              <a:gd name="T95" fmla="*/ 168 h 274"/>
              <a:gd name="T96" fmla="*/ 198 w 376"/>
              <a:gd name="T97" fmla="*/ 154 h 274"/>
              <a:gd name="T98" fmla="*/ 272 w 376"/>
              <a:gd name="T99" fmla="*/ 166 h 274"/>
              <a:gd name="T100" fmla="*/ 346 w 376"/>
              <a:gd name="T101" fmla="*/ 160 h 274"/>
              <a:gd name="T102" fmla="*/ 196 w 376"/>
              <a:gd name="T103" fmla="*/ 28 h 274"/>
              <a:gd name="T104" fmla="*/ 272 w 376"/>
              <a:gd name="T105" fmla="*/ 0 h 274"/>
              <a:gd name="T106" fmla="*/ 344 w 376"/>
              <a:gd name="T107" fmla="*/ 24 h 274"/>
              <a:gd name="T108" fmla="*/ 322 w 376"/>
              <a:gd name="T109" fmla="*/ 50 h 274"/>
              <a:gd name="T110" fmla="*/ 220 w 376"/>
              <a:gd name="T111" fmla="*/ 50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76" h="274">
                <a:moveTo>
                  <a:pt x="376" y="126"/>
                </a:moveTo>
                <a:lnTo>
                  <a:pt x="376" y="126"/>
                </a:lnTo>
                <a:lnTo>
                  <a:pt x="374" y="122"/>
                </a:lnTo>
                <a:lnTo>
                  <a:pt x="370" y="120"/>
                </a:lnTo>
                <a:lnTo>
                  <a:pt x="346" y="110"/>
                </a:lnTo>
                <a:lnTo>
                  <a:pt x="372" y="98"/>
                </a:lnTo>
                <a:lnTo>
                  <a:pt x="372" y="98"/>
                </a:lnTo>
                <a:lnTo>
                  <a:pt x="376" y="96"/>
                </a:lnTo>
                <a:lnTo>
                  <a:pt x="376" y="92"/>
                </a:lnTo>
                <a:lnTo>
                  <a:pt x="376" y="92"/>
                </a:lnTo>
                <a:lnTo>
                  <a:pt x="376" y="86"/>
                </a:lnTo>
                <a:lnTo>
                  <a:pt x="372" y="84"/>
                </a:lnTo>
                <a:lnTo>
                  <a:pt x="344" y="74"/>
                </a:lnTo>
                <a:lnTo>
                  <a:pt x="344" y="74"/>
                </a:lnTo>
                <a:lnTo>
                  <a:pt x="346" y="70"/>
                </a:lnTo>
                <a:lnTo>
                  <a:pt x="346" y="66"/>
                </a:lnTo>
                <a:lnTo>
                  <a:pt x="346" y="52"/>
                </a:lnTo>
                <a:lnTo>
                  <a:pt x="346" y="52"/>
                </a:lnTo>
                <a:lnTo>
                  <a:pt x="346" y="56"/>
                </a:lnTo>
                <a:lnTo>
                  <a:pt x="344" y="60"/>
                </a:lnTo>
                <a:lnTo>
                  <a:pt x="334" y="68"/>
                </a:lnTo>
                <a:lnTo>
                  <a:pt x="334" y="68"/>
                </a:lnTo>
                <a:lnTo>
                  <a:pt x="322" y="72"/>
                </a:lnTo>
                <a:lnTo>
                  <a:pt x="308" y="76"/>
                </a:lnTo>
                <a:lnTo>
                  <a:pt x="290" y="80"/>
                </a:lnTo>
                <a:lnTo>
                  <a:pt x="272" y="80"/>
                </a:lnTo>
                <a:lnTo>
                  <a:pt x="272" y="80"/>
                </a:lnTo>
                <a:lnTo>
                  <a:pt x="254" y="80"/>
                </a:lnTo>
                <a:lnTo>
                  <a:pt x="238" y="78"/>
                </a:lnTo>
                <a:lnTo>
                  <a:pt x="226" y="74"/>
                </a:lnTo>
                <a:lnTo>
                  <a:pt x="214" y="70"/>
                </a:lnTo>
                <a:lnTo>
                  <a:pt x="214" y="70"/>
                </a:lnTo>
                <a:lnTo>
                  <a:pt x="214" y="70"/>
                </a:lnTo>
                <a:lnTo>
                  <a:pt x="210" y="68"/>
                </a:lnTo>
                <a:lnTo>
                  <a:pt x="210" y="68"/>
                </a:lnTo>
                <a:lnTo>
                  <a:pt x="200" y="60"/>
                </a:lnTo>
                <a:lnTo>
                  <a:pt x="198" y="56"/>
                </a:lnTo>
                <a:lnTo>
                  <a:pt x="196" y="52"/>
                </a:lnTo>
                <a:lnTo>
                  <a:pt x="196" y="52"/>
                </a:lnTo>
                <a:lnTo>
                  <a:pt x="198" y="46"/>
                </a:lnTo>
                <a:lnTo>
                  <a:pt x="6" y="136"/>
                </a:lnTo>
                <a:lnTo>
                  <a:pt x="6" y="136"/>
                </a:lnTo>
                <a:lnTo>
                  <a:pt x="2" y="138"/>
                </a:lnTo>
                <a:lnTo>
                  <a:pt x="2" y="142"/>
                </a:lnTo>
                <a:lnTo>
                  <a:pt x="2" y="142"/>
                </a:lnTo>
                <a:lnTo>
                  <a:pt x="2" y="148"/>
                </a:lnTo>
                <a:lnTo>
                  <a:pt x="6" y="150"/>
                </a:lnTo>
                <a:lnTo>
                  <a:pt x="30" y="158"/>
                </a:lnTo>
                <a:lnTo>
                  <a:pt x="4" y="170"/>
                </a:lnTo>
                <a:lnTo>
                  <a:pt x="4" y="170"/>
                </a:lnTo>
                <a:lnTo>
                  <a:pt x="2" y="174"/>
                </a:lnTo>
                <a:lnTo>
                  <a:pt x="0" y="178"/>
                </a:lnTo>
                <a:lnTo>
                  <a:pt x="0" y="178"/>
                </a:lnTo>
                <a:lnTo>
                  <a:pt x="2" y="182"/>
                </a:lnTo>
                <a:lnTo>
                  <a:pt x="6" y="184"/>
                </a:lnTo>
                <a:lnTo>
                  <a:pt x="30" y="194"/>
                </a:lnTo>
                <a:lnTo>
                  <a:pt x="4" y="206"/>
                </a:lnTo>
                <a:lnTo>
                  <a:pt x="4" y="206"/>
                </a:lnTo>
                <a:lnTo>
                  <a:pt x="0" y="208"/>
                </a:lnTo>
                <a:lnTo>
                  <a:pt x="0" y="212"/>
                </a:lnTo>
                <a:lnTo>
                  <a:pt x="0" y="212"/>
                </a:lnTo>
                <a:lnTo>
                  <a:pt x="0" y="218"/>
                </a:lnTo>
                <a:lnTo>
                  <a:pt x="4" y="220"/>
                </a:lnTo>
                <a:lnTo>
                  <a:pt x="148" y="270"/>
                </a:lnTo>
                <a:lnTo>
                  <a:pt x="148" y="270"/>
                </a:lnTo>
                <a:lnTo>
                  <a:pt x="150" y="270"/>
                </a:lnTo>
                <a:lnTo>
                  <a:pt x="150" y="270"/>
                </a:lnTo>
                <a:lnTo>
                  <a:pt x="154" y="270"/>
                </a:lnTo>
                <a:lnTo>
                  <a:pt x="198" y="250"/>
                </a:lnTo>
                <a:lnTo>
                  <a:pt x="198" y="250"/>
                </a:lnTo>
                <a:lnTo>
                  <a:pt x="200" y="254"/>
                </a:lnTo>
                <a:lnTo>
                  <a:pt x="206" y="258"/>
                </a:lnTo>
                <a:lnTo>
                  <a:pt x="212" y="264"/>
                </a:lnTo>
                <a:lnTo>
                  <a:pt x="222" y="266"/>
                </a:lnTo>
                <a:lnTo>
                  <a:pt x="244" y="272"/>
                </a:lnTo>
                <a:lnTo>
                  <a:pt x="272" y="274"/>
                </a:lnTo>
                <a:lnTo>
                  <a:pt x="272" y="274"/>
                </a:lnTo>
                <a:lnTo>
                  <a:pt x="300" y="272"/>
                </a:lnTo>
                <a:lnTo>
                  <a:pt x="314" y="270"/>
                </a:lnTo>
                <a:lnTo>
                  <a:pt x="324" y="266"/>
                </a:lnTo>
                <a:lnTo>
                  <a:pt x="334" y="262"/>
                </a:lnTo>
                <a:lnTo>
                  <a:pt x="340" y="256"/>
                </a:lnTo>
                <a:lnTo>
                  <a:pt x="344" y="252"/>
                </a:lnTo>
                <a:lnTo>
                  <a:pt x="346" y="246"/>
                </a:lnTo>
                <a:lnTo>
                  <a:pt x="346" y="230"/>
                </a:lnTo>
                <a:lnTo>
                  <a:pt x="346" y="230"/>
                </a:lnTo>
                <a:lnTo>
                  <a:pt x="346" y="236"/>
                </a:lnTo>
                <a:lnTo>
                  <a:pt x="344" y="240"/>
                </a:lnTo>
                <a:lnTo>
                  <a:pt x="334" y="246"/>
                </a:lnTo>
                <a:lnTo>
                  <a:pt x="334" y="246"/>
                </a:lnTo>
                <a:lnTo>
                  <a:pt x="322" y="252"/>
                </a:lnTo>
                <a:lnTo>
                  <a:pt x="308" y="256"/>
                </a:lnTo>
                <a:lnTo>
                  <a:pt x="290" y="258"/>
                </a:lnTo>
                <a:lnTo>
                  <a:pt x="272" y="260"/>
                </a:lnTo>
                <a:lnTo>
                  <a:pt x="272" y="260"/>
                </a:lnTo>
                <a:lnTo>
                  <a:pt x="252" y="258"/>
                </a:lnTo>
                <a:lnTo>
                  <a:pt x="236" y="256"/>
                </a:lnTo>
                <a:lnTo>
                  <a:pt x="220" y="252"/>
                </a:lnTo>
                <a:lnTo>
                  <a:pt x="210" y="246"/>
                </a:lnTo>
                <a:lnTo>
                  <a:pt x="210" y="246"/>
                </a:lnTo>
                <a:lnTo>
                  <a:pt x="206" y="244"/>
                </a:lnTo>
                <a:lnTo>
                  <a:pt x="206" y="244"/>
                </a:lnTo>
                <a:lnTo>
                  <a:pt x="206" y="244"/>
                </a:lnTo>
                <a:lnTo>
                  <a:pt x="200" y="238"/>
                </a:lnTo>
                <a:lnTo>
                  <a:pt x="196" y="232"/>
                </a:lnTo>
                <a:lnTo>
                  <a:pt x="196" y="232"/>
                </a:lnTo>
                <a:lnTo>
                  <a:pt x="196" y="230"/>
                </a:lnTo>
                <a:lnTo>
                  <a:pt x="196" y="232"/>
                </a:lnTo>
                <a:lnTo>
                  <a:pt x="150" y="254"/>
                </a:lnTo>
                <a:lnTo>
                  <a:pt x="28" y="212"/>
                </a:lnTo>
                <a:lnTo>
                  <a:pt x="52" y="200"/>
                </a:lnTo>
                <a:lnTo>
                  <a:pt x="148" y="234"/>
                </a:lnTo>
                <a:lnTo>
                  <a:pt x="148" y="234"/>
                </a:lnTo>
                <a:lnTo>
                  <a:pt x="152" y="234"/>
                </a:lnTo>
                <a:lnTo>
                  <a:pt x="152" y="234"/>
                </a:lnTo>
                <a:lnTo>
                  <a:pt x="154" y="234"/>
                </a:lnTo>
                <a:lnTo>
                  <a:pt x="198" y="214"/>
                </a:lnTo>
                <a:lnTo>
                  <a:pt x="198" y="214"/>
                </a:lnTo>
                <a:lnTo>
                  <a:pt x="200" y="220"/>
                </a:lnTo>
                <a:lnTo>
                  <a:pt x="206" y="224"/>
                </a:lnTo>
                <a:lnTo>
                  <a:pt x="214" y="228"/>
                </a:lnTo>
                <a:lnTo>
                  <a:pt x="222" y="232"/>
                </a:lnTo>
                <a:lnTo>
                  <a:pt x="246" y="236"/>
                </a:lnTo>
                <a:lnTo>
                  <a:pt x="272" y="238"/>
                </a:lnTo>
                <a:lnTo>
                  <a:pt x="272" y="238"/>
                </a:lnTo>
                <a:lnTo>
                  <a:pt x="300" y="236"/>
                </a:lnTo>
                <a:lnTo>
                  <a:pt x="314" y="234"/>
                </a:lnTo>
                <a:lnTo>
                  <a:pt x="324" y="230"/>
                </a:lnTo>
                <a:lnTo>
                  <a:pt x="334" y="226"/>
                </a:lnTo>
                <a:lnTo>
                  <a:pt x="340" y="220"/>
                </a:lnTo>
                <a:lnTo>
                  <a:pt x="344" y="216"/>
                </a:lnTo>
                <a:lnTo>
                  <a:pt x="346" y="210"/>
                </a:lnTo>
                <a:lnTo>
                  <a:pt x="346" y="196"/>
                </a:lnTo>
                <a:lnTo>
                  <a:pt x="346" y="196"/>
                </a:lnTo>
                <a:lnTo>
                  <a:pt x="346" y="200"/>
                </a:lnTo>
                <a:lnTo>
                  <a:pt x="344" y="204"/>
                </a:lnTo>
                <a:lnTo>
                  <a:pt x="334" y="210"/>
                </a:lnTo>
                <a:lnTo>
                  <a:pt x="334" y="210"/>
                </a:lnTo>
                <a:lnTo>
                  <a:pt x="322" y="216"/>
                </a:lnTo>
                <a:lnTo>
                  <a:pt x="308" y="220"/>
                </a:lnTo>
                <a:lnTo>
                  <a:pt x="290" y="222"/>
                </a:lnTo>
                <a:lnTo>
                  <a:pt x="272" y="224"/>
                </a:lnTo>
                <a:lnTo>
                  <a:pt x="272" y="224"/>
                </a:lnTo>
                <a:lnTo>
                  <a:pt x="252" y="222"/>
                </a:lnTo>
                <a:lnTo>
                  <a:pt x="236" y="220"/>
                </a:lnTo>
                <a:lnTo>
                  <a:pt x="220" y="216"/>
                </a:lnTo>
                <a:lnTo>
                  <a:pt x="210" y="210"/>
                </a:lnTo>
                <a:lnTo>
                  <a:pt x="210" y="210"/>
                </a:lnTo>
                <a:lnTo>
                  <a:pt x="208" y="210"/>
                </a:lnTo>
                <a:lnTo>
                  <a:pt x="208" y="210"/>
                </a:lnTo>
                <a:lnTo>
                  <a:pt x="200" y="204"/>
                </a:lnTo>
                <a:lnTo>
                  <a:pt x="198" y="198"/>
                </a:lnTo>
                <a:lnTo>
                  <a:pt x="198" y="198"/>
                </a:lnTo>
                <a:lnTo>
                  <a:pt x="196" y="196"/>
                </a:lnTo>
                <a:lnTo>
                  <a:pt x="196" y="198"/>
                </a:lnTo>
                <a:lnTo>
                  <a:pt x="152" y="218"/>
                </a:lnTo>
                <a:lnTo>
                  <a:pt x="72" y="192"/>
                </a:lnTo>
                <a:lnTo>
                  <a:pt x="50" y="184"/>
                </a:lnTo>
                <a:lnTo>
                  <a:pt x="28" y="176"/>
                </a:lnTo>
                <a:lnTo>
                  <a:pt x="52" y="166"/>
                </a:lnTo>
                <a:lnTo>
                  <a:pt x="150" y="200"/>
                </a:lnTo>
                <a:lnTo>
                  <a:pt x="150" y="200"/>
                </a:lnTo>
                <a:lnTo>
                  <a:pt x="152" y="200"/>
                </a:lnTo>
                <a:lnTo>
                  <a:pt x="152" y="200"/>
                </a:lnTo>
                <a:lnTo>
                  <a:pt x="156" y="200"/>
                </a:lnTo>
                <a:lnTo>
                  <a:pt x="198" y="180"/>
                </a:lnTo>
                <a:lnTo>
                  <a:pt x="198" y="180"/>
                </a:lnTo>
                <a:lnTo>
                  <a:pt x="202" y="184"/>
                </a:lnTo>
                <a:lnTo>
                  <a:pt x="208" y="188"/>
                </a:lnTo>
                <a:lnTo>
                  <a:pt x="224" y="196"/>
                </a:lnTo>
                <a:lnTo>
                  <a:pt x="246" y="200"/>
                </a:lnTo>
                <a:lnTo>
                  <a:pt x="272" y="202"/>
                </a:lnTo>
                <a:lnTo>
                  <a:pt x="272" y="202"/>
                </a:lnTo>
                <a:lnTo>
                  <a:pt x="296" y="200"/>
                </a:lnTo>
                <a:lnTo>
                  <a:pt x="318" y="196"/>
                </a:lnTo>
                <a:lnTo>
                  <a:pt x="334" y="190"/>
                </a:lnTo>
                <a:lnTo>
                  <a:pt x="340" y="186"/>
                </a:lnTo>
                <a:lnTo>
                  <a:pt x="344" y="180"/>
                </a:lnTo>
                <a:lnTo>
                  <a:pt x="370" y="168"/>
                </a:lnTo>
                <a:lnTo>
                  <a:pt x="370" y="168"/>
                </a:lnTo>
                <a:lnTo>
                  <a:pt x="374" y="166"/>
                </a:lnTo>
                <a:lnTo>
                  <a:pt x="374" y="162"/>
                </a:lnTo>
                <a:lnTo>
                  <a:pt x="374" y="162"/>
                </a:lnTo>
                <a:lnTo>
                  <a:pt x="374" y="156"/>
                </a:lnTo>
                <a:lnTo>
                  <a:pt x="370" y="154"/>
                </a:lnTo>
                <a:lnTo>
                  <a:pt x="346" y="146"/>
                </a:lnTo>
                <a:lnTo>
                  <a:pt x="372" y="134"/>
                </a:lnTo>
                <a:lnTo>
                  <a:pt x="372" y="134"/>
                </a:lnTo>
                <a:lnTo>
                  <a:pt x="374" y="130"/>
                </a:lnTo>
                <a:lnTo>
                  <a:pt x="376" y="126"/>
                </a:lnTo>
                <a:lnTo>
                  <a:pt x="376" y="126"/>
                </a:lnTo>
                <a:close/>
                <a:moveTo>
                  <a:pt x="202" y="78"/>
                </a:moveTo>
                <a:lnTo>
                  <a:pt x="202" y="78"/>
                </a:lnTo>
                <a:lnTo>
                  <a:pt x="214" y="84"/>
                </a:lnTo>
                <a:lnTo>
                  <a:pt x="230" y="90"/>
                </a:lnTo>
                <a:lnTo>
                  <a:pt x="248" y="94"/>
                </a:lnTo>
                <a:lnTo>
                  <a:pt x="272" y="96"/>
                </a:lnTo>
                <a:lnTo>
                  <a:pt x="272" y="96"/>
                </a:lnTo>
                <a:lnTo>
                  <a:pt x="294" y="94"/>
                </a:lnTo>
                <a:lnTo>
                  <a:pt x="314" y="90"/>
                </a:lnTo>
                <a:lnTo>
                  <a:pt x="330" y="84"/>
                </a:lnTo>
                <a:lnTo>
                  <a:pt x="342" y="78"/>
                </a:lnTo>
                <a:lnTo>
                  <a:pt x="342" y="78"/>
                </a:lnTo>
                <a:lnTo>
                  <a:pt x="346" y="82"/>
                </a:lnTo>
                <a:lnTo>
                  <a:pt x="346" y="88"/>
                </a:lnTo>
                <a:lnTo>
                  <a:pt x="346" y="88"/>
                </a:lnTo>
                <a:lnTo>
                  <a:pt x="346" y="92"/>
                </a:lnTo>
                <a:lnTo>
                  <a:pt x="344" y="96"/>
                </a:lnTo>
                <a:lnTo>
                  <a:pt x="334" y="104"/>
                </a:lnTo>
                <a:lnTo>
                  <a:pt x="334" y="104"/>
                </a:lnTo>
                <a:lnTo>
                  <a:pt x="322" y="108"/>
                </a:lnTo>
                <a:lnTo>
                  <a:pt x="308" y="112"/>
                </a:lnTo>
                <a:lnTo>
                  <a:pt x="290" y="116"/>
                </a:lnTo>
                <a:lnTo>
                  <a:pt x="272" y="116"/>
                </a:lnTo>
                <a:lnTo>
                  <a:pt x="272" y="116"/>
                </a:lnTo>
                <a:lnTo>
                  <a:pt x="254" y="116"/>
                </a:lnTo>
                <a:lnTo>
                  <a:pt x="238" y="114"/>
                </a:lnTo>
                <a:lnTo>
                  <a:pt x="226" y="110"/>
                </a:lnTo>
                <a:lnTo>
                  <a:pt x="214" y="106"/>
                </a:lnTo>
                <a:lnTo>
                  <a:pt x="214" y="106"/>
                </a:lnTo>
                <a:lnTo>
                  <a:pt x="214" y="106"/>
                </a:lnTo>
                <a:lnTo>
                  <a:pt x="210" y="104"/>
                </a:lnTo>
                <a:lnTo>
                  <a:pt x="210" y="104"/>
                </a:lnTo>
                <a:lnTo>
                  <a:pt x="200" y="96"/>
                </a:lnTo>
                <a:lnTo>
                  <a:pt x="198" y="92"/>
                </a:lnTo>
                <a:lnTo>
                  <a:pt x="196" y="88"/>
                </a:lnTo>
                <a:lnTo>
                  <a:pt x="196" y="88"/>
                </a:lnTo>
                <a:lnTo>
                  <a:pt x="198" y="82"/>
                </a:lnTo>
                <a:lnTo>
                  <a:pt x="202" y="78"/>
                </a:lnTo>
                <a:lnTo>
                  <a:pt x="202" y="78"/>
                </a:lnTo>
                <a:close/>
                <a:moveTo>
                  <a:pt x="202" y="114"/>
                </a:moveTo>
                <a:lnTo>
                  <a:pt x="202" y="114"/>
                </a:lnTo>
                <a:lnTo>
                  <a:pt x="214" y="120"/>
                </a:lnTo>
                <a:lnTo>
                  <a:pt x="230" y="126"/>
                </a:lnTo>
                <a:lnTo>
                  <a:pt x="248" y="130"/>
                </a:lnTo>
                <a:lnTo>
                  <a:pt x="272" y="130"/>
                </a:lnTo>
                <a:lnTo>
                  <a:pt x="272" y="130"/>
                </a:lnTo>
                <a:lnTo>
                  <a:pt x="294" y="130"/>
                </a:lnTo>
                <a:lnTo>
                  <a:pt x="314" y="126"/>
                </a:lnTo>
                <a:lnTo>
                  <a:pt x="330" y="120"/>
                </a:lnTo>
                <a:lnTo>
                  <a:pt x="342" y="114"/>
                </a:lnTo>
                <a:lnTo>
                  <a:pt x="342" y="114"/>
                </a:lnTo>
                <a:lnTo>
                  <a:pt x="346" y="118"/>
                </a:lnTo>
                <a:lnTo>
                  <a:pt x="346" y="124"/>
                </a:lnTo>
                <a:lnTo>
                  <a:pt x="346" y="124"/>
                </a:lnTo>
                <a:lnTo>
                  <a:pt x="346" y="128"/>
                </a:lnTo>
                <a:lnTo>
                  <a:pt x="346" y="128"/>
                </a:lnTo>
                <a:lnTo>
                  <a:pt x="342" y="132"/>
                </a:lnTo>
                <a:lnTo>
                  <a:pt x="342" y="132"/>
                </a:lnTo>
                <a:lnTo>
                  <a:pt x="340" y="134"/>
                </a:lnTo>
                <a:lnTo>
                  <a:pt x="340" y="134"/>
                </a:lnTo>
                <a:lnTo>
                  <a:pt x="338" y="136"/>
                </a:lnTo>
                <a:lnTo>
                  <a:pt x="338" y="136"/>
                </a:lnTo>
                <a:lnTo>
                  <a:pt x="334" y="140"/>
                </a:lnTo>
                <a:lnTo>
                  <a:pt x="334" y="140"/>
                </a:lnTo>
                <a:lnTo>
                  <a:pt x="322" y="144"/>
                </a:lnTo>
                <a:lnTo>
                  <a:pt x="308" y="148"/>
                </a:lnTo>
                <a:lnTo>
                  <a:pt x="290" y="150"/>
                </a:lnTo>
                <a:lnTo>
                  <a:pt x="272" y="152"/>
                </a:lnTo>
                <a:lnTo>
                  <a:pt x="272" y="152"/>
                </a:lnTo>
                <a:lnTo>
                  <a:pt x="254" y="152"/>
                </a:lnTo>
                <a:lnTo>
                  <a:pt x="238" y="148"/>
                </a:lnTo>
                <a:lnTo>
                  <a:pt x="226" y="146"/>
                </a:lnTo>
                <a:lnTo>
                  <a:pt x="214" y="142"/>
                </a:lnTo>
                <a:lnTo>
                  <a:pt x="214" y="142"/>
                </a:lnTo>
                <a:lnTo>
                  <a:pt x="214" y="142"/>
                </a:lnTo>
                <a:lnTo>
                  <a:pt x="210" y="140"/>
                </a:lnTo>
                <a:lnTo>
                  <a:pt x="210" y="140"/>
                </a:lnTo>
                <a:lnTo>
                  <a:pt x="200" y="132"/>
                </a:lnTo>
                <a:lnTo>
                  <a:pt x="198" y="128"/>
                </a:lnTo>
                <a:lnTo>
                  <a:pt x="196" y="124"/>
                </a:lnTo>
                <a:lnTo>
                  <a:pt x="196" y="124"/>
                </a:lnTo>
                <a:lnTo>
                  <a:pt x="198" y="118"/>
                </a:lnTo>
                <a:lnTo>
                  <a:pt x="202" y="114"/>
                </a:lnTo>
                <a:lnTo>
                  <a:pt x="202" y="114"/>
                </a:lnTo>
                <a:close/>
                <a:moveTo>
                  <a:pt x="162" y="144"/>
                </a:moveTo>
                <a:lnTo>
                  <a:pt x="162" y="144"/>
                </a:lnTo>
                <a:lnTo>
                  <a:pt x="150" y="150"/>
                </a:lnTo>
                <a:lnTo>
                  <a:pt x="134" y="150"/>
                </a:lnTo>
                <a:lnTo>
                  <a:pt x="134" y="150"/>
                </a:lnTo>
                <a:lnTo>
                  <a:pt x="116" y="150"/>
                </a:lnTo>
                <a:lnTo>
                  <a:pt x="104" y="144"/>
                </a:lnTo>
                <a:lnTo>
                  <a:pt x="104" y="144"/>
                </a:lnTo>
                <a:lnTo>
                  <a:pt x="100" y="142"/>
                </a:lnTo>
                <a:lnTo>
                  <a:pt x="98" y="138"/>
                </a:lnTo>
                <a:lnTo>
                  <a:pt x="98" y="138"/>
                </a:lnTo>
                <a:lnTo>
                  <a:pt x="100" y="136"/>
                </a:lnTo>
                <a:lnTo>
                  <a:pt x="102" y="132"/>
                </a:lnTo>
                <a:lnTo>
                  <a:pt x="110" y="128"/>
                </a:lnTo>
                <a:lnTo>
                  <a:pt x="120" y="126"/>
                </a:lnTo>
                <a:lnTo>
                  <a:pt x="134" y="124"/>
                </a:lnTo>
                <a:lnTo>
                  <a:pt x="134" y="124"/>
                </a:lnTo>
                <a:lnTo>
                  <a:pt x="148" y="126"/>
                </a:lnTo>
                <a:lnTo>
                  <a:pt x="158" y="128"/>
                </a:lnTo>
                <a:lnTo>
                  <a:pt x="166" y="132"/>
                </a:lnTo>
                <a:lnTo>
                  <a:pt x="168" y="136"/>
                </a:lnTo>
                <a:lnTo>
                  <a:pt x="168" y="138"/>
                </a:lnTo>
                <a:lnTo>
                  <a:pt x="168" y="138"/>
                </a:lnTo>
                <a:lnTo>
                  <a:pt x="166" y="142"/>
                </a:lnTo>
                <a:lnTo>
                  <a:pt x="162" y="144"/>
                </a:lnTo>
                <a:lnTo>
                  <a:pt x="162" y="144"/>
                </a:lnTo>
                <a:close/>
                <a:moveTo>
                  <a:pt x="346" y="160"/>
                </a:moveTo>
                <a:lnTo>
                  <a:pt x="346" y="160"/>
                </a:lnTo>
                <a:lnTo>
                  <a:pt x="346" y="162"/>
                </a:lnTo>
                <a:lnTo>
                  <a:pt x="346" y="162"/>
                </a:lnTo>
                <a:lnTo>
                  <a:pt x="346" y="162"/>
                </a:lnTo>
                <a:lnTo>
                  <a:pt x="346" y="162"/>
                </a:lnTo>
                <a:lnTo>
                  <a:pt x="346" y="162"/>
                </a:lnTo>
                <a:lnTo>
                  <a:pt x="346" y="162"/>
                </a:lnTo>
                <a:lnTo>
                  <a:pt x="344" y="166"/>
                </a:lnTo>
                <a:lnTo>
                  <a:pt x="344" y="166"/>
                </a:lnTo>
                <a:lnTo>
                  <a:pt x="344" y="166"/>
                </a:lnTo>
                <a:lnTo>
                  <a:pt x="344" y="166"/>
                </a:lnTo>
                <a:lnTo>
                  <a:pt x="342" y="168"/>
                </a:lnTo>
                <a:lnTo>
                  <a:pt x="342" y="168"/>
                </a:lnTo>
                <a:lnTo>
                  <a:pt x="340" y="170"/>
                </a:lnTo>
                <a:lnTo>
                  <a:pt x="340" y="170"/>
                </a:lnTo>
                <a:lnTo>
                  <a:pt x="338" y="172"/>
                </a:lnTo>
                <a:lnTo>
                  <a:pt x="338" y="172"/>
                </a:lnTo>
                <a:lnTo>
                  <a:pt x="334" y="174"/>
                </a:lnTo>
                <a:lnTo>
                  <a:pt x="334" y="174"/>
                </a:lnTo>
                <a:lnTo>
                  <a:pt x="322" y="180"/>
                </a:lnTo>
                <a:lnTo>
                  <a:pt x="308" y="184"/>
                </a:lnTo>
                <a:lnTo>
                  <a:pt x="290" y="186"/>
                </a:lnTo>
                <a:lnTo>
                  <a:pt x="272" y="188"/>
                </a:lnTo>
                <a:lnTo>
                  <a:pt x="272" y="188"/>
                </a:lnTo>
                <a:lnTo>
                  <a:pt x="252" y="186"/>
                </a:lnTo>
                <a:lnTo>
                  <a:pt x="236" y="184"/>
                </a:lnTo>
                <a:lnTo>
                  <a:pt x="220" y="180"/>
                </a:lnTo>
                <a:lnTo>
                  <a:pt x="210" y="174"/>
                </a:lnTo>
                <a:lnTo>
                  <a:pt x="210" y="174"/>
                </a:lnTo>
                <a:lnTo>
                  <a:pt x="208" y="174"/>
                </a:lnTo>
                <a:lnTo>
                  <a:pt x="208" y="174"/>
                </a:lnTo>
                <a:lnTo>
                  <a:pt x="208" y="174"/>
                </a:lnTo>
                <a:lnTo>
                  <a:pt x="200" y="168"/>
                </a:lnTo>
                <a:lnTo>
                  <a:pt x="200" y="168"/>
                </a:lnTo>
                <a:lnTo>
                  <a:pt x="200" y="166"/>
                </a:lnTo>
                <a:lnTo>
                  <a:pt x="200" y="166"/>
                </a:lnTo>
                <a:lnTo>
                  <a:pt x="198" y="164"/>
                </a:lnTo>
                <a:lnTo>
                  <a:pt x="198" y="164"/>
                </a:lnTo>
                <a:lnTo>
                  <a:pt x="196" y="160"/>
                </a:lnTo>
                <a:lnTo>
                  <a:pt x="196" y="160"/>
                </a:lnTo>
                <a:lnTo>
                  <a:pt x="198" y="154"/>
                </a:lnTo>
                <a:lnTo>
                  <a:pt x="202" y="148"/>
                </a:lnTo>
                <a:lnTo>
                  <a:pt x="202" y="148"/>
                </a:lnTo>
                <a:lnTo>
                  <a:pt x="214" y="156"/>
                </a:lnTo>
                <a:lnTo>
                  <a:pt x="230" y="162"/>
                </a:lnTo>
                <a:lnTo>
                  <a:pt x="248" y="166"/>
                </a:lnTo>
                <a:lnTo>
                  <a:pt x="272" y="166"/>
                </a:lnTo>
                <a:lnTo>
                  <a:pt x="272" y="166"/>
                </a:lnTo>
                <a:lnTo>
                  <a:pt x="294" y="166"/>
                </a:lnTo>
                <a:lnTo>
                  <a:pt x="314" y="162"/>
                </a:lnTo>
                <a:lnTo>
                  <a:pt x="330" y="156"/>
                </a:lnTo>
                <a:lnTo>
                  <a:pt x="342" y="148"/>
                </a:lnTo>
                <a:lnTo>
                  <a:pt x="342" y="148"/>
                </a:lnTo>
                <a:lnTo>
                  <a:pt x="346" y="154"/>
                </a:lnTo>
                <a:lnTo>
                  <a:pt x="346" y="160"/>
                </a:lnTo>
                <a:lnTo>
                  <a:pt x="346" y="160"/>
                </a:lnTo>
                <a:close/>
                <a:moveTo>
                  <a:pt x="346" y="128"/>
                </a:moveTo>
                <a:lnTo>
                  <a:pt x="346" y="128"/>
                </a:lnTo>
                <a:lnTo>
                  <a:pt x="348" y="128"/>
                </a:lnTo>
                <a:lnTo>
                  <a:pt x="346" y="128"/>
                </a:lnTo>
                <a:close/>
                <a:moveTo>
                  <a:pt x="196" y="28"/>
                </a:moveTo>
                <a:lnTo>
                  <a:pt x="196" y="28"/>
                </a:lnTo>
                <a:lnTo>
                  <a:pt x="198" y="24"/>
                </a:lnTo>
                <a:lnTo>
                  <a:pt x="202" y="18"/>
                </a:lnTo>
                <a:lnTo>
                  <a:pt x="210" y="14"/>
                </a:lnTo>
                <a:lnTo>
                  <a:pt x="218" y="8"/>
                </a:lnTo>
                <a:lnTo>
                  <a:pt x="230" y="6"/>
                </a:lnTo>
                <a:lnTo>
                  <a:pt x="242" y="2"/>
                </a:lnTo>
                <a:lnTo>
                  <a:pt x="272" y="0"/>
                </a:lnTo>
                <a:lnTo>
                  <a:pt x="272" y="0"/>
                </a:lnTo>
                <a:lnTo>
                  <a:pt x="300" y="2"/>
                </a:lnTo>
                <a:lnTo>
                  <a:pt x="314" y="6"/>
                </a:lnTo>
                <a:lnTo>
                  <a:pt x="324" y="8"/>
                </a:lnTo>
                <a:lnTo>
                  <a:pt x="334" y="14"/>
                </a:lnTo>
                <a:lnTo>
                  <a:pt x="340" y="18"/>
                </a:lnTo>
                <a:lnTo>
                  <a:pt x="344" y="24"/>
                </a:lnTo>
                <a:lnTo>
                  <a:pt x="346" y="28"/>
                </a:lnTo>
                <a:lnTo>
                  <a:pt x="346" y="28"/>
                </a:lnTo>
                <a:lnTo>
                  <a:pt x="346" y="34"/>
                </a:lnTo>
                <a:lnTo>
                  <a:pt x="344" y="38"/>
                </a:lnTo>
                <a:lnTo>
                  <a:pt x="334" y="44"/>
                </a:lnTo>
                <a:lnTo>
                  <a:pt x="334" y="44"/>
                </a:lnTo>
                <a:lnTo>
                  <a:pt x="322" y="50"/>
                </a:lnTo>
                <a:lnTo>
                  <a:pt x="308" y="54"/>
                </a:lnTo>
                <a:lnTo>
                  <a:pt x="290" y="56"/>
                </a:lnTo>
                <a:lnTo>
                  <a:pt x="272" y="58"/>
                </a:lnTo>
                <a:lnTo>
                  <a:pt x="272" y="58"/>
                </a:lnTo>
                <a:lnTo>
                  <a:pt x="252" y="56"/>
                </a:lnTo>
                <a:lnTo>
                  <a:pt x="236" y="54"/>
                </a:lnTo>
                <a:lnTo>
                  <a:pt x="220" y="50"/>
                </a:lnTo>
                <a:lnTo>
                  <a:pt x="210" y="44"/>
                </a:lnTo>
                <a:lnTo>
                  <a:pt x="210" y="44"/>
                </a:lnTo>
                <a:lnTo>
                  <a:pt x="200" y="38"/>
                </a:lnTo>
                <a:lnTo>
                  <a:pt x="198" y="34"/>
                </a:lnTo>
                <a:lnTo>
                  <a:pt x="196" y="28"/>
                </a:lnTo>
                <a:lnTo>
                  <a:pt x="196" y="28"/>
                </a:lnTo>
                <a:close/>
              </a:path>
            </a:pathLst>
          </a:custGeom>
          <a:solidFill>
            <a:schemeClr val="bg2"/>
          </a:solidFill>
          <a:ln>
            <a:noFill/>
          </a:ln>
          <a:extLst/>
        </p:spPr>
        <p:txBody>
          <a:bodyPr vert="horz" wrap="square" lIns="78346" tIns="39173" rIns="78346" bIns="39173" numCol="1" anchor="t" anchorCtr="0" compatLnSpc="1">
            <a:prstTxWarp prst="textNoShape">
              <a:avLst/>
            </a:prstTxWarp>
          </a:bodyPr>
          <a:lstStyle/>
          <a:p>
            <a:endParaRPr lang="en-GB"/>
          </a:p>
        </p:txBody>
      </p:sp>
      <p:sp>
        <p:nvSpPr>
          <p:cNvPr id="14" name="TextBox 13"/>
          <p:cNvSpPr txBox="1"/>
          <p:nvPr/>
        </p:nvSpPr>
        <p:spPr>
          <a:xfrm>
            <a:off x="687061" y="4729420"/>
            <a:ext cx="3014109" cy="1314376"/>
          </a:xfrm>
          <a:prstGeom prst="rect">
            <a:avLst/>
          </a:prstGeom>
          <a:solidFill>
            <a:schemeClr val="bg1"/>
          </a:solidFill>
          <a:ln>
            <a:prstDash val="sysDot"/>
          </a:ln>
        </p:spPr>
        <p:style>
          <a:lnRef idx="2">
            <a:schemeClr val="accent1"/>
          </a:lnRef>
          <a:fillRef idx="1">
            <a:schemeClr val="lt1"/>
          </a:fillRef>
          <a:effectRef idx="0">
            <a:schemeClr val="accent1"/>
          </a:effectRef>
          <a:fontRef idx="minor">
            <a:schemeClr val="dk1"/>
          </a:fontRef>
        </p:style>
        <p:txBody>
          <a:bodyPr wrap="square" lIns="0" tIns="0" rIns="0" bIns="0" rtlCol="0" anchor="ctr">
            <a:noAutofit/>
          </a:bodyPr>
          <a:lstStyle/>
          <a:p>
            <a:pPr indent="-274320" algn="ctr">
              <a:spcAft>
                <a:spcPts val="900"/>
              </a:spcAft>
            </a:pPr>
            <a:r>
              <a:rPr lang="en-AU" i="1" dirty="0" smtClean="0">
                <a:solidFill>
                  <a:schemeClr val="tx1"/>
                </a:solidFill>
                <a:latin typeface="Georgia" pitchFamily="18" charset="0"/>
              </a:rPr>
              <a:t>We help clients with their finances because money underpins everything in business</a:t>
            </a:r>
            <a:endParaRPr lang="en-US" i="1" dirty="0" err="1" smtClean="0">
              <a:solidFill>
                <a:schemeClr val="tx1"/>
              </a:solidFill>
              <a:latin typeface="Georgia" pitchFamily="18" charset="0"/>
            </a:endParaRPr>
          </a:p>
        </p:txBody>
      </p:sp>
      <p:grpSp>
        <p:nvGrpSpPr>
          <p:cNvPr id="88" name="Group 87"/>
          <p:cNvGrpSpPr>
            <a:grpSpLocks/>
          </p:cNvGrpSpPr>
          <p:nvPr/>
        </p:nvGrpSpPr>
        <p:grpSpPr>
          <a:xfrm>
            <a:off x="4184564" y="1423701"/>
            <a:ext cx="4420271" cy="4444728"/>
            <a:chOff x="2652560" y="1579931"/>
            <a:chExt cx="5381892" cy="5333801"/>
          </a:xfrm>
        </p:grpSpPr>
        <p:grpSp>
          <p:nvGrpSpPr>
            <p:cNvPr id="89" name="Group 88"/>
            <p:cNvGrpSpPr/>
            <p:nvPr/>
          </p:nvGrpSpPr>
          <p:grpSpPr>
            <a:xfrm>
              <a:off x="2652560" y="1579931"/>
              <a:ext cx="5381892" cy="5333801"/>
              <a:chOff x="234637" y="124515"/>
              <a:chExt cx="9897899" cy="9809455"/>
            </a:xfrm>
          </p:grpSpPr>
          <p:sp>
            <p:nvSpPr>
              <p:cNvPr id="93" name="Regular Pentagon 20"/>
              <p:cNvSpPr/>
              <p:nvPr/>
            </p:nvSpPr>
            <p:spPr bwMode="ltGray">
              <a:xfrm rot="10800000">
                <a:off x="3570264" y="124515"/>
                <a:ext cx="3246856" cy="4902030"/>
              </a:xfrm>
              <a:custGeom>
                <a:avLst/>
                <a:gdLst>
                  <a:gd name="connsiteX0" fmla="*/ 3 w 3246861"/>
                  <a:gd name="connsiteY0" fmla="*/ 768964 h 2013178"/>
                  <a:gd name="connsiteX1" fmla="*/ 1623431 w 3246861"/>
                  <a:gd name="connsiteY1" fmla="*/ 0 h 2013178"/>
                  <a:gd name="connsiteX2" fmla="*/ 3246858 w 3246861"/>
                  <a:gd name="connsiteY2" fmla="*/ 768964 h 2013178"/>
                  <a:gd name="connsiteX3" fmla="*/ 2626764 w 3246861"/>
                  <a:gd name="connsiteY3" fmla="*/ 2013173 h 2013178"/>
                  <a:gd name="connsiteX4" fmla="*/ 620097 w 3246861"/>
                  <a:gd name="connsiteY4" fmla="*/ 2013173 h 2013178"/>
                  <a:gd name="connsiteX5" fmla="*/ 3 w 3246861"/>
                  <a:gd name="connsiteY5" fmla="*/ 768964 h 2013178"/>
                  <a:gd name="connsiteX0" fmla="*/ 0 w 3246855"/>
                  <a:gd name="connsiteY0" fmla="*/ 768964 h 2013173"/>
                  <a:gd name="connsiteX1" fmla="*/ 1623428 w 3246855"/>
                  <a:gd name="connsiteY1" fmla="*/ 0 h 2013173"/>
                  <a:gd name="connsiteX2" fmla="*/ 3246855 w 3246855"/>
                  <a:gd name="connsiteY2" fmla="*/ 768964 h 2013173"/>
                  <a:gd name="connsiteX3" fmla="*/ 2756234 w 3246855"/>
                  <a:gd name="connsiteY3" fmla="*/ 2013173 h 2013173"/>
                  <a:gd name="connsiteX4" fmla="*/ 620094 w 3246855"/>
                  <a:gd name="connsiteY4" fmla="*/ 2013173 h 2013173"/>
                  <a:gd name="connsiteX5" fmla="*/ 0 w 3246855"/>
                  <a:gd name="connsiteY5" fmla="*/ 768964 h 2013173"/>
                  <a:gd name="connsiteX0" fmla="*/ 0 w 3246855"/>
                  <a:gd name="connsiteY0" fmla="*/ 768964 h 2021265"/>
                  <a:gd name="connsiteX1" fmla="*/ 1623428 w 3246855"/>
                  <a:gd name="connsiteY1" fmla="*/ 0 h 2021265"/>
                  <a:gd name="connsiteX2" fmla="*/ 3246855 w 3246855"/>
                  <a:gd name="connsiteY2" fmla="*/ 768964 h 2021265"/>
                  <a:gd name="connsiteX3" fmla="*/ 2756234 w 3246855"/>
                  <a:gd name="connsiteY3" fmla="*/ 2013173 h 2021265"/>
                  <a:gd name="connsiteX4" fmla="*/ 474437 w 3246855"/>
                  <a:gd name="connsiteY4" fmla="*/ 2021265 h 2021265"/>
                  <a:gd name="connsiteX5" fmla="*/ 0 w 3246855"/>
                  <a:gd name="connsiteY5" fmla="*/ 768964 h 2021265"/>
                  <a:gd name="connsiteX0" fmla="*/ 0 w 3246855"/>
                  <a:gd name="connsiteY0" fmla="*/ 3649729 h 4902030"/>
                  <a:gd name="connsiteX1" fmla="*/ 1631520 w 3246855"/>
                  <a:gd name="connsiteY1" fmla="*/ 0 h 4902030"/>
                  <a:gd name="connsiteX2" fmla="*/ 3246855 w 3246855"/>
                  <a:gd name="connsiteY2" fmla="*/ 3649729 h 4902030"/>
                  <a:gd name="connsiteX3" fmla="*/ 2756234 w 3246855"/>
                  <a:gd name="connsiteY3" fmla="*/ 4893938 h 4902030"/>
                  <a:gd name="connsiteX4" fmla="*/ 474437 w 3246855"/>
                  <a:gd name="connsiteY4" fmla="*/ 4902030 h 4902030"/>
                  <a:gd name="connsiteX5" fmla="*/ 0 w 3246855"/>
                  <a:gd name="connsiteY5" fmla="*/ 3649729 h 4902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46855" h="4902030">
                    <a:moveTo>
                      <a:pt x="0" y="3649729"/>
                    </a:moveTo>
                    <a:lnTo>
                      <a:pt x="1631520" y="0"/>
                    </a:lnTo>
                    <a:lnTo>
                      <a:pt x="3246855" y="3649729"/>
                    </a:lnTo>
                    <a:lnTo>
                      <a:pt x="2756234" y="4893938"/>
                    </a:lnTo>
                    <a:lnTo>
                      <a:pt x="474437" y="4902030"/>
                    </a:lnTo>
                    <a:lnTo>
                      <a:pt x="0" y="3649729"/>
                    </a:lnTo>
                    <a:close/>
                  </a:path>
                </a:pathLst>
              </a:custGeom>
              <a:solidFill>
                <a:schemeClr val="accent4"/>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smtClean="0">
                  <a:solidFill>
                    <a:schemeClr val="bg1"/>
                  </a:solidFill>
                  <a:latin typeface="Georgia" pitchFamily="18" charset="0"/>
                </a:endParaRPr>
              </a:p>
            </p:txBody>
          </p:sp>
          <p:sp>
            <p:nvSpPr>
              <p:cNvPr id="94" name="Regular Pentagon 20"/>
              <p:cNvSpPr/>
              <p:nvPr/>
            </p:nvSpPr>
            <p:spPr bwMode="ltGray">
              <a:xfrm rot="7682181">
                <a:off x="1541466" y="1166153"/>
                <a:ext cx="3246856" cy="4902030"/>
              </a:xfrm>
              <a:custGeom>
                <a:avLst/>
                <a:gdLst>
                  <a:gd name="connsiteX0" fmla="*/ 3 w 3246861"/>
                  <a:gd name="connsiteY0" fmla="*/ 768964 h 2013178"/>
                  <a:gd name="connsiteX1" fmla="*/ 1623431 w 3246861"/>
                  <a:gd name="connsiteY1" fmla="*/ 0 h 2013178"/>
                  <a:gd name="connsiteX2" fmla="*/ 3246858 w 3246861"/>
                  <a:gd name="connsiteY2" fmla="*/ 768964 h 2013178"/>
                  <a:gd name="connsiteX3" fmla="*/ 2626764 w 3246861"/>
                  <a:gd name="connsiteY3" fmla="*/ 2013173 h 2013178"/>
                  <a:gd name="connsiteX4" fmla="*/ 620097 w 3246861"/>
                  <a:gd name="connsiteY4" fmla="*/ 2013173 h 2013178"/>
                  <a:gd name="connsiteX5" fmla="*/ 3 w 3246861"/>
                  <a:gd name="connsiteY5" fmla="*/ 768964 h 2013178"/>
                  <a:gd name="connsiteX0" fmla="*/ 0 w 3246855"/>
                  <a:gd name="connsiteY0" fmla="*/ 768964 h 2013173"/>
                  <a:gd name="connsiteX1" fmla="*/ 1623428 w 3246855"/>
                  <a:gd name="connsiteY1" fmla="*/ 0 h 2013173"/>
                  <a:gd name="connsiteX2" fmla="*/ 3246855 w 3246855"/>
                  <a:gd name="connsiteY2" fmla="*/ 768964 h 2013173"/>
                  <a:gd name="connsiteX3" fmla="*/ 2756234 w 3246855"/>
                  <a:gd name="connsiteY3" fmla="*/ 2013173 h 2013173"/>
                  <a:gd name="connsiteX4" fmla="*/ 620094 w 3246855"/>
                  <a:gd name="connsiteY4" fmla="*/ 2013173 h 2013173"/>
                  <a:gd name="connsiteX5" fmla="*/ 0 w 3246855"/>
                  <a:gd name="connsiteY5" fmla="*/ 768964 h 2013173"/>
                  <a:gd name="connsiteX0" fmla="*/ 0 w 3246855"/>
                  <a:gd name="connsiteY0" fmla="*/ 768964 h 2021265"/>
                  <a:gd name="connsiteX1" fmla="*/ 1623428 w 3246855"/>
                  <a:gd name="connsiteY1" fmla="*/ 0 h 2021265"/>
                  <a:gd name="connsiteX2" fmla="*/ 3246855 w 3246855"/>
                  <a:gd name="connsiteY2" fmla="*/ 768964 h 2021265"/>
                  <a:gd name="connsiteX3" fmla="*/ 2756234 w 3246855"/>
                  <a:gd name="connsiteY3" fmla="*/ 2013173 h 2021265"/>
                  <a:gd name="connsiteX4" fmla="*/ 474437 w 3246855"/>
                  <a:gd name="connsiteY4" fmla="*/ 2021265 h 2021265"/>
                  <a:gd name="connsiteX5" fmla="*/ 0 w 3246855"/>
                  <a:gd name="connsiteY5" fmla="*/ 768964 h 2021265"/>
                  <a:gd name="connsiteX0" fmla="*/ 0 w 3246855"/>
                  <a:gd name="connsiteY0" fmla="*/ 3649729 h 4902030"/>
                  <a:gd name="connsiteX1" fmla="*/ 1631520 w 3246855"/>
                  <a:gd name="connsiteY1" fmla="*/ 0 h 4902030"/>
                  <a:gd name="connsiteX2" fmla="*/ 3246855 w 3246855"/>
                  <a:gd name="connsiteY2" fmla="*/ 3649729 h 4902030"/>
                  <a:gd name="connsiteX3" fmla="*/ 2756234 w 3246855"/>
                  <a:gd name="connsiteY3" fmla="*/ 4893938 h 4902030"/>
                  <a:gd name="connsiteX4" fmla="*/ 474437 w 3246855"/>
                  <a:gd name="connsiteY4" fmla="*/ 4902030 h 4902030"/>
                  <a:gd name="connsiteX5" fmla="*/ 0 w 3246855"/>
                  <a:gd name="connsiteY5" fmla="*/ 3649729 h 4902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46855" h="4902030">
                    <a:moveTo>
                      <a:pt x="0" y="3649729"/>
                    </a:moveTo>
                    <a:lnTo>
                      <a:pt x="1631520" y="0"/>
                    </a:lnTo>
                    <a:lnTo>
                      <a:pt x="3246855" y="3649729"/>
                    </a:lnTo>
                    <a:lnTo>
                      <a:pt x="2756234" y="4893938"/>
                    </a:lnTo>
                    <a:lnTo>
                      <a:pt x="474437" y="4902030"/>
                    </a:lnTo>
                    <a:lnTo>
                      <a:pt x="0" y="3649729"/>
                    </a:lnTo>
                    <a:close/>
                  </a:path>
                </a:pathLst>
              </a:custGeom>
              <a:solidFill>
                <a:srgbClr val="968C6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smtClean="0">
                  <a:solidFill>
                    <a:schemeClr val="bg1"/>
                  </a:solidFill>
                  <a:latin typeface="Georgia" pitchFamily="18" charset="0"/>
                </a:endParaRPr>
              </a:p>
            </p:txBody>
          </p:sp>
          <p:sp>
            <p:nvSpPr>
              <p:cNvPr id="95" name="Regular Pentagon 20"/>
              <p:cNvSpPr/>
              <p:nvPr/>
            </p:nvSpPr>
            <p:spPr bwMode="ltGray">
              <a:xfrm rot="4585039">
                <a:off x="1062224" y="3313308"/>
                <a:ext cx="3246856" cy="4902030"/>
              </a:xfrm>
              <a:custGeom>
                <a:avLst/>
                <a:gdLst>
                  <a:gd name="connsiteX0" fmla="*/ 3 w 3246861"/>
                  <a:gd name="connsiteY0" fmla="*/ 768964 h 2013178"/>
                  <a:gd name="connsiteX1" fmla="*/ 1623431 w 3246861"/>
                  <a:gd name="connsiteY1" fmla="*/ 0 h 2013178"/>
                  <a:gd name="connsiteX2" fmla="*/ 3246858 w 3246861"/>
                  <a:gd name="connsiteY2" fmla="*/ 768964 h 2013178"/>
                  <a:gd name="connsiteX3" fmla="*/ 2626764 w 3246861"/>
                  <a:gd name="connsiteY3" fmla="*/ 2013173 h 2013178"/>
                  <a:gd name="connsiteX4" fmla="*/ 620097 w 3246861"/>
                  <a:gd name="connsiteY4" fmla="*/ 2013173 h 2013178"/>
                  <a:gd name="connsiteX5" fmla="*/ 3 w 3246861"/>
                  <a:gd name="connsiteY5" fmla="*/ 768964 h 2013178"/>
                  <a:gd name="connsiteX0" fmla="*/ 0 w 3246855"/>
                  <a:gd name="connsiteY0" fmla="*/ 768964 h 2013173"/>
                  <a:gd name="connsiteX1" fmla="*/ 1623428 w 3246855"/>
                  <a:gd name="connsiteY1" fmla="*/ 0 h 2013173"/>
                  <a:gd name="connsiteX2" fmla="*/ 3246855 w 3246855"/>
                  <a:gd name="connsiteY2" fmla="*/ 768964 h 2013173"/>
                  <a:gd name="connsiteX3" fmla="*/ 2756234 w 3246855"/>
                  <a:gd name="connsiteY3" fmla="*/ 2013173 h 2013173"/>
                  <a:gd name="connsiteX4" fmla="*/ 620094 w 3246855"/>
                  <a:gd name="connsiteY4" fmla="*/ 2013173 h 2013173"/>
                  <a:gd name="connsiteX5" fmla="*/ 0 w 3246855"/>
                  <a:gd name="connsiteY5" fmla="*/ 768964 h 2013173"/>
                  <a:gd name="connsiteX0" fmla="*/ 0 w 3246855"/>
                  <a:gd name="connsiteY0" fmla="*/ 768964 h 2021265"/>
                  <a:gd name="connsiteX1" fmla="*/ 1623428 w 3246855"/>
                  <a:gd name="connsiteY1" fmla="*/ 0 h 2021265"/>
                  <a:gd name="connsiteX2" fmla="*/ 3246855 w 3246855"/>
                  <a:gd name="connsiteY2" fmla="*/ 768964 h 2021265"/>
                  <a:gd name="connsiteX3" fmla="*/ 2756234 w 3246855"/>
                  <a:gd name="connsiteY3" fmla="*/ 2013173 h 2021265"/>
                  <a:gd name="connsiteX4" fmla="*/ 474437 w 3246855"/>
                  <a:gd name="connsiteY4" fmla="*/ 2021265 h 2021265"/>
                  <a:gd name="connsiteX5" fmla="*/ 0 w 3246855"/>
                  <a:gd name="connsiteY5" fmla="*/ 768964 h 2021265"/>
                  <a:gd name="connsiteX0" fmla="*/ 0 w 3246855"/>
                  <a:gd name="connsiteY0" fmla="*/ 3649729 h 4902030"/>
                  <a:gd name="connsiteX1" fmla="*/ 1631520 w 3246855"/>
                  <a:gd name="connsiteY1" fmla="*/ 0 h 4902030"/>
                  <a:gd name="connsiteX2" fmla="*/ 3246855 w 3246855"/>
                  <a:gd name="connsiteY2" fmla="*/ 3649729 h 4902030"/>
                  <a:gd name="connsiteX3" fmla="*/ 2756234 w 3246855"/>
                  <a:gd name="connsiteY3" fmla="*/ 4893938 h 4902030"/>
                  <a:gd name="connsiteX4" fmla="*/ 474437 w 3246855"/>
                  <a:gd name="connsiteY4" fmla="*/ 4902030 h 4902030"/>
                  <a:gd name="connsiteX5" fmla="*/ 0 w 3246855"/>
                  <a:gd name="connsiteY5" fmla="*/ 3649729 h 4902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46855" h="4902030">
                    <a:moveTo>
                      <a:pt x="0" y="3649729"/>
                    </a:moveTo>
                    <a:lnTo>
                      <a:pt x="1631520" y="0"/>
                    </a:lnTo>
                    <a:lnTo>
                      <a:pt x="3246855" y="3649729"/>
                    </a:lnTo>
                    <a:lnTo>
                      <a:pt x="2756234" y="4893938"/>
                    </a:lnTo>
                    <a:lnTo>
                      <a:pt x="474437" y="4902030"/>
                    </a:lnTo>
                    <a:lnTo>
                      <a:pt x="0" y="3649729"/>
                    </a:lnTo>
                    <a:close/>
                  </a:path>
                </a:pathLst>
              </a:custGeom>
              <a:solidFill>
                <a:srgbClr val="EB8C00"/>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smtClean="0">
                  <a:solidFill>
                    <a:schemeClr val="bg1"/>
                  </a:solidFill>
                  <a:latin typeface="Georgia" pitchFamily="18" charset="0"/>
                </a:endParaRPr>
              </a:p>
            </p:txBody>
          </p:sp>
          <p:sp>
            <p:nvSpPr>
              <p:cNvPr id="96" name="Regular Pentagon 20"/>
              <p:cNvSpPr/>
              <p:nvPr/>
            </p:nvSpPr>
            <p:spPr bwMode="ltGray">
              <a:xfrm rot="1500156">
                <a:off x="2449335" y="5031940"/>
                <a:ext cx="3246856" cy="4902030"/>
              </a:xfrm>
              <a:custGeom>
                <a:avLst/>
                <a:gdLst>
                  <a:gd name="connsiteX0" fmla="*/ 3 w 3246861"/>
                  <a:gd name="connsiteY0" fmla="*/ 768964 h 2013178"/>
                  <a:gd name="connsiteX1" fmla="*/ 1623431 w 3246861"/>
                  <a:gd name="connsiteY1" fmla="*/ 0 h 2013178"/>
                  <a:gd name="connsiteX2" fmla="*/ 3246858 w 3246861"/>
                  <a:gd name="connsiteY2" fmla="*/ 768964 h 2013178"/>
                  <a:gd name="connsiteX3" fmla="*/ 2626764 w 3246861"/>
                  <a:gd name="connsiteY3" fmla="*/ 2013173 h 2013178"/>
                  <a:gd name="connsiteX4" fmla="*/ 620097 w 3246861"/>
                  <a:gd name="connsiteY4" fmla="*/ 2013173 h 2013178"/>
                  <a:gd name="connsiteX5" fmla="*/ 3 w 3246861"/>
                  <a:gd name="connsiteY5" fmla="*/ 768964 h 2013178"/>
                  <a:gd name="connsiteX0" fmla="*/ 0 w 3246855"/>
                  <a:gd name="connsiteY0" fmla="*/ 768964 h 2013173"/>
                  <a:gd name="connsiteX1" fmla="*/ 1623428 w 3246855"/>
                  <a:gd name="connsiteY1" fmla="*/ 0 h 2013173"/>
                  <a:gd name="connsiteX2" fmla="*/ 3246855 w 3246855"/>
                  <a:gd name="connsiteY2" fmla="*/ 768964 h 2013173"/>
                  <a:gd name="connsiteX3" fmla="*/ 2756234 w 3246855"/>
                  <a:gd name="connsiteY3" fmla="*/ 2013173 h 2013173"/>
                  <a:gd name="connsiteX4" fmla="*/ 620094 w 3246855"/>
                  <a:gd name="connsiteY4" fmla="*/ 2013173 h 2013173"/>
                  <a:gd name="connsiteX5" fmla="*/ 0 w 3246855"/>
                  <a:gd name="connsiteY5" fmla="*/ 768964 h 2013173"/>
                  <a:gd name="connsiteX0" fmla="*/ 0 w 3246855"/>
                  <a:gd name="connsiteY0" fmla="*/ 768964 h 2021265"/>
                  <a:gd name="connsiteX1" fmla="*/ 1623428 w 3246855"/>
                  <a:gd name="connsiteY1" fmla="*/ 0 h 2021265"/>
                  <a:gd name="connsiteX2" fmla="*/ 3246855 w 3246855"/>
                  <a:gd name="connsiteY2" fmla="*/ 768964 h 2021265"/>
                  <a:gd name="connsiteX3" fmla="*/ 2756234 w 3246855"/>
                  <a:gd name="connsiteY3" fmla="*/ 2013173 h 2021265"/>
                  <a:gd name="connsiteX4" fmla="*/ 474437 w 3246855"/>
                  <a:gd name="connsiteY4" fmla="*/ 2021265 h 2021265"/>
                  <a:gd name="connsiteX5" fmla="*/ 0 w 3246855"/>
                  <a:gd name="connsiteY5" fmla="*/ 768964 h 2021265"/>
                  <a:gd name="connsiteX0" fmla="*/ 0 w 3246855"/>
                  <a:gd name="connsiteY0" fmla="*/ 3649729 h 4902030"/>
                  <a:gd name="connsiteX1" fmla="*/ 1631520 w 3246855"/>
                  <a:gd name="connsiteY1" fmla="*/ 0 h 4902030"/>
                  <a:gd name="connsiteX2" fmla="*/ 3246855 w 3246855"/>
                  <a:gd name="connsiteY2" fmla="*/ 3649729 h 4902030"/>
                  <a:gd name="connsiteX3" fmla="*/ 2756234 w 3246855"/>
                  <a:gd name="connsiteY3" fmla="*/ 4893938 h 4902030"/>
                  <a:gd name="connsiteX4" fmla="*/ 474437 w 3246855"/>
                  <a:gd name="connsiteY4" fmla="*/ 4902030 h 4902030"/>
                  <a:gd name="connsiteX5" fmla="*/ 0 w 3246855"/>
                  <a:gd name="connsiteY5" fmla="*/ 3649729 h 4902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46855" h="4902030">
                    <a:moveTo>
                      <a:pt x="0" y="3649729"/>
                    </a:moveTo>
                    <a:lnTo>
                      <a:pt x="1631520" y="0"/>
                    </a:lnTo>
                    <a:lnTo>
                      <a:pt x="3246855" y="3649729"/>
                    </a:lnTo>
                    <a:lnTo>
                      <a:pt x="2756234" y="4893938"/>
                    </a:lnTo>
                    <a:lnTo>
                      <a:pt x="474437" y="4902030"/>
                    </a:lnTo>
                    <a:lnTo>
                      <a:pt x="0" y="3649729"/>
                    </a:lnTo>
                    <a:close/>
                  </a:path>
                </a:pathLst>
              </a:custGeom>
              <a:solidFill>
                <a:schemeClr val="tx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smtClean="0">
                  <a:solidFill>
                    <a:schemeClr val="bg1"/>
                  </a:solidFill>
                  <a:latin typeface="Georgia" pitchFamily="18" charset="0"/>
                </a:endParaRPr>
              </a:p>
            </p:txBody>
          </p:sp>
          <p:sp>
            <p:nvSpPr>
              <p:cNvPr id="97" name="Regular Pentagon 20"/>
              <p:cNvSpPr/>
              <p:nvPr/>
            </p:nvSpPr>
            <p:spPr bwMode="ltGray">
              <a:xfrm rot="20099844" flipH="1">
                <a:off x="4695662" y="5031940"/>
                <a:ext cx="3246856" cy="4902030"/>
              </a:xfrm>
              <a:custGeom>
                <a:avLst/>
                <a:gdLst>
                  <a:gd name="connsiteX0" fmla="*/ 3 w 3246861"/>
                  <a:gd name="connsiteY0" fmla="*/ 768964 h 2013178"/>
                  <a:gd name="connsiteX1" fmla="*/ 1623431 w 3246861"/>
                  <a:gd name="connsiteY1" fmla="*/ 0 h 2013178"/>
                  <a:gd name="connsiteX2" fmla="*/ 3246858 w 3246861"/>
                  <a:gd name="connsiteY2" fmla="*/ 768964 h 2013178"/>
                  <a:gd name="connsiteX3" fmla="*/ 2626764 w 3246861"/>
                  <a:gd name="connsiteY3" fmla="*/ 2013173 h 2013178"/>
                  <a:gd name="connsiteX4" fmla="*/ 620097 w 3246861"/>
                  <a:gd name="connsiteY4" fmla="*/ 2013173 h 2013178"/>
                  <a:gd name="connsiteX5" fmla="*/ 3 w 3246861"/>
                  <a:gd name="connsiteY5" fmla="*/ 768964 h 2013178"/>
                  <a:gd name="connsiteX0" fmla="*/ 0 w 3246855"/>
                  <a:gd name="connsiteY0" fmla="*/ 768964 h 2013173"/>
                  <a:gd name="connsiteX1" fmla="*/ 1623428 w 3246855"/>
                  <a:gd name="connsiteY1" fmla="*/ 0 h 2013173"/>
                  <a:gd name="connsiteX2" fmla="*/ 3246855 w 3246855"/>
                  <a:gd name="connsiteY2" fmla="*/ 768964 h 2013173"/>
                  <a:gd name="connsiteX3" fmla="*/ 2756234 w 3246855"/>
                  <a:gd name="connsiteY3" fmla="*/ 2013173 h 2013173"/>
                  <a:gd name="connsiteX4" fmla="*/ 620094 w 3246855"/>
                  <a:gd name="connsiteY4" fmla="*/ 2013173 h 2013173"/>
                  <a:gd name="connsiteX5" fmla="*/ 0 w 3246855"/>
                  <a:gd name="connsiteY5" fmla="*/ 768964 h 2013173"/>
                  <a:gd name="connsiteX0" fmla="*/ 0 w 3246855"/>
                  <a:gd name="connsiteY0" fmla="*/ 768964 h 2021265"/>
                  <a:gd name="connsiteX1" fmla="*/ 1623428 w 3246855"/>
                  <a:gd name="connsiteY1" fmla="*/ 0 h 2021265"/>
                  <a:gd name="connsiteX2" fmla="*/ 3246855 w 3246855"/>
                  <a:gd name="connsiteY2" fmla="*/ 768964 h 2021265"/>
                  <a:gd name="connsiteX3" fmla="*/ 2756234 w 3246855"/>
                  <a:gd name="connsiteY3" fmla="*/ 2013173 h 2021265"/>
                  <a:gd name="connsiteX4" fmla="*/ 474437 w 3246855"/>
                  <a:gd name="connsiteY4" fmla="*/ 2021265 h 2021265"/>
                  <a:gd name="connsiteX5" fmla="*/ 0 w 3246855"/>
                  <a:gd name="connsiteY5" fmla="*/ 768964 h 2021265"/>
                  <a:gd name="connsiteX0" fmla="*/ 0 w 3246855"/>
                  <a:gd name="connsiteY0" fmla="*/ 3649729 h 4902030"/>
                  <a:gd name="connsiteX1" fmla="*/ 1631520 w 3246855"/>
                  <a:gd name="connsiteY1" fmla="*/ 0 h 4902030"/>
                  <a:gd name="connsiteX2" fmla="*/ 3246855 w 3246855"/>
                  <a:gd name="connsiteY2" fmla="*/ 3649729 h 4902030"/>
                  <a:gd name="connsiteX3" fmla="*/ 2756234 w 3246855"/>
                  <a:gd name="connsiteY3" fmla="*/ 4893938 h 4902030"/>
                  <a:gd name="connsiteX4" fmla="*/ 474437 w 3246855"/>
                  <a:gd name="connsiteY4" fmla="*/ 4902030 h 4902030"/>
                  <a:gd name="connsiteX5" fmla="*/ 0 w 3246855"/>
                  <a:gd name="connsiteY5" fmla="*/ 3649729 h 4902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46855" h="4902030">
                    <a:moveTo>
                      <a:pt x="0" y="3649729"/>
                    </a:moveTo>
                    <a:lnTo>
                      <a:pt x="1631520" y="0"/>
                    </a:lnTo>
                    <a:lnTo>
                      <a:pt x="3246855" y="3649729"/>
                    </a:lnTo>
                    <a:lnTo>
                      <a:pt x="2756234" y="4893938"/>
                    </a:lnTo>
                    <a:lnTo>
                      <a:pt x="474437" y="4902030"/>
                    </a:lnTo>
                    <a:lnTo>
                      <a:pt x="0" y="3649729"/>
                    </a:lnTo>
                    <a:close/>
                  </a:path>
                </a:pathLst>
              </a:custGeom>
              <a:solidFill>
                <a:schemeClr val="accent3"/>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smtClean="0">
                  <a:solidFill>
                    <a:schemeClr val="bg1"/>
                  </a:solidFill>
                  <a:latin typeface="Georgia" pitchFamily="18" charset="0"/>
                </a:endParaRPr>
              </a:p>
            </p:txBody>
          </p:sp>
          <p:sp>
            <p:nvSpPr>
              <p:cNvPr id="98" name="Regular Pentagon 20"/>
              <p:cNvSpPr/>
              <p:nvPr/>
            </p:nvSpPr>
            <p:spPr bwMode="ltGray">
              <a:xfrm rot="13917819" flipH="1">
                <a:off x="5601278" y="1166151"/>
                <a:ext cx="3246856" cy="4902030"/>
              </a:xfrm>
              <a:custGeom>
                <a:avLst/>
                <a:gdLst>
                  <a:gd name="connsiteX0" fmla="*/ 3 w 3246861"/>
                  <a:gd name="connsiteY0" fmla="*/ 768964 h 2013178"/>
                  <a:gd name="connsiteX1" fmla="*/ 1623431 w 3246861"/>
                  <a:gd name="connsiteY1" fmla="*/ 0 h 2013178"/>
                  <a:gd name="connsiteX2" fmla="*/ 3246858 w 3246861"/>
                  <a:gd name="connsiteY2" fmla="*/ 768964 h 2013178"/>
                  <a:gd name="connsiteX3" fmla="*/ 2626764 w 3246861"/>
                  <a:gd name="connsiteY3" fmla="*/ 2013173 h 2013178"/>
                  <a:gd name="connsiteX4" fmla="*/ 620097 w 3246861"/>
                  <a:gd name="connsiteY4" fmla="*/ 2013173 h 2013178"/>
                  <a:gd name="connsiteX5" fmla="*/ 3 w 3246861"/>
                  <a:gd name="connsiteY5" fmla="*/ 768964 h 2013178"/>
                  <a:gd name="connsiteX0" fmla="*/ 0 w 3246855"/>
                  <a:gd name="connsiteY0" fmla="*/ 768964 h 2013173"/>
                  <a:gd name="connsiteX1" fmla="*/ 1623428 w 3246855"/>
                  <a:gd name="connsiteY1" fmla="*/ 0 h 2013173"/>
                  <a:gd name="connsiteX2" fmla="*/ 3246855 w 3246855"/>
                  <a:gd name="connsiteY2" fmla="*/ 768964 h 2013173"/>
                  <a:gd name="connsiteX3" fmla="*/ 2756234 w 3246855"/>
                  <a:gd name="connsiteY3" fmla="*/ 2013173 h 2013173"/>
                  <a:gd name="connsiteX4" fmla="*/ 620094 w 3246855"/>
                  <a:gd name="connsiteY4" fmla="*/ 2013173 h 2013173"/>
                  <a:gd name="connsiteX5" fmla="*/ 0 w 3246855"/>
                  <a:gd name="connsiteY5" fmla="*/ 768964 h 2013173"/>
                  <a:gd name="connsiteX0" fmla="*/ 0 w 3246855"/>
                  <a:gd name="connsiteY0" fmla="*/ 768964 h 2021265"/>
                  <a:gd name="connsiteX1" fmla="*/ 1623428 w 3246855"/>
                  <a:gd name="connsiteY1" fmla="*/ 0 h 2021265"/>
                  <a:gd name="connsiteX2" fmla="*/ 3246855 w 3246855"/>
                  <a:gd name="connsiteY2" fmla="*/ 768964 h 2021265"/>
                  <a:gd name="connsiteX3" fmla="*/ 2756234 w 3246855"/>
                  <a:gd name="connsiteY3" fmla="*/ 2013173 h 2021265"/>
                  <a:gd name="connsiteX4" fmla="*/ 474437 w 3246855"/>
                  <a:gd name="connsiteY4" fmla="*/ 2021265 h 2021265"/>
                  <a:gd name="connsiteX5" fmla="*/ 0 w 3246855"/>
                  <a:gd name="connsiteY5" fmla="*/ 768964 h 2021265"/>
                  <a:gd name="connsiteX0" fmla="*/ 0 w 3246855"/>
                  <a:gd name="connsiteY0" fmla="*/ 3649729 h 4902030"/>
                  <a:gd name="connsiteX1" fmla="*/ 1631520 w 3246855"/>
                  <a:gd name="connsiteY1" fmla="*/ 0 h 4902030"/>
                  <a:gd name="connsiteX2" fmla="*/ 3246855 w 3246855"/>
                  <a:gd name="connsiteY2" fmla="*/ 3649729 h 4902030"/>
                  <a:gd name="connsiteX3" fmla="*/ 2756234 w 3246855"/>
                  <a:gd name="connsiteY3" fmla="*/ 4893938 h 4902030"/>
                  <a:gd name="connsiteX4" fmla="*/ 474437 w 3246855"/>
                  <a:gd name="connsiteY4" fmla="*/ 4902030 h 4902030"/>
                  <a:gd name="connsiteX5" fmla="*/ 0 w 3246855"/>
                  <a:gd name="connsiteY5" fmla="*/ 3649729 h 4902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46855" h="4902030">
                    <a:moveTo>
                      <a:pt x="0" y="3649729"/>
                    </a:moveTo>
                    <a:lnTo>
                      <a:pt x="1631520" y="0"/>
                    </a:lnTo>
                    <a:lnTo>
                      <a:pt x="3246855" y="3649729"/>
                    </a:lnTo>
                    <a:lnTo>
                      <a:pt x="2756234" y="4893938"/>
                    </a:lnTo>
                    <a:lnTo>
                      <a:pt x="474437" y="4902030"/>
                    </a:lnTo>
                    <a:lnTo>
                      <a:pt x="0" y="3649729"/>
                    </a:lnTo>
                    <a:close/>
                  </a:path>
                </a:pathLst>
              </a:custGeom>
              <a:solidFill>
                <a:schemeClr val="accent6"/>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smtClean="0">
                  <a:solidFill>
                    <a:schemeClr val="bg1"/>
                  </a:solidFill>
                  <a:latin typeface="Georgia" pitchFamily="18" charset="0"/>
                </a:endParaRPr>
              </a:p>
            </p:txBody>
          </p:sp>
          <p:sp>
            <p:nvSpPr>
              <p:cNvPr id="99" name="Regular Pentagon 20"/>
              <p:cNvSpPr/>
              <p:nvPr/>
            </p:nvSpPr>
            <p:spPr bwMode="ltGray">
              <a:xfrm rot="17014961" flipH="1">
                <a:off x="6058093" y="3313308"/>
                <a:ext cx="3246856" cy="4902030"/>
              </a:xfrm>
              <a:custGeom>
                <a:avLst/>
                <a:gdLst>
                  <a:gd name="connsiteX0" fmla="*/ 3 w 3246861"/>
                  <a:gd name="connsiteY0" fmla="*/ 768964 h 2013178"/>
                  <a:gd name="connsiteX1" fmla="*/ 1623431 w 3246861"/>
                  <a:gd name="connsiteY1" fmla="*/ 0 h 2013178"/>
                  <a:gd name="connsiteX2" fmla="*/ 3246858 w 3246861"/>
                  <a:gd name="connsiteY2" fmla="*/ 768964 h 2013178"/>
                  <a:gd name="connsiteX3" fmla="*/ 2626764 w 3246861"/>
                  <a:gd name="connsiteY3" fmla="*/ 2013173 h 2013178"/>
                  <a:gd name="connsiteX4" fmla="*/ 620097 w 3246861"/>
                  <a:gd name="connsiteY4" fmla="*/ 2013173 h 2013178"/>
                  <a:gd name="connsiteX5" fmla="*/ 3 w 3246861"/>
                  <a:gd name="connsiteY5" fmla="*/ 768964 h 2013178"/>
                  <a:gd name="connsiteX0" fmla="*/ 0 w 3246855"/>
                  <a:gd name="connsiteY0" fmla="*/ 768964 h 2013173"/>
                  <a:gd name="connsiteX1" fmla="*/ 1623428 w 3246855"/>
                  <a:gd name="connsiteY1" fmla="*/ 0 h 2013173"/>
                  <a:gd name="connsiteX2" fmla="*/ 3246855 w 3246855"/>
                  <a:gd name="connsiteY2" fmla="*/ 768964 h 2013173"/>
                  <a:gd name="connsiteX3" fmla="*/ 2756234 w 3246855"/>
                  <a:gd name="connsiteY3" fmla="*/ 2013173 h 2013173"/>
                  <a:gd name="connsiteX4" fmla="*/ 620094 w 3246855"/>
                  <a:gd name="connsiteY4" fmla="*/ 2013173 h 2013173"/>
                  <a:gd name="connsiteX5" fmla="*/ 0 w 3246855"/>
                  <a:gd name="connsiteY5" fmla="*/ 768964 h 2013173"/>
                  <a:gd name="connsiteX0" fmla="*/ 0 w 3246855"/>
                  <a:gd name="connsiteY0" fmla="*/ 768964 h 2021265"/>
                  <a:gd name="connsiteX1" fmla="*/ 1623428 w 3246855"/>
                  <a:gd name="connsiteY1" fmla="*/ 0 h 2021265"/>
                  <a:gd name="connsiteX2" fmla="*/ 3246855 w 3246855"/>
                  <a:gd name="connsiteY2" fmla="*/ 768964 h 2021265"/>
                  <a:gd name="connsiteX3" fmla="*/ 2756234 w 3246855"/>
                  <a:gd name="connsiteY3" fmla="*/ 2013173 h 2021265"/>
                  <a:gd name="connsiteX4" fmla="*/ 474437 w 3246855"/>
                  <a:gd name="connsiteY4" fmla="*/ 2021265 h 2021265"/>
                  <a:gd name="connsiteX5" fmla="*/ 0 w 3246855"/>
                  <a:gd name="connsiteY5" fmla="*/ 768964 h 2021265"/>
                  <a:gd name="connsiteX0" fmla="*/ 0 w 3246855"/>
                  <a:gd name="connsiteY0" fmla="*/ 3649729 h 4902030"/>
                  <a:gd name="connsiteX1" fmla="*/ 1631520 w 3246855"/>
                  <a:gd name="connsiteY1" fmla="*/ 0 h 4902030"/>
                  <a:gd name="connsiteX2" fmla="*/ 3246855 w 3246855"/>
                  <a:gd name="connsiteY2" fmla="*/ 3649729 h 4902030"/>
                  <a:gd name="connsiteX3" fmla="*/ 2756234 w 3246855"/>
                  <a:gd name="connsiteY3" fmla="*/ 4893938 h 4902030"/>
                  <a:gd name="connsiteX4" fmla="*/ 474437 w 3246855"/>
                  <a:gd name="connsiteY4" fmla="*/ 4902030 h 4902030"/>
                  <a:gd name="connsiteX5" fmla="*/ 0 w 3246855"/>
                  <a:gd name="connsiteY5" fmla="*/ 3649729 h 4902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46855" h="4902030">
                    <a:moveTo>
                      <a:pt x="0" y="3649729"/>
                    </a:moveTo>
                    <a:lnTo>
                      <a:pt x="1631520" y="0"/>
                    </a:lnTo>
                    <a:lnTo>
                      <a:pt x="3246855" y="3649729"/>
                    </a:lnTo>
                    <a:lnTo>
                      <a:pt x="2756234" y="4893938"/>
                    </a:lnTo>
                    <a:lnTo>
                      <a:pt x="474437" y="4902030"/>
                    </a:lnTo>
                    <a:lnTo>
                      <a:pt x="0" y="3649729"/>
                    </a:lnTo>
                    <a:close/>
                  </a:path>
                </a:pathLst>
              </a:custGeom>
              <a:solidFill>
                <a:schemeClr val="accent5"/>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smtClean="0">
                  <a:solidFill>
                    <a:schemeClr val="bg1"/>
                  </a:solidFill>
                  <a:latin typeface="Georgia" pitchFamily="18" charset="0"/>
                </a:endParaRPr>
              </a:p>
            </p:txBody>
          </p:sp>
        </p:grpSp>
        <p:sp>
          <p:nvSpPr>
            <p:cNvPr id="90" name="Oval 89"/>
            <p:cNvSpPr/>
            <p:nvPr/>
          </p:nvSpPr>
          <p:spPr bwMode="ltGray">
            <a:xfrm>
              <a:off x="3337841" y="2314322"/>
              <a:ext cx="4032000" cy="4032000"/>
            </a:xfrm>
            <a:prstGeom prst="ellipse">
              <a:avLst/>
            </a:prstGeom>
            <a:noFill/>
            <a:ln w="406400">
              <a:solidFill>
                <a:srgbClr val="FFFFFF">
                  <a:alpha val="3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smtClean="0">
                <a:solidFill>
                  <a:schemeClr val="bg1"/>
                </a:solidFill>
                <a:latin typeface="Georgia" pitchFamily="18" charset="0"/>
              </a:endParaRPr>
            </a:p>
          </p:txBody>
        </p:sp>
        <p:sp>
          <p:nvSpPr>
            <p:cNvPr id="91" name="Oval 90"/>
            <p:cNvSpPr/>
            <p:nvPr/>
          </p:nvSpPr>
          <p:spPr bwMode="ltGray">
            <a:xfrm>
              <a:off x="4549552" y="3544312"/>
              <a:ext cx="1527336" cy="1527336"/>
            </a:xfrm>
            <a:prstGeom prst="ellipse">
              <a:avLst/>
            </a:prstGeom>
            <a:solidFill>
              <a:schemeClr val="bg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smtClean="0">
                <a:solidFill>
                  <a:schemeClr val="bg1"/>
                </a:solidFill>
                <a:latin typeface="Georgia" pitchFamily="18" charset="0"/>
              </a:endParaRPr>
            </a:p>
          </p:txBody>
        </p:sp>
        <p:sp>
          <p:nvSpPr>
            <p:cNvPr id="92" name="Oval 91"/>
            <p:cNvSpPr/>
            <p:nvPr/>
          </p:nvSpPr>
          <p:spPr bwMode="ltGray">
            <a:xfrm>
              <a:off x="4645646" y="3640406"/>
              <a:ext cx="1335148" cy="1335148"/>
            </a:xfrm>
            <a:prstGeom prst="ellipse">
              <a:avLst/>
            </a:prstGeom>
            <a:noFill/>
            <a:ln w="3175">
              <a:solidFill>
                <a:srgbClr val="968C6D"/>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smtClean="0">
                <a:solidFill>
                  <a:schemeClr val="bg1"/>
                </a:solidFill>
                <a:latin typeface="Georgia" pitchFamily="18" charset="0"/>
              </a:endParaRPr>
            </a:p>
          </p:txBody>
        </p:sp>
      </p:grpSp>
      <p:sp>
        <p:nvSpPr>
          <p:cNvPr id="100" name="TextBox 99"/>
          <p:cNvSpPr txBox="1">
            <a:spLocks/>
          </p:cNvSpPr>
          <p:nvPr/>
        </p:nvSpPr>
        <p:spPr>
          <a:xfrm rot="18414734">
            <a:off x="4537219" y="2638147"/>
            <a:ext cx="1687341" cy="621550"/>
          </a:xfrm>
          <a:prstGeom prst="rect">
            <a:avLst/>
          </a:prstGeom>
          <a:noFill/>
          <a:ln w="38100">
            <a:noFill/>
          </a:ln>
        </p:spPr>
        <p:txBody>
          <a:bodyPr vert="horz" wrap="square" lIns="0" tIns="0" rIns="0" bIns="0" rtlCol="0">
            <a:prstTxWarp prst="textArchUp">
              <a:avLst/>
            </a:prstTxWarp>
            <a:noAutofit/>
          </a:bodyPr>
          <a:lstStyle/>
          <a:p>
            <a:pPr indent="-235037" algn="ctr">
              <a:spcAft>
                <a:spcPts val="771"/>
              </a:spcAft>
            </a:pPr>
            <a:r>
              <a:rPr lang="en-AU" sz="1400" b="1" dirty="0" smtClean="0">
                <a:solidFill>
                  <a:schemeClr val="bg2"/>
                </a:solidFill>
                <a:latin typeface="Georgia" pitchFamily="18" charset="0"/>
              </a:rPr>
              <a:t>Projects</a:t>
            </a:r>
            <a:endParaRPr lang="en-US" sz="1400" b="1" dirty="0">
              <a:solidFill>
                <a:schemeClr val="bg2"/>
              </a:solidFill>
              <a:latin typeface="Georgia" pitchFamily="18" charset="0"/>
            </a:endParaRPr>
          </a:p>
        </p:txBody>
      </p:sp>
      <p:sp>
        <p:nvSpPr>
          <p:cNvPr id="101" name="TextBox 100"/>
          <p:cNvSpPr txBox="1">
            <a:spLocks/>
          </p:cNvSpPr>
          <p:nvPr/>
        </p:nvSpPr>
        <p:spPr>
          <a:xfrm rot="21542072">
            <a:off x="5593506" y="2116790"/>
            <a:ext cx="1567628" cy="669015"/>
          </a:xfrm>
          <a:prstGeom prst="rect">
            <a:avLst/>
          </a:prstGeom>
          <a:noFill/>
          <a:ln w="38100">
            <a:noFill/>
          </a:ln>
        </p:spPr>
        <p:txBody>
          <a:bodyPr vert="horz" wrap="square" lIns="0" tIns="0" rIns="0" bIns="0" rtlCol="0">
            <a:prstTxWarp prst="textArchUp">
              <a:avLst/>
            </a:prstTxWarp>
            <a:noAutofit/>
          </a:bodyPr>
          <a:lstStyle/>
          <a:p>
            <a:pPr indent="-235037" algn="ctr">
              <a:spcAft>
                <a:spcPts val="771"/>
              </a:spcAft>
            </a:pPr>
            <a:r>
              <a:rPr lang="en-US" sz="1400" b="1" dirty="0" smtClean="0">
                <a:solidFill>
                  <a:schemeClr val="bg2"/>
                </a:solidFill>
                <a:latin typeface="Georgia" pitchFamily="18" charset="0"/>
              </a:rPr>
              <a:t>Corporate</a:t>
            </a:r>
            <a:endParaRPr lang="en-US" sz="1100" b="1" dirty="0">
              <a:solidFill>
                <a:schemeClr val="bg2"/>
              </a:solidFill>
              <a:latin typeface="Georgia" pitchFamily="18" charset="0"/>
            </a:endParaRPr>
          </a:p>
        </p:txBody>
      </p:sp>
      <p:sp>
        <p:nvSpPr>
          <p:cNvPr id="102" name="TextBox 101"/>
          <p:cNvSpPr txBox="1">
            <a:spLocks/>
          </p:cNvSpPr>
          <p:nvPr/>
        </p:nvSpPr>
        <p:spPr>
          <a:xfrm rot="3154176">
            <a:off x="6548930" y="2643146"/>
            <a:ext cx="1687341" cy="621550"/>
          </a:xfrm>
          <a:prstGeom prst="rect">
            <a:avLst/>
          </a:prstGeom>
          <a:noFill/>
          <a:ln w="38100">
            <a:noFill/>
          </a:ln>
        </p:spPr>
        <p:txBody>
          <a:bodyPr vert="horz" wrap="square" lIns="0" tIns="0" rIns="0" bIns="0" rtlCol="0">
            <a:prstTxWarp prst="textArchUp">
              <a:avLst/>
            </a:prstTxWarp>
            <a:noAutofit/>
          </a:bodyPr>
          <a:lstStyle/>
          <a:p>
            <a:pPr indent="-235037" algn="ctr">
              <a:spcAft>
                <a:spcPts val="771"/>
              </a:spcAft>
            </a:pPr>
            <a:r>
              <a:rPr lang="en-US" sz="1400" b="1" dirty="0" smtClean="0">
                <a:solidFill>
                  <a:schemeClr val="bg2"/>
                </a:solidFill>
                <a:latin typeface="Georgia" pitchFamily="18" charset="0"/>
              </a:rPr>
              <a:t>Peer-to-peer</a:t>
            </a:r>
            <a:endParaRPr lang="en-US" sz="1400" b="1" dirty="0">
              <a:solidFill>
                <a:schemeClr val="bg2"/>
              </a:solidFill>
              <a:latin typeface="Georgia" pitchFamily="18" charset="0"/>
            </a:endParaRPr>
          </a:p>
        </p:txBody>
      </p:sp>
      <p:sp>
        <p:nvSpPr>
          <p:cNvPr id="103" name="TextBox 102"/>
          <p:cNvSpPr txBox="1">
            <a:spLocks/>
          </p:cNvSpPr>
          <p:nvPr/>
        </p:nvSpPr>
        <p:spPr>
          <a:xfrm rot="1520804">
            <a:off x="4979839" y="4684170"/>
            <a:ext cx="1567628" cy="669015"/>
          </a:xfrm>
          <a:prstGeom prst="rect">
            <a:avLst/>
          </a:prstGeom>
          <a:noFill/>
          <a:ln w="38100">
            <a:noFill/>
          </a:ln>
        </p:spPr>
        <p:txBody>
          <a:bodyPr vert="horz" wrap="square" lIns="0" tIns="0" rIns="0" bIns="0" rtlCol="0">
            <a:prstTxWarp prst="textArchDown">
              <a:avLst/>
            </a:prstTxWarp>
            <a:noAutofit/>
          </a:bodyPr>
          <a:lstStyle/>
          <a:p>
            <a:pPr indent="-235037" algn="ctr">
              <a:spcAft>
                <a:spcPts val="771"/>
              </a:spcAft>
            </a:pPr>
            <a:r>
              <a:rPr lang="en-US" sz="1400" b="1" dirty="0" smtClean="0">
                <a:solidFill>
                  <a:schemeClr val="bg2"/>
                </a:solidFill>
                <a:latin typeface="Georgia" pitchFamily="18" charset="0"/>
              </a:rPr>
              <a:t>M&amp;A</a:t>
            </a:r>
            <a:endParaRPr lang="en-US" sz="1400" b="1" dirty="0">
              <a:solidFill>
                <a:schemeClr val="bg2"/>
              </a:solidFill>
              <a:latin typeface="Georgia" pitchFamily="18" charset="0"/>
            </a:endParaRPr>
          </a:p>
        </p:txBody>
      </p:sp>
      <p:sp>
        <p:nvSpPr>
          <p:cNvPr id="104" name="TextBox 103"/>
          <p:cNvSpPr txBox="1">
            <a:spLocks/>
          </p:cNvSpPr>
          <p:nvPr/>
        </p:nvSpPr>
        <p:spPr>
          <a:xfrm rot="19981237">
            <a:off x="6202526" y="4688290"/>
            <a:ext cx="1567628" cy="669015"/>
          </a:xfrm>
          <a:prstGeom prst="rect">
            <a:avLst/>
          </a:prstGeom>
          <a:noFill/>
          <a:ln w="38100">
            <a:noFill/>
          </a:ln>
        </p:spPr>
        <p:txBody>
          <a:bodyPr vert="horz" wrap="square" lIns="0" tIns="0" rIns="0" bIns="0" rtlCol="0">
            <a:prstTxWarp prst="textArchDown">
              <a:avLst/>
            </a:prstTxWarp>
            <a:noAutofit/>
          </a:bodyPr>
          <a:lstStyle/>
          <a:p>
            <a:pPr indent="-235037" algn="ctr">
              <a:spcAft>
                <a:spcPts val="771"/>
              </a:spcAft>
            </a:pPr>
            <a:r>
              <a:rPr lang="en-US" sz="1400" b="1" dirty="0" smtClean="0">
                <a:solidFill>
                  <a:schemeClr val="bg2"/>
                </a:solidFill>
                <a:latin typeface="Georgia" pitchFamily="18" charset="0"/>
              </a:rPr>
              <a:t>Asset Finance</a:t>
            </a:r>
            <a:endParaRPr lang="en-US" sz="1400" b="1" dirty="0">
              <a:solidFill>
                <a:schemeClr val="bg2"/>
              </a:solidFill>
              <a:latin typeface="Georgia" pitchFamily="18" charset="0"/>
            </a:endParaRPr>
          </a:p>
        </p:txBody>
      </p:sp>
      <p:sp>
        <p:nvSpPr>
          <p:cNvPr id="105" name="TextBox 104"/>
          <p:cNvSpPr txBox="1">
            <a:spLocks/>
          </p:cNvSpPr>
          <p:nvPr/>
        </p:nvSpPr>
        <p:spPr>
          <a:xfrm rot="17028872">
            <a:off x="6916196" y="3743488"/>
            <a:ext cx="1687341" cy="621550"/>
          </a:xfrm>
          <a:prstGeom prst="rect">
            <a:avLst/>
          </a:prstGeom>
          <a:noFill/>
          <a:ln w="38100">
            <a:noFill/>
          </a:ln>
        </p:spPr>
        <p:txBody>
          <a:bodyPr vert="horz" wrap="square" lIns="0" tIns="0" rIns="0" bIns="0" rtlCol="0">
            <a:prstTxWarp prst="textArchDown">
              <a:avLst/>
            </a:prstTxWarp>
            <a:noAutofit/>
          </a:bodyPr>
          <a:lstStyle/>
          <a:p>
            <a:pPr indent="-235037" algn="ctr">
              <a:spcAft>
                <a:spcPts val="771"/>
              </a:spcAft>
            </a:pPr>
            <a:r>
              <a:rPr lang="en-US" sz="1400" b="1" dirty="0" smtClean="0">
                <a:solidFill>
                  <a:schemeClr val="bg2"/>
                </a:solidFill>
                <a:latin typeface="Georgia" pitchFamily="18" charset="0"/>
              </a:rPr>
              <a:t>Start-ups</a:t>
            </a:r>
            <a:endParaRPr lang="en-US" sz="1400" b="1" dirty="0">
              <a:solidFill>
                <a:schemeClr val="bg2"/>
              </a:solidFill>
              <a:latin typeface="Georgia" pitchFamily="18" charset="0"/>
            </a:endParaRPr>
          </a:p>
        </p:txBody>
      </p:sp>
      <p:sp>
        <p:nvSpPr>
          <p:cNvPr id="106" name="TextBox 105"/>
          <p:cNvSpPr txBox="1">
            <a:spLocks/>
          </p:cNvSpPr>
          <p:nvPr/>
        </p:nvSpPr>
        <p:spPr>
          <a:xfrm rot="4653257">
            <a:off x="4162341" y="3776275"/>
            <a:ext cx="1687341" cy="621550"/>
          </a:xfrm>
          <a:prstGeom prst="rect">
            <a:avLst/>
          </a:prstGeom>
          <a:noFill/>
          <a:ln w="38100">
            <a:noFill/>
          </a:ln>
        </p:spPr>
        <p:txBody>
          <a:bodyPr vert="horz" wrap="square" lIns="0" tIns="0" rIns="0" bIns="0" rtlCol="0">
            <a:prstTxWarp prst="textArchDown">
              <a:avLst/>
            </a:prstTxWarp>
            <a:noAutofit/>
          </a:bodyPr>
          <a:lstStyle/>
          <a:p>
            <a:pPr indent="-235037" algn="ctr">
              <a:spcAft>
                <a:spcPts val="771"/>
              </a:spcAft>
            </a:pPr>
            <a:r>
              <a:rPr lang="en-AU" sz="1400" b="1" dirty="0" smtClean="0">
                <a:solidFill>
                  <a:schemeClr val="bg2"/>
                </a:solidFill>
                <a:latin typeface="Georgia" pitchFamily="18" charset="0"/>
              </a:rPr>
              <a:t>Property</a:t>
            </a:r>
            <a:endParaRPr lang="en-US" sz="1400" b="1" dirty="0">
              <a:solidFill>
                <a:schemeClr val="bg2"/>
              </a:solidFill>
              <a:latin typeface="Georgia" pitchFamily="18" charset="0"/>
            </a:endParaRPr>
          </a:p>
        </p:txBody>
      </p:sp>
      <p:sp>
        <p:nvSpPr>
          <p:cNvPr id="107" name="TextBox 106"/>
          <p:cNvSpPr txBox="1">
            <a:spLocks/>
          </p:cNvSpPr>
          <p:nvPr/>
        </p:nvSpPr>
        <p:spPr>
          <a:xfrm>
            <a:off x="5907314" y="3393590"/>
            <a:ext cx="889915" cy="216355"/>
          </a:xfrm>
          <a:prstGeom prst="rect">
            <a:avLst/>
          </a:prstGeom>
          <a:noFill/>
          <a:ln w="38100">
            <a:noFill/>
          </a:ln>
        </p:spPr>
        <p:txBody>
          <a:bodyPr vert="horz" wrap="square" lIns="0" tIns="0" rIns="0" bIns="0" rtlCol="0">
            <a:noAutofit/>
          </a:bodyPr>
          <a:lstStyle/>
          <a:p>
            <a:pPr indent="-235037" algn="ctr">
              <a:spcAft>
                <a:spcPts val="771"/>
              </a:spcAft>
            </a:pPr>
            <a:r>
              <a:rPr lang="en-AU" sz="1400" b="1" dirty="0" smtClean="0">
                <a:solidFill>
                  <a:srgbClr val="968C6D"/>
                </a:solidFill>
                <a:latin typeface="Georgia" pitchFamily="18" charset="0"/>
              </a:rPr>
              <a:t>Finance areas &amp; examples</a:t>
            </a:r>
            <a:endParaRPr lang="en-US" sz="1400" b="1" dirty="0">
              <a:solidFill>
                <a:srgbClr val="968C6D"/>
              </a:solidFill>
              <a:latin typeface="Georgia" pitchFamily="18" charset="0"/>
            </a:endParaRPr>
          </a:p>
        </p:txBody>
      </p:sp>
      <p:sp>
        <p:nvSpPr>
          <p:cNvPr id="108" name="Rectangle 10"/>
          <p:cNvSpPr>
            <a:spLocks noChangeArrowheads="1"/>
          </p:cNvSpPr>
          <p:nvPr/>
        </p:nvSpPr>
        <p:spPr bwMode="auto">
          <a:xfrm>
            <a:off x="6016196" y="2381322"/>
            <a:ext cx="765623" cy="615553"/>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algn="ctr" defTabSz="684165" eaLnBrk="0" hangingPunct="0">
              <a:spcAft>
                <a:spcPts val="171"/>
              </a:spcAft>
              <a:defRPr/>
            </a:pPr>
            <a:r>
              <a:rPr lang="en-US" sz="800" kern="0" dirty="0" smtClean="0">
                <a:solidFill>
                  <a:schemeClr val="bg2"/>
                </a:solidFill>
                <a:cs typeface="Arial" charset="0"/>
              </a:rPr>
              <a:t>General working capital and refinancing of corporate  facilities. </a:t>
            </a:r>
            <a:endParaRPr lang="en-US" sz="800" kern="0" dirty="0">
              <a:solidFill>
                <a:schemeClr val="bg2"/>
              </a:solidFill>
              <a:cs typeface="Arial" charset="0"/>
            </a:endParaRPr>
          </a:p>
        </p:txBody>
      </p:sp>
      <p:sp>
        <p:nvSpPr>
          <p:cNvPr id="109" name="Rectangle 10"/>
          <p:cNvSpPr>
            <a:spLocks noChangeArrowheads="1"/>
          </p:cNvSpPr>
          <p:nvPr/>
        </p:nvSpPr>
        <p:spPr bwMode="auto">
          <a:xfrm rot="18422960">
            <a:off x="5125065" y="2827233"/>
            <a:ext cx="775856" cy="492443"/>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algn="ctr" defTabSz="684165" eaLnBrk="0" hangingPunct="0">
              <a:spcAft>
                <a:spcPts val="171"/>
              </a:spcAft>
              <a:defRPr/>
            </a:pPr>
            <a:r>
              <a:rPr lang="en-US" sz="800" kern="0" dirty="0" smtClean="0">
                <a:solidFill>
                  <a:schemeClr val="bg2"/>
                </a:solidFill>
                <a:cs typeface="Arial" charset="0"/>
              </a:rPr>
              <a:t>Renewable energy projects (</a:t>
            </a:r>
            <a:r>
              <a:rPr lang="en-US" sz="800" kern="0" dirty="0" err="1" smtClean="0">
                <a:solidFill>
                  <a:schemeClr val="bg2"/>
                </a:solidFill>
                <a:cs typeface="Arial" charset="0"/>
              </a:rPr>
              <a:t>eg</a:t>
            </a:r>
            <a:r>
              <a:rPr lang="en-US" sz="800" kern="0" dirty="0" smtClean="0">
                <a:solidFill>
                  <a:schemeClr val="bg2"/>
                </a:solidFill>
                <a:cs typeface="Arial" charset="0"/>
              </a:rPr>
              <a:t>. solar and wind farms</a:t>
            </a:r>
            <a:r>
              <a:rPr lang="en-US" sz="600" kern="0" dirty="0" smtClean="0">
                <a:solidFill>
                  <a:schemeClr val="bg2"/>
                </a:solidFill>
                <a:cs typeface="Arial" charset="0"/>
              </a:rPr>
              <a:t>)</a:t>
            </a:r>
            <a:endParaRPr lang="en-US" sz="600" kern="0" dirty="0">
              <a:solidFill>
                <a:schemeClr val="bg2"/>
              </a:solidFill>
              <a:cs typeface="Arial" charset="0"/>
            </a:endParaRPr>
          </a:p>
        </p:txBody>
      </p:sp>
      <p:sp>
        <p:nvSpPr>
          <p:cNvPr id="110" name="Rectangle 10"/>
          <p:cNvSpPr>
            <a:spLocks noChangeArrowheads="1"/>
          </p:cNvSpPr>
          <p:nvPr/>
        </p:nvSpPr>
        <p:spPr bwMode="auto">
          <a:xfrm rot="3079003">
            <a:off x="6775469" y="2717958"/>
            <a:ext cx="840203" cy="738664"/>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algn="ctr" defTabSz="684165" eaLnBrk="0" hangingPunct="0">
              <a:spcAft>
                <a:spcPts val="171"/>
              </a:spcAft>
              <a:defRPr/>
            </a:pPr>
            <a:r>
              <a:rPr lang="en-AU" sz="800" kern="0" dirty="0" smtClean="0">
                <a:solidFill>
                  <a:schemeClr val="bg2"/>
                </a:solidFill>
                <a:cs typeface="Arial" charset="0"/>
              </a:rPr>
              <a:t>Legal complexities in relation to online platforms that match investors with borrowers</a:t>
            </a:r>
            <a:endParaRPr lang="en-US" sz="800" kern="0" dirty="0">
              <a:solidFill>
                <a:schemeClr val="bg2"/>
              </a:solidFill>
              <a:cs typeface="Arial" charset="0"/>
            </a:endParaRPr>
          </a:p>
        </p:txBody>
      </p:sp>
      <p:sp>
        <p:nvSpPr>
          <p:cNvPr id="111" name="Rectangle 10"/>
          <p:cNvSpPr>
            <a:spLocks noChangeArrowheads="1"/>
          </p:cNvSpPr>
          <p:nvPr/>
        </p:nvSpPr>
        <p:spPr bwMode="auto">
          <a:xfrm rot="1521502">
            <a:off x="5626179" y="4415928"/>
            <a:ext cx="618070" cy="615553"/>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algn="ctr" defTabSz="684165" eaLnBrk="0" hangingPunct="0">
              <a:spcAft>
                <a:spcPts val="171"/>
              </a:spcAft>
              <a:defRPr/>
            </a:pPr>
            <a:r>
              <a:rPr lang="en-US" sz="800" kern="0" dirty="0" smtClean="0">
                <a:solidFill>
                  <a:schemeClr val="bg2"/>
                </a:solidFill>
                <a:cs typeface="Arial" charset="0"/>
              </a:rPr>
              <a:t>Strategic acquisitions and asset sale transactions</a:t>
            </a:r>
            <a:endParaRPr lang="en-US" sz="800" kern="0" dirty="0">
              <a:solidFill>
                <a:schemeClr val="bg2"/>
              </a:solidFill>
              <a:cs typeface="Arial" charset="0"/>
            </a:endParaRPr>
          </a:p>
        </p:txBody>
      </p:sp>
      <p:sp>
        <p:nvSpPr>
          <p:cNvPr id="112" name="Rectangle 10"/>
          <p:cNvSpPr>
            <a:spLocks noChangeArrowheads="1"/>
          </p:cNvSpPr>
          <p:nvPr/>
        </p:nvSpPr>
        <p:spPr bwMode="auto">
          <a:xfrm rot="19985533">
            <a:off x="6554090" y="4391426"/>
            <a:ext cx="592531" cy="615553"/>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algn="ctr" defTabSz="684165" eaLnBrk="0" hangingPunct="0">
              <a:spcAft>
                <a:spcPts val="171"/>
              </a:spcAft>
              <a:defRPr/>
            </a:pPr>
            <a:r>
              <a:rPr lang="en-US" sz="800" kern="0" dirty="0" smtClean="0">
                <a:solidFill>
                  <a:schemeClr val="bg2"/>
                </a:solidFill>
                <a:cs typeface="Arial" charset="0"/>
              </a:rPr>
              <a:t>Leveraging your own assets to obtain finance</a:t>
            </a:r>
            <a:endParaRPr lang="en-US" sz="800" kern="0" dirty="0">
              <a:solidFill>
                <a:schemeClr val="bg2"/>
              </a:solidFill>
              <a:cs typeface="Arial" charset="0"/>
            </a:endParaRPr>
          </a:p>
        </p:txBody>
      </p:sp>
      <p:sp>
        <p:nvSpPr>
          <p:cNvPr id="113" name="Rectangle 10"/>
          <p:cNvSpPr>
            <a:spLocks noChangeArrowheads="1"/>
          </p:cNvSpPr>
          <p:nvPr/>
        </p:nvSpPr>
        <p:spPr bwMode="auto">
          <a:xfrm rot="5089910">
            <a:off x="5039874" y="3788295"/>
            <a:ext cx="688966" cy="369332"/>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algn="ctr" defTabSz="684165" eaLnBrk="0" hangingPunct="0">
              <a:spcAft>
                <a:spcPts val="171"/>
              </a:spcAft>
              <a:defRPr/>
            </a:pPr>
            <a:r>
              <a:rPr lang="en-US" sz="800" kern="0" dirty="0" smtClean="0">
                <a:solidFill>
                  <a:schemeClr val="bg2"/>
                </a:solidFill>
                <a:cs typeface="Arial" charset="0"/>
              </a:rPr>
              <a:t>Development of new towers and buildings</a:t>
            </a:r>
            <a:endParaRPr lang="en-US" sz="800" kern="0" dirty="0">
              <a:solidFill>
                <a:schemeClr val="bg2"/>
              </a:solidFill>
              <a:cs typeface="Arial" charset="0"/>
            </a:endParaRPr>
          </a:p>
        </p:txBody>
      </p:sp>
      <p:sp>
        <p:nvSpPr>
          <p:cNvPr id="114" name="Rectangle 10"/>
          <p:cNvSpPr>
            <a:spLocks noChangeArrowheads="1"/>
          </p:cNvSpPr>
          <p:nvPr/>
        </p:nvSpPr>
        <p:spPr bwMode="auto">
          <a:xfrm rot="17216355">
            <a:off x="7022097" y="3708886"/>
            <a:ext cx="715554" cy="492443"/>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algn="ctr" defTabSz="684165" eaLnBrk="0" hangingPunct="0">
              <a:spcAft>
                <a:spcPts val="171"/>
              </a:spcAft>
              <a:defRPr/>
            </a:pPr>
            <a:r>
              <a:rPr lang="en-US" sz="800" kern="0" dirty="0" smtClean="0">
                <a:solidFill>
                  <a:schemeClr val="bg2"/>
                </a:solidFill>
                <a:cs typeface="Arial" charset="0"/>
              </a:rPr>
              <a:t>Leveraging your own assets to obtain finance</a:t>
            </a:r>
            <a:endParaRPr lang="en-US" sz="800" kern="0" dirty="0">
              <a:solidFill>
                <a:schemeClr val="bg2"/>
              </a:solidFill>
              <a:cs typeface="Arial" charset="0"/>
            </a:endParaRPr>
          </a:p>
        </p:txBody>
      </p:sp>
      <p:sp>
        <p:nvSpPr>
          <p:cNvPr id="115" name="Freeform 4803"/>
          <p:cNvSpPr>
            <a:spLocks noEditPoints="1"/>
          </p:cNvSpPr>
          <p:nvPr/>
        </p:nvSpPr>
        <p:spPr bwMode="auto">
          <a:xfrm>
            <a:off x="6163007" y="1486080"/>
            <a:ext cx="378530" cy="279870"/>
          </a:xfrm>
          <a:custGeom>
            <a:avLst/>
            <a:gdLst>
              <a:gd name="T0" fmla="*/ 372 w 376"/>
              <a:gd name="T1" fmla="*/ 98 h 274"/>
              <a:gd name="T2" fmla="*/ 344 w 376"/>
              <a:gd name="T3" fmla="*/ 74 h 274"/>
              <a:gd name="T4" fmla="*/ 334 w 376"/>
              <a:gd name="T5" fmla="*/ 68 h 274"/>
              <a:gd name="T6" fmla="*/ 254 w 376"/>
              <a:gd name="T7" fmla="*/ 80 h 274"/>
              <a:gd name="T8" fmla="*/ 210 w 376"/>
              <a:gd name="T9" fmla="*/ 68 h 274"/>
              <a:gd name="T10" fmla="*/ 6 w 376"/>
              <a:gd name="T11" fmla="*/ 136 h 274"/>
              <a:gd name="T12" fmla="*/ 4 w 376"/>
              <a:gd name="T13" fmla="*/ 170 h 274"/>
              <a:gd name="T14" fmla="*/ 30 w 376"/>
              <a:gd name="T15" fmla="*/ 194 h 274"/>
              <a:gd name="T16" fmla="*/ 4 w 376"/>
              <a:gd name="T17" fmla="*/ 220 h 274"/>
              <a:gd name="T18" fmla="*/ 198 w 376"/>
              <a:gd name="T19" fmla="*/ 250 h 274"/>
              <a:gd name="T20" fmla="*/ 272 w 376"/>
              <a:gd name="T21" fmla="*/ 274 h 274"/>
              <a:gd name="T22" fmla="*/ 346 w 376"/>
              <a:gd name="T23" fmla="*/ 246 h 274"/>
              <a:gd name="T24" fmla="*/ 322 w 376"/>
              <a:gd name="T25" fmla="*/ 252 h 274"/>
              <a:gd name="T26" fmla="*/ 220 w 376"/>
              <a:gd name="T27" fmla="*/ 252 h 274"/>
              <a:gd name="T28" fmla="*/ 196 w 376"/>
              <a:gd name="T29" fmla="*/ 232 h 274"/>
              <a:gd name="T30" fmla="*/ 148 w 376"/>
              <a:gd name="T31" fmla="*/ 234 h 274"/>
              <a:gd name="T32" fmla="*/ 200 w 376"/>
              <a:gd name="T33" fmla="*/ 220 h 274"/>
              <a:gd name="T34" fmla="*/ 300 w 376"/>
              <a:gd name="T35" fmla="*/ 236 h 274"/>
              <a:gd name="T36" fmla="*/ 346 w 376"/>
              <a:gd name="T37" fmla="*/ 196 h 274"/>
              <a:gd name="T38" fmla="*/ 308 w 376"/>
              <a:gd name="T39" fmla="*/ 220 h 274"/>
              <a:gd name="T40" fmla="*/ 210 w 376"/>
              <a:gd name="T41" fmla="*/ 210 h 274"/>
              <a:gd name="T42" fmla="*/ 196 w 376"/>
              <a:gd name="T43" fmla="*/ 196 h 274"/>
              <a:gd name="T44" fmla="*/ 150 w 376"/>
              <a:gd name="T45" fmla="*/ 200 h 274"/>
              <a:gd name="T46" fmla="*/ 202 w 376"/>
              <a:gd name="T47" fmla="*/ 184 h 274"/>
              <a:gd name="T48" fmla="*/ 318 w 376"/>
              <a:gd name="T49" fmla="*/ 196 h 274"/>
              <a:gd name="T50" fmla="*/ 374 w 376"/>
              <a:gd name="T51" fmla="*/ 162 h 274"/>
              <a:gd name="T52" fmla="*/ 374 w 376"/>
              <a:gd name="T53" fmla="*/ 130 h 274"/>
              <a:gd name="T54" fmla="*/ 248 w 376"/>
              <a:gd name="T55" fmla="*/ 94 h 274"/>
              <a:gd name="T56" fmla="*/ 342 w 376"/>
              <a:gd name="T57" fmla="*/ 78 h 274"/>
              <a:gd name="T58" fmla="*/ 334 w 376"/>
              <a:gd name="T59" fmla="*/ 104 h 274"/>
              <a:gd name="T60" fmla="*/ 238 w 376"/>
              <a:gd name="T61" fmla="*/ 114 h 274"/>
              <a:gd name="T62" fmla="*/ 200 w 376"/>
              <a:gd name="T63" fmla="*/ 96 h 274"/>
              <a:gd name="T64" fmla="*/ 202 w 376"/>
              <a:gd name="T65" fmla="*/ 114 h 274"/>
              <a:gd name="T66" fmla="*/ 294 w 376"/>
              <a:gd name="T67" fmla="*/ 130 h 274"/>
              <a:gd name="T68" fmla="*/ 346 w 376"/>
              <a:gd name="T69" fmla="*/ 124 h 274"/>
              <a:gd name="T70" fmla="*/ 338 w 376"/>
              <a:gd name="T71" fmla="*/ 136 h 274"/>
              <a:gd name="T72" fmla="*/ 272 w 376"/>
              <a:gd name="T73" fmla="*/ 152 h 274"/>
              <a:gd name="T74" fmla="*/ 214 w 376"/>
              <a:gd name="T75" fmla="*/ 142 h 274"/>
              <a:gd name="T76" fmla="*/ 198 w 376"/>
              <a:gd name="T77" fmla="*/ 118 h 274"/>
              <a:gd name="T78" fmla="*/ 134 w 376"/>
              <a:gd name="T79" fmla="*/ 150 h 274"/>
              <a:gd name="T80" fmla="*/ 100 w 376"/>
              <a:gd name="T81" fmla="*/ 136 h 274"/>
              <a:gd name="T82" fmla="*/ 158 w 376"/>
              <a:gd name="T83" fmla="*/ 128 h 274"/>
              <a:gd name="T84" fmla="*/ 162 w 376"/>
              <a:gd name="T85" fmla="*/ 144 h 274"/>
              <a:gd name="T86" fmla="*/ 346 w 376"/>
              <a:gd name="T87" fmla="*/ 162 h 274"/>
              <a:gd name="T88" fmla="*/ 342 w 376"/>
              <a:gd name="T89" fmla="*/ 168 h 274"/>
              <a:gd name="T90" fmla="*/ 322 w 376"/>
              <a:gd name="T91" fmla="*/ 180 h 274"/>
              <a:gd name="T92" fmla="*/ 220 w 376"/>
              <a:gd name="T93" fmla="*/ 180 h 274"/>
              <a:gd name="T94" fmla="*/ 200 w 376"/>
              <a:gd name="T95" fmla="*/ 168 h 274"/>
              <a:gd name="T96" fmla="*/ 198 w 376"/>
              <a:gd name="T97" fmla="*/ 154 h 274"/>
              <a:gd name="T98" fmla="*/ 272 w 376"/>
              <a:gd name="T99" fmla="*/ 166 h 274"/>
              <a:gd name="T100" fmla="*/ 346 w 376"/>
              <a:gd name="T101" fmla="*/ 160 h 274"/>
              <a:gd name="T102" fmla="*/ 196 w 376"/>
              <a:gd name="T103" fmla="*/ 28 h 274"/>
              <a:gd name="T104" fmla="*/ 272 w 376"/>
              <a:gd name="T105" fmla="*/ 0 h 274"/>
              <a:gd name="T106" fmla="*/ 344 w 376"/>
              <a:gd name="T107" fmla="*/ 24 h 274"/>
              <a:gd name="T108" fmla="*/ 322 w 376"/>
              <a:gd name="T109" fmla="*/ 50 h 274"/>
              <a:gd name="T110" fmla="*/ 220 w 376"/>
              <a:gd name="T111" fmla="*/ 50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76" h="274">
                <a:moveTo>
                  <a:pt x="376" y="126"/>
                </a:moveTo>
                <a:lnTo>
                  <a:pt x="376" y="126"/>
                </a:lnTo>
                <a:lnTo>
                  <a:pt x="374" y="122"/>
                </a:lnTo>
                <a:lnTo>
                  <a:pt x="370" y="120"/>
                </a:lnTo>
                <a:lnTo>
                  <a:pt x="346" y="110"/>
                </a:lnTo>
                <a:lnTo>
                  <a:pt x="372" y="98"/>
                </a:lnTo>
                <a:lnTo>
                  <a:pt x="372" y="98"/>
                </a:lnTo>
                <a:lnTo>
                  <a:pt x="376" y="96"/>
                </a:lnTo>
                <a:lnTo>
                  <a:pt x="376" y="92"/>
                </a:lnTo>
                <a:lnTo>
                  <a:pt x="376" y="92"/>
                </a:lnTo>
                <a:lnTo>
                  <a:pt x="376" y="86"/>
                </a:lnTo>
                <a:lnTo>
                  <a:pt x="372" y="84"/>
                </a:lnTo>
                <a:lnTo>
                  <a:pt x="344" y="74"/>
                </a:lnTo>
                <a:lnTo>
                  <a:pt x="344" y="74"/>
                </a:lnTo>
                <a:lnTo>
                  <a:pt x="346" y="70"/>
                </a:lnTo>
                <a:lnTo>
                  <a:pt x="346" y="66"/>
                </a:lnTo>
                <a:lnTo>
                  <a:pt x="346" y="52"/>
                </a:lnTo>
                <a:lnTo>
                  <a:pt x="346" y="52"/>
                </a:lnTo>
                <a:lnTo>
                  <a:pt x="346" y="56"/>
                </a:lnTo>
                <a:lnTo>
                  <a:pt x="344" y="60"/>
                </a:lnTo>
                <a:lnTo>
                  <a:pt x="334" y="68"/>
                </a:lnTo>
                <a:lnTo>
                  <a:pt x="334" y="68"/>
                </a:lnTo>
                <a:lnTo>
                  <a:pt x="322" y="72"/>
                </a:lnTo>
                <a:lnTo>
                  <a:pt x="308" y="76"/>
                </a:lnTo>
                <a:lnTo>
                  <a:pt x="290" y="80"/>
                </a:lnTo>
                <a:lnTo>
                  <a:pt x="272" y="80"/>
                </a:lnTo>
                <a:lnTo>
                  <a:pt x="272" y="80"/>
                </a:lnTo>
                <a:lnTo>
                  <a:pt x="254" y="80"/>
                </a:lnTo>
                <a:lnTo>
                  <a:pt x="238" y="78"/>
                </a:lnTo>
                <a:lnTo>
                  <a:pt x="226" y="74"/>
                </a:lnTo>
                <a:lnTo>
                  <a:pt x="214" y="70"/>
                </a:lnTo>
                <a:lnTo>
                  <a:pt x="214" y="70"/>
                </a:lnTo>
                <a:lnTo>
                  <a:pt x="214" y="70"/>
                </a:lnTo>
                <a:lnTo>
                  <a:pt x="210" y="68"/>
                </a:lnTo>
                <a:lnTo>
                  <a:pt x="210" y="68"/>
                </a:lnTo>
                <a:lnTo>
                  <a:pt x="200" y="60"/>
                </a:lnTo>
                <a:lnTo>
                  <a:pt x="198" y="56"/>
                </a:lnTo>
                <a:lnTo>
                  <a:pt x="196" y="52"/>
                </a:lnTo>
                <a:lnTo>
                  <a:pt x="196" y="52"/>
                </a:lnTo>
                <a:lnTo>
                  <a:pt x="198" y="46"/>
                </a:lnTo>
                <a:lnTo>
                  <a:pt x="6" y="136"/>
                </a:lnTo>
                <a:lnTo>
                  <a:pt x="6" y="136"/>
                </a:lnTo>
                <a:lnTo>
                  <a:pt x="2" y="138"/>
                </a:lnTo>
                <a:lnTo>
                  <a:pt x="2" y="142"/>
                </a:lnTo>
                <a:lnTo>
                  <a:pt x="2" y="142"/>
                </a:lnTo>
                <a:lnTo>
                  <a:pt x="2" y="148"/>
                </a:lnTo>
                <a:lnTo>
                  <a:pt x="6" y="150"/>
                </a:lnTo>
                <a:lnTo>
                  <a:pt x="30" y="158"/>
                </a:lnTo>
                <a:lnTo>
                  <a:pt x="4" y="170"/>
                </a:lnTo>
                <a:lnTo>
                  <a:pt x="4" y="170"/>
                </a:lnTo>
                <a:lnTo>
                  <a:pt x="2" y="174"/>
                </a:lnTo>
                <a:lnTo>
                  <a:pt x="0" y="178"/>
                </a:lnTo>
                <a:lnTo>
                  <a:pt x="0" y="178"/>
                </a:lnTo>
                <a:lnTo>
                  <a:pt x="2" y="182"/>
                </a:lnTo>
                <a:lnTo>
                  <a:pt x="6" y="184"/>
                </a:lnTo>
                <a:lnTo>
                  <a:pt x="30" y="194"/>
                </a:lnTo>
                <a:lnTo>
                  <a:pt x="4" y="206"/>
                </a:lnTo>
                <a:lnTo>
                  <a:pt x="4" y="206"/>
                </a:lnTo>
                <a:lnTo>
                  <a:pt x="0" y="208"/>
                </a:lnTo>
                <a:lnTo>
                  <a:pt x="0" y="212"/>
                </a:lnTo>
                <a:lnTo>
                  <a:pt x="0" y="212"/>
                </a:lnTo>
                <a:lnTo>
                  <a:pt x="0" y="218"/>
                </a:lnTo>
                <a:lnTo>
                  <a:pt x="4" y="220"/>
                </a:lnTo>
                <a:lnTo>
                  <a:pt x="148" y="270"/>
                </a:lnTo>
                <a:lnTo>
                  <a:pt x="148" y="270"/>
                </a:lnTo>
                <a:lnTo>
                  <a:pt x="150" y="270"/>
                </a:lnTo>
                <a:lnTo>
                  <a:pt x="150" y="270"/>
                </a:lnTo>
                <a:lnTo>
                  <a:pt x="154" y="270"/>
                </a:lnTo>
                <a:lnTo>
                  <a:pt x="198" y="250"/>
                </a:lnTo>
                <a:lnTo>
                  <a:pt x="198" y="250"/>
                </a:lnTo>
                <a:lnTo>
                  <a:pt x="200" y="254"/>
                </a:lnTo>
                <a:lnTo>
                  <a:pt x="206" y="258"/>
                </a:lnTo>
                <a:lnTo>
                  <a:pt x="212" y="264"/>
                </a:lnTo>
                <a:lnTo>
                  <a:pt x="222" y="266"/>
                </a:lnTo>
                <a:lnTo>
                  <a:pt x="244" y="272"/>
                </a:lnTo>
                <a:lnTo>
                  <a:pt x="272" y="274"/>
                </a:lnTo>
                <a:lnTo>
                  <a:pt x="272" y="274"/>
                </a:lnTo>
                <a:lnTo>
                  <a:pt x="300" y="272"/>
                </a:lnTo>
                <a:lnTo>
                  <a:pt x="314" y="270"/>
                </a:lnTo>
                <a:lnTo>
                  <a:pt x="324" y="266"/>
                </a:lnTo>
                <a:lnTo>
                  <a:pt x="334" y="262"/>
                </a:lnTo>
                <a:lnTo>
                  <a:pt x="340" y="256"/>
                </a:lnTo>
                <a:lnTo>
                  <a:pt x="344" y="252"/>
                </a:lnTo>
                <a:lnTo>
                  <a:pt x="346" y="246"/>
                </a:lnTo>
                <a:lnTo>
                  <a:pt x="346" y="230"/>
                </a:lnTo>
                <a:lnTo>
                  <a:pt x="346" y="230"/>
                </a:lnTo>
                <a:lnTo>
                  <a:pt x="346" y="236"/>
                </a:lnTo>
                <a:lnTo>
                  <a:pt x="344" y="240"/>
                </a:lnTo>
                <a:lnTo>
                  <a:pt x="334" y="246"/>
                </a:lnTo>
                <a:lnTo>
                  <a:pt x="334" y="246"/>
                </a:lnTo>
                <a:lnTo>
                  <a:pt x="322" y="252"/>
                </a:lnTo>
                <a:lnTo>
                  <a:pt x="308" y="256"/>
                </a:lnTo>
                <a:lnTo>
                  <a:pt x="290" y="258"/>
                </a:lnTo>
                <a:lnTo>
                  <a:pt x="272" y="260"/>
                </a:lnTo>
                <a:lnTo>
                  <a:pt x="272" y="260"/>
                </a:lnTo>
                <a:lnTo>
                  <a:pt x="252" y="258"/>
                </a:lnTo>
                <a:lnTo>
                  <a:pt x="236" y="256"/>
                </a:lnTo>
                <a:lnTo>
                  <a:pt x="220" y="252"/>
                </a:lnTo>
                <a:lnTo>
                  <a:pt x="210" y="246"/>
                </a:lnTo>
                <a:lnTo>
                  <a:pt x="210" y="246"/>
                </a:lnTo>
                <a:lnTo>
                  <a:pt x="206" y="244"/>
                </a:lnTo>
                <a:lnTo>
                  <a:pt x="206" y="244"/>
                </a:lnTo>
                <a:lnTo>
                  <a:pt x="206" y="244"/>
                </a:lnTo>
                <a:lnTo>
                  <a:pt x="200" y="238"/>
                </a:lnTo>
                <a:lnTo>
                  <a:pt x="196" y="232"/>
                </a:lnTo>
                <a:lnTo>
                  <a:pt x="196" y="232"/>
                </a:lnTo>
                <a:lnTo>
                  <a:pt x="196" y="230"/>
                </a:lnTo>
                <a:lnTo>
                  <a:pt x="196" y="232"/>
                </a:lnTo>
                <a:lnTo>
                  <a:pt x="150" y="254"/>
                </a:lnTo>
                <a:lnTo>
                  <a:pt x="28" y="212"/>
                </a:lnTo>
                <a:lnTo>
                  <a:pt x="52" y="200"/>
                </a:lnTo>
                <a:lnTo>
                  <a:pt x="148" y="234"/>
                </a:lnTo>
                <a:lnTo>
                  <a:pt x="148" y="234"/>
                </a:lnTo>
                <a:lnTo>
                  <a:pt x="152" y="234"/>
                </a:lnTo>
                <a:lnTo>
                  <a:pt x="152" y="234"/>
                </a:lnTo>
                <a:lnTo>
                  <a:pt x="154" y="234"/>
                </a:lnTo>
                <a:lnTo>
                  <a:pt x="198" y="214"/>
                </a:lnTo>
                <a:lnTo>
                  <a:pt x="198" y="214"/>
                </a:lnTo>
                <a:lnTo>
                  <a:pt x="200" y="220"/>
                </a:lnTo>
                <a:lnTo>
                  <a:pt x="206" y="224"/>
                </a:lnTo>
                <a:lnTo>
                  <a:pt x="214" y="228"/>
                </a:lnTo>
                <a:lnTo>
                  <a:pt x="222" y="232"/>
                </a:lnTo>
                <a:lnTo>
                  <a:pt x="246" y="236"/>
                </a:lnTo>
                <a:lnTo>
                  <a:pt x="272" y="238"/>
                </a:lnTo>
                <a:lnTo>
                  <a:pt x="272" y="238"/>
                </a:lnTo>
                <a:lnTo>
                  <a:pt x="300" y="236"/>
                </a:lnTo>
                <a:lnTo>
                  <a:pt x="314" y="234"/>
                </a:lnTo>
                <a:lnTo>
                  <a:pt x="324" y="230"/>
                </a:lnTo>
                <a:lnTo>
                  <a:pt x="334" y="226"/>
                </a:lnTo>
                <a:lnTo>
                  <a:pt x="340" y="220"/>
                </a:lnTo>
                <a:lnTo>
                  <a:pt x="344" y="216"/>
                </a:lnTo>
                <a:lnTo>
                  <a:pt x="346" y="210"/>
                </a:lnTo>
                <a:lnTo>
                  <a:pt x="346" y="196"/>
                </a:lnTo>
                <a:lnTo>
                  <a:pt x="346" y="196"/>
                </a:lnTo>
                <a:lnTo>
                  <a:pt x="346" y="200"/>
                </a:lnTo>
                <a:lnTo>
                  <a:pt x="344" y="204"/>
                </a:lnTo>
                <a:lnTo>
                  <a:pt x="334" y="210"/>
                </a:lnTo>
                <a:lnTo>
                  <a:pt x="334" y="210"/>
                </a:lnTo>
                <a:lnTo>
                  <a:pt x="322" y="216"/>
                </a:lnTo>
                <a:lnTo>
                  <a:pt x="308" y="220"/>
                </a:lnTo>
                <a:lnTo>
                  <a:pt x="290" y="222"/>
                </a:lnTo>
                <a:lnTo>
                  <a:pt x="272" y="224"/>
                </a:lnTo>
                <a:lnTo>
                  <a:pt x="272" y="224"/>
                </a:lnTo>
                <a:lnTo>
                  <a:pt x="252" y="222"/>
                </a:lnTo>
                <a:lnTo>
                  <a:pt x="236" y="220"/>
                </a:lnTo>
                <a:lnTo>
                  <a:pt x="220" y="216"/>
                </a:lnTo>
                <a:lnTo>
                  <a:pt x="210" y="210"/>
                </a:lnTo>
                <a:lnTo>
                  <a:pt x="210" y="210"/>
                </a:lnTo>
                <a:lnTo>
                  <a:pt x="208" y="210"/>
                </a:lnTo>
                <a:lnTo>
                  <a:pt x="208" y="210"/>
                </a:lnTo>
                <a:lnTo>
                  <a:pt x="200" y="204"/>
                </a:lnTo>
                <a:lnTo>
                  <a:pt x="198" y="198"/>
                </a:lnTo>
                <a:lnTo>
                  <a:pt x="198" y="198"/>
                </a:lnTo>
                <a:lnTo>
                  <a:pt x="196" y="196"/>
                </a:lnTo>
                <a:lnTo>
                  <a:pt x="196" y="198"/>
                </a:lnTo>
                <a:lnTo>
                  <a:pt x="152" y="218"/>
                </a:lnTo>
                <a:lnTo>
                  <a:pt x="72" y="192"/>
                </a:lnTo>
                <a:lnTo>
                  <a:pt x="50" y="184"/>
                </a:lnTo>
                <a:lnTo>
                  <a:pt x="28" y="176"/>
                </a:lnTo>
                <a:lnTo>
                  <a:pt x="52" y="166"/>
                </a:lnTo>
                <a:lnTo>
                  <a:pt x="150" y="200"/>
                </a:lnTo>
                <a:lnTo>
                  <a:pt x="150" y="200"/>
                </a:lnTo>
                <a:lnTo>
                  <a:pt x="152" y="200"/>
                </a:lnTo>
                <a:lnTo>
                  <a:pt x="152" y="200"/>
                </a:lnTo>
                <a:lnTo>
                  <a:pt x="156" y="200"/>
                </a:lnTo>
                <a:lnTo>
                  <a:pt x="198" y="180"/>
                </a:lnTo>
                <a:lnTo>
                  <a:pt x="198" y="180"/>
                </a:lnTo>
                <a:lnTo>
                  <a:pt x="202" y="184"/>
                </a:lnTo>
                <a:lnTo>
                  <a:pt x="208" y="188"/>
                </a:lnTo>
                <a:lnTo>
                  <a:pt x="224" y="196"/>
                </a:lnTo>
                <a:lnTo>
                  <a:pt x="246" y="200"/>
                </a:lnTo>
                <a:lnTo>
                  <a:pt x="272" y="202"/>
                </a:lnTo>
                <a:lnTo>
                  <a:pt x="272" y="202"/>
                </a:lnTo>
                <a:lnTo>
                  <a:pt x="296" y="200"/>
                </a:lnTo>
                <a:lnTo>
                  <a:pt x="318" y="196"/>
                </a:lnTo>
                <a:lnTo>
                  <a:pt x="334" y="190"/>
                </a:lnTo>
                <a:lnTo>
                  <a:pt x="340" y="186"/>
                </a:lnTo>
                <a:lnTo>
                  <a:pt x="344" y="180"/>
                </a:lnTo>
                <a:lnTo>
                  <a:pt x="370" y="168"/>
                </a:lnTo>
                <a:lnTo>
                  <a:pt x="370" y="168"/>
                </a:lnTo>
                <a:lnTo>
                  <a:pt x="374" y="166"/>
                </a:lnTo>
                <a:lnTo>
                  <a:pt x="374" y="162"/>
                </a:lnTo>
                <a:lnTo>
                  <a:pt x="374" y="162"/>
                </a:lnTo>
                <a:lnTo>
                  <a:pt x="374" y="156"/>
                </a:lnTo>
                <a:lnTo>
                  <a:pt x="370" y="154"/>
                </a:lnTo>
                <a:lnTo>
                  <a:pt x="346" y="146"/>
                </a:lnTo>
                <a:lnTo>
                  <a:pt x="372" y="134"/>
                </a:lnTo>
                <a:lnTo>
                  <a:pt x="372" y="134"/>
                </a:lnTo>
                <a:lnTo>
                  <a:pt x="374" y="130"/>
                </a:lnTo>
                <a:lnTo>
                  <a:pt x="376" y="126"/>
                </a:lnTo>
                <a:lnTo>
                  <a:pt x="376" y="126"/>
                </a:lnTo>
                <a:close/>
                <a:moveTo>
                  <a:pt x="202" y="78"/>
                </a:moveTo>
                <a:lnTo>
                  <a:pt x="202" y="78"/>
                </a:lnTo>
                <a:lnTo>
                  <a:pt x="214" y="84"/>
                </a:lnTo>
                <a:lnTo>
                  <a:pt x="230" y="90"/>
                </a:lnTo>
                <a:lnTo>
                  <a:pt x="248" y="94"/>
                </a:lnTo>
                <a:lnTo>
                  <a:pt x="272" y="96"/>
                </a:lnTo>
                <a:lnTo>
                  <a:pt x="272" y="96"/>
                </a:lnTo>
                <a:lnTo>
                  <a:pt x="294" y="94"/>
                </a:lnTo>
                <a:lnTo>
                  <a:pt x="314" y="90"/>
                </a:lnTo>
                <a:lnTo>
                  <a:pt x="330" y="84"/>
                </a:lnTo>
                <a:lnTo>
                  <a:pt x="342" y="78"/>
                </a:lnTo>
                <a:lnTo>
                  <a:pt x="342" y="78"/>
                </a:lnTo>
                <a:lnTo>
                  <a:pt x="346" y="82"/>
                </a:lnTo>
                <a:lnTo>
                  <a:pt x="346" y="88"/>
                </a:lnTo>
                <a:lnTo>
                  <a:pt x="346" y="88"/>
                </a:lnTo>
                <a:lnTo>
                  <a:pt x="346" y="92"/>
                </a:lnTo>
                <a:lnTo>
                  <a:pt x="344" y="96"/>
                </a:lnTo>
                <a:lnTo>
                  <a:pt x="334" y="104"/>
                </a:lnTo>
                <a:lnTo>
                  <a:pt x="334" y="104"/>
                </a:lnTo>
                <a:lnTo>
                  <a:pt x="322" y="108"/>
                </a:lnTo>
                <a:lnTo>
                  <a:pt x="308" y="112"/>
                </a:lnTo>
                <a:lnTo>
                  <a:pt x="290" y="116"/>
                </a:lnTo>
                <a:lnTo>
                  <a:pt x="272" y="116"/>
                </a:lnTo>
                <a:lnTo>
                  <a:pt x="272" y="116"/>
                </a:lnTo>
                <a:lnTo>
                  <a:pt x="254" y="116"/>
                </a:lnTo>
                <a:lnTo>
                  <a:pt x="238" y="114"/>
                </a:lnTo>
                <a:lnTo>
                  <a:pt x="226" y="110"/>
                </a:lnTo>
                <a:lnTo>
                  <a:pt x="214" y="106"/>
                </a:lnTo>
                <a:lnTo>
                  <a:pt x="214" y="106"/>
                </a:lnTo>
                <a:lnTo>
                  <a:pt x="214" y="106"/>
                </a:lnTo>
                <a:lnTo>
                  <a:pt x="210" y="104"/>
                </a:lnTo>
                <a:lnTo>
                  <a:pt x="210" y="104"/>
                </a:lnTo>
                <a:lnTo>
                  <a:pt x="200" y="96"/>
                </a:lnTo>
                <a:lnTo>
                  <a:pt x="198" y="92"/>
                </a:lnTo>
                <a:lnTo>
                  <a:pt x="196" y="88"/>
                </a:lnTo>
                <a:lnTo>
                  <a:pt x="196" y="88"/>
                </a:lnTo>
                <a:lnTo>
                  <a:pt x="198" y="82"/>
                </a:lnTo>
                <a:lnTo>
                  <a:pt x="202" y="78"/>
                </a:lnTo>
                <a:lnTo>
                  <a:pt x="202" y="78"/>
                </a:lnTo>
                <a:close/>
                <a:moveTo>
                  <a:pt x="202" y="114"/>
                </a:moveTo>
                <a:lnTo>
                  <a:pt x="202" y="114"/>
                </a:lnTo>
                <a:lnTo>
                  <a:pt x="214" y="120"/>
                </a:lnTo>
                <a:lnTo>
                  <a:pt x="230" y="126"/>
                </a:lnTo>
                <a:lnTo>
                  <a:pt x="248" y="130"/>
                </a:lnTo>
                <a:lnTo>
                  <a:pt x="272" y="130"/>
                </a:lnTo>
                <a:lnTo>
                  <a:pt x="272" y="130"/>
                </a:lnTo>
                <a:lnTo>
                  <a:pt x="294" y="130"/>
                </a:lnTo>
                <a:lnTo>
                  <a:pt x="314" y="126"/>
                </a:lnTo>
                <a:lnTo>
                  <a:pt x="330" y="120"/>
                </a:lnTo>
                <a:lnTo>
                  <a:pt x="342" y="114"/>
                </a:lnTo>
                <a:lnTo>
                  <a:pt x="342" y="114"/>
                </a:lnTo>
                <a:lnTo>
                  <a:pt x="346" y="118"/>
                </a:lnTo>
                <a:lnTo>
                  <a:pt x="346" y="124"/>
                </a:lnTo>
                <a:lnTo>
                  <a:pt x="346" y="124"/>
                </a:lnTo>
                <a:lnTo>
                  <a:pt x="346" y="128"/>
                </a:lnTo>
                <a:lnTo>
                  <a:pt x="346" y="128"/>
                </a:lnTo>
                <a:lnTo>
                  <a:pt x="342" y="132"/>
                </a:lnTo>
                <a:lnTo>
                  <a:pt x="342" y="132"/>
                </a:lnTo>
                <a:lnTo>
                  <a:pt x="340" y="134"/>
                </a:lnTo>
                <a:lnTo>
                  <a:pt x="340" y="134"/>
                </a:lnTo>
                <a:lnTo>
                  <a:pt x="338" y="136"/>
                </a:lnTo>
                <a:lnTo>
                  <a:pt x="338" y="136"/>
                </a:lnTo>
                <a:lnTo>
                  <a:pt x="334" y="140"/>
                </a:lnTo>
                <a:lnTo>
                  <a:pt x="334" y="140"/>
                </a:lnTo>
                <a:lnTo>
                  <a:pt x="322" y="144"/>
                </a:lnTo>
                <a:lnTo>
                  <a:pt x="308" y="148"/>
                </a:lnTo>
                <a:lnTo>
                  <a:pt x="290" y="150"/>
                </a:lnTo>
                <a:lnTo>
                  <a:pt x="272" y="152"/>
                </a:lnTo>
                <a:lnTo>
                  <a:pt x="272" y="152"/>
                </a:lnTo>
                <a:lnTo>
                  <a:pt x="254" y="152"/>
                </a:lnTo>
                <a:lnTo>
                  <a:pt x="238" y="148"/>
                </a:lnTo>
                <a:lnTo>
                  <a:pt x="226" y="146"/>
                </a:lnTo>
                <a:lnTo>
                  <a:pt x="214" y="142"/>
                </a:lnTo>
                <a:lnTo>
                  <a:pt x="214" y="142"/>
                </a:lnTo>
                <a:lnTo>
                  <a:pt x="214" y="142"/>
                </a:lnTo>
                <a:lnTo>
                  <a:pt x="210" y="140"/>
                </a:lnTo>
                <a:lnTo>
                  <a:pt x="210" y="140"/>
                </a:lnTo>
                <a:lnTo>
                  <a:pt x="200" y="132"/>
                </a:lnTo>
                <a:lnTo>
                  <a:pt x="198" y="128"/>
                </a:lnTo>
                <a:lnTo>
                  <a:pt x="196" y="124"/>
                </a:lnTo>
                <a:lnTo>
                  <a:pt x="196" y="124"/>
                </a:lnTo>
                <a:lnTo>
                  <a:pt x="198" y="118"/>
                </a:lnTo>
                <a:lnTo>
                  <a:pt x="202" y="114"/>
                </a:lnTo>
                <a:lnTo>
                  <a:pt x="202" y="114"/>
                </a:lnTo>
                <a:close/>
                <a:moveTo>
                  <a:pt x="162" y="144"/>
                </a:moveTo>
                <a:lnTo>
                  <a:pt x="162" y="144"/>
                </a:lnTo>
                <a:lnTo>
                  <a:pt x="150" y="150"/>
                </a:lnTo>
                <a:lnTo>
                  <a:pt x="134" y="150"/>
                </a:lnTo>
                <a:lnTo>
                  <a:pt x="134" y="150"/>
                </a:lnTo>
                <a:lnTo>
                  <a:pt x="116" y="150"/>
                </a:lnTo>
                <a:lnTo>
                  <a:pt x="104" y="144"/>
                </a:lnTo>
                <a:lnTo>
                  <a:pt x="104" y="144"/>
                </a:lnTo>
                <a:lnTo>
                  <a:pt x="100" y="142"/>
                </a:lnTo>
                <a:lnTo>
                  <a:pt x="98" y="138"/>
                </a:lnTo>
                <a:lnTo>
                  <a:pt x="98" y="138"/>
                </a:lnTo>
                <a:lnTo>
                  <a:pt x="100" y="136"/>
                </a:lnTo>
                <a:lnTo>
                  <a:pt x="102" y="132"/>
                </a:lnTo>
                <a:lnTo>
                  <a:pt x="110" y="128"/>
                </a:lnTo>
                <a:lnTo>
                  <a:pt x="120" y="126"/>
                </a:lnTo>
                <a:lnTo>
                  <a:pt x="134" y="124"/>
                </a:lnTo>
                <a:lnTo>
                  <a:pt x="134" y="124"/>
                </a:lnTo>
                <a:lnTo>
                  <a:pt x="148" y="126"/>
                </a:lnTo>
                <a:lnTo>
                  <a:pt x="158" y="128"/>
                </a:lnTo>
                <a:lnTo>
                  <a:pt x="166" y="132"/>
                </a:lnTo>
                <a:lnTo>
                  <a:pt x="168" y="136"/>
                </a:lnTo>
                <a:lnTo>
                  <a:pt x="168" y="138"/>
                </a:lnTo>
                <a:lnTo>
                  <a:pt x="168" y="138"/>
                </a:lnTo>
                <a:lnTo>
                  <a:pt x="166" y="142"/>
                </a:lnTo>
                <a:lnTo>
                  <a:pt x="162" y="144"/>
                </a:lnTo>
                <a:lnTo>
                  <a:pt x="162" y="144"/>
                </a:lnTo>
                <a:close/>
                <a:moveTo>
                  <a:pt x="346" y="160"/>
                </a:moveTo>
                <a:lnTo>
                  <a:pt x="346" y="160"/>
                </a:lnTo>
                <a:lnTo>
                  <a:pt x="346" y="162"/>
                </a:lnTo>
                <a:lnTo>
                  <a:pt x="346" y="162"/>
                </a:lnTo>
                <a:lnTo>
                  <a:pt x="346" y="162"/>
                </a:lnTo>
                <a:lnTo>
                  <a:pt x="346" y="162"/>
                </a:lnTo>
                <a:lnTo>
                  <a:pt x="346" y="162"/>
                </a:lnTo>
                <a:lnTo>
                  <a:pt x="346" y="162"/>
                </a:lnTo>
                <a:lnTo>
                  <a:pt x="344" y="166"/>
                </a:lnTo>
                <a:lnTo>
                  <a:pt x="344" y="166"/>
                </a:lnTo>
                <a:lnTo>
                  <a:pt x="344" y="166"/>
                </a:lnTo>
                <a:lnTo>
                  <a:pt x="344" y="166"/>
                </a:lnTo>
                <a:lnTo>
                  <a:pt x="342" y="168"/>
                </a:lnTo>
                <a:lnTo>
                  <a:pt x="342" y="168"/>
                </a:lnTo>
                <a:lnTo>
                  <a:pt x="340" y="170"/>
                </a:lnTo>
                <a:lnTo>
                  <a:pt x="340" y="170"/>
                </a:lnTo>
                <a:lnTo>
                  <a:pt x="338" y="172"/>
                </a:lnTo>
                <a:lnTo>
                  <a:pt x="338" y="172"/>
                </a:lnTo>
                <a:lnTo>
                  <a:pt x="334" y="174"/>
                </a:lnTo>
                <a:lnTo>
                  <a:pt x="334" y="174"/>
                </a:lnTo>
                <a:lnTo>
                  <a:pt x="322" y="180"/>
                </a:lnTo>
                <a:lnTo>
                  <a:pt x="308" y="184"/>
                </a:lnTo>
                <a:lnTo>
                  <a:pt x="290" y="186"/>
                </a:lnTo>
                <a:lnTo>
                  <a:pt x="272" y="188"/>
                </a:lnTo>
                <a:lnTo>
                  <a:pt x="272" y="188"/>
                </a:lnTo>
                <a:lnTo>
                  <a:pt x="252" y="186"/>
                </a:lnTo>
                <a:lnTo>
                  <a:pt x="236" y="184"/>
                </a:lnTo>
                <a:lnTo>
                  <a:pt x="220" y="180"/>
                </a:lnTo>
                <a:lnTo>
                  <a:pt x="210" y="174"/>
                </a:lnTo>
                <a:lnTo>
                  <a:pt x="210" y="174"/>
                </a:lnTo>
                <a:lnTo>
                  <a:pt x="208" y="174"/>
                </a:lnTo>
                <a:lnTo>
                  <a:pt x="208" y="174"/>
                </a:lnTo>
                <a:lnTo>
                  <a:pt x="208" y="174"/>
                </a:lnTo>
                <a:lnTo>
                  <a:pt x="200" y="168"/>
                </a:lnTo>
                <a:lnTo>
                  <a:pt x="200" y="168"/>
                </a:lnTo>
                <a:lnTo>
                  <a:pt x="200" y="166"/>
                </a:lnTo>
                <a:lnTo>
                  <a:pt x="200" y="166"/>
                </a:lnTo>
                <a:lnTo>
                  <a:pt x="198" y="164"/>
                </a:lnTo>
                <a:lnTo>
                  <a:pt x="198" y="164"/>
                </a:lnTo>
                <a:lnTo>
                  <a:pt x="196" y="160"/>
                </a:lnTo>
                <a:lnTo>
                  <a:pt x="196" y="160"/>
                </a:lnTo>
                <a:lnTo>
                  <a:pt x="198" y="154"/>
                </a:lnTo>
                <a:lnTo>
                  <a:pt x="202" y="148"/>
                </a:lnTo>
                <a:lnTo>
                  <a:pt x="202" y="148"/>
                </a:lnTo>
                <a:lnTo>
                  <a:pt x="214" y="156"/>
                </a:lnTo>
                <a:lnTo>
                  <a:pt x="230" y="162"/>
                </a:lnTo>
                <a:lnTo>
                  <a:pt x="248" y="166"/>
                </a:lnTo>
                <a:lnTo>
                  <a:pt x="272" y="166"/>
                </a:lnTo>
                <a:lnTo>
                  <a:pt x="272" y="166"/>
                </a:lnTo>
                <a:lnTo>
                  <a:pt x="294" y="166"/>
                </a:lnTo>
                <a:lnTo>
                  <a:pt x="314" y="162"/>
                </a:lnTo>
                <a:lnTo>
                  <a:pt x="330" y="156"/>
                </a:lnTo>
                <a:lnTo>
                  <a:pt x="342" y="148"/>
                </a:lnTo>
                <a:lnTo>
                  <a:pt x="342" y="148"/>
                </a:lnTo>
                <a:lnTo>
                  <a:pt x="346" y="154"/>
                </a:lnTo>
                <a:lnTo>
                  <a:pt x="346" y="160"/>
                </a:lnTo>
                <a:lnTo>
                  <a:pt x="346" y="160"/>
                </a:lnTo>
                <a:close/>
                <a:moveTo>
                  <a:pt x="346" y="128"/>
                </a:moveTo>
                <a:lnTo>
                  <a:pt x="346" y="128"/>
                </a:lnTo>
                <a:lnTo>
                  <a:pt x="348" y="128"/>
                </a:lnTo>
                <a:lnTo>
                  <a:pt x="346" y="128"/>
                </a:lnTo>
                <a:close/>
                <a:moveTo>
                  <a:pt x="196" y="28"/>
                </a:moveTo>
                <a:lnTo>
                  <a:pt x="196" y="28"/>
                </a:lnTo>
                <a:lnTo>
                  <a:pt x="198" y="24"/>
                </a:lnTo>
                <a:lnTo>
                  <a:pt x="202" y="18"/>
                </a:lnTo>
                <a:lnTo>
                  <a:pt x="210" y="14"/>
                </a:lnTo>
                <a:lnTo>
                  <a:pt x="218" y="8"/>
                </a:lnTo>
                <a:lnTo>
                  <a:pt x="230" y="6"/>
                </a:lnTo>
                <a:lnTo>
                  <a:pt x="242" y="2"/>
                </a:lnTo>
                <a:lnTo>
                  <a:pt x="272" y="0"/>
                </a:lnTo>
                <a:lnTo>
                  <a:pt x="272" y="0"/>
                </a:lnTo>
                <a:lnTo>
                  <a:pt x="300" y="2"/>
                </a:lnTo>
                <a:lnTo>
                  <a:pt x="314" y="6"/>
                </a:lnTo>
                <a:lnTo>
                  <a:pt x="324" y="8"/>
                </a:lnTo>
                <a:lnTo>
                  <a:pt x="334" y="14"/>
                </a:lnTo>
                <a:lnTo>
                  <a:pt x="340" y="18"/>
                </a:lnTo>
                <a:lnTo>
                  <a:pt x="344" y="24"/>
                </a:lnTo>
                <a:lnTo>
                  <a:pt x="346" y="28"/>
                </a:lnTo>
                <a:lnTo>
                  <a:pt x="346" y="28"/>
                </a:lnTo>
                <a:lnTo>
                  <a:pt x="346" y="34"/>
                </a:lnTo>
                <a:lnTo>
                  <a:pt x="344" y="38"/>
                </a:lnTo>
                <a:lnTo>
                  <a:pt x="334" y="44"/>
                </a:lnTo>
                <a:lnTo>
                  <a:pt x="334" y="44"/>
                </a:lnTo>
                <a:lnTo>
                  <a:pt x="322" y="50"/>
                </a:lnTo>
                <a:lnTo>
                  <a:pt x="308" y="54"/>
                </a:lnTo>
                <a:lnTo>
                  <a:pt x="290" y="56"/>
                </a:lnTo>
                <a:lnTo>
                  <a:pt x="272" y="58"/>
                </a:lnTo>
                <a:lnTo>
                  <a:pt x="272" y="58"/>
                </a:lnTo>
                <a:lnTo>
                  <a:pt x="252" y="56"/>
                </a:lnTo>
                <a:lnTo>
                  <a:pt x="236" y="54"/>
                </a:lnTo>
                <a:lnTo>
                  <a:pt x="220" y="50"/>
                </a:lnTo>
                <a:lnTo>
                  <a:pt x="210" y="44"/>
                </a:lnTo>
                <a:lnTo>
                  <a:pt x="210" y="44"/>
                </a:lnTo>
                <a:lnTo>
                  <a:pt x="200" y="38"/>
                </a:lnTo>
                <a:lnTo>
                  <a:pt x="198" y="34"/>
                </a:lnTo>
                <a:lnTo>
                  <a:pt x="196" y="28"/>
                </a:lnTo>
                <a:lnTo>
                  <a:pt x="196" y="28"/>
                </a:lnTo>
                <a:close/>
              </a:path>
            </a:pathLst>
          </a:custGeom>
          <a:solidFill>
            <a:schemeClr val="bg2"/>
          </a:solidFill>
          <a:ln>
            <a:noFill/>
          </a:ln>
          <a:extLst/>
        </p:spPr>
        <p:txBody>
          <a:bodyPr vert="horz" wrap="square" lIns="78346" tIns="39173" rIns="78346" bIns="39173" numCol="1" anchor="t" anchorCtr="0" compatLnSpc="1">
            <a:prstTxWarp prst="textNoShape">
              <a:avLst/>
            </a:prstTxWarp>
          </a:bodyPr>
          <a:lstStyle/>
          <a:p>
            <a:endParaRPr lang="en-GB"/>
          </a:p>
        </p:txBody>
      </p:sp>
      <p:sp>
        <p:nvSpPr>
          <p:cNvPr id="119" name="Freeform 4920"/>
          <p:cNvSpPr>
            <a:spLocks noEditPoints="1"/>
          </p:cNvSpPr>
          <p:nvPr/>
        </p:nvSpPr>
        <p:spPr bwMode="auto">
          <a:xfrm rot="4534861">
            <a:off x="4203957" y="4092210"/>
            <a:ext cx="361621" cy="278170"/>
          </a:xfrm>
          <a:custGeom>
            <a:avLst/>
            <a:gdLst>
              <a:gd name="T0" fmla="*/ 196 w 380"/>
              <a:gd name="T1" fmla="*/ 2 h 310"/>
              <a:gd name="T2" fmla="*/ 118 w 380"/>
              <a:gd name="T3" fmla="*/ 46 h 310"/>
              <a:gd name="T4" fmla="*/ 116 w 380"/>
              <a:gd name="T5" fmla="*/ 6 h 310"/>
              <a:gd name="T6" fmla="*/ 108 w 380"/>
              <a:gd name="T7" fmla="*/ 0 h 310"/>
              <a:gd name="T8" fmla="*/ 64 w 380"/>
              <a:gd name="T9" fmla="*/ 0 h 310"/>
              <a:gd name="T10" fmla="*/ 58 w 380"/>
              <a:gd name="T11" fmla="*/ 10 h 310"/>
              <a:gd name="T12" fmla="*/ 4 w 380"/>
              <a:gd name="T13" fmla="*/ 120 h 310"/>
              <a:gd name="T14" fmla="*/ 0 w 380"/>
              <a:gd name="T15" fmla="*/ 132 h 310"/>
              <a:gd name="T16" fmla="*/ 56 w 380"/>
              <a:gd name="T17" fmla="*/ 138 h 310"/>
              <a:gd name="T18" fmla="*/ 58 w 380"/>
              <a:gd name="T19" fmla="*/ 300 h 310"/>
              <a:gd name="T20" fmla="*/ 72 w 380"/>
              <a:gd name="T21" fmla="*/ 310 h 310"/>
              <a:gd name="T22" fmla="*/ 120 w 380"/>
              <a:gd name="T23" fmla="*/ 306 h 310"/>
              <a:gd name="T24" fmla="*/ 102 w 380"/>
              <a:gd name="T25" fmla="*/ 252 h 310"/>
              <a:gd name="T26" fmla="*/ 96 w 380"/>
              <a:gd name="T27" fmla="*/ 250 h 310"/>
              <a:gd name="T28" fmla="*/ 92 w 380"/>
              <a:gd name="T29" fmla="*/ 182 h 310"/>
              <a:gd name="T30" fmla="*/ 96 w 380"/>
              <a:gd name="T31" fmla="*/ 176 h 310"/>
              <a:gd name="T32" fmla="*/ 162 w 380"/>
              <a:gd name="T33" fmla="*/ 172 h 310"/>
              <a:gd name="T34" fmla="*/ 170 w 380"/>
              <a:gd name="T35" fmla="*/ 176 h 310"/>
              <a:gd name="T36" fmla="*/ 172 w 380"/>
              <a:gd name="T37" fmla="*/ 242 h 310"/>
              <a:gd name="T38" fmla="*/ 170 w 380"/>
              <a:gd name="T39" fmla="*/ 250 h 310"/>
              <a:gd name="T40" fmla="*/ 146 w 380"/>
              <a:gd name="T41" fmla="*/ 252 h 310"/>
              <a:gd name="T42" fmla="*/ 144 w 380"/>
              <a:gd name="T43" fmla="*/ 306 h 310"/>
              <a:gd name="T44" fmla="*/ 232 w 380"/>
              <a:gd name="T45" fmla="*/ 310 h 310"/>
              <a:gd name="T46" fmla="*/ 226 w 380"/>
              <a:gd name="T47" fmla="*/ 252 h 310"/>
              <a:gd name="T48" fmla="*/ 198 w 380"/>
              <a:gd name="T49" fmla="*/ 250 h 310"/>
              <a:gd name="T50" fmla="*/ 192 w 380"/>
              <a:gd name="T51" fmla="*/ 244 h 310"/>
              <a:gd name="T52" fmla="*/ 212 w 380"/>
              <a:gd name="T53" fmla="*/ 180 h 310"/>
              <a:gd name="T54" fmla="*/ 256 w 380"/>
              <a:gd name="T55" fmla="*/ 172 h 310"/>
              <a:gd name="T56" fmla="*/ 266 w 380"/>
              <a:gd name="T57" fmla="*/ 180 h 310"/>
              <a:gd name="T58" fmla="*/ 288 w 380"/>
              <a:gd name="T59" fmla="*/ 242 h 310"/>
              <a:gd name="T60" fmla="*/ 284 w 380"/>
              <a:gd name="T61" fmla="*/ 250 h 310"/>
              <a:gd name="T62" fmla="*/ 278 w 380"/>
              <a:gd name="T63" fmla="*/ 252 h 310"/>
              <a:gd name="T64" fmla="*/ 254 w 380"/>
              <a:gd name="T65" fmla="*/ 298 h 310"/>
              <a:gd name="T66" fmla="*/ 246 w 380"/>
              <a:gd name="T67" fmla="*/ 310 h 310"/>
              <a:gd name="T68" fmla="*/ 314 w 380"/>
              <a:gd name="T69" fmla="*/ 310 h 310"/>
              <a:gd name="T70" fmla="*/ 324 w 380"/>
              <a:gd name="T71" fmla="*/ 294 h 310"/>
              <a:gd name="T72" fmla="*/ 370 w 380"/>
              <a:gd name="T73" fmla="*/ 138 h 310"/>
              <a:gd name="T74" fmla="*/ 374 w 380"/>
              <a:gd name="T75" fmla="*/ 138 h 310"/>
              <a:gd name="T76" fmla="*/ 380 w 380"/>
              <a:gd name="T77" fmla="*/ 128 h 310"/>
              <a:gd name="T78" fmla="*/ 376 w 380"/>
              <a:gd name="T79" fmla="*/ 120 h 310"/>
              <a:gd name="T80" fmla="*/ 132 w 380"/>
              <a:gd name="T81" fmla="*/ 162 h 310"/>
              <a:gd name="T82" fmla="*/ 110 w 380"/>
              <a:gd name="T83" fmla="*/ 146 h 310"/>
              <a:gd name="T84" fmla="*/ 110 w 380"/>
              <a:gd name="T85" fmla="*/ 128 h 310"/>
              <a:gd name="T86" fmla="*/ 132 w 380"/>
              <a:gd name="T87" fmla="*/ 114 h 310"/>
              <a:gd name="T88" fmla="*/ 150 w 380"/>
              <a:gd name="T89" fmla="*/ 120 h 310"/>
              <a:gd name="T90" fmla="*/ 156 w 380"/>
              <a:gd name="T91" fmla="*/ 138 h 310"/>
              <a:gd name="T92" fmla="*/ 142 w 380"/>
              <a:gd name="T93" fmla="*/ 160 h 310"/>
              <a:gd name="T94" fmla="*/ 240 w 380"/>
              <a:gd name="T95" fmla="*/ 162 h 310"/>
              <a:gd name="T96" fmla="*/ 222 w 380"/>
              <a:gd name="T97" fmla="*/ 154 h 310"/>
              <a:gd name="T98" fmla="*/ 216 w 380"/>
              <a:gd name="T99" fmla="*/ 138 h 310"/>
              <a:gd name="T100" fmla="*/ 230 w 380"/>
              <a:gd name="T101" fmla="*/ 116 h 310"/>
              <a:gd name="T102" fmla="*/ 248 w 380"/>
              <a:gd name="T103" fmla="*/ 116 h 310"/>
              <a:gd name="T104" fmla="*/ 264 w 380"/>
              <a:gd name="T105" fmla="*/ 138 h 310"/>
              <a:gd name="T106" fmla="*/ 256 w 380"/>
              <a:gd name="T107" fmla="*/ 154 h 310"/>
              <a:gd name="T108" fmla="*/ 240 w 380"/>
              <a:gd name="T109" fmla="*/ 162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0" h="310">
                <a:moveTo>
                  <a:pt x="376" y="120"/>
                </a:moveTo>
                <a:lnTo>
                  <a:pt x="196" y="2"/>
                </a:lnTo>
                <a:lnTo>
                  <a:pt x="196" y="2"/>
                </a:lnTo>
                <a:lnTo>
                  <a:pt x="190" y="0"/>
                </a:lnTo>
                <a:lnTo>
                  <a:pt x="184" y="2"/>
                </a:lnTo>
                <a:lnTo>
                  <a:pt x="118" y="46"/>
                </a:lnTo>
                <a:lnTo>
                  <a:pt x="118" y="10"/>
                </a:lnTo>
                <a:lnTo>
                  <a:pt x="118" y="10"/>
                </a:lnTo>
                <a:lnTo>
                  <a:pt x="116" y="6"/>
                </a:lnTo>
                <a:lnTo>
                  <a:pt x="114" y="4"/>
                </a:lnTo>
                <a:lnTo>
                  <a:pt x="112" y="0"/>
                </a:lnTo>
                <a:lnTo>
                  <a:pt x="108" y="0"/>
                </a:lnTo>
                <a:lnTo>
                  <a:pt x="68" y="0"/>
                </a:lnTo>
                <a:lnTo>
                  <a:pt x="68" y="0"/>
                </a:lnTo>
                <a:lnTo>
                  <a:pt x="64" y="0"/>
                </a:lnTo>
                <a:lnTo>
                  <a:pt x="60" y="4"/>
                </a:lnTo>
                <a:lnTo>
                  <a:pt x="58" y="6"/>
                </a:lnTo>
                <a:lnTo>
                  <a:pt x="58" y="10"/>
                </a:lnTo>
                <a:lnTo>
                  <a:pt x="58" y="86"/>
                </a:lnTo>
                <a:lnTo>
                  <a:pt x="4" y="120"/>
                </a:lnTo>
                <a:lnTo>
                  <a:pt x="4" y="120"/>
                </a:lnTo>
                <a:lnTo>
                  <a:pt x="0" y="124"/>
                </a:lnTo>
                <a:lnTo>
                  <a:pt x="0" y="132"/>
                </a:lnTo>
                <a:lnTo>
                  <a:pt x="0" y="132"/>
                </a:lnTo>
                <a:lnTo>
                  <a:pt x="4" y="136"/>
                </a:lnTo>
                <a:lnTo>
                  <a:pt x="10" y="138"/>
                </a:lnTo>
                <a:lnTo>
                  <a:pt x="56" y="138"/>
                </a:lnTo>
                <a:lnTo>
                  <a:pt x="56" y="294"/>
                </a:lnTo>
                <a:lnTo>
                  <a:pt x="56" y="294"/>
                </a:lnTo>
                <a:lnTo>
                  <a:pt x="58" y="300"/>
                </a:lnTo>
                <a:lnTo>
                  <a:pt x="62" y="306"/>
                </a:lnTo>
                <a:lnTo>
                  <a:pt x="66" y="310"/>
                </a:lnTo>
                <a:lnTo>
                  <a:pt x="72" y="310"/>
                </a:lnTo>
                <a:lnTo>
                  <a:pt x="126" y="310"/>
                </a:lnTo>
                <a:lnTo>
                  <a:pt x="126" y="310"/>
                </a:lnTo>
                <a:lnTo>
                  <a:pt x="120" y="306"/>
                </a:lnTo>
                <a:lnTo>
                  <a:pt x="118" y="298"/>
                </a:lnTo>
                <a:lnTo>
                  <a:pt x="118" y="252"/>
                </a:lnTo>
                <a:lnTo>
                  <a:pt x="102" y="252"/>
                </a:lnTo>
                <a:lnTo>
                  <a:pt x="102" y="252"/>
                </a:lnTo>
                <a:lnTo>
                  <a:pt x="98" y="252"/>
                </a:lnTo>
                <a:lnTo>
                  <a:pt x="96" y="250"/>
                </a:lnTo>
                <a:lnTo>
                  <a:pt x="94" y="246"/>
                </a:lnTo>
                <a:lnTo>
                  <a:pt x="92" y="242"/>
                </a:lnTo>
                <a:lnTo>
                  <a:pt x="92" y="182"/>
                </a:lnTo>
                <a:lnTo>
                  <a:pt x="92" y="182"/>
                </a:lnTo>
                <a:lnTo>
                  <a:pt x="94" y="178"/>
                </a:lnTo>
                <a:lnTo>
                  <a:pt x="96" y="176"/>
                </a:lnTo>
                <a:lnTo>
                  <a:pt x="98" y="174"/>
                </a:lnTo>
                <a:lnTo>
                  <a:pt x="102" y="172"/>
                </a:lnTo>
                <a:lnTo>
                  <a:pt x="162" y="172"/>
                </a:lnTo>
                <a:lnTo>
                  <a:pt x="162" y="172"/>
                </a:lnTo>
                <a:lnTo>
                  <a:pt x="166" y="174"/>
                </a:lnTo>
                <a:lnTo>
                  <a:pt x="170" y="176"/>
                </a:lnTo>
                <a:lnTo>
                  <a:pt x="172" y="178"/>
                </a:lnTo>
                <a:lnTo>
                  <a:pt x="172" y="182"/>
                </a:lnTo>
                <a:lnTo>
                  <a:pt x="172" y="242"/>
                </a:lnTo>
                <a:lnTo>
                  <a:pt x="172" y="242"/>
                </a:lnTo>
                <a:lnTo>
                  <a:pt x="172" y="246"/>
                </a:lnTo>
                <a:lnTo>
                  <a:pt x="170" y="250"/>
                </a:lnTo>
                <a:lnTo>
                  <a:pt x="166" y="252"/>
                </a:lnTo>
                <a:lnTo>
                  <a:pt x="162" y="252"/>
                </a:lnTo>
                <a:lnTo>
                  <a:pt x="146" y="252"/>
                </a:lnTo>
                <a:lnTo>
                  <a:pt x="146" y="298"/>
                </a:lnTo>
                <a:lnTo>
                  <a:pt x="146" y="298"/>
                </a:lnTo>
                <a:lnTo>
                  <a:pt x="144" y="306"/>
                </a:lnTo>
                <a:lnTo>
                  <a:pt x="140" y="310"/>
                </a:lnTo>
                <a:lnTo>
                  <a:pt x="232" y="310"/>
                </a:lnTo>
                <a:lnTo>
                  <a:pt x="232" y="310"/>
                </a:lnTo>
                <a:lnTo>
                  <a:pt x="228" y="306"/>
                </a:lnTo>
                <a:lnTo>
                  <a:pt x="226" y="298"/>
                </a:lnTo>
                <a:lnTo>
                  <a:pt x="226" y="252"/>
                </a:lnTo>
                <a:lnTo>
                  <a:pt x="202" y="252"/>
                </a:lnTo>
                <a:lnTo>
                  <a:pt x="202" y="252"/>
                </a:lnTo>
                <a:lnTo>
                  <a:pt x="198" y="250"/>
                </a:lnTo>
                <a:lnTo>
                  <a:pt x="194" y="248"/>
                </a:lnTo>
                <a:lnTo>
                  <a:pt x="194" y="248"/>
                </a:lnTo>
                <a:lnTo>
                  <a:pt x="192" y="244"/>
                </a:lnTo>
                <a:lnTo>
                  <a:pt x="192" y="238"/>
                </a:lnTo>
                <a:lnTo>
                  <a:pt x="212" y="180"/>
                </a:lnTo>
                <a:lnTo>
                  <a:pt x="212" y="180"/>
                </a:lnTo>
                <a:lnTo>
                  <a:pt x="216" y="174"/>
                </a:lnTo>
                <a:lnTo>
                  <a:pt x="222" y="172"/>
                </a:lnTo>
                <a:lnTo>
                  <a:pt x="256" y="172"/>
                </a:lnTo>
                <a:lnTo>
                  <a:pt x="256" y="172"/>
                </a:lnTo>
                <a:lnTo>
                  <a:pt x="262" y="174"/>
                </a:lnTo>
                <a:lnTo>
                  <a:pt x="266" y="180"/>
                </a:lnTo>
                <a:lnTo>
                  <a:pt x="286" y="238"/>
                </a:lnTo>
                <a:lnTo>
                  <a:pt x="286" y="238"/>
                </a:lnTo>
                <a:lnTo>
                  <a:pt x="288" y="242"/>
                </a:lnTo>
                <a:lnTo>
                  <a:pt x="288" y="242"/>
                </a:lnTo>
                <a:lnTo>
                  <a:pt x="286" y="246"/>
                </a:lnTo>
                <a:lnTo>
                  <a:pt x="284" y="250"/>
                </a:lnTo>
                <a:lnTo>
                  <a:pt x="282" y="252"/>
                </a:lnTo>
                <a:lnTo>
                  <a:pt x="278" y="252"/>
                </a:lnTo>
                <a:lnTo>
                  <a:pt x="278" y="252"/>
                </a:lnTo>
                <a:lnTo>
                  <a:pt x="278" y="252"/>
                </a:lnTo>
                <a:lnTo>
                  <a:pt x="254" y="252"/>
                </a:lnTo>
                <a:lnTo>
                  <a:pt x="254" y="298"/>
                </a:lnTo>
                <a:lnTo>
                  <a:pt x="254" y="298"/>
                </a:lnTo>
                <a:lnTo>
                  <a:pt x="252" y="306"/>
                </a:lnTo>
                <a:lnTo>
                  <a:pt x="246" y="310"/>
                </a:lnTo>
                <a:lnTo>
                  <a:pt x="308" y="310"/>
                </a:lnTo>
                <a:lnTo>
                  <a:pt x="308" y="310"/>
                </a:lnTo>
                <a:lnTo>
                  <a:pt x="314" y="310"/>
                </a:lnTo>
                <a:lnTo>
                  <a:pt x="318" y="306"/>
                </a:lnTo>
                <a:lnTo>
                  <a:pt x="322" y="300"/>
                </a:lnTo>
                <a:lnTo>
                  <a:pt x="324" y="294"/>
                </a:lnTo>
                <a:lnTo>
                  <a:pt x="324" y="138"/>
                </a:lnTo>
                <a:lnTo>
                  <a:pt x="370" y="138"/>
                </a:lnTo>
                <a:lnTo>
                  <a:pt x="370" y="138"/>
                </a:lnTo>
                <a:lnTo>
                  <a:pt x="370" y="138"/>
                </a:lnTo>
                <a:lnTo>
                  <a:pt x="370" y="138"/>
                </a:lnTo>
                <a:lnTo>
                  <a:pt x="374" y="138"/>
                </a:lnTo>
                <a:lnTo>
                  <a:pt x="378" y="136"/>
                </a:lnTo>
                <a:lnTo>
                  <a:pt x="380" y="132"/>
                </a:lnTo>
                <a:lnTo>
                  <a:pt x="380" y="128"/>
                </a:lnTo>
                <a:lnTo>
                  <a:pt x="380" y="128"/>
                </a:lnTo>
                <a:lnTo>
                  <a:pt x="380" y="122"/>
                </a:lnTo>
                <a:lnTo>
                  <a:pt x="376" y="120"/>
                </a:lnTo>
                <a:lnTo>
                  <a:pt x="376" y="120"/>
                </a:lnTo>
                <a:close/>
                <a:moveTo>
                  <a:pt x="132" y="162"/>
                </a:moveTo>
                <a:lnTo>
                  <a:pt x="132" y="162"/>
                </a:lnTo>
                <a:lnTo>
                  <a:pt x="124" y="160"/>
                </a:lnTo>
                <a:lnTo>
                  <a:pt x="116" y="154"/>
                </a:lnTo>
                <a:lnTo>
                  <a:pt x="110" y="146"/>
                </a:lnTo>
                <a:lnTo>
                  <a:pt x="108" y="138"/>
                </a:lnTo>
                <a:lnTo>
                  <a:pt x="108" y="138"/>
                </a:lnTo>
                <a:lnTo>
                  <a:pt x="110" y="128"/>
                </a:lnTo>
                <a:lnTo>
                  <a:pt x="116" y="120"/>
                </a:lnTo>
                <a:lnTo>
                  <a:pt x="124" y="116"/>
                </a:lnTo>
                <a:lnTo>
                  <a:pt x="132" y="114"/>
                </a:lnTo>
                <a:lnTo>
                  <a:pt x="132" y="114"/>
                </a:lnTo>
                <a:lnTo>
                  <a:pt x="142" y="116"/>
                </a:lnTo>
                <a:lnTo>
                  <a:pt x="150" y="120"/>
                </a:lnTo>
                <a:lnTo>
                  <a:pt x="154" y="128"/>
                </a:lnTo>
                <a:lnTo>
                  <a:pt x="156" y="138"/>
                </a:lnTo>
                <a:lnTo>
                  <a:pt x="156" y="138"/>
                </a:lnTo>
                <a:lnTo>
                  <a:pt x="154" y="146"/>
                </a:lnTo>
                <a:lnTo>
                  <a:pt x="150" y="154"/>
                </a:lnTo>
                <a:lnTo>
                  <a:pt x="142" y="160"/>
                </a:lnTo>
                <a:lnTo>
                  <a:pt x="132" y="162"/>
                </a:lnTo>
                <a:lnTo>
                  <a:pt x="132" y="162"/>
                </a:lnTo>
                <a:close/>
                <a:moveTo>
                  <a:pt x="240" y="162"/>
                </a:moveTo>
                <a:lnTo>
                  <a:pt x="240" y="162"/>
                </a:lnTo>
                <a:lnTo>
                  <a:pt x="230" y="160"/>
                </a:lnTo>
                <a:lnTo>
                  <a:pt x="222" y="154"/>
                </a:lnTo>
                <a:lnTo>
                  <a:pt x="218" y="146"/>
                </a:lnTo>
                <a:lnTo>
                  <a:pt x="216" y="138"/>
                </a:lnTo>
                <a:lnTo>
                  <a:pt x="216" y="138"/>
                </a:lnTo>
                <a:lnTo>
                  <a:pt x="218" y="128"/>
                </a:lnTo>
                <a:lnTo>
                  <a:pt x="222" y="120"/>
                </a:lnTo>
                <a:lnTo>
                  <a:pt x="230" y="116"/>
                </a:lnTo>
                <a:lnTo>
                  <a:pt x="240" y="114"/>
                </a:lnTo>
                <a:lnTo>
                  <a:pt x="240" y="114"/>
                </a:lnTo>
                <a:lnTo>
                  <a:pt x="248" y="116"/>
                </a:lnTo>
                <a:lnTo>
                  <a:pt x="256" y="120"/>
                </a:lnTo>
                <a:lnTo>
                  <a:pt x="262" y="128"/>
                </a:lnTo>
                <a:lnTo>
                  <a:pt x="264" y="138"/>
                </a:lnTo>
                <a:lnTo>
                  <a:pt x="264" y="138"/>
                </a:lnTo>
                <a:lnTo>
                  <a:pt x="262" y="146"/>
                </a:lnTo>
                <a:lnTo>
                  <a:pt x="256" y="154"/>
                </a:lnTo>
                <a:lnTo>
                  <a:pt x="248" y="160"/>
                </a:lnTo>
                <a:lnTo>
                  <a:pt x="240" y="162"/>
                </a:lnTo>
                <a:lnTo>
                  <a:pt x="240" y="162"/>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8346" tIns="39173" rIns="78346" bIns="39173" numCol="1" anchor="t" anchorCtr="0" compatLnSpc="1">
            <a:prstTxWarp prst="textNoShape">
              <a:avLst/>
            </a:prstTxWarp>
          </a:bodyPr>
          <a:lstStyle/>
          <a:p>
            <a:endParaRPr lang="en-GB"/>
          </a:p>
        </p:txBody>
      </p:sp>
      <p:grpSp>
        <p:nvGrpSpPr>
          <p:cNvPr id="45" name="Group 4"/>
          <p:cNvGrpSpPr>
            <a:grpSpLocks noChangeAspect="1"/>
          </p:cNvGrpSpPr>
          <p:nvPr/>
        </p:nvGrpSpPr>
        <p:grpSpPr bwMode="auto">
          <a:xfrm rot="18440402">
            <a:off x="4578038" y="2263307"/>
            <a:ext cx="388737" cy="350465"/>
            <a:chOff x="2902" y="1505"/>
            <a:chExt cx="3741" cy="3716"/>
          </a:xfrm>
          <a:solidFill>
            <a:schemeClr val="bg1"/>
          </a:solidFill>
        </p:grpSpPr>
        <p:sp>
          <p:nvSpPr>
            <p:cNvPr id="46" name="Freeform 5"/>
            <p:cNvSpPr>
              <a:spLocks noEditPoints="1"/>
            </p:cNvSpPr>
            <p:nvPr/>
          </p:nvSpPr>
          <p:spPr bwMode="auto">
            <a:xfrm>
              <a:off x="3870" y="2702"/>
              <a:ext cx="2773" cy="2519"/>
            </a:xfrm>
            <a:custGeom>
              <a:avLst/>
              <a:gdLst>
                <a:gd name="T0" fmla="*/ 1158 w 1172"/>
                <a:gd name="T1" fmla="*/ 740 h 1064"/>
                <a:gd name="T2" fmla="*/ 1034 w 1172"/>
                <a:gd name="T3" fmla="*/ 53 h 1064"/>
                <a:gd name="T4" fmla="*/ 970 w 1172"/>
                <a:gd name="T5" fmla="*/ 0 h 1064"/>
                <a:gd name="T6" fmla="*/ 197 w 1172"/>
                <a:gd name="T7" fmla="*/ 0 h 1064"/>
                <a:gd name="T8" fmla="*/ 133 w 1172"/>
                <a:gd name="T9" fmla="*/ 53 h 1064"/>
                <a:gd name="T10" fmla="*/ 7 w 1172"/>
                <a:gd name="T11" fmla="*/ 749 h 1064"/>
                <a:gd name="T12" fmla="*/ 72 w 1172"/>
                <a:gd name="T13" fmla="*/ 826 h 1064"/>
                <a:gd name="T14" fmla="*/ 518 w 1172"/>
                <a:gd name="T15" fmla="*/ 826 h 1064"/>
                <a:gd name="T16" fmla="*/ 518 w 1172"/>
                <a:gd name="T17" fmla="*/ 933 h 1064"/>
                <a:gd name="T18" fmla="*/ 388 w 1172"/>
                <a:gd name="T19" fmla="*/ 933 h 1064"/>
                <a:gd name="T20" fmla="*/ 322 w 1172"/>
                <a:gd name="T21" fmla="*/ 998 h 1064"/>
                <a:gd name="T22" fmla="*/ 388 w 1172"/>
                <a:gd name="T23" fmla="*/ 1064 h 1064"/>
                <a:gd name="T24" fmla="*/ 788 w 1172"/>
                <a:gd name="T25" fmla="*/ 1064 h 1064"/>
                <a:gd name="T26" fmla="*/ 854 w 1172"/>
                <a:gd name="T27" fmla="*/ 998 h 1064"/>
                <a:gd name="T28" fmla="*/ 788 w 1172"/>
                <a:gd name="T29" fmla="*/ 933 h 1064"/>
                <a:gd name="T30" fmla="*/ 649 w 1172"/>
                <a:gd name="T31" fmla="*/ 933 h 1064"/>
                <a:gd name="T32" fmla="*/ 649 w 1172"/>
                <a:gd name="T33" fmla="*/ 826 h 1064"/>
                <a:gd name="T34" fmla="*/ 1096 w 1172"/>
                <a:gd name="T35" fmla="*/ 826 h 1064"/>
                <a:gd name="T36" fmla="*/ 1158 w 1172"/>
                <a:gd name="T37" fmla="*/ 740 h 1064"/>
                <a:gd name="T38" fmla="*/ 518 w 1172"/>
                <a:gd name="T39" fmla="*/ 696 h 1064"/>
                <a:gd name="T40" fmla="*/ 150 w 1172"/>
                <a:gd name="T41" fmla="*/ 696 h 1064"/>
                <a:gd name="T42" fmla="*/ 196 w 1172"/>
                <a:gd name="T43" fmla="*/ 438 h 1064"/>
                <a:gd name="T44" fmla="*/ 518 w 1172"/>
                <a:gd name="T45" fmla="*/ 438 h 1064"/>
                <a:gd name="T46" fmla="*/ 518 w 1172"/>
                <a:gd name="T47" fmla="*/ 696 h 1064"/>
                <a:gd name="T48" fmla="*/ 518 w 1172"/>
                <a:gd name="T49" fmla="*/ 307 h 1064"/>
                <a:gd name="T50" fmla="*/ 219 w 1172"/>
                <a:gd name="T51" fmla="*/ 307 h 1064"/>
                <a:gd name="T52" fmla="*/ 251 w 1172"/>
                <a:gd name="T53" fmla="*/ 130 h 1064"/>
                <a:gd name="T54" fmla="*/ 518 w 1172"/>
                <a:gd name="T55" fmla="*/ 130 h 1064"/>
                <a:gd name="T56" fmla="*/ 518 w 1172"/>
                <a:gd name="T57" fmla="*/ 307 h 1064"/>
                <a:gd name="T58" fmla="*/ 649 w 1172"/>
                <a:gd name="T59" fmla="*/ 130 h 1064"/>
                <a:gd name="T60" fmla="*/ 915 w 1172"/>
                <a:gd name="T61" fmla="*/ 130 h 1064"/>
                <a:gd name="T62" fmla="*/ 947 w 1172"/>
                <a:gd name="T63" fmla="*/ 307 h 1064"/>
                <a:gd name="T64" fmla="*/ 649 w 1172"/>
                <a:gd name="T65" fmla="*/ 307 h 1064"/>
                <a:gd name="T66" fmla="*/ 649 w 1172"/>
                <a:gd name="T67" fmla="*/ 130 h 1064"/>
                <a:gd name="T68" fmla="*/ 649 w 1172"/>
                <a:gd name="T69" fmla="*/ 696 h 1064"/>
                <a:gd name="T70" fmla="*/ 649 w 1172"/>
                <a:gd name="T71" fmla="*/ 438 h 1064"/>
                <a:gd name="T72" fmla="*/ 970 w 1172"/>
                <a:gd name="T73" fmla="*/ 438 h 1064"/>
                <a:gd name="T74" fmla="*/ 1017 w 1172"/>
                <a:gd name="T75" fmla="*/ 696 h 1064"/>
                <a:gd name="T76" fmla="*/ 649 w 1172"/>
                <a:gd name="T77" fmla="*/ 696 h 1064"/>
                <a:gd name="T78" fmla="*/ 649 w 1172"/>
                <a:gd name="T79" fmla="*/ 696 h 1064"/>
                <a:gd name="T80" fmla="*/ 649 w 1172"/>
                <a:gd name="T81" fmla="*/ 696 h 10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72" h="1064">
                  <a:moveTo>
                    <a:pt x="1158" y="740"/>
                  </a:moveTo>
                  <a:cubicBezTo>
                    <a:pt x="1034" y="53"/>
                    <a:pt x="1034" y="53"/>
                    <a:pt x="1034" y="53"/>
                  </a:cubicBezTo>
                  <a:cubicBezTo>
                    <a:pt x="1029" y="22"/>
                    <a:pt x="1001" y="0"/>
                    <a:pt x="970" y="0"/>
                  </a:cubicBezTo>
                  <a:cubicBezTo>
                    <a:pt x="197" y="0"/>
                    <a:pt x="197" y="0"/>
                    <a:pt x="197" y="0"/>
                  </a:cubicBezTo>
                  <a:cubicBezTo>
                    <a:pt x="165" y="0"/>
                    <a:pt x="138" y="22"/>
                    <a:pt x="133" y="53"/>
                  </a:cubicBezTo>
                  <a:cubicBezTo>
                    <a:pt x="7" y="749"/>
                    <a:pt x="7" y="749"/>
                    <a:pt x="7" y="749"/>
                  </a:cubicBezTo>
                  <a:cubicBezTo>
                    <a:pt x="0" y="807"/>
                    <a:pt x="49" y="828"/>
                    <a:pt x="72" y="826"/>
                  </a:cubicBezTo>
                  <a:cubicBezTo>
                    <a:pt x="518" y="826"/>
                    <a:pt x="518" y="826"/>
                    <a:pt x="518" y="826"/>
                  </a:cubicBezTo>
                  <a:cubicBezTo>
                    <a:pt x="518" y="933"/>
                    <a:pt x="518" y="933"/>
                    <a:pt x="518" y="933"/>
                  </a:cubicBezTo>
                  <a:cubicBezTo>
                    <a:pt x="388" y="933"/>
                    <a:pt x="388" y="933"/>
                    <a:pt x="388" y="933"/>
                  </a:cubicBezTo>
                  <a:cubicBezTo>
                    <a:pt x="352" y="933"/>
                    <a:pt x="322" y="962"/>
                    <a:pt x="322" y="998"/>
                  </a:cubicBezTo>
                  <a:cubicBezTo>
                    <a:pt x="322" y="1035"/>
                    <a:pt x="352" y="1064"/>
                    <a:pt x="388" y="1064"/>
                  </a:cubicBezTo>
                  <a:cubicBezTo>
                    <a:pt x="788" y="1064"/>
                    <a:pt x="788" y="1064"/>
                    <a:pt x="788" y="1064"/>
                  </a:cubicBezTo>
                  <a:cubicBezTo>
                    <a:pt x="825" y="1064"/>
                    <a:pt x="854" y="1035"/>
                    <a:pt x="854" y="998"/>
                  </a:cubicBezTo>
                  <a:cubicBezTo>
                    <a:pt x="854" y="962"/>
                    <a:pt x="825" y="933"/>
                    <a:pt x="788" y="933"/>
                  </a:cubicBezTo>
                  <a:cubicBezTo>
                    <a:pt x="649" y="933"/>
                    <a:pt x="649" y="933"/>
                    <a:pt x="649" y="933"/>
                  </a:cubicBezTo>
                  <a:cubicBezTo>
                    <a:pt x="649" y="826"/>
                    <a:pt x="649" y="826"/>
                    <a:pt x="649" y="826"/>
                  </a:cubicBezTo>
                  <a:cubicBezTo>
                    <a:pt x="1096" y="826"/>
                    <a:pt x="1096" y="826"/>
                    <a:pt x="1096" y="826"/>
                  </a:cubicBezTo>
                  <a:cubicBezTo>
                    <a:pt x="1135" y="827"/>
                    <a:pt x="1172" y="790"/>
                    <a:pt x="1158" y="740"/>
                  </a:cubicBezTo>
                  <a:close/>
                  <a:moveTo>
                    <a:pt x="518" y="696"/>
                  </a:moveTo>
                  <a:cubicBezTo>
                    <a:pt x="150" y="696"/>
                    <a:pt x="150" y="696"/>
                    <a:pt x="150" y="696"/>
                  </a:cubicBezTo>
                  <a:cubicBezTo>
                    <a:pt x="196" y="438"/>
                    <a:pt x="196" y="438"/>
                    <a:pt x="196" y="438"/>
                  </a:cubicBezTo>
                  <a:cubicBezTo>
                    <a:pt x="518" y="438"/>
                    <a:pt x="518" y="438"/>
                    <a:pt x="518" y="438"/>
                  </a:cubicBezTo>
                  <a:lnTo>
                    <a:pt x="518" y="696"/>
                  </a:lnTo>
                  <a:close/>
                  <a:moveTo>
                    <a:pt x="518" y="307"/>
                  </a:moveTo>
                  <a:cubicBezTo>
                    <a:pt x="219" y="307"/>
                    <a:pt x="219" y="307"/>
                    <a:pt x="219" y="307"/>
                  </a:cubicBezTo>
                  <a:cubicBezTo>
                    <a:pt x="251" y="130"/>
                    <a:pt x="251" y="130"/>
                    <a:pt x="251" y="130"/>
                  </a:cubicBezTo>
                  <a:cubicBezTo>
                    <a:pt x="518" y="130"/>
                    <a:pt x="518" y="130"/>
                    <a:pt x="518" y="130"/>
                  </a:cubicBezTo>
                  <a:lnTo>
                    <a:pt x="518" y="307"/>
                  </a:lnTo>
                  <a:close/>
                  <a:moveTo>
                    <a:pt x="649" y="130"/>
                  </a:moveTo>
                  <a:cubicBezTo>
                    <a:pt x="915" y="130"/>
                    <a:pt x="915" y="130"/>
                    <a:pt x="915" y="130"/>
                  </a:cubicBezTo>
                  <a:cubicBezTo>
                    <a:pt x="947" y="307"/>
                    <a:pt x="947" y="307"/>
                    <a:pt x="947" y="307"/>
                  </a:cubicBezTo>
                  <a:cubicBezTo>
                    <a:pt x="649" y="307"/>
                    <a:pt x="649" y="307"/>
                    <a:pt x="649" y="307"/>
                  </a:cubicBezTo>
                  <a:cubicBezTo>
                    <a:pt x="649" y="130"/>
                    <a:pt x="649" y="130"/>
                    <a:pt x="649" y="130"/>
                  </a:cubicBezTo>
                  <a:close/>
                  <a:moveTo>
                    <a:pt x="649" y="696"/>
                  </a:moveTo>
                  <a:cubicBezTo>
                    <a:pt x="649" y="438"/>
                    <a:pt x="649" y="438"/>
                    <a:pt x="649" y="438"/>
                  </a:cubicBezTo>
                  <a:cubicBezTo>
                    <a:pt x="970" y="438"/>
                    <a:pt x="970" y="438"/>
                    <a:pt x="970" y="438"/>
                  </a:cubicBezTo>
                  <a:cubicBezTo>
                    <a:pt x="1017" y="696"/>
                    <a:pt x="1017" y="696"/>
                    <a:pt x="1017" y="696"/>
                  </a:cubicBezTo>
                  <a:lnTo>
                    <a:pt x="649" y="696"/>
                  </a:lnTo>
                  <a:close/>
                  <a:moveTo>
                    <a:pt x="649" y="696"/>
                  </a:moveTo>
                  <a:cubicBezTo>
                    <a:pt x="649" y="696"/>
                    <a:pt x="649" y="696"/>
                    <a:pt x="649" y="69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8487" tIns="24243" rIns="48487" bIns="24243" numCol="1" anchor="t" anchorCtr="0" compatLnSpc="1">
              <a:prstTxWarp prst="textNoShape">
                <a:avLst/>
              </a:prstTxWarp>
            </a:bodyPr>
            <a:lstStyle/>
            <a:p>
              <a:endParaRPr lang="en-AU" sz="954"/>
            </a:p>
          </p:txBody>
        </p:sp>
        <p:sp>
          <p:nvSpPr>
            <p:cNvPr id="47" name="Freeform 6"/>
            <p:cNvSpPr>
              <a:spLocks noEditPoints="1"/>
            </p:cNvSpPr>
            <p:nvPr/>
          </p:nvSpPr>
          <p:spPr bwMode="auto">
            <a:xfrm>
              <a:off x="3321" y="1990"/>
              <a:ext cx="1271" cy="1141"/>
            </a:xfrm>
            <a:custGeom>
              <a:avLst/>
              <a:gdLst>
                <a:gd name="T0" fmla="*/ 212 w 537"/>
                <a:gd name="T1" fmla="*/ 171 h 482"/>
                <a:gd name="T2" fmla="*/ 316 w 537"/>
                <a:gd name="T3" fmla="*/ 136 h 482"/>
                <a:gd name="T4" fmla="*/ 415 w 537"/>
                <a:gd name="T5" fmla="*/ 185 h 482"/>
                <a:gd name="T6" fmla="*/ 507 w 537"/>
                <a:gd name="T7" fmla="*/ 191 h 482"/>
                <a:gd name="T8" fmla="*/ 513 w 537"/>
                <a:gd name="T9" fmla="*/ 99 h 482"/>
                <a:gd name="T10" fmla="*/ 325 w 537"/>
                <a:gd name="T11" fmla="*/ 5 h 482"/>
                <a:gd name="T12" fmla="*/ 126 w 537"/>
                <a:gd name="T13" fmla="*/ 72 h 482"/>
                <a:gd name="T14" fmla="*/ 99 w 537"/>
                <a:gd name="T15" fmla="*/ 460 h 482"/>
                <a:gd name="T16" fmla="*/ 149 w 537"/>
                <a:gd name="T17" fmla="*/ 482 h 482"/>
                <a:gd name="T18" fmla="*/ 192 w 537"/>
                <a:gd name="T19" fmla="*/ 466 h 482"/>
                <a:gd name="T20" fmla="*/ 198 w 537"/>
                <a:gd name="T21" fmla="*/ 374 h 482"/>
                <a:gd name="T22" fmla="*/ 212 w 537"/>
                <a:gd name="T23" fmla="*/ 171 h 482"/>
                <a:gd name="T24" fmla="*/ 212 w 537"/>
                <a:gd name="T25" fmla="*/ 171 h 482"/>
                <a:gd name="T26" fmla="*/ 212 w 537"/>
                <a:gd name="T27" fmla="*/ 171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37" h="482">
                  <a:moveTo>
                    <a:pt x="212" y="171"/>
                  </a:moveTo>
                  <a:cubicBezTo>
                    <a:pt x="241" y="145"/>
                    <a:pt x="278" y="133"/>
                    <a:pt x="316" y="136"/>
                  </a:cubicBezTo>
                  <a:cubicBezTo>
                    <a:pt x="354" y="138"/>
                    <a:pt x="389" y="156"/>
                    <a:pt x="415" y="185"/>
                  </a:cubicBezTo>
                  <a:cubicBezTo>
                    <a:pt x="438" y="212"/>
                    <a:pt x="480" y="215"/>
                    <a:pt x="507" y="191"/>
                  </a:cubicBezTo>
                  <a:cubicBezTo>
                    <a:pt x="534" y="167"/>
                    <a:pt x="537" y="126"/>
                    <a:pt x="513" y="99"/>
                  </a:cubicBezTo>
                  <a:cubicBezTo>
                    <a:pt x="465" y="43"/>
                    <a:pt x="398" y="10"/>
                    <a:pt x="325" y="5"/>
                  </a:cubicBezTo>
                  <a:cubicBezTo>
                    <a:pt x="252" y="0"/>
                    <a:pt x="181" y="24"/>
                    <a:pt x="126" y="72"/>
                  </a:cubicBezTo>
                  <a:cubicBezTo>
                    <a:pt x="12" y="172"/>
                    <a:pt x="0" y="345"/>
                    <a:pt x="99" y="460"/>
                  </a:cubicBezTo>
                  <a:cubicBezTo>
                    <a:pt x="112" y="474"/>
                    <a:pt x="130" y="482"/>
                    <a:pt x="149" y="482"/>
                  </a:cubicBezTo>
                  <a:cubicBezTo>
                    <a:pt x="164" y="482"/>
                    <a:pt x="179" y="477"/>
                    <a:pt x="192" y="466"/>
                  </a:cubicBezTo>
                  <a:cubicBezTo>
                    <a:pt x="219" y="442"/>
                    <a:pt x="222" y="401"/>
                    <a:pt x="198" y="374"/>
                  </a:cubicBezTo>
                  <a:cubicBezTo>
                    <a:pt x="145" y="314"/>
                    <a:pt x="152" y="223"/>
                    <a:pt x="212" y="171"/>
                  </a:cubicBezTo>
                  <a:close/>
                  <a:moveTo>
                    <a:pt x="212" y="171"/>
                  </a:moveTo>
                  <a:cubicBezTo>
                    <a:pt x="212" y="171"/>
                    <a:pt x="212" y="171"/>
                    <a:pt x="212" y="17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8487" tIns="24243" rIns="48487" bIns="24243" numCol="1" anchor="t" anchorCtr="0" compatLnSpc="1">
              <a:prstTxWarp prst="textNoShape">
                <a:avLst/>
              </a:prstTxWarp>
            </a:bodyPr>
            <a:lstStyle/>
            <a:p>
              <a:endParaRPr lang="en-AU" sz="954"/>
            </a:p>
          </p:txBody>
        </p:sp>
        <p:sp>
          <p:nvSpPr>
            <p:cNvPr id="48" name="Freeform 7"/>
            <p:cNvSpPr>
              <a:spLocks noEditPoints="1"/>
            </p:cNvSpPr>
            <p:nvPr/>
          </p:nvSpPr>
          <p:spPr bwMode="auto">
            <a:xfrm>
              <a:off x="3221" y="1730"/>
              <a:ext cx="381" cy="369"/>
            </a:xfrm>
            <a:custGeom>
              <a:avLst/>
              <a:gdLst>
                <a:gd name="T0" fmla="*/ 39 w 161"/>
                <a:gd name="T1" fmla="*/ 134 h 156"/>
                <a:gd name="T2" fmla="*/ 88 w 161"/>
                <a:gd name="T3" fmla="*/ 156 h 156"/>
                <a:gd name="T4" fmla="*/ 131 w 161"/>
                <a:gd name="T5" fmla="*/ 140 h 156"/>
                <a:gd name="T6" fmla="*/ 138 w 161"/>
                <a:gd name="T7" fmla="*/ 48 h 156"/>
                <a:gd name="T8" fmla="*/ 122 w 161"/>
                <a:gd name="T9" fmla="*/ 30 h 156"/>
                <a:gd name="T10" fmla="*/ 30 w 161"/>
                <a:gd name="T11" fmla="*/ 24 h 156"/>
                <a:gd name="T12" fmla="*/ 24 w 161"/>
                <a:gd name="T13" fmla="*/ 116 h 156"/>
                <a:gd name="T14" fmla="*/ 39 w 161"/>
                <a:gd name="T15" fmla="*/ 134 h 156"/>
                <a:gd name="T16" fmla="*/ 39 w 161"/>
                <a:gd name="T17" fmla="*/ 134 h 156"/>
                <a:gd name="T18" fmla="*/ 39 w 161"/>
                <a:gd name="T19" fmla="*/ 134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1" h="156">
                  <a:moveTo>
                    <a:pt x="39" y="134"/>
                  </a:moveTo>
                  <a:cubicBezTo>
                    <a:pt x="52" y="149"/>
                    <a:pt x="70" y="156"/>
                    <a:pt x="88" y="156"/>
                  </a:cubicBezTo>
                  <a:cubicBezTo>
                    <a:pt x="104" y="156"/>
                    <a:pt x="119" y="151"/>
                    <a:pt x="131" y="140"/>
                  </a:cubicBezTo>
                  <a:cubicBezTo>
                    <a:pt x="158" y="117"/>
                    <a:pt x="161" y="75"/>
                    <a:pt x="138" y="48"/>
                  </a:cubicBezTo>
                  <a:cubicBezTo>
                    <a:pt x="122" y="30"/>
                    <a:pt x="122" y="30"/>
                    <a:pt x="122" y="30"/>
                  </a:cubicBezTo>
                  <a:cubicBezTo>
                    <a:pt x="99" y="3"/>
                    <a:pt x="57" y="0"/>
                    <a:pt x="30" y="24"/>
                  </a:cubicBezTo>
                  <a:cubicBezTo>
                    <a:pt x="3" y="47"/>
                    <a:pt x="0" y="89"/>
                    <a:pt x="24" y="116"/>
                  </a:cubicBezTo>
                  <a:lnTo>
                    <a:pt x="39" y="134"/>
                  </a:lnTo>
                  <a:close/>
                  <a:moveTo>
                    <a:pt x="39" y="134"/>
                  </a:moveTo>
                  <a:cubicBezTo>
                    <a:pt x="39" y="134"/>
                    <a:pt x="39" y="134"/>
                    <a:pt x="39" y="13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8487" tIns="24243" rIns="48487" bIns="24243" numCol="1" anchor="t" anchorCtr="0" compatLnSpc="1">
              <a:prstTxWarp prst="textNoShape">
                <a:avLst/>
              </a:prstTxWarp>
            </a:bodyPr>
            <a:lstStyle/>
            <a:p>
              <a:endParaRPr lang="en-AU" sz="954"/>
            </a:p>
          </p:txBody>
        </p:sp>
        <p:sp>
          <p:nvSpPr>
            <p:cNvPr id="49" name="Freeform 8"/>
            <p:cNvSpPr>
              <a:spLocks noEditPoints="1"/>
            </p:cNvSpPr>
            <p:nvPr/>
          </p:nvSpPr>
          <p:spPr bwMode="auto">
            <a:xfrm>
              <a:off x="4554" y="1824"/>
              <a:ext cx="388" cy="365"/>
            </a:xfrm>
            <a:custGeom>
              <a:avLst/>
              <a:gdLst>
                <a:gd name="T0" fmla="*/ 73 w 164"/>
                <a:gd name="T1" fmla="*/ 154 h 154"/>
                <a:gd name="T2" fmla="*/ 116 w 164"/>
                <a:gd name="T3" fmla="*/ 138 h 154"/>
                <a:gd name="T4" fmla="*/ 134 w 164"/>
                <a:gd name="T5" fmla="*/ 122 h 154"/>
                <a:gd name="T6" fmla="*/ 140 w 164"/>
                <a:gd name="T7" fmla="*/ 30 h 154"/>
                <a:gd name="T8" fmla="*/ 48 w 164"/>
                <a:gd name="T9" fmla="*/ 23 h 154"/>
                <a:gd name="T10" fmla="*/ 30 w 164"/>
                <a:gd name="T11" fmla="*/ 39 h 154"/>
                <a:gd name="T12" fmla="*/ 24 w 164"/>
                <a:gd name="T13" fmla="*/ 131 h 154"/>
                <a:gd name="T14" fmla="*/ 73 w 164"/>
                <a:gd name="T15" fmla="*/ 154 h 154"/>
                <a:gd name="T16" fmla="*/ 73 w 164"/>
                <a:gd name="T17" fmla="*/ 154 h 154"/>
                <a:gd name="T18" fmla="*/ 73 w 164"/>
                <a:gd name="T1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54">
                  <a:moveTo>
                    <a:pt x="73" y="154"/>
                  </a:moveTo>
                  <a:cubicBezTo>
                    <a:pt x="88" y="154"/>
                    <a:pt x="104" y="148"/>
                    <a:pt x="116" y="138"/>
                  </a:cubicBezTo>
                  <a:cubicBezTo>
                    <a:pt x="134" y="122"/>
                    <a:pt x="134" y="122"/>
                    <a:pt x="134" y="122"/>
                  </a:cubicBezTo>
                  <a:cubicBezTo>
                    <a:pt x="161" y="98"/>
                    <a:pt x="164" y="57"/>
                    <a:pt x="140" y="30"/>
                  </a:cubicBezTo>
                  <a:cubicBezTo>
                    <a:pt x="117" y="3"/>
                    <a:pt x="75" y="0"/>
                    <a:pt x="48" y="23"/>
                  </a:cubicBezTo>
                  <a:cubicBezTo>
                    <a:pt x="30" y="39"/>
                    <a:pt x="30" y="39"/>
                    <a:pt x="30" y="39"/>
                  </a:cubicBezTo>
                  <a:cubicBezTo>
                    <a:pt x="3" y="63"/>
                    <a:pt x="0" y="104"/>
                    <a:pt x="24" y="131"/>
                  </a:cubicBezTo>
                  <a:cubicBezTo>
                    <a:pt x="37" y="146"/>
                    <a:pt x="55" y="154"/>
                    <a:pt x="73" y="154"/>
                  </a:cubicBezTo>
                  <a:close/>
                  <a:moveTo>
                    <a:pt x="73" y="154"/>
                  </a:moveTo>
                  <a:cubicBezTo>
                    <a:pt x="73" y="154"/>
                    <a:pt x="73" y="154"/>
                    <a:pt x="73" y="15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8487" tIns="24243" rIns="48487" bIns="24243" numCol="1" anchor="t" anchorCtr="0" compatLnSpc="1">
              <a:prstTxWarp prst="textNoShape">
                <a:avLst/>
              </a:prstTxWarp>
            </a:bodyPr>
            <a:lstStyle/>
            <a:p>
              <a:endParaRPr lang="en-AU" sz="954"/>
            </a:p>
          </p:txBody>
        </p:sp>
        <p:sp>
          <p:nvSpPr>
            <p:cNvPr id="50" name="Freeform 9"/>
            <p:cNvSpPr>
              <a:spLocks noEditPoints="1"/>
            </p:cNvSpPr>
            <p:nvPr/>
          </p:nvSpPr>
          <p:spPr bwMode="auto">
            <a:xfrm>
              <a:off x="3127" y="3069"/>
              <a:ext cx="388" cy="365"/>
            </a:xfrm>
            <a:custGeom>
              <a:avLst/>
              <a:gdLst>
                <a:gd name="T0" fmla="*/ 48 w 164"/>
                <a:gd name="T1" fmla="*/ 24 h 154"/>
                <a:gd name="T2" fmla="*/ 30 w 164"/>
                <a:gd name="T3" fmla="*/ 40 h 154"/>
                <a:gd name="T4" fmla="*/ 24 w 164"/>
                <a:gd name="T5" fmla="*/ 132 h 154"/>
                <a:gd name="T6" fmla="*/ 73 w 164"/>
                <a:gd name="T7" fmla="*/ 154 h 154"/>
                <a:gd name="T8" fmla="*/ 116 w 164"/>
                <a:gd name="T9" fmla="*/ 138 h 154"/>
                <a:gd name="T10" fmla="*/ 134 w 164"/>
                <a:gd name="T11" fmla="*/ 123 h 154"/>
                <a:gd name="T12" fmla="*/ 140 w 164"/>
                <a:gd name="T13" fmla="*/ 31 h 154"/>
                <a:gd name="T14" fmla="*/ 48 w 164"/>
                <a:gd name="T15" fmla="*/ 24 h 154"/>
                <a:gd name="T16" fmla="*/ 48 w 164"/>
                <a:gd name="T17" fmla="*/ 24 h 154"/>
                <a:gd name="T18" fmla="*/ 48 w 164"/>
                <a:gd name="T19" fmla="*/ 2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54">
                  <a:moveTo>
                    <a:pt x="48" y="24"/>
                  </a:moveTo>
                  <a:cubicBezTo>
                    <a:pt x="30" y="40"/>
                    <a:pt x="30" y="40"/>
                    <a:pt x="30" y="40"/>
                  </a:cubicBezTo>
                  <a:cubicBezTo>
                    <a:pt x="3" y="64"/>
                    <a:pt x="0" y="105"/>
                    <a:pt x="24" y="132"/>
                  </a:cubicBezTo>
                  <a:cubicBezTo>
                    <a:pt x="36" y="147"/>
                    <a:pt x="55" y="154"/>
                    <a:pt x="73" y="154"/>
                  </a:cubicBezTo>
                  <a:cubicBezTo>
                    <a:pt x="88" y="154"/>
                    <a:pt x="103" y="149"/>
                    <a:pt x="116" y="138"/>
                  </a:cubicBezTo>
                  <a:cubicBezTo>
                    <a:pt x="134" y="123"/>
                    <a:pt x="134" y="123"/>
                    <a:pt x="134" y="123"/>
                  </a:cubicBezTo>
                  <a:cubicBezTo>
                    <a:pt x="161" y="99"/>
                    <a:pt x="164" y="58"/>
                    <a:pt x="140" y="31"/>
                  </a:cubicBezTo>
                  <a:cubicBezTo>
                    <a:pt x="116" y="3"/>
                    <a:pt x="75" y="0"/>
                    <a:pt x="48" y="24"/>
                  </a:cubicBezTo>
                  <a:close/>
                  <a:moveTo>
                    <a:pt x="48" y="24"/>
                  </a:moveTo>
                  <a:cubicBezTo>
                    <a:pt x="48" y="24"/>
                    <a:pt x="48" y="24"/>
                    <a:pt x="48" y="2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8487" tIns="24243" rIns="48487" bIns="24243" numCol="1" anchor="t" anchorCtr="0" compatLnSpc="1">
              <a:prstTxWarp prst="textNoShape">
                <a:avLst/>
              </a:prstTxWarp>
            </a:bodyPr>
            <a:lstStyle/>
            <a:p>
              <a:endParaRPr lang="en-AU" sz="954"/>
            </a:p>
          </p:txBody>
        </p:sp>
        <p:sp>
          <p:nvSpPr>
            <p:cNvPr id="51" name="Freeform 10"/>
            <p:cNvSpPr>
              <a:spLocks noEditPoints="1"/>
            </p:cNvSpPr>
            <p:nvPr/>
          </p:nvSpPr>
          <p:spPr bwMode="auto">
            <a:xfrm>
              <a:off x="3936" y="1505"/>
              <a:ext cx="324" cy="369"/>
            </a:xfrm>
            <a:custGeom>
              <a:avLst/>
              <a:gdLst>
                <a:gd name="T0" fmla="*/ 64 w 137"/>
                <a:gd name="T1" fmla="*/ 156 h 156"/>
                <a:gd name="T2" fmla="*/ 68 w 137"/>
                <a:gd name="T3" fmla="*/ 156 h 156"/>
                <a:gd name="T4" fmla="*/ 133 w 137"/>
                <a:gd name="T5" fmla="*/ 95 h 156"/>
                <a:gd name="T6" fmla="*/ 135 w 137"/>
                <a:gd name="T7" fmla="*/ 72 h 156"/>
                <a:gd name="T8" fmla="*/ 74 w 137"/>
                <a:gd name="T9" fmla="*/ 3 h 156"/>
                <a:gd name="T10" fmla="*/ 5 w 137"/>
                <a:gd name="T11" fmla="*/ 63 h 156"/>
                <a:gd name="T12" fmla="*/ 3 w 137"/>
                <a:gd name="T13" fmla="*/ 87 h 156"/>
                <a:gd name="T14" fmla="*/ 64 w 137"/>
                <a:gd name="T15" fmla="*/ 156 h 156"/>
                <a:gd name="T16" fmla="*/ 64 w 137"/>
                <a:gd name="T17" fmla="*/ 156 h 156"/>
                <a:gd name="T18" fmla="*/ 64 w 137"/>
                <a:gd name="T19" fmla="*/ 156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7" h="156">
                  <a:moveTo>
                    <a:pt x="64" y="156"/>
                  </a:moveTo>
                  <a:cubicBezTo>
                    <a:pt x="68" y="156"/>
                    <a:pt x="68" y="156"/>
                    <a:pt x="68" y="156"/>
                  </a:cubicBezTo>
                  <a:cubicBezTo>
                    <a:pt x="102" y="156"/>
                    <a:pt x="131" y="130"/>
                    <a:pt x="133" y="95"/>
                  </a:cubicBezTo>
                  <a:cubicBezTo>
                    <a:pt x="135" y="72"/>
                    <a:pt x="135" y="72"/>
                    <a:pt x="135" y="72"/>
                  </a:cubicBezTo>
                  <a:cubicBezTo>
                    <a:pt x="137" y="36"/>
                    <a:pt x="110" y="5"/>
                    <a:pt x="74" y="3"/>
                  </a:cubicBezTo>
                  <a:cubicBezTo>
                    <a:pt x="38" y="0"/>
                    <a:pt x="7" y="27"/>
                    <a:pt x="5" y="63"/>
                  </a:cubicBezTo>
                  <a:cubicBezTo>
                    <a:pt x="3" y="87"/>
                    <a:pt x="3" y="87"/>
                    <a:pt x="3" y="87"/>
                  </a:cubicBezTo>
                  <a:cubicBezTo>
                    <a:pt x="0" y="123"/>
                    <a:pt x="28" y="154"/>
                    <a:pt x="64" y="156"/>
                  </a:cubicBezTo>
                  <a:close/>
                  <a:moveTo>
                    <a:pt x="64" y="156"/>
                  </a:moveTo>
                  <a:cubicBezTo>
                    <a:pt x="64" y="156"/>
                    <a:pt x="64" y="156"/>
                    <a:pt x="64" y="15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8487" tIns="24243" rIns="48487" bIns="24243" numCol="1" anchor="t" anchorCtr="0" compatLnSpc="1">
              <a:prstTxWarp prst="textNoShape">
                <a:avLst/>
              </a:prstTxWarp>
            </a:bodyPr>
            <a:lstStyle/>
            <a:p>
              <a:endParaRPr lang="en-AU" sz="954"/>
            </a:p>
          </p:txBody>
        </p:sp>
        <p:sp>
          <p:nvSpPr>
            <p:cNvPr id="52" name="Freeform 11"/>
            <p:cNvSpPr>
              <a:spLocks noEditPoints="1"/>
            </p:cNvSpPr>
            <p:nvPr/>
          </p:nvSpPr>
          <p:spPr bwMode="auto">
            <a:xfrm>
              <a:off x="2902" y="2411"/>
              <a:ext cx="376" cy="320"/>
            </a:xfrm>
            <a:custGeom>
              <a:avLst/>
              <a:gdLst>
                <a:gd name="T0" fmla="*/ 156 w 159"/>
                <a:gd name="T1" fmla="*/ 74 h 135"/>
                <a:gd name="T2" fmla="*/ 96 w 159"/>
                <a:gd name="T3" fmla="*/ 4 h 135"/>
                <a:gd name="T4" fmla="*/ 72 w 159"/>
                <a:gd name="T5" fmla="*/ 3 h 135"/>
                <a:gd name="T6" fmla="*/ 2 w 159"/>
                <a:gd name="T7" fmla="*/ 63 h 135"/>
                <a:gd name="T8" fmla="*/ 63 w 159"/>
                <a:gd name="T9" fmla="*/ 133 h 135"/>
                <a:gd name="T10" fmla="*/ 87 w 159"/>
                <a:gd name="T11" fmla="*/ 135 h 135"/>
                <a:gd name="T12" fmla="*/ 91 w 159"/>
                <a:gd name="T13" fmla="*/ 135 h 135"/>
                <a:gd name="T14" fmla="*/ 156 w 159"/>
                <a:gd name="T15" fmla="*/ 74 h 135"/>
                <a:gd name="T16" fmla="*/ 156 w 159"/>
                <a:gd name="T17" fmla="*/ 74 h 135"/>
                <a:gd name="T18" fmla="*/ 156 w 159"/>
                <a:gd name="T19" fmla="*/ 74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9" h="135">
                  <a:moveTo>
                    <a:pt x="156" y="74"/>
                  </a:moveTo>
                  <a:cubicBezTo>
                    <a:pt x="159" y="38"/>
                    <a:pt x="132" y="7"/>
                    <a:pt x="96" y="4"/>
                  </a:cubicBezTo>
                  <a:cubicBezTo>
                    <a:pt x="72" y="3"/>
                    <a:pt x="72" y="3"/>
                    <a:pt x="72" y="3"/>
                  </a:cubicBezTo>
                  <a:cubicBezTo>
                    <a:pt x="35" y="0"/>
                    <a:pt x="5" y="27"/>
                    <a:pt x="2" y="63"/>
                  </a:cubicBezTo>
                  <a:cubicBezTo>
                    <a:pt x="0" y="99"/>
                    <a:pt x="27" y="131"/>
                    <a:pt x="63" y="133"/>
                  </a:cubicBezTo>
                  <a:cubicBezTo>
                    <a:pt x="87" y="135"/>
                    <a:pt x="87" y="135"/>
                    <a:pt x="87" y="135"/>
                  </a:cubicBezTo>
                  <a:cubicBezTo>
                    <a:pt x="88" y="135"/>
                    <a:pt x="90" y="135"/>
                    <a:pt x="91" y="135"/>
                  </a:cubicBezTo>
                  <a:cubicBezTo>
                    <a:pt x="125" y="135"/>
                    <a:pt x="154" y="108"/>
                    <a:pt x="156" y="74"/>
                  </a:cubicBezTo>
                  <a:close/>
                  <a:moveTo>
                    <a:pt x="156" y="74"/>
                  </a:moveTo>
                  <a:cubicBezTo>
                    <a:pt x="156" y="74"/>
                    <a:pt x="156" y="74"/>
                    <a:pt x="156" y="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8487" tIns="24243" rIns="48487" bIns="24243" numCol="1" anchor="t" anchorCtr="0" compatLnSpc="1">
              <a:prstTxWarp prst="textNoShape">
                <a:avLst/>
              </a:prstTxWarp>
            </a:bodyPr>
            <a:lstStyle/>
            <a:p>
              <a:endParaRPr lang="en-AU" sz="954"/>
            </a:p>
          </p:txBody>
        </p:sp>
      </p:grpSp>
      <p:sp>
        <p:nvSpPr>
          <p:cNvPr id="53" name="Freeform 26"/>
          <p:cNvSpPr>
            <a:spLocks noEditPoints="1"/>
          </p:cNvSpPr>
          <p:nvPr/>
        </p:nvSpPr>
        <p:spPr bwMode="auto">
          <a:xfrm rot="3147121">
            <a:off x="7827729" y="2295441"/>
            <a:ext cx="320126" cy="294122"/>
          </a:xfrm>
          <a:custGeom>
            <a:avLst/>
            <a:gdLst/>
            <a:ahLst/>
            <a:cxnLst>
              <a:cxn ang="0">
                <a:pos x="259" y="114"/>
              </a:cxn>
              <a:cxn ang="0">
                <a:pos x="243" y="178"/>
              </a:cxn>
              <a:cxn ang="0">
                <a:pos x="236" y="128"/>
              </a:cxn>
              <a:cxn ang="0">
                <a:pos x="235" y="128"/>
              </a:cxn>
              <a:cxn ang="0">
                <a:pos x="227" y="128"/>
              </a:cxn>
              <a:cxn ang="0">
                <a:pos x="227" y="200"/>
              </a:cxn>
              <a:cxn ang="0">
                <a:pos x="148" y="244"/>
              </a:cxn>
              <a:cxn ang="0">
                <a:pos x="149" y="231"/>
              </a:cxn>
              <a:cxn ang="0">
                <a:pos x="154" y="229"/>
              </a:cxn>
              <a:cxn ang="0">
                <a:pos x="171" y="197"/>
              </a:cxn>
              <a:cxn ang="0">
                <a:pos x="139" y="94"/>
              </a:cxn>
              <a:cxn ang="0">
                <a:pos x="139" y="92"/>
              </a:cxn>
              <a:cxn ang="0">
                <a:pos x="132" y="80"/>
              </a:cxn>
              <a:cxn ang="0">
                <a:pos x="149" y="76"/>
              </a:cxn>
              <a:cxn ang="0">
                <a:pos x="172" y="76"/>
              </a:cxn>
              <a:cxn ang="0">
                <a:pos x="184" y="87"/>
              </a:cxn>
              <a:cxn ang="0">
                <a:pos x="175" y="172"/>
              </a:cxn>
              <a:cxn ang="0">
                <a:pos x="188" y="184"/>
              </a:cxn>
              <a:cxn ang="0">
                <a:pos x="200" y="172"/>
              </a:cxn>
              <a:cxn ang="0">
                <a:pos x="191" y="87"/>
              </a:cxn>
              <a:cxn ang="0">
                <a:pos x="203" y="76"/>
              </a:cxn>
              <a:cxn ang="0">
                <a:pos x="226" y="76"/>
              </a:cxn>
              <a:cxn ang="0">
                <a:pos x="258" y="102"/>
              </a:cxn>
              <a:cxn ang="0">
                <a:pos x="259" y="114"/>
              </a:cxn>
              <a:cxn ang="0">
                <a:pos x="150" y="217"/>
              </a:cxn>
              <a:cxn ang="0">
                <a:pos x="146" y="217"/>
              </a:cxn>
              <a:cxn ang="0">
                <a:pos x="134" y="208"/>
              </a:cxn>
              <a:cxn ang="0">
                <a:pos x="108" y="124"/>
              </a:cxn>
              <a:cxn ang="0">
                <a:pos x="97" y="124"/>
              </a:cxn>
              <a:cxn ang="0">
                <a:pos x="126" y="245"/>
              </a:cxn>
              <a:cxn ang="0">
                <a:pos x="25" y="194"/>
              </a:cxn>
              <a:cxn ang="0">
                <a:pos x="41" y="124"/>
              </a:cxn>
              <a:cxn ang="0">
                <a:pos x="30" y="124"/>
              </a:cxn>
              <a:cxn ang="0">
                <a:pos x="14" y="178"/>
              </a:cxn>
              <a:cxn ang="0">
                <a:pos x="0" y="138"/>
              </a:cxn>
              <a:cxn ang="0">
                <a:pos x="12" y="97"/>
              </a:cxn>
              <a:cxn ang="0">
                <a:pos x="13" y="97"/>
              </a:cxn>
              <a:cxn ang="0">
                <a:pos x="39" y="76"/>
              </a:cxn>
              <a:cxn ang="0">
                <a:pos x="69" y="76"/>
              </a:cxn>
              <a:cxn ang="0">
                <a:pos x="99" y="76"/>
              </a:cxn>
              <a:cxn ang="0">
                <a:pos x="127" y="97"/>
              </a:cxn>
              <a:cxn ang="0">
                <a:pos x="127" y="97"/>
              </a:cxn>
              <a:cxn ang="0">
                <a:pos x="158" y="201"/>
              </a:cxn>
              <a:cxn ang="0">
                <a:pos x="150" y="217"/>
              </a:cxn>
              <a:cxn ang="0">
                <a:pos x="157" y="34"/>
              </a:cxn>
              <a:cxn ang="0">
                <a:pos x="188" y="4"/>
              </a:cxn>
              <a:cxn ang="0">
                <a:pos x="218" y="34"/>
              </a:cxn>
              <a:cxn ang="0">
                <a:pos x="188" y="65"/>
              </a:cxn>
              <a:cxn ang="0">
                <a:pos x="157" y="34"/>
              </a:cxn>
              <a:cxn ang="0">
                <a:pos x="28" y="51"/>
              </a:cxn>
              <a:cxn ang="0">
                <a:pos x="44" y="22"/>
              </a:cxn>
              <a:cxn ang="0">
                <a:pos x="69" y="0"/>
              </a:cxn>
              <a:cxn ang="0">
                <a:pos x="94" y="22"/>
              </a:cxn>
              <a:cxn ang="0">
                <a:pos x="111" y="51"/>
              </a:cxn>
              <a:cxn ang="0">
                <a:pos x="69" y="65"/>
              </a:cxn>
              <a:cxn ang="0">
                <a:pos x="28" y="51"/>
              </a:cxn>
            </a:cxnLst>
            <a:rect l="0" t="0" r="r" b="b"/>
            <a:pathLst>
              <a:path w="259" h="245">
                <a:moveTo>
                  <a:pt x="259" y="114"/>
                </a:moveTo>
                <a:cubicBezTo>
                  <a:pt x="259" y="137"/>
                  <a:pt x="253" y="159"/>
                  <a:pt x="243" y="178"/>
                </a:cubicBezTo>
                <a:cubicBezTo>
                  <a:pt x="236" y="128"/>
                  <a:pt x="236" y="128"/>
                  <a:pt x="236" y="128"/>
                </a:cubicBezTo>
                <a:cubicBezTo>
                  <a:pt x="235" y="128"/>
                  <a:pt x="235" y="128"/>
                  <a:pt x="235" y="128"/>
                </a:cubicBezTo>
                <a:cubicBezTo>
                  <a:pt x="227" y="128"/>
                  <a:pt x="227" y="128"/>
                  <a:pt x="227" y="128"/>
                </a:cubicBezTo>
                <a:cubicBezTo>
                  <a:pt x="227" y="200"/>
                  <a:pt x="227" y="200"/>
                  <a:pt x="227" y="200"/>
                </a:cubicBezTo>
                <a:cubicBezTo>
                  <a:pt x="207" y="223"/>
                  <a:pt x="179" y="239"/>
                  <a:pt x="148" y="244"/>
                </a:cubicBezTo>
                <a:cubicBezTo>
                  <a:pt x="149" y="231"/>
                  <a:pt x="149" y="231"/>
                  <a:pt x="149" y="231"/>
                </a:cubicBezTo>
                <a:cubicBezTo>
                  <a:pt x="150" y="231"/>
                  <a:pt x="152" y="229"/>
                  <a:pt x="154" y="229"/>
                </a:cubicBezTo>
                <a:cubicBezTo>
                  <a:pt x="167" y="225"/>
                  <a:pt x="175" y="211"/>
                  <a:pt x="171" y="197"/>
                </a:cubicBezTo>
                <a:cubicBezTo>
                  <a:pt x="139" y="94"/>
                  <a:pt x="139" y="94"/>
                  <a:pt x="139" y="94"/>
                </a:cubicBezTo>
                <a:cubicBezTo>
                  <a:pt x="139" y="93"/>
                  <a:pt x="139" y="92"/>
                  <a:pt x="139" y="92"/>
                </a:cubicBezTo>
                <a:cubicBezTo>
                  <a:pt x="137" y="88"/>
                  <a:pt x="135" y="84"/>
                  <a:pt x="132" y="80"/>
                </a:cubicBezTo>
                <a:cubicBezTo>
                  <a:pt x="137" y="77"/>
                  <a:pt x="143" y="76"/>
                  <a:pt x="149" y="76"/>
                </a:cubicBezTo>
                <a:cubicBezTo>
                  <a:pt x="149" y="76"/>
                  <a:pt x="159" y="76"/>
                  <a:pt x="172" y="76"/>
                </a:cubicBezTo>
                <a:cubicBezTo>
                  <a:pt x="184" y="87"/>
                  <a:pt x="184" y="87"/>
                  <a:pt x="184" y="87"/>
                </a:cubicBezTo>
                <a:cubicBezTo>
                  <a:pt x="175" y="172"/>
                  <a:pt x="175" y="172"/>
                  <a:pt x="175" y="172"/>
                </a:cubicBezTo>
                <a:cubicBezTo>
                  <a:pt x="188" y="184"/>
                  <a:pt x="188" y="184"/>
                  <a:pt x="188" y="184"/>
                </a:cubicBezTo>
                <a:cubicBezTo>
                  <a:pt x="200" y="172"/>
                  <a:pt x="200" y="172"/>
                  <a:pt x="200" y="172"/>
                </a:cubicBezTo>
                <a:cubicBezTo>
                  <a:pt x="191" y="87"/>
                  <a:pt x="191" y="87"/>
                  <a:pt x="191" y="87"/>
                </a:cubicBezTo>
                <a:cubicBezTo>
                  <a:pt x="203" y="76"/>
                  <a:pt x="203" y="76"/>
                  <a:pt x="203" y="76"/>
                </a:cubicBezTo>
                <a:cubicBezTo>
                  <a:pt x="216" y="76"/>
                  <a:pt x="226" y="76"/>
                  <a:pt x="226" y="76"/>
                </a:cubicBezTo>
                <a:cubicBezTo>
                  <a:pt x="242" y="76"/>
                  <a:pt x="255" y="87"/>
                  <a:pt x="258" y="102"/>
                </a:cubicBezTo>
                <a:cubicBezTo>
                  <a:pt x="259" y="106"/>
                  <a:pt x="259" y="110"/>
                  <a:pt x="259" y="114"/>
                </a:cubicBezTo>
                <a:close/>
                <a:moveTo>
                  <a:pt x="150" y="217"/>
                </a:moveTo>
                <a:cubicBezTo>
                  <a:pt x="149" y="217"/>
                  <a:pt x="148" y="217"/>
                  <a:pt x="146" y="217"/>
                </a:cubicBezTo>
                <a:cubicBezTo>
                  <a:pt x="141" y="217"/>
                  <a:pt x="136" y="214"/>
                  <a:pt x="134" y="208"/>
                </a:cubicBezTo>
                <a:cubicBezTo>
                  <a:pt x="108" y="124"/>
                  <a:pt x="108" y="124"/>
                  <a:pt x="108" y="124"/>
                </a:cubicBezTo>
                <a:cubicBezTo>
                  <a:pt x="97" y="124"/>
                  <a:pt x="97" y="124"/>
                  <a:pt x="97" y="124"/>
                </a:cubicBezTo>
                <a:cubicBezTo>
                  <a:pt x="126" y="245"/>
                  <a:pt x="126" y="245"/>
                  <a:pt x="126" y="245"/>
                </a:cubicBezTo>
                <a:cubicBezTo>
                  <a:pt x="84" y="244"/>
                  <a:pt x="48" y="224"/>
                  <a:pt x="25" y="194"/>
                </a:cubicBezTo>
                <a:cubicBezTo>
                  <a:pt x="41" y="124"/>
                  <a:pt x="41" y="124"/>
                  <a:pt x="41" y="124"/>
                </a:cubicBezTo>
                <a:cubicBezTo>
                  <a:pt x="30" y="124"/>
                  <a:pt x="30" y="124"/>
                  <a:pt x="30" y="124"/>
                </a:cubicBezTo>
                <a:cubicBezTo>
                  <a:pt x="14" y="178"/>
                  <a:pt x="14" y="178"/>
                  <a:pt x="14" y="178"/>
                </a:cubicBezTo>
                <a:cubicBezTo>
                  <a:pt x="8" y="166"/>
                  <a:pt x="3" y="152"/>
                  <a:pt x="0" y="138"/>
                </a:cubicBezTo>
                <a:cubicBezTo>
                  <a:pt x="12" y="97"/>
                  <a:pt x="12" y="97"/>
                  <a:pt x="12" y="97"/>
                </a:cubicBezTo>
                <a:cubicBezTo>
                  <a:pt x="13" y="97"/>
                  <a:pt x="13" y="97"/>
                  <a:pt x="13" y="97"/>
                </a:cubicBezTo>
                <a:cubicBezTo>
                  <a:pt x="17" y="85"/>
                  <a:pt x="27" y="76"/>
                  <a:pt x="39" y="76"/>
                </a:cubicBezTo>
                <a:cubicBezTo>
                  <a:pt x="69" y="76"/>
                  <a:pt x="69" y="76"/>
                  <a:pt x="69" y="76"/>
                </a:cubicBezTo>
                <a:cubicBezTo>
                  <a:pt x="99" y="76"/>
                  <a:pt x="99" y="76"/>
                  <a:pt x="99" y="76"/>
                </a:cubicBezTo>
                <a:cubicBezTo>
                  <a:pt x="112" y="76"/>
                  <a:pt x="122" y="85"/>
                  <a:pt x="127" y="97"/>
                </a:cubicBezTo>
                <a:cubicBezTo>
                  <a:pt x="127" y="97"/>
                  <a:pt x="127" y="97"/>
                  <a:pt x="127" y="97"/>
                </a:cubicBezTo>
                <a:cubicBezTo>
                  <a:pt x="158" y="201"/>
                  <a:pt x="158" y="201"/>
                  <a:pt x="158" y="201"/>
                </a:cubicBezTo>
                <a:cubicBezTo>
                  <a:pt x="161" y="208"/>
                  <a:pt x="157" y="215"/>
                  <a:pt x="150" y="217"/>
                </a:cubicBezTo>
                <a:close/>
                <a:moveTo>
                  <a:pt x="157" y="34"/>
                </a:moveTo>
                <a:cubicBezTo>
                  <a:pt x="157" y="17"/>
                  <a:pt x="171" y="4"/>
                  <a:pt x="188" y="4"/>
                </a:cubicBezTo>
                <a:cubicBezTo>
                  <a:pt x="205" y="4"/>
                  <a:pt x="218" y="17"/>
                  <a:pt x="218" y="34"/>
                </a:cubicBezTo>
                <a:cubicBezTo>
                  <a:pt x="218" y="51"/>
                  <a:pt x="205" y="65"/>
                  <a:pt x="188" y="65"/>
                </a:cubicBezTo>
                <a:cubicBezTo>
                  <a:pt x="171" y="65"/>
                  <a:pt x="157" y="51"/>
                  <a:pt x="157" y="34"/>
                </a:cubicBezTo>
                <a:close/>
                <a:moveTo>
                  <a:pt x="28" y="51"/>
                </a:moveTo>
                <a:cubicBezTo>
                  <a:pt x="26" y="43"/>
                  <a:pt x="40" y="47"/>
                  <a:pt x="44" y="22"/>
                </a:cubicBezTo>
                <a:cubicBezTo>
                  <a:pt x="47" y="4"/>
                  <a:pt x="63" y="0"/>
                  <a:pt x="69" y="0"/>
                </a:cubicBezTo>
                <a:cubicBezTo>
                  <a:pt x="76" y="0"/>
                  <a:pt x="91" y="4"/>
                  <a:pt x="94" y="22"/>
                </a:cubicBezTo>
                <a:cubicBezTo>
                  <a:pt x="98" y="47"/>
                  <a:pt x="113" y="43"/>
                  <a:pt x="111" y="51"/>
                </a:cubicBezTo>
                <a:cubicBezTo>
                  <a:pt x="109" y="57"/>
                  <a:pt x="95" y="65"/>
                  <a:pt x="69" y="65"/>
                </a:cubicBezTo>
                <a:cubicBezTo>
                  <a:pt x="43" y="65"/>
                  <a:pt x="30" y="57"/>
                  <a:pt x="28" y="51"/>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5" name="Freeform 16"/>
          <p:cNvSpPr>
            <a:spLocks noEditPoints="1"/>
          </p:cNvSpPr>
          <p:nvPr/>
        </p:nvSpPr>
        <p:spPr bwMode="auto">
          <a:xfrm rot="1509203">
            <a:off x="5332271" y="5443822"/>
            <a:ext cx="415720" cy="286795"/>
          </a:xfrm>
          <a:custGeom>
            <a:avLst/>
            <a:gdLst/>
            <a:ahLst/>
            <a:cxnLst>
              <a:cxn ang="0">
                <a:pos x="57" y="74"/>
              </a:cxn>
              <a:cxn ang="0">
                <a:pos x="82" y="106"/>
              </a:cxn>
              <a:cxn ang="0">
                <a:pos x="49" y="82"/>
              </a:cxn>
              <a:cxn ang="0">
                <a:pos x="49" y="140"/>
              </a:cxn>
              <a:cxn ang="0">
                <a:pos x="49" y="111"/>
              </a:cxn>
              <a:cxn ang="0">
                <a:pos x="87" y="57"/>
              </a:cxn>
              <a:cxn ang="0">
                <a:pos x="24" y="36"/>
              </a:cxn>
              <a:cxn ang="0">
                <a:pos x="90" y="45"/>
              </a:cxn>
              <a:cxn ang="0">
                <a:pos x="88" y="57"/>
              </a:cxn>
              <a:cxn ang="0">
                <a:pos x="215" y="112"/>
              </a:cxn>
              <a:cxn ang="0">
                <a:pos x="209" y="111"/>
              </a:cxn>
              <a:cxn ang="0">
                <a:pos x="185" y="122"/>
              </a:cxn>
              <a:cxn ang="0">
                <a:pos x="157" y="114"/>
              </a:cxn>
              <a:cxn ang="0">
                <a:pos x="129" y="159"/>
              </a:cxn>
              <a:cxn ang="0">
                <a:pos x="123" y="150"/>
              </a:cxn>
              <a:cxn ang="0">
                <a:pos x="157" y="100"/>
              </a:cxn>
              <a:cxn ang="0">
                <a:pos x="194" y="95"/>
              </a:cxn>
              <a:cxn ang="0">
                <a:pos x="186" y="83"/>
              </a:cxn>
              <a:cxn ang="0">
                <a:pos x="190" y="80"/>
              </a:cxn>
              <a:cxn ang="0">
                <a:pos x="218" y="85"/>
              </a:cxn>
              <a:cxn ang="0">
                <a:pos x="128" y="58"/>
              </a:cxn>
              <a:cxn ang="0">
                <a:pos x="176" y="53"/>
              </a:cxn>
              <a:cxn ang="0">
                <a:pos x="131" y="70"/>
              </a:cxn>
              <a:cxn ang="0">
                <a:pos x="123" y="65"/>
              </a:cxn>
              <a:cxn ang="0">
                <a:pos x="128" y="35"/>
              </a:cxn>
              <a:cxn ang="0">
                <a:pos x="217" y="21"/>
              </a:cxn>
              <a:cxn ang="0">
                <a:pos x="131" y="47"/>
              </a:cxn>
              <a:cxn ang="0">
                <a:pos x="123" y="42"/>
              </a:cxn>
              <a:cxn ang="0">
                <a:pos x="109" y="166"/>
              </a:cxn>
              <a:cxn ang="0">
                <a:pos x="13" y="14"/>
              </a:cxn>
              <a:cxn ang="0">
                <a:pos x="109" y="166"/>
              </a:cxn>
              <a:cxn ang="0">
                <a:pos x="223" y="0"/>
              </a:cxn>
              <a:cxn ang="0">
                <a:pos x="8" y="0"/>
              </a:cxn>
              <a:cxn ang="0">
                <a:pos x="0" y="6"/>
              </a:cxn>
              <a:cxn ang="0">
                <a:pos x="5" y="156"/>
              </a:cxn>
              <a:cxn ang="0">
                <a:pos x="115" y="181"/>
              </a:cxn>
              <a:cxn ang="0">
                <a:pos x="226" y="156"/>
              </a:cxn>
              <a:cxn ang="0">
                <a:pos x="231" y="6"/>
              </a:cxn>
            </a:cxnLst>
            <a:rect l="0" t="0" r="r" b="b"/>
            <a:pathLst>
              <a:path w="231" h="181">
                <a:moveTo>
                  <a:pt x="82" y="106"/>
                </a:moveTo>
                <a:cubicBezTo>
                  <a:pt x="82" y="90"/>
                  <a:pt x="71" y="76"/>
                  <a:pt x="57" y="74"/>
                </a:cubicBezTo>
                <a:cubicBezTo>
                  <a:pt x="57" y="103"/>
                  <a:pt x="57" y="103"/>
                  <a:pt x="57" y="103"/>
                </a:cubicBezTo>
                <a:lnTo>
                  <a:pt x="82" y="106"/>
                </a:lnTo>
                <a:close/>
                <a:moveTo>
                  <a:pt x="49" y="111"/>
                </a:moveTo>
                <a:cubicBezTo>
                  <a:pt x="49" y="82"/>
                  <a:pt x="49" y="82"/>
                  <a:pt x="49" y="82"/>
                </a:cubicBezTo>
                <a:cubicBezTo>
                  <a:pt x="35" y="80"/>
                  <a:pt x="24" y="92"/>
                  <a:pt x="24" y="108"/>
                </a:cubicBezTo>
                <a:cubicBezTo>
                  <a:pt x="24" y="124"/>
                  <a:pt x="35" y="139"/>
                  <a:pt x="49" y="140"/>
                </a:cubicBezTo>
                <a:cubicBezTo>
                  <a:pt x="63" y="142"/>
                  <a:pt x="74" y="130"/>
                  <a:pt x="74" y="114"/>
                </a:cubicBezTo>
                <a:lnTo>
                  <a:pt x="49" y="111"/>
                </a:lnTo>
                <a:close/>
                <a:moveTo>
                  <a:pt x="88" y="57"/>
                </a:moveTo>
                <a:cubicBezTo>
                  <a:pt x="87" y="57"/>
                  <a:pt x="87" y="57"/>
                  <a:pt x="87" y="57"/>
                </a:cubicBezTo>
                <a:cubicBezTo>
                  <a:pt x="29" y="44"/>
                  <a:pt x="29" y="44"/>
                  <a:pt x="29" y="44"/>
                </a:cubicBezTo>
                <a:cubicBezTo>
                  <a:pt x="26" y="43"/>
                  <a:pt x="23" y="39"/>
                  <a:pt x="24" y="36"/>
                </a:cubicBezTo>
                <a:cubicBezTo>
                  <a:pt x="25" y="32"/>
                  <a:pt x="28" y="30"/>
                  <a:pt x="32" y="31"/>
                </a:cubicBezTo>
                <a:cubicBezTo>
                  <a:pt x="90" y="45"/>
                  <a:pt x="90" y="45"/>
                  <a:pt x="90" y="45"/>
                </a:cubicBezTo>
                <a:cubicBezTo>
                  <a:pt x="93" y="45"/>
                  <a:pt x="95" y="49"/>
                  <a:pt x="94" y="52"/>
                </a:cubicBezTo>
                <a:cubicBezTo>
                  <a:pt x="94" y="55"/>
                  <a:pt x="91" y="57"/>
                  <a:pt x="88" y="57"/>
                </a:cubicBezTo>
                <a:close/>
                <a:moveTo>
                  <a:pt x="218" y="108"/>
                </a:moveTo>
                <a:cubicBezTo>
                  <a:pt x="218" y="110"/>
                  <a:pt x="217" y="111"/>
                  <a:pt x="215" y="112"/>
                </a:cubicBezTo>
                <a:cubicBezTo>
                  <a:pt x="214" y="113"/>
                  <a:pt x="214" y="113"/>
                  <a:pt x="213" y="113"/>
                </a:cubicBezTo>
                <a:cubicBezTo>
                  <a:pt x="212" y="113"/>
                  <a:pt x="210" y="112"/>
                  <a:pt x="209" y="111"/>
                </a:cubicBezTo>
                <a:cubicBezTo>
                  <a:pt x="203" y="105"/>
                  <a:pt x="203" y="105"/>
                  <a:pt x="203" y="105"/>
                </a:cubicBezTo>
                <a:cubicBezTo>
                  <a:pt x="185" y="122"/>
                  <a:pt x="185" y="122"/>
                  <a:pt x="185" y="122"/>
                </a:cubicBezTo>
                <a:cubicBezTo>
                  <a:pt x="183" y="124"/>
                  <a:pt x="180" y="125"/>
                  <a:pt x="178" y="124"/>
                </a:cubicBezTo>
                <a:cubicBezTo>
                  <a:pt x="157" y="114"/>
                  <a:pt x="157" y="114"/>
                  <a:pt x="157" y="114"/>
                </a:cubicBezTo>
                <a:cubicBezTo>
                  <a:pt x="134" y="156"/>
                  <a:pt x="134" y="156"/>
                  <a:pt x="134" y="156"/>
                </a:cubicBezTo>
                <a:cubicBezTo>
                  <a:pt x="133" y="158"/>
                  <a:pt x="131" y="159"/>
                  <a:pt x="129" y="159"/>
                </a:cubicBezTo>
                <a:cubicBezTo>
                  <a:pt x="128" y="159"/>
                  <a:pt x="127" y="159"/>
                  <a:pt x="126" y="159"/>
                </a:cubicBezTo>
                <a:cubicBezTo>
                  <a:pt x="123" y="157"/>
                  <a:pt x="122" y="153"/>
                  <a:pt x="123" y="150"/>
                </a:cubicBezTo>
                <a:cubicBezTo>
                  <a:pt x="149" y="103"/>
                  <a:pt x="149" y="103"/>
                  <a:pt x="149" y="103"/>
                </a:cubicBezTo>
                <a:cubicBezTo>
                  <a:pt x="151" y="100"/>
                  <a:pt x="154" y="98"/>
                  <a:pt x="157" y="100"/>
                </a:cubicBezTo>
                <a:cubicBezTo>
                  <a:pt x="179" y="110"/>
                  <a:pt x="179" y="110"/>
                  <a:pt x="179" y="110"/>
                </a:cubicBezTo>
                <a:cubicBezTo>
                  <a:pt x="194" y="95"/>
                  <a:pt x="194" y="95"/>
                  <a:pt x="194" y="95"/>
                </a:cubicBezTo>
                <a:cubicBezTo>
                  <a:pt x="187" y="89"/>
                  <a:pt x="187" y="89"/>
                  <a:pt x="187" y="89"/>
                </a:cubicBezTo>
                <a:cubicBezTo>
                  <a:pt x="185" y="87"/>
                  <a:pt x="185" y="85"/>
                  <a:pt x="186" y="83"/>
                </a:cubicBezTo>
                <a:cubicBezTo>
                  <a:pt x="187" y="81"/>
                  <a:pt x="188" y="80"/>
                  <a:pt x="190" y="80"/>
                </a:cubicBezTo>
                <a:cubicBezTo>
                  <a:pt x="190" y="80"/>
                  <a:pt x="190" y="80"/>
                  <a:pt x="190" y="80"/>
                </a:cubicBezTo>
                <a:cubicBezTo>
                  <a:pt x="213" y="80"/>
                  <a:pt x="213" y="80"/>
                  <a:pt x="213" y="80"/>
                </a:cubicBezTo>
                <a:cubicBezTo>
                  <a:pt x="216" y="80"/>
                  <a:pt x="218" y="82"/>
                  <a:pt x="218" y="85"/>
                </a:cubicBezTo>
                <a:lnTo>
                  <a:pt x="218" y="108"/>
                </a:lnTo>
                <a:close/>
                <a:moveTo>
                  <a:pt x="128" y="58"/>
                </a:moveTo>
                <a:cubicBezTo>
                  <a:pt x="168" y="48"/>
                  <a:pt x="168" y="48"/>
                  <a:pt x="168" y="48"/>
                </a:cubicBezTo>
                <a:cubicBezTo>
                  <a:pt x="172" y="47"/>
                  <a:pt x="175" y="50"/>
                  <a:pt x="176" y="53"/>
                </a:cubicBezTo>
                <a:cubicBezTo>
                  <a:pt x="177" y="57"/>
                  <a:pt x="175" y="60"/>
                  <a:pt x="171" y="61"/>
                </a:cubicBezTo>
                <a:cubicBezTo>
                  <a:pt x="131" y="70"/>
                  <a:pt x="131" y="70"/>
                  <a:pt x="131" y="70"/>
                </a:cubicBezTo>
                <a:cubicBezTo>
                  <a:pt x="130" y="70"/>
                  <a:pt x="129" y="70"/>
                  <a:pt x="129" y="70"/>
                </a:cubicBezTo>
                <a:cubicBezTo>
                  <a:pt x="126" y="70"/>
                  <a:pt x="124" y="68"/>
                  <a:pt x="123" y="65"/>
                </a:cubicBezTo>
                <a:cubicBezTo>
                  <a:pt x="122" y="62"/>
                  <a:pt x="124" y="58"/>
                  <a:pt x="128" y="58"/>
                </a:cubicBezTo>
                <a:close/>
                <a:moveTo>
                  <a:pt x="128" y="35"/>
                </a:moveTo>
                <a:cubicBezTo>
                  <a:pt x="209" y="16"/>
                  <a:pt x="209" y="16"/>
                  <a:pt x="209" y="16"/>
                </a:cubicBezTo>
                <a:cubicBezTo>
                  <a:pt x="212" y="15"/>
                  <a:pt x="216" y="17"/>
                  <a:pt x="217" y="21"/>
                </a:cubicBezTo>
                <a:cubicBezTo>
                  <a:pt x="217" y="24"/>
                  <a:pt x="215" y="28"/>
                  <a:pt x="212" y="29"/>
                </a:cubicBezTo>
                <a:cubicBezTo>
                  <a:pt x="131" y="47"/>
                  <a:pt x="131" y="47"/>
                  <a:pt x="131" y="47"/>
                </a:cubicBezTo>
                <a:cubicBezTo>
                  <a:pt x="130" y="47"/>
                  <a:pt x="129" y="47"/>
                  <a:pt x="129" y="47"/>
                </a:cubicBezTo>
                <a:cubicBezTo>
                  <a:pt x="126" y="47"/>
                  <a:pt x="124" y="45"/>
                  <a:pt x="123" y="42"/>
                </a:cubicBezTo>
                <a:cubicBezTo>
                  <a:pt x="122" y="39"/>
                  <a:pt x="124" y="36"/>
                  <a:pt x="128" y="35"/>
                </a:cubicBezTo>
                <a:close/>
                <a:moveTo>
                  <a:pt x="109" y="166"/>
                </a:moveTo>
                <a:cubicBezTo>
                  <a:pt x="13" y="144"/>
                  <a:pt x="13" y="144"/>
                  <a:pt x="13" y="144"/>
                </a:cubicBezTo>
                <a:cubicBezTo>
                  <a:pt x="13" y="14"/>
                  <a:pt x="13" y="14"/>
                  <a:pt x="13" y="14"/>
                </a:cubicBezTo>
                <a:cubicBezTo>
                  <a:pt x="109" y="37"/>
                  <a:pt x="109" y="37"/>
                  <a:pt x="109" y="37"/>
                </a:cubicBezTo>
                <a:lnTo>
                  <a:pt x="109" y="166"/>
                </a:lnTo>
                <a:close/>
                <a:moveTo>
                  <a:pt x="228" y="1"/>
                </a:moveTo>
                <a:cubicBezTo>
                  <a:pt x="227" y="0"/>
                  <a:pt x="225" y="0"/>
                  <a:pt x="223" y="0"/>
                </a:cubicBezTo>
                <a:cubicBezTo>
                  <a:pt x="115" y="25"/>
                  <a:pt x="115" y="25"/>
                  <a:pt x="115" y="25"/>
                </a:cubicBezTo>
                <a:cubicBezTo>
                  <a:pt x="8" y="0"/>
                  <a:pt x="8" y="0"/>
                  <a:pt x="8" y="0"/>
                </a:cubicBezTo>
                <a:cubicBezTo>
                  <a:pt x="6" y="0"/>
                  <a:pt x="4" y="0"/>
                  <a:pt x="2" y="1"/>
                </a:cubicBezTo>
                <a:cubicBezTo>
                  <a:pt x="1" y="2"/>
                  <a:pt x="0" y="4"/>
                  <a:pt x="0" y="6"/>
                </a:cubicBezTo>
                <a:cubicBezTo>
                  <a:pt x="0" y="149"/>
                  <a:pt x="0" y="149"/>
                  <a:pt x="0" y="149"/>
                </a:cubicBezTo>
                <a:cubicBezTo>
                  <a:pt x="0" y="152"/>
                  <a:pt x="2" y="155"/>
                  <a:pt x="5" y="156"/>
                </a:cubicBezTo>
                <a:cubicBezTo>
                  <a:pt x="114" y="181"/>
                  <a:pt x="114" y="181"/>
                  <a:pt x="114" y="181"/>
                </a:cubicBezTo>
                <a:cubicBezTo>
                  <a:pt x="114" y="181"/>
                  <a:pt x="115" y="181"/>
                  <a:pt x="115" y="181"/>
                </a:cubicBezTo>
                <a:cubicBezTo>
                  <a:pt x="116" y="181"/>
                  <a:pt x="116" y="181"/>
                  <a:pt x="117" y="181"/>
                </a:cubicBezTo>
                <a:cubicBezTo>
                  <a:pt x="226" y="156"/>
                  <a:pt x="226" y="156"/>
                  <a:pt x="226" y="156"/>
                </a:cubicBezTo>
                <a:cubicBezTo>
                  <a:pt x="229" y="155"/>
                  <a:pt x="231" y="152"/>
                  <a:pt x="231" y="149"/>
                </a:cubicBezTo>
                <a:cubicBezTo>
                  <a:pt x="231" y="6"/>
                  <a:pt x="231" y="6"/>
                  <a:pt x="231" y="6"/>
                </a:cubicBezTo>
                <a:cubicBezTo>
                  <a:pt x="231" y="4"/>
                  <a:pt x="230" y="2"/>
                  <a:pt x="228" y="1"/>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6" name="Freeform 35"/>
          <p:cNvSpPr>
            <a:spLocks noEditPoints="1"/>
          </p:cNvSpPr>
          <p:nvPr/>
        </p:nvSpPr>
        <p:spPr bwMode="auto">
          <a:xfrm rot="20098092">
            <a:off x="7162252" y="5439191"/>
            <a:ext cx="295859" cy="287531"/>
          </a:xfrm>
          <a:custGeom>
            <a:avLst/>
            <a:gdLst/>
            <a:ahLst/>
            <a:cxnLst>
              <a:cxn ang="0">
                <a:pos x="206" y="151"/>
              </a:cxn>
              <a:cxn ang="0">
                <a:pos x="200" y="60"/>
              </a:cxn>
              <a:cxn ang="0">
                <a:pos x="179" y="67"/>
              </a:cxn>
              <a:cxn ang="0">
                <a:pos x="185" y="157"/>
              </a:cxn>
              <a:cxn ang="0">
                <a:pos x="147" y="157"/>
              </a:cxn>
              <a:cxn ang="0">
                <a:pos x="153" y="67"/>
              </a:cxn>
              <a:cxn ang="0">
                <a:pos x="133" y="60"/>
              </a:cxn>
              <a:cxn ang="0">
                <a:pos x="126" y="151"/>
              </a:cxn>
              <a:cxn ang="0">
                <a:pos x="147" y="157"/>
              </a:cxn>
              <a:cxn ang="0">
                <a:pos x="6" y="189"/>
              </a:cxn>
              <a:cxn ang="0">
                <a:pos x="6" y="202"/>
              </a:cxn>
              <a:cxn ang="0">
                <a:pos x="227" y="195"/>
              </a:cxn>
              <a:cxn ang="0">
                <a:pos x="114" y="15"/>
              </a:cxn>
              <a:cxn ang="0">
                <a:pos x="114" y="38"/>
              </a:cxn>
              <a:cxn ang="0">
                <a:pos x="114" y="15"/>
              </a:cxn>
              <a:cxn ang="0">
                <a:pos x="114" y="51"/>
              </a:cxn>
              <a:cxn ang="0">
                <a:pos x="217" y="51"/>
              </a:cxn>
              <a:cxn ang="0">
                <a:pos x="224" y="44"/>
              </a:cxn>
              <a:cxn ang="0">
                <a:pos x="116" y="0"/>
              </a:cxn>
              <a:cxn ang="0">
                <a:pos x="115" y="0"/>
              </a:cxn>
              <a:cxn ang="0">
                <a:pos x="114" y="0"/>
              </a:cxn>
              <a:cxn ang="0">
                <a:pos x="112" y="0"/>
              </a:cxn>
              <a:cxn ang="0">
                <a:pos x="111" y="0"/>
              </a:cxn>
              <a:cxn ang="0">
                <a:pos x="8" y="39"/>
              </a:cxn>
              <a:cxn ang="0">
                <a:pos x="10" y="51"/>
              </a:cxn>
              <a:cxn ang="0">
                <a:pos x="101" y="151"/>
              </a:cxn>
              <a:cxn ang="0">
                <a:pos x="94" y="60"/>
              </a:cxn>
              <a:cxn ang="0">
                <a:pos x="74" y="67"/>
              </a:cxn>
              <a:cxn ang="0">
                <a:pos x="80" y="157"/>
              </a:cxn>
              <a:cxn ang="0">
                <a:pos x="19" y="173"/>
              </a:cxn>
              <a:cxn ang="0">
                <a:pos x="202" y="180"/>
              </a:cxn>
              <a:cxn ang="0">
                <a:pos x="202" y="167"/>
              </a:cxn>
              <a:cxn ang="0">
                <a:pos x="19" y="173"/>
              </a:cxn>
              <a:cxn ang="0">
                <a:pos x="48" y="151"/>
              </a:cxn>
              <a:cxn ang="0">
                <a:pos x="42" y="60"/>
              </a:cxn>
              <a:cxn ang="0">
                <a:pos x="21" y="67"/>
              </a:cxn>
              <a:cxn ang="0">
                <a:pos x="27" y="157"/>
              </a:cxn>
            </a:cxnLst>
            <a:rect l="0" t="0" r="r" b="b"/>
            <a:pathLst>
              <a:path w="227" h="202">
                <a:moveTo>
                  <a:pt x="200" y="157"/>
                </a:moveTo>
                <a:cubicBezTo>
                  <a:pt x="203" y="157"/>
                  <a:pt x="206" y="155"/>
                  <a:pt x="206" y="151"/>
                </a:cubicBezTo>
                <a:cubicBezTo>
                  <a:pt x="206" y="67"/>
                  <a:pt x="206" y="67"/>
                  <a:pt x="206" y="67"/>
                </a:cubicBezTo>
                <a:cubicBezTo>
                  <a:pt x="206" y="63"/>
                  <a:pt x="203" y="60"/>
                  <a:pt x="200" y="60"/>
                </a:cubicBezTo>
                <a:cubicBezTo>
                  <a:pt x="185" y="60"/>
                  <a:pt x="185" y="60"/>
                  <a:pt x="185" y="60"/>
                </a:cubicBezTo>
                <a:cubicBezTo>
                  <a:pt x="182" y="60"/>
                  <a:pt x="179" y="63"/>
                  <a:pt x="179" y="67"/>
                </a:cubicBezTo>
                <a:cubicBezTo>
                  <a:pt x="179" y="151"/>
                  <a:pt x="179" y="151"/>
                  <a:pt x="179" y="151"/>
                </a:cubicBezTo>
                <a:cubicBezTo>
                  <a:pt x="179" y="155"/>
                  <a:pt x="182" y="157"/>
                  <a:pt x="185" y="157"/>
                </a:cubicBezTo>
                <a:lnTo>
                  <a:pt x="200" y="157"/>
                </a:lnTo>
                <a:close/>
                <a:moveTo>
                  <a:pt x="147" y="157"/>
                </a:moveTo>
                <a:cubicBezTo>
                  <a:pt x="151" y="157"/>
                  <a:pt x="153" y="155"/>
                  <a:pt x="153" y="151"/>
                </a:cubicBezTo>
                <a:cubicBezTo>
                  <a:pt x="153" y="67"/>
                  <a:pt x="153" y="67"/>
                  <a:pt x="153" y="67"/>
                </a:cubicBezTo>
                <a:cubicBezTo>
                  <a:pt x="153" y="63"/>
                  <a:pt x="151" y="60"/>
                  <a:pt x="147" y="60"/>
                </a:cubicBezTo>
                <a:cubicBezTo>
                  <a:pt x="133" y="60"/>
                  <a:pt x="133" y="60"/>
                  <a:pt x="133" y="60"/>
                </a:cubicBezTo>
                <a:cubicBezTo>
                  <a:pt x="129" y="60"/>
                  <a:pt x="126" y="63"/>
                  <a:pt x="126" y="67"/>
                </a:cubicBezTo>
                <a:cubicBezTo>
                  <a:pt x="126" y="151"/>
                  <a:pt x="126" y="151"/>
                  <a:pt x="126" y="151"/>
                </a:cubicBezTo>
                <a:cubicBezTo>
                  <a:pt x="126" y="155"/>
                  <a:pt x="129" y="157"/>
                  <a:pt x="133" y="157"/>
                </a:cubicBezTo>
                <a:lnTo>
                  <a:pt x="147" y="157"/>
                </a:lnTo>
                <a:close/>
                <a:moveTo>
                  <a:pt x="221" y="189"/>
                </a:moveTo>
                <a:cubicBezTo>
                  <a:pt x="6" y="189"/>
                  <a:pt x="6" y="189"/>
                  <a:pt x="6" y="189"/>
                </a:cubicBezTo>
                <a:cubicBezTo>
                  <a:pt x="2" y="189"/>
                  <a:pt x="0" y="192"/>
                  <a:pt x="0" y="195"/>
                </a:cubicBezTo>
                <a:cubicBezTo>
                  <a:pt x="0" y="199"/>
                  <a:pt x="2" y="202"/>
                  <a:pt x="6" y="202"/>
                </a:cubicBezTo>
                <a:cubicBezTo>
                  <a:pt x="221" y="202"/>
                  <a:pt x="221" y="202"/>
                  <a:pt x="221" y="202"/>
                </a:cubicBezTo>
                <a:cubicBezTo>
                  <a:pt x="225" y="202"/>
                  <a:pt x="227" y="199"/>
                  <a:pt x="227" y="195"/>
                </a:cubicBezTo>
                <a:cubicBezTo>
                  <a:pt x="227" y="192"/>
                  <a:pt x="225" y="189"/>
                  <a:pt x="221" y="189"/>
                </a:cubicBezTo>
                <a:close/>
                <a:moveTo>
                  <a:pt x="114" y="15"/>
                </a:moveTo>
                <a:cubicBezTo>
                  <a:pt x="120" y="15"/>
                  <a:pt x="125" y="20"/>
                  <a:pt x="125" y="27"/>
                </a:cubicBezTo>
                <a:cubicBezTo>
                  <a:pt x="125" y="33"/>
                  <a:pt x="120" y="38"/>
                  <a:pt x="114" y="38"/>
                </a:cubicBezTo>
                <a:cubicBezTo>
                  <a:pt x="107" y="38"/>
                  <a:pt x="102" y="33"/>
                  <a:pt x="102" y="27"/>
                </a:cubicBezTo>
                <a:cubicBezTo>
                  <a:pt x="102" y="20"/>
                  <a:pt x="107" y="15"/>
                  <a:pt x="114" y="15"/>
                </a:cubicBezTo>
                <a:close/>
                <a:moveTo>
                  <a:pt x="10" y="51"/>
                </a:moveTo>
                <a:cubicBezTo>
                  <a:pt x="114" y="51"/>
                  <a:pt x="114" y="51"/>
                  <a:pt x="114" y="51"/>
                </a:cubicBezTo>
                <a:cubicBezTo>
                  <a:pt x="114" y="51"/>
                  <a:pt x="114" y="51"/>
                  <a:pt x="114" y="51"/>
                </a:cubicBezTo>
                <a:cubicBezTo>
                  <a:pt x="217" y="51"/>
                  <a:pt x="217" y="51"/>
                  <a:pt x="217" y="51"/>
                </a:cubicBezTo>
                <a:cubicBezTo>
                  <a:pt x="217" y="51"/>
                  <a:pt x="217" y="51"/>
                  <a:pt x="217" y="51"/>
                </a:cubicBezTo>
                <a:cubicBezTo>
                  <a:pt x="221" y="51"/>
                  <a:pt x="224" y="48"/>
                  <a:pt x="224" y="44"/>
                </a:cubicBezTo>
                <a:cubicBezTo>
                  <a:pt x="224" y="42"/>
                  <a:pt x="222" y="39"/>
                  <a:pt x="219" y="38"/>
                </a:cubicBezTo>
                <a:cubicBezTo>
                  <a:pt x="116" y="0"/>
                  <a:pt x="116" y="0"/>
                  <a:pt x="116" y="0"/>
                </a:cubicBezTo>
                <a:cubicBezTo>
                  <a:pt x="116" y="0"/>
                  <a:pt x="116" y="0"/>
                  <a:pt x="116" y="0"/>
                </a:cubicBezTo>
                <a:cubicBezTo>
                  <a:pt x="116" y="0"/>
                  <a:pt x="115" y="0"/>
                  <a:pt x="115" y="0"/>
                </a:cubicBezTo>
                <a:cubicBezTo>
                  <a:pt x="115" y="0"/>
                  <a:pt x="115" y="0"/>
                  <a:pt x="114" y="0"/>
                </a:cubicBezTo>
                <a:cubicBezTo>
                  <a:pt x="114" y="0"/>
                  <a:pt x="114" y="0"/>
                  <a:pt x="114" y="0"/>
                </a:cubicBezTo>
                <a:cubicBezTo>
                  <a:pt x="113" y="0"/>
                  <a:pt x="113" y="0"/>
                  <a:pt x="113" y="0"/>
                </a:cubicBezTo>
                <a:cubicBezTo>
                  <a:pt x="112" y="0"/>
                  <a:pt x="112" y="0"/>
                  <a:pt x="112" y="0"/>
                </a:cubicBezTo>
                <a:cubicBezTo>
                  <a:pt x="112" y="0"/>
                  <a:pt x="111" y="0"/>
                  <a:pt x="111" y="0"/>
                </a:cubicBezTo>
                <a:cubicBezTo>
                  <a:pt x="111" y="0"/>
                  <a:pt x="111" y="0"/>
                  <a:pt x="111" y="0"/>
                </a:cubicBezTo>
                <a:cubicBezTo>
                  <a:pt x="111" y="0"/>
                  <a:pt x="111" y="0"/>
                  <a:pt x="111" y="0"/>
                </a:cubicBezTo>
                <a:cubicBezTo>
                  <a:pt x="8" y="39"/>
                  <a:pt x="8" y="39"/>
                  <a:pt x="8" y="39"/>
                </a:cubicBezTo>
                <a:cubicBezTo>
                  <a:pt x="5" y="40"/>
                  <a:pt x="3" y="43"/>
                  <a:pt x="3" y="46"/>
                </a:cubicBezTo>
                <a:cubicBezTo>
                  <a:pt x="4" y="49"/>
                  <a:pt x="7" y="51"/>
                  <a:pt x="10" y="51"/>
                </a:cubicBezTo>
                <a:close/>
                <a:moveTo>
                  <a:pt x="94" y="157"/>
                </a:moveTo>
                <a:cubicBezTo>
                  <a:pt x="98" y="157"/>
                  <a:pt x="101" y="155"/>
                  <a:pt x="101" y="151"/>
                </a:cubicBezTo>
                <a:cubicBezTo>
                  <a:pt x="101" y="67"/>
                  <a:pt x="101" y="67"/>
                  <a:pt x="101" y="67"/>
                </a:cubicBezTo>
                <a:cubicBezTo>
                  <a:pt x="101" y="63"/>
                  <a:pt x="98" y="60"/>
                  <a:pt x="94" y="60"/>
                </a:cubicBezTo>
                <a:cubicBezTo>
                  <a:pt x="80" y="60"/>
                  <a:pt x="80" y="60"/>
                  <a:pt x="80" y="60"/>
                </a:cubicBezTo>
                <a:cubicBezTo>
                  <a:pt x="77" y="60"/>
                  <a:pt x="74" y="63"/>
                  <a:pt x="74" y="67"/>
                </a:cubicBezTo>
                <a:cubicBezTo>
                  <a:pt x="74" y="151"/>
                  <a:pt x="74" y="151"/>
                  <a:pt x="74" y="151"/>
                </a:cubicBezTo>
                <a:cubicBezTo>
                  <a:pt x="74" y="155"/>
                  <a:pt x="77" y="157"/>
                  <a:pt x="80" y="157"/>
                </a:cubicBezTo>
                <a:lnTo>
                  <a:pt x="94" y="157"/>
                </a:lnTo>
                <a:close/>
                <a:moveTo>
                  <a:pt x="19" y="173"/>
                </a:moveTo>
                <a:cubicBezTo>
                  <a:pt x="19" y="177"/>
                  <a:pt x="22" y="180"/>
                  <a:pt x="25" y="180"/>
                </a:cubicBezTo>
                <a:cubicBezTo>
                  <a:pt x="202" y="180"/>
                  <a:pt x="202" y="180"/>
                  <a:pt x="202" y="180"/>
                </a:cubicBezTo>
                <a:cubicBezTo>
                  <a:pt x="205" y="180"/>
                  <a:pt x="208" y="177"/>
                  <a:pt x="208" y="173"/>
                </a:cubicBezTo>
                <a:cubicBezTo>
                  <a:pt x="208" y="169"/>
                  <a:pt x="205" y="167"/>
                  <a:pt x="202" y="167"/>
                </a:cubicBezTo>
                <a:cubicBezTo>
                  <a:pt x="25" y="167"/>
                  <a:pt x="25" y="167"/>
                  <a:pt x="25" y="167"/>
                </a:cubicBezTo>
                <a:cubicBezTo>
                  <a:pt x="22" y="167"/>
                  <a:pt x="19" y="169"/>
                  <a:pt x="19" y="173"/>
                </a:cubicBezTo>
                <a:close/>
                <a:moveTo>
                  <a:pt x="42" y="157"/>
                </a:moveTo>
                <a:cubicBezTo>
                  <a:pt x="45" y="157"/>
                  <a:pt x="48" y="155"/>
                  <a:pt x="48" y="151"/>
                </a:cubicBezTo>
                <a:cubicBezTo>
                  <a:pt x="48" y="67"/>
                  <a:pt x="48" y="67"/>
                  <a:pt x="48" y="67"/>
                </a:cubicBezTo>
                <a:cubicBezTo>
                  <a:pt x="48" y="63"/>
                  <a:pt x="45" y="60"/>
                  <a:pt x="42" y="60"/>
                </a:cubicBezTo>
                <a:cubicBezTo>
                  <a:pt x="27" y="60"/>
                  <a:pt x="27" y="60"/>
                  <a:pt x="27" y="60"/>
                </a:cubicBezTo>
                <a:cubicBezTo>
                  <a:pt x="24" y="60"/>
                  <a:pt x="21" y="63"/>
                  <a:pt x="21" y="67"/>
                </a:cubicBezTo>
                <a:cubicBezTo>
                  <a:pt x="21" y="151"/>
                  <a:pt x="21" y="151"/>
                  <a:pt x="21" y="151"/>
                </a:cubicBezTo>
                <a:cubicBezTo>
                  <a:pt x="21" y="155"/>
                  <a:pt x="24" y="157"/>
                  <a:pt x="27" y="157"/>
                </a:cubicBezTo>
                <a:lnTo>
                  <a:pt x="42" y="157"/>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7" name="Freeform 52"/>
          <p:cNvSpPr>
            <a:spLocks noEditPoints="1"/>
          </p:cNvSpPr>
          <p:nvPr/>
        </p:nvSpPr>
        <p:spPr bwMode="auto">
          <a:xfrm rot="17191569">
            <a:off x="8206268" y="4011414"/>
            <a:ext cx="353949" cy="296932"/>
          </a:xfrm>
          <a:custGeom>
            <a:avLst/>
            <a:gdLst/>
            <a:ahLst/>
            <a:cxnLst>
              <a:cxn ang="0">
                <a:pos x="41" y="31"/>
              </a:cxn>
              <a:cxn ang="0">
                <a:pos x="45" y="35"/>
              </a:cxn>
              <a:cxn ang="0">
                <a:pos x="46" y="33"/>
              </a:cxn>
              <a:cxn ang="0">
                <a:pos x="41" y="31"/>
              </a:cxn>
              <a:cxn ang="0">
                <a:pos x="39" y="31"/>
              </a:cxn>
              <a:cxn ang="0">
                <a:pos x="39" y="35"/>
              </a:cxn>
              <a:cxn ang="0">
                <a:pos x="41" y="35"/>
              </a:cxn>
              <a:cxn ang="0">
                <a:pos x="41" y="31"/>
              </a:cxn>
              <a:cxn ang="0">
                <a:pos x="28" y="22"/>
              </a:cxn>
              <a:cxn ang="0">
                <a:pos x="25" y="21"/>
              </a:cxn>
              <a:cxn ang="0">
                <a:pos x="24" y="32"/>
              </a:cxn>
              <a:cxn ang="0">
                <a:pos x="26" y="31"/>
              </a:cxn>
              <a:cxn ang="0">
                <a:pos x="40" y="25"/>
              </a:cxn>
              <a:cxn ang="0">
                <a:pos x="33" y="22"/>
              </a:cxn>
              <a:cxn ang="0">
                <a:pos x="29" y="23"/>
              </a:cxn>
              <a:cxn ang="0">
                <a:pos x="27" y="31"/>
              </a:cxn>
              <a:cxn ang="0">
                <a:pos x="35" y="40"/>
              </a:cxn>
              <a:cxn ang="0">
                <a:pos x="37" y="40"/>
              </a:cxn>
              <a:cxn ang="0">
                <a:pos x="36" y="36"/>
              </a:cxn>
              <a:cxn ang="0">
                <a:pos x="39" y="29"/>
              </a:cxn>
              <a:cxn ang="0">
                <a:pos x="49" y="32"/>
              </a:cxn>
              <a:cxn ang="0">
                <a:pos x="51" y="31"/>
              </a:cxn>
              <a:cxn ang="0">
                <a:pos x="21" y="31"/>
              </a:cxn>
              <a:cxn ang="0">
                <a:pos x="1" y="29"/>
              </a:cxn>
              <a:cxn ang="0">
                <a:pos x="23" y="21"/>
              </a:cxn>
              <a:cxn ang="0">
                <a:pos x="21" y="31"/>
              </a:cxn>
              <a:cxn ang="0">
                <a:pos x="33" y="15"/>
              </a:cxn>
              <a:cxn ang="0">
                <a:pos x="20" y="15"/>
              </a:cxn>
              <a:cxn ang="0">
                <a:pos x="22" y="17"/>
              </a:cxn>
              <a:cxn ang="0">
                <a:pos x="31" y="17"/>
              </a:cxn>
              <a:cxn ang="0">
                <a:pos x="33" y="17"/>
              </a:cxn>
              <a:cxn ang="0">
                <a:pos x="38" y="11"/>
              </a:cxn>
              <a:cxn ang="0">
                <a:pos x="15" y="11"/>
              </a:cxn>
              <a:cxn ang="0">
                <a:pos x="17" y="12"/>
              </a:cxn>
              <a:cxn ang="0">
                <a:pos x="36" y="12"/>
              </a:cxn>
              <a:cxn ang="0">
                <a:pos x="38" y="12"/>
              </a:cxn>
              <a:cxn ang="0">
                <a:pos x="40" y="8"/>
              </a:cxn>
              <a:cxn ang="0">
                <a:pos x="13" y="8"/>
              </a:cxn>
              <a:cxn ang="0">
                <a:pos x="11" y="6"/>
              </a:cxn>
              <a:cxn ang="0">
                <a:pos x="42" y="6"/>
              </a:cxn>
              <a:cxn ang="0">
                <a:pos x="41" y="8"/>
              </a:cxn>
            </a:cxnLst>
            <a:rect l="0" t="0" r="r" b="b"/>
            <a:pathLst>
              <a:path w="52" h="40">
                <a:moveTo>
                  <a:pt x="46" y="32"/>
                </a:moveTo>
                <a:cubicBezTo>
                  <a:pt x="41" y="31"/>
                  <a:pt x="41" y="31"/>
                  <a:pt x="41" y="31"/>
                </a:cubicBezTo>
                <a:cubicBezTo>
                  <a:pt x="44" y="35"/>
                  <a:pt x="44" y="35"/>
                  <a:pt x="44" y="35"/>
                </a:cubicBezTo>
                <a:cubicBezTo>
                  <a:pt x="45" y="35"/>
                  <a:pt x="45" y="35"/>
                  <a:pt x="45" y="35"/>
                </a:cubicBezTo>
                <a:cubicBezTo>
                  <a:pt x="46" y="35"/>
                  <a:pt x="46" y="35"/>
                  <a:pt x="46" y="35"/>
                </a:cubicBezTo>
                <a:cubicBezTo>
                  <a:pt x="47" y="35"/>
                  <a:pt x="47" y="34"/>
                  <a:pt x="46" y="33"/>
                </a:cubicBezTo>
                <a:lnTo>
                  <a:pt x="46" y="32"/>
                </a:lnTo>
                <a:close/>
                <a:moveTo>
                  <a:pt x="41" y="31"/>
                </a:moveTo>
                <a:cubicBezTo>
                  <a:pt x="39" y="31"/>
                  <a:pt x="39" y="31"/>
                  <a:pt x="39" y="31"/>
                </a:cubicBezTo>
                <a:cubicBezTo>
                  <a:pt x="39" y="31"/>
                  <a:pt x="39" y="31"/>
                  <a:pt x="39" y="31"/>
                </a:cubicBezTo>
                <a:cubicBezTo>
                  <a:pt x="38" y="31"/>
                  <a:pt x="38" y="31"/>
                  <a:pt x="38" y="31"/>
                </a:cubicBezTo>
                <a:cubicBezTo>
                  <a:pt x="39" y="35"/>
                  <a:pt x="39" y="35"/>
                  <a:pt x="39" y="35"/>
                </a:cubicBezTo>
                <a:cubicBezTo>
                  <a:pt x="39" y="35"/>
                  <a:pt x="40" y="35"/>
                  <a:pt x="40" y="35"/>
                </a:cubicBezTo>
                <a:cubicBezTo>
                  <a:pt x="40" y="35"/>
                  <a:pt x="41" y="35"/>
                  <a:pt x="41" y="35"/>
                </a:cubicBezTo>
                <a:cubicBezTo>
                  <a:pt x="41" y="35"/>
                  <a:pt x="42" y="34"/>
                  <a:pt x="42" y="34"/>
                </a:cubicBezTo>
                <a:lnTo>
                  <a:pt x="41" y="31"/>
                </a:lnTo>
                <a:close/>
                <a:moveTo>
                  <a:pt x="26" y="31"/>
                </a:moveTo>
                <a:cubicBezTo>
                  <a:pt x="28" y="22"/>
                  <a:pt x="28" y="22"/>
                  <a:pt x="28" y="22"/>
                </a:cubicBezTo>
                <a:cubicBezTo>
                  <a:pt x="28" y="21"/>
                  <a:pt x="27" y="21"/>
                  <a:pt x="26" y="20"/>
                </a:cubicBezTo>
                <a:cubicBezTo>
                  <a:pt x="26" y="20"/>
                  <a:pt x="25" y="21"/>
                  <a:pt x="25" y="21"/>
                </a:cubicBezTo>
                <a:cubicBezTo>
                  <a:pt x="23" y="30"/>
                  <a:pt x="23" y="30"/>
                  <a:pt x="23" y="30"/>
                </a:cubicBezTo>
                <a:cubicBezTo>
                  <a:pt x="22" y="31"/>
                  <a:pt x="23" y="32"/>
                  <a:pt x="24" y="32"/>
                </a:cubicBezTo>
                <a:cubicBezTo>
                  <a:pt x="24" y="32"/>
                  <a:pt x="24" y="32"/>
                  <a:pt x="24" y="32"/>
                </a:cubicBezTo>
                <a:cubicBezTo>
                  <a:pt x="25" y="32"/>
                  <a:pt x="25" y="32"/>
                  <a:pt x="26" y="31"/>
                </a:cubicBezTo>
                <a:close/>
                <a:moveTo>
                  <a:pt x="50" y="29"/>
                </a:moveTo>
                <a:cubicBezTo>
                  <a:pt x="40" y="25"/>
                  <a:pt x="40" y="25"/>
                  <a:pt x="40" y="25"/>
                </a:cubicBezTo>
                <a:cubicBezTo>
                  <a:pt x="33" y="22"/>
                  <a:pt x="33" y="22"/>
                  <a:pt x="33" y="22"/>
                </a:cubicBezTo>
                <a:cubicBezTo>
                  <a:pt x="33" y="22"/>
                  <a:pt x="33" y="22"/>
                  <a:pt x="33" y="22"/>
                </a:cubicBezTo>
                <a:cubicBezTo>
                  <a:pt x="29" y="22"/>
                  <a:pt x="29" y="22"/>
                  <a:pt x="29" y="22"/>
                </a:cubicBezTo>
                <a:cubicBezTo>
                  <a:pt x="29" y="22"/>
                  <a:pt x="29" y="22"/>
                  <a:pt x="29" y="23"/>
                </a:cubicBezTo>
                <a:cubicBezTo>
                  <a:pt x="27" y="31"/>
                  <a:pt x="27" y="31"/>
                  <a:pt x="27" y="31"/>
                </a:cubicBezTo>
                <a:cubicBezTo>
                  <a:pt x="27" y="31"/>
                  <a:pt x="27" y="31"/>
                  <a:pt x="27" y="31"/>
                </a:cubicBezTo>
                <a:cubicBezTo>
                  <a:pt x="27" y="32"/>
                  <a:pt x="27" y="32"/>
                  <a:pt x="28" y="33"/>
                </a:cubicBezTo>
                <a:cubicBezTo>
                  <a:pt x="35" y="40"/>
                  <a:pt x="35" y="40"/>
                  <a:pt x="35" y="40"/>
                </a:cubicBezTo>
                <a:cubicBezTo>
                  <a:pt x="35" y="40"/>
                  <a:pt x="36" y="40"/>
                  <a:pt x="36" y="40"/>
                </a:cubicBezTo>
                <a:cubicBezTo>
                  <a:pt x="37" y="40"/>
                  <a:pt x="37" y="40"/>
                  <a:pt x="37" y="40"/>
                </a:cubicBezTo>
                <a:cubicBezTo>
                  <a:pt x="38" y="39"/>
                  <a:pt x="38" y="38"/>
                  <a:pt x="37" y="38"/>
                </a:cubicBezTo>
                <a:cubicBezTo>
                  <a:pt x="36" y="36"/>
                  <a:pt x="36" y="36"/>
                  <a:pt x="36" y="36"/>
                </a:cubicBezTo>
                <a:cubicBezTo>
                  <a:pt x="35" y="35"/>
                  <a:pt x="35" y="33"/>
                  <a:pt x="35" y="32"/>
                </a:cubicBezTo>
                <a:cubicBezTo>
                  <a:pt x="36" y="30"/>
                  <a:pt x="37" y="29"/>
                  <a:pt x="39" y="29"/>
                </a:cubicBezTo>
                <a:cubicBezTo>
                  <a:pt x="39" y="29"/>
                  <a:pt x="39" y="29"/>
                  <a:pt x="40" y="29"/>
                </a:cubicBezTo>
                <a:cubicBezTo>
                  <a:pt x="49" y="32"/>
                  <a:pt x="49" y="32"/>
                  <a:pt x="49" y="32"/>
                </a:cubicBezTo>
                <a:cubicBezTo>
                  <a:pt x="50" y="32"/>
                  <a:pt x="50" y="32"/>
                  <a:pt x="50" y="32"/>
                </a:cubicBezTo>
                <a:cubicBezTo>
                  <a:pt x="51" y="32"/>
                  <a:pt x="51" y="32"/>
                  <a:pt x="51" y="31"/>
                </a:cubicBezTo>
                <a:cubicBezTo>
                  <a:pt x="52" y="30"/>
                  <a:pt x="51" y="29"/>
                  <a:pt x="50" y="29"/>
                </a:cubicBezTo>
                <a:close/>
                <a:moveTo>
                  <a:pt x="21" y="31"/>
                </a:moveTo>
                <a:cubicBezTo>
                  <a:pt x="2" y="32"/>
                  <a:pt x="2" y="32"/>
                  <a:pt x="2" y="32"/>
                </a:cubicBezTo>
                <a:cubicBezTo>
                  <a:pt x="1" y="31"/>
                  <a:pt x="1" y="30"/>
                  <a:pt x="1" y="29"/>
                </a:cubicBezTo>
                <a:cubicBezTo>
                  <a:pt x="0" y="25"/>
                  <a:pt x="0" y="22"/>
                  <a:pt x="0" y="19"/>
                </a:cubicBezTo>
                <a:cubicBezTo>
                  <a:pt x="23" y="21"/>
                  <a:pt x="23" y="21"/>
                  <a:pt x="23" y="21"/>
                </a:cubicBezTo>
                <a:cubicBezTo>
                  <a:pt x="21" y="30"/>
                  <a:pt x="21" y="30"/>
                  <a:pt x="21" y="30"/>
                </a:cubicBezTo>
                <a:cubicBezTo>
                  <a:pt x="21" y="30"/>
                  <a:pt x="21" y="31"/>
                  <a:pt x="21" y="31"/>
                </a:cubicBezTo>
                <a:close/>
                <a:moveTo>
                  <a:pt x="33" y="17"/>
                </a:moveTo>
                <a:cubicBezTo>
                  <a:pt x="33" y="17"/>
                  <a:pt x="33" y="16"/>
                  <a:pt x="33" y="15"/>
                </a:cubicBezTo>
                <a:cubicBezTo>
                  <a:pt x="31" y="14"/>
                  <a:pt x="29" y="13"/>
                  <a:pt x="26" y="13"/>
                </a:cubicBezTo>
                <a:cubicBezTo>
                  <a:pt x="24" y="13"/>
                  <a:pt x="22" y="14"/>
                  <a:pt x="20" y="15"/>
                </a:cubicBezTo>
                <a:cubicBezTo>
                  <a:pt x="20" y="16"/>
                  <a:pt x="20" y="17"/>
                  <a:pt x="20" y="17"/>
                </a:cubicBezTo>
                <a:cubicBezTo>
                  <a:pt x="21" y="18"/>
                  <a:pt x="22" y="18"/>
                  <a:pt x="22" y="17"/>
                </a:cubicBezTo>
                <a:cubicBezTo>
                  <a:pt x="23" y="16"/>
                  <a:pt x="25" y="15"/>
                  <a:pt x="26" y="15"/>
                </a:cubicBezTo>
                <a:cubicBezTo>
                  <a:pt x="28" y="15"/>
                  <a:pt x="30" y="16"/>
                  <a:pt x="31" y="17"/>
                </a:cubicBezTo>
                <a:cubicBezTo>
                  <a:pt x="31" y="17"/>
                  <a:pt x="32" y="18"/>
                  <a:pt x="32" y="18"/>
                </a:cubicBezTo>
                <a:cubicBezTo>
                  <a:pt x="32" y="18"/>
                  <a:pt x="33" y="17"/>
                  <a:pt x="33" y="17"/>
                </a:cubicBezTo>
                <a:close/>
                <a:moveTo>
                  <a:pt x="38" y="12"/>
                </a:moveTo>
                <a:cubicBezTo>
                  <a:pt x="38" y="12"/>
                  <a:pt x="38" y="11"/>
                  <a:pt x="38" y="11"/>
                </a:cubicBezTo>
                <a:cubicBezTo>
                  <a:pt x="35" y="8"/>
                  <a:pt x="31" y="6"/>
                  <a:pt x="26" y="6"/>
                </a:cubicBezTo>
                <a:cubicBezTo>
                  <a:pt x="22" y="6"/>
                  <a:pt x="18" y="8"/>
                  <a:pt x="15" y="11"/>
                </a:cubicBezTo>
                <a:cubicBezTo>
                  <a:pt x="15" y="11"/>
                  <a:pt x="15" y="12"/>
                  <a:pt x="15" y="12"/>
                </a:cubicBezTo>
                <a:cubicBezTo>
                  <a:pt x="16" y="13"/>
                  <a:pt x="17" y="13"/>
                  <a:pt x="17" y="12"/>
                </a:cubicBezTo>
                <a:cubicBezTo>
                  <a:pt x="20" y="10"/>
                  <a:pt x="23" y="9"/>
                  <a:pt x="26" y="9"/>
                </a:cubicBezTo>
                <a:cubicBezTo>
                  <a:pt x="30" y="9"/>
                  <a:pt x="33" y="10"/>
                  <a:pt x="36" y="12"/>
                </a:cubicBezTo>
                <a:cubicBezTo>
                  <a:pt x="36" y="13"/>
                  <a:pt x="36" y="13"/>
                  <a:pt x="37" y="13"/>
                </a:cubicBezTo>
                <a:cubicBezTo>
                  <a:pt x="37" y="13"/>
                  <a:pt x="37" y="13"/>
                  <a:pt x="38" y="12"/>
                </a:cubicBezTo>
                <a:close/>
                <a:moveTo>
                  <a:pt x="41" y="8"/>
                </a:moveTo>
                <a:cubicBezTo>
                  <a:pt x="41" y="8"/>
                  <a:pt x="40" y="8"/>
                  <a:pt x="40" y="8"/>
                </a:cubicBezTo>
                <a:cubicBezTo>
                  <a:pt x="37" y="4"/>
                  <a:pt x="32" y="3"/>
                  <a:pt x="26" y="3"/>
                </a:cubicBezTo>
                <a:cubicBezTo>
                  <a:pt x="21" y="3"/>
                  <a:pt x="17" y="4"/>
                  <a:pt x="13" y="8"/>
                </a:cubicBezTo>
                <a:cubicBezTo>
                  <a:pt x="12" y="9"/>
                  <a:pt x="12" y="9"/>
                  <a:pt x="11" y="8"/>
                </a:cubicBezTo>
                <a:cubicBezTo>
                  <a:pt x="11" y="8"/>
                  <a:pt x="11" y="7"/>
                  <a:pt x="11" y="6"/>
                </a:cubicBezTo>
                <a:cubicBezTo>
                  <a:pt x="15" y="2"/>
                  <a:pt x="21" y="0"/>
                  <a:pt x="26" y="0"/>
                </a:cubicBezTo>
                <a:cubicBezTo>
                  <a:pt x="32" y="0"/>
                  <a:pt x="38" y="2"/>
                  <a:pt x="42" y="6"/>
                </a:cubicBezTo>
                <a:cubicBezTo>
                  <a:pt x="42" y="7"/>
                  <a:pt x="42" y="8"/>
                  <a:pt x="42" y="8"/>
                </a:cubicBezTo>
                <a:cubicBezTo>
                  <a:pt x="42" y="8"/>
                  <a:pt x="41" y="8"/>
                  <a:pt x="41" y="8"/>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8" name="Date Placeholder 2"/>
          <p:cNvSpPr>
            <a:spLocks noGrp="1"/>
          </p:cNvSpPr>
          <p:nvPr>
            <p:ph type="dt" sz="half" idx="2"/>
          </p:nvPr>
        </p:nvSpPr>
        <p:spPr>
          <a:xfrm>
            <a:off x="7086600" y="6324600"/>
            <a:ext cx="1524000" cy="152400"/>
          </a:xfrm>
        </p:spPr>
        <p:txBody>
          <a:bodyPr/>
          <a:lstStyle/>
          <a:p>
            <a:r>
              <a:rPr lang="en-US" dirty="0" smtClean="0"/>
              <a:t>April 2018</a:t>
            </a:r>
            <a:endParaRPr lang="en-US" dirty="0"/>
          </a:p>
        </p:txBody>
      </p:sp>
      <p:sp>
        <p:nvSpPr>
          <p:cNvPr id="59" name="Footer Placeholder 9"/>
          <p:cNvSpPr>
            <a:spLocks noGrp="1"/>
          </p:cNvSpPr>
          <p:nvPr>
            <p:ph type="ftr" sz="quarter" idx="3"/>
          </p:nvPr>
        </p:nvSpPr>
        <p:spPr>
          <a:xfrm>
            <a:off x="530352" y="6324600"/>
            <a:ext cx="5260848" cy="150876"/>
          </a:xfrm>
        </p:spPr>
        <p:txBody>
          <a:bodyPr/>
          <a:lstStyle/>
          <a:p>
            <a:r>
              <a:rPr lang="en-US" dirty="0" smtClean="0"/>
              <a:t>PwC Legal Team – Monash University Presentation</a:t>
            </a:r>
            <a:endParaRPr lang="en-US" dirty="0"/>
          </a:p>
        </p:txBody>
      </p:sp>
    </p:spTree>
    <p:extLst>
      <p:ext uri="{BB962C8B-B14F-4D97-AF65-F5344CB8AC3E}">
        <p14:creationId xmlns:p14="http://schemas.microsoft.com/office/powerpoint/2010/main" val="39008902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SMARTLOCKSHAPE" val="Yes"/>
  <p:tag name="SMARTOBJECT" val="Section Footer"/>
  <p:tag name="SMARTWRITE" val="{@Title} • {@Subtitle}"/>
</p:tagLst>
</file>

<file path=ppt/tags/tag10.xml><?xml version="1.0" encoding="utf-8"?>
<p:tagLst xmlns:a="http://schemas.openxmlformats.org/drawingml/2006/main" xmlns:r="http://schemas.openxmlformats.org/officeDocument/2006/relationships" xmlns:p="http://schemas.openxmlformats.org/presentationml/2006/main">
  <p:tag name="SMARTLOCKSHAPE" val="Yes"/>
  <p:tag name="SMARTOBJECT" val="Section Footer"/>
  <p:tag name="SMARTWRITE" val="{@Title} • {@Subtitle}"/>
</p:tagLst>
</file>

<file path=ppt/tags/tag11.xml><?xml version="1.0" encoding="utf-8"?>
<p:tagLst xmlns:a="http://schemas.openxmlformats.org/drawingml/2006/main" xmlns:r="http://schemas.openxmlformats.org/officeDocument/2006/relationships" xmlns:p="http://schemas.openxmlformats.org/presentationml/2006/main">
  <p:tag name="SMARTLIBRARYSHAPE" val="Yes"/>
</p:tagLst>
</file>

<file path=ppt/tags/tag12.xml><?xml version="1.0" encoding="utf-8"?>
<p:tagLst xmlns:a="http://schemas.openxmlformats.org/drawingml/2006/main" xmlns:r="http://schemas.openxmlformats.org/officeDocument/2006/relationships" xmlns:p="http://schemas.openxmlformats.org/presentationml/2006/main">
  <p:tag name="UNLOCK SHAPES" val="YES"/>
</p:tagLst>
</file>

<file path=ppt/tags/tag13.xml><?xml version="1.0" encoding="utf-8"?>
<p:tagLst xmlns:a="http://schemas.openxmlformats.org/drawingml/2006/main" xmlns:r="http://schemas.openxmlformats.org/officeDocument/2006/relationships" xmlns:p="http://schemas.openxmlformats.org/presentationml/2006/main">
  <p:tag name="SMARTOBJECT" val="Grid"/>
  <p:tag name="SMARTISVISIBLE" val="{@GridOn}=Yes"/>
  <p:tag name="SMARTLOCKSHAPE" val="Yes"/>
  <p:tag name="SMARTGRID" val="Yes"/>
</p:tagLst>
</file>

<file path=ppt/tags/tag14.xml><?xml version="1.0" encoding="utf-8"?>
<p:tagLst xmlns:a="http://schemas.openxmlformats.org/drawingml/2006/main" xmlns:r="http://schemas.openxmlformats.org/officeDocument/2006/relationships" xmlns:p="http://schemas.openxmlformats.org/presentationml/2006/main">
  <p:tag name="UNLOCK SHAPES" val="YES"/>
</p:tagLst>
</file>

<file path=ppt/tags/tag15.xml><?xml version="1.0" encoding="utf-8"?>
<p:tagLst xmlns:a="http://schemas.openxmlformats.org/drawingml/2006/main" xmlns:r="http://schemas.openxmlformats.org/officeDocument/2006/relationships" xmlns:p="http://schemas.openxmlformats.org/presentationml/2006/main">
  <p:tag name="SMARTOBJECT" val="Grid"/>
  <p:tag name="SMARTISVISIBLE" val="{@GridOn}=Yes"/>
  <p:tag name="SMARTLOCKSHAPE" val="Yes"/>
  <p:tag name="SMARTGRID" val="Yes"/>
</p:tagLst>
</file>

<file path=ppt/tags/tag16.xml><?xml version="1.0" encoding="utf-8"?>
<p:tagLst xmlns:a="http://schemas.openxmlformats.org/drawingml/2006/main" xmlns:r="http://schemas.openxmlformats.org/officeDocument/2006/relationships" xmlns:p="http://schemas.openxmlformats.org/presentationml/2006/main">
  <p:tag name="DEFAULTWIDTH" val="113.625"/>
  <p:tag name="DEFAULTHEIGHT" val="130"/>
  <p:tag name="DEFAULTTOP" val="329"/>
  <p:tag name="DEFAULTLEFT" val="338.25"/>
</p:tagLst>
</file>

<file path=ppt/tags/tag17.xml><?xml version="1.0" encoding="utf-8"?>
<p:tagLst xmlns:a="http://schemas.openxmlformats.org/drawingml/2006/main" xmlns:r="http://schemas.openxmlformats.org/officeDocument/2006/relationships" xmlns:p="http://schemas.openxmlformats.org/presentationml/2006/main">
  <p:tag name="DEFAULTWIDTH" val="10.75"/>
  <p:tag name="DEFAULTHEIGHT" val="5.625"/>
  <p:tag name="DEFAULTTOP" val="431.125"/>
  <p:tag name="DEFAULTLEFT" val="407.75"/>
</p:tagLst>
</file>

<file path=ppt/tags/tag18.xml><?xml version="1.0" encoding="utf-8"?>
<p:tagLst xmlns:a="http://schemas.openxmlformats.org/drawingml/2006/main" xmlns:r="http://schemas.openxmlformats.org/officeDocument/2006/relationships" xmlns:p="http://schemas.openxmlformats.org/presentationml/2006/main">
  <p:tag name="DEFAULTWIDTH" val="35"/>
  <p:tag name="DEFAULTHEIGHT" val="12"/>
  <p:tag name="DEFAULTTOP" val="349.25"/>
  <p:tag name="DEFAULTLEFT" val="367.375"/>
</p:tagLst>
</file>

<file path=ppt/tags/tag19.xml><?xml version="1.0" encoding="utf-8"?>
<p:tagLst xmlns:a="http://schemas.openxmlformats.org/drawingml/2006/main" xmlns:r="http://schemas.openxmlformats.org/officeDocument/2006/relationships" xmlns:p="http://schemas.openxmlformats.org/presentationml/2006/main">
  <p:tag name="DEFAULTWIDTH" val="3.375"/>
  <p:tag name="DEFAULTHEIGHT" val="3.5"/>
  <p:tag name="DEFAULTTOP" val="422.75"/>
  <p:tag name="DEFAULTLEFT" val="423.625"/>
</p:tagLst>
</file>

<file path=ppt/tags/tag2.xml><?xml version="1.0" encoding="utf-8"?>
<p:tagLst xmlns:a="http://schemas.openxmlformats.org/drawingml/2006/main" xmlns:r="http://schemas.openxmlformats.org/officeDocument/2006/relationships" xmlns:p="http://schemas.openxmlformats.org/presentationml/2006/main">
  <p:tag name="SMARTLOCKSHAPE" val="Yes"/>
  <p:tag name="SMARTOBJECT" val="Section Footer"/>
  <p:tag name="SMARTWRITE" val="{@Title} • {@Subtitle}"/>
</p:tagLst>
</file>

<file path=ppt/tags/tag20.xml><?xml version="1.0" encoding="utf-8"?>
<p:tagLst xmlns:a="http://schemas.openxmlformats.org/drawingml/2006/main" xmlns:r="http://schemas.openxmlformats.org/officeDocument/2006/relationships" xmlns:p="http://schemas.openxmlformats.org/presentationml/2006/main">
  <p:tag name="DEFAULTWIDTH" val="3.5"/>
  <p:tag name="DEFAULTHEIGHT" val="3.5"/>
  <p:tag name="DEFAULTTOP" val="404"/>
  <p:tag name="DEFAULTLEFT" val="419.75"/>
</p:tagLst>
</file>

<file path=ppt/tags/tag21.xml><?xml version="1.0" encoding="utf-8"?>
<p:tagLst xmlns:a="http://schemas.openxmlformats.org/drawingml/2006/main" xmlns:r="http://schemas.openxmlformats.org/officeDocument/2006/relationships" xmlns:p="http://schemas.openxmlformats.org/presentationml/2006/main">
  <p:tag name="DEFAULTWIDTH" val="31.375"/>
  <p:tag name="DEFAULTHEIGHT" val="9.625"/>
  <p:tag name="DEFAULTTOP" val="415.125"/>
  <p:tag name="DEFAULTLEFT" val="425.5"/>
</p:tagLst>
</file>

<file path=ppt/tags/tag22.xml><?xml version="1.0" encoding="utf-8"?>
<p:tagLst xmlns:a="http://schemas.openxmlformats.org/drawingml/2006/main" xmlns:r="http://schemas.openxmlformats.org/officeDocument/2006/relationships" xmlns:p="http://schemas.openxmlformats.org/presentationml/2006/main">
  <p:tag name="DEFAULTWIDTH" val="33.125"/>
  <p:tag name="DEFAULTHEIGHT" val="9.625"/>
  <p:tag name="DEFAULTTOP" val="406.75"/>
  <p:tag name="DEFAULTLEFT" val="413.625"/>
</p:tagLst>
</file>

<file path=ppt/tags/tag23.xml><?xml version="1.0" encoding="utf-8"?>
<p:tagLst xmlns:a="http://schemas.openxmlformats.org/drawingml/2006/main" xmlns:r="http://schemas.openxmlformats.org/officeDocument/2006/relationships" xmlns:p="http://schemas.openxmlformats.org/presentationml/2006/main">
  <p:tag name="DEFAULTWIDTH" val="3.5"/>
  <p:tag name="DEFAULTHEIGHT" val="3.5"/>
  <p:tag name="DEFAULTTOP" val="404"/>
  <p:tag name="DEFAULTLEFT" val="419.75"/>
</p:tagLst>
</file>

<file path=ppt/tags/tag24.xml><?xml version="1.0" encoding="utf-8"?>
<p:tagLst xmlns:a="http://schemas.openxmlformats.org/drawingml/2006/main" xmlns:r="http://schemas.openxmlformats.org/officeDocument/2006/relationships" xmlns:p="http://schemas.openxmlformats.org/presentationml/2006/main">
  <p:tag name="DEFAULTWIDTH" val="33.125"/>
  <p:tag name="DEFAULTHEIGHT" val="9.625"/>
  <p:tag name="DEFAULTTOP" val="406.75"/>
  <p:tag name="DEFAULTLEFT" val="413.625"/>
</p:tagLst>
</file>

<file path=ppt/tags/tag25.xml><?xml version="1.0" encoding="utf-8"?>
<p:tagLst xmlns:a="http://schemas.openxmlformats.org/drawingml/2006/main" xmlns:r="http://schemas.openxmlformats.org/officeDocument/2006/relationships" xmlns:p="http://schemas.openxmlformats.org/presentationml/2006/main">
  <p:tag name="UNLOCK SHAPES" val="YES"/>
</p:tagLst>
</file>

<file path=ppt/tags/tag26.xml><?xml version="1.0" encoding="utf-8"?>
<p:tagLst xmlns:a="http://schemas.openxmlformats.org/drawingml/2006/main" xmlns:r="http://schemas.openxmlformats.org/officeDocument/2006/relationships" xmlns:p="http://schemas.openxmlformats.org/presentationml/2006/main">
  <p:tag name="SMARTOBJECT" val="Grid"/>
  <p:tag name="SMARTISVISIBLE" val="{@GridOn}=Yes"/>
  <p:tag name="SMARTLOCKSHAPE" val="Yes"/>
  <p:tag name="SMARTGRID" val="Yes"/>
</p:tagLst>
</file>

<file path=ppt/tags/tag3.xml><?xml version="1.0" encoding="utf-8"?>
<p:tagLst xmlns:a="http://schemas.openxmlformats.org/drawingml/2006/main" xmlns:r="http://schemas.openxmlformats.org/officeDocument/2006/relationships" xmlns:p="http://schemas.openxmlformats.org/presentationml/2006/main">
  <p:tag name="SMARTLOCKSHAPE" val="Yes"/>
  <p:tag name="SMARTOBJECT" val="Section Footer"/>
  <p:tag name="SMARTWRITE" val="{@Title} • {@Subtitle}"/>
</p:tagLst>
</file>

<file path=ppt/tags/tag4.xml><?xml version="1.0" encoding="utf-8"?>
<p:tagLst xmlns:a="http://schemas.openxmlformats.org/drawingml/2006/main" xmlns:r="http://schemas.openxmlformats.org/officeDocument/2006/relationships" xmlns:p="http://schemas.openxmlformats.org/presentationml/2006/main">
  <p:tag name="SMARTLOCKSHAPE" val="Yes"/>
  <p:tag name="SMARTOBJECT" val="Section Footer"/>
  <p:tag name="SMARTWRITE" val="{@Title} • {@Subtitle}"/>
</p:tagLst>
</file>

<file path=ppt/tags/tag5.xml><?xml version="1.0" encoding="utf-8"?>
<p:tagLst xmlns:a="http://schemas.openxmlformats.org/drawingml/2006/main" xmlns:r="http://schemas.openxmlformats.org/officeDocument/2006/relationships" xmlns:p="http://schemas.openxmlformats.org/presentationml/2006/main">
  <p:tag name="SMARTLOCKSHAPE" val="Yes"/>
  <p:tag name="SMARTOBJECT" val="Section Footer"/>
  <p:tag name="SMARTWRITE" val="{@Title} • {@Subtitle}"/>
</p:tagLst>
</file>

<file path=ppt/tags/tag6.xml><?xml version="1.0" encoding="utf-8"?>
<p:tagLst xmlns:a="http://schemas.openxmlformats.org/drawingml/2006/main" xmlns:r="http://schemas.openxmlformats.org/officeDocument/2006/relationships" xmlns:p="http://schemas.openxmlformats.org/presentationml/2006/main">
  <p:tag name="SMARTLOCKSHAPE" val="Yes"/>
  <p:tag name="SMARTOBJECT" val="Section Footer"/>
  <p:tag name="SMARTWRITE" val="{@Title} • {@Subtitle}"/>
</p:tagLst>
</file>

<file path=ppt/tags/tag7.xml><?xml version="1.0" encoding="utf-8"?>
<p:tagLst xmlns:a="http://schemas.openxmlformats.org/drawingml/2006/main" xmlns:r="http://schemas.openxmlformats.org/officeDocument/2006/relationships" xmlns:p="http://schemas.openxmlformats.org/presentationml/2006/main">
  <p:tag name="SMARTLOCKSHAPE" val="Yes"/>
  <p:tag name="SMARTOBJECT" val="Section Footer"/>
  <p:tag name="SMARTWRITE" val="{@Title} • {@Subtitle}"/>
</p:tagLst>
</file>

<file path=ppt/tags/tag8.xml><?xml version="1.0" encoding="utf-8"?>
<p:tagLst xmlns:a="http://schemas.openxmlformats.org/drawingml/2006/main" xmlns:r="http://schemas.openxmlformats.org/officeDocument/2006/relationships" xmlns:p="http://schemas.openxmlformats.org/presentationml/2006/main">
  <p:tag name="SMARTLOCKSHAPE" val="Yes"/>
  <p:tag name="SMARTOBJECT" val="Section Footer"/>
  <p:tag name="SMARTWRITE" val="{@Title} • {@Subtitle}"/>
</p:tagLst>
</file>

<file path=ppt/tags/tag9.xml><?xml version="1.0" encoding="utf-8"?>
<p:tagLst xmlns:a="http://schemas.openxmlformats.org/drawingml/2006/main" xmlns:r="http://schemas.openxmlformats.org/officeDocument/2006/relationships" xmlns:p="http://schemas.openxmlformats.org/presentationml/2006/main">
  <p:tag name="SMARTLOCKSHAPE" val="Yes"/>
  <p:tag name="SMARTOBJECT" val="Section Footer"/>
  <p:tag name="SMARTWRITE" val="{@Title} • {@Subtitle}"/>
</p:tagLst>
</file>

<file path=ppt/theme/theme1.xml><?xml version="1.0" encoding="utf-8"?>
<a:theme xmlns:a="http://schemas.openxmlformats.org/drawingml/2006/main" name="PwC">
  <a:themeElements>
    <a:clrScheme name="PwC Orange">
      <a:dk1>
        <a:srgbClr val="000000"/>
      </a:dk1>
      <a:lt1>
        <a:srgbClr val="FFFFFF"/>
      </a:lt1>
      <a:dk2>
        <a:srgbClr val="DC6900"/>
      </a:dk2>
      <a:lt2>
        <a:srgbClr val="FFFFFF"/>
      </a:lt2>
      <a:accent1>
        <a:srgbClr val="DC6900"/>
      </a:accent1>
      <a:accent2>
        <a:srgbClr val="FFB600"/>
      </a:accent2>
      <a:accent3>
        <a:srgbClr val="602320"/>
      </a:accent3>
      <a:accent4>
        <a:srgbClr val="DB536A"/>
      </a:accent4>
      <a:accent5>
        <a:srgbClr val="A32020"/>
      </a:accent5>
      <a:accent6>
        <a:srgbClr val="E0301E"/>
      </a:accent6>
      <a:hlink>
        <a:srgbClr val="DC6900"/>
      </a:hlink>
      <a:folHlink>
        <a:srgbClr val="DC6900"/>
      </a:folHlink>
    </a:clrScheme>
    <a:fontScheme name="PwC">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ltGray">
        <a:solidFill>
          <a:schemeClr val="tx2"/>
        </a:solidFill>
        <a:ln w="3175"/>
      </a:spPr>
      <a:bodyPr rtlCol="0" anchor="ctr"/>
      <a:lstStyle>
        <a:defPPr algn="ctr">
          <a:defRPr dirty="0" err="1" smtClean="0">
            <a:solidFill>
              <a:schemeClr val="bg1"/>
            </a:solidFill>
            <a:latin typeface="Georgia" pitchFamily="18"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indent="-274320">
          <a:spcAft>
            <a:spcPts val="900"/>
          </a:spcAft>
          <a:defRPr sz="2000" dirty="0" err="1" smtClean="0">
            <a:latin typeface="Georgia" pitchFamily="18" charset="0"/>
          </a:defRPr>
        </a:defPPr>
      </a:lstStyle>
    </a:txDef>
  </a:objectDefaults>
  <a:extraClrSchemeLst/>
</a:theme>
</file>

<file path=ppt/theme/theme2.xml><?xml version="1.0" encoding="utf-8"?>
<a:theme xmlns:a="http://schemas.openxmlformats.org/drawingml/2006/main" name="Printed Landscape sample_6c">
  <a:themeElements>
    <a:clrScheme name="PwC Red-Grey">
      <a:dk1>
        <a:srgbClr val="000000"/>
      </a:dk1>
      <a:lt1>
        <a:srgbClr val="FFFFFF"/>
      </a:lt1>
      <a:dk2>
        <a:srgbClr val="E0301E"/>
      </a:dk2>
      <a:lt2>
        <a:srgbClr val="FFFFFF"/>
      </a:lt2>
      <a:accent1>
        <a:srgbClr val="E0301E"/>
      </a:accent1>
      <a:accent2>
        <a:srgbClr val="A32020"/>
      </a:accent2>
      <a:accent3>
        <a:srgbClr val="DB536A"/>
      </a:accent3>
      <a:accent4>
        <a:srgbClr val="602320"/>
      </a:accent4>
      <a:accent5>
        <a:srgbClr val="968C6D"/>
      </a:accent5>
      <a:accent6>
        <a:srgbClr val="DC6900"/>
      </a:accent6>
      <a:hlink>
        <a:srgbClr val="E0301E"/>
      </a:hlink>
      <a:folHlink>
        <a:srgbClr val="E0301E"/>
      </a:folHlink>
    </a:clrScheme>
    <a:fontScheme name="PwC">
      <a:majorFont>
        <a:latin typeface="Georgia"/>
        <a:ea typeface=""/>
        <a:cs typeface=""/>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ltGray">
        <a:solidFill>
          <a:srgbClr val="E0301E"/>
        </a:solidFill>
        <a:ln w="3175"/>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dirty="0" err="1" smtClean="0">
            <a:solidFill>
              <a:schemeClr val="bg1"/>
            </a:solidFill>
            <a:latin typeface="Georgia" pitchFamily="18"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nSpc>
            <a:spcPts val="2400"/>
          </a:lnSpc>
          <a:defRPr sz="2000" dirty="0" err="1" smtClean="0">
            <a:latin typeface="Georgia" pitchFamily="18"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PwC Presentation</Template>
  <TotalTime>748</TotalTime>
  <Words>1541</Words>
  <Application>Microsoft Office PowerPoint</Application>
  <PresentationFormat>On-screen Show (4:3)</PresentationFormat>
  <Paragraphs>357</Paragraphs>
  <Slides>21</Slides>
  <Notes>18</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21</vt:i4>
      </vt:variant>
    </vt:vector>
  </HeadingPairs>
  <TitlesOfParts>
    <vt:vector size="29" baseType="lpstr">
      <vt:lpstr>Arial</vt:lpstr>
      <vt:lpstr>Calibri</vt:lpstr>
      <vt:lpstr>Calibri Light</vt:lpstr>
      <vt:lpstr>Georgia</vt:lpstr>
      <vt:lpstr>Helvetica</vt:lpstr>
      <vt:lpstr>PwC</vt:lpstr>
      <vt:lpstr>Printed Landscape sample_6c</vt:lpstr>
      <vt:lpstr>Office Theme</vt:lpstr>
      <vt:lpstr>PowerPoint Presentation</vt:lpstr>
      <vt:lpstr>PowerPoint Presentation</vt:lpstr>
      <vt:lpstr>PwC Australia – Who we are</vt:lpstr>
      <vt:lpstr>PwC Legal is part of a fast growing regional team... </vt:lpstr>
      <vt:lpstr>And by 2020</vt:lpstr>
      <vt:lpstr>Application process Deadline driven recruitment</vt:lpstr>
      <vt:lpstr>Meet our legal team</vt:lpstr>
      <vt:lpstr>Banking &amp; Finance Sarah Loke</vt:lpstr>
      <vt:lpstr>What is Banking and Finance?  </vt:lpstr>
      <vt:lpstr>What are the perks of being a junior Banking and Finance lawyer?</vt:lpstr>
      <vt:lpstr>How is the PwC Legal Banking and Finance team different to other firms?</vt:lpstr>
      <vt:lpstr>Projects and Infrastructure James Dickie</vt:lpstr>
      <vt:lpstr>What is Projects and Infrastructure?</vt:lpstr>
      <vt:lpstr>How we’re different: Bungala Solar Project</vt:lpstr>
      <vt:lpstr>From paper to project</vt:lpstr>
      <vt:lpstr>Our impact on the future </vt:lpstr>
      <vt:lpstr>Corporate Advisory Faiza Bukhary</vt:lpstr>
      <vt:lpstr>Corporate Advisory – what is it really about? </vt:lpstr>
      <vt:lpstr>So what do I get to do?  </vt:lpstr>
      <vt:lpstr>But what if I don’t know what I don’t know? </vt:lpstr>
      <vt:lpstr>Any questions? </vt:lpstr>
    </vt:vector>
  </TitlesOfParts>
  <Company>PricewaterhouseCoopers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PwC Legal</dc:title>
  <dc:creator>Hana A Lee</dc:creator>
  <cp:lastModifiedBy>Brad Woolstencroft</cp:lastModifiedBy>
  <cp:revision>57</cp:revision>
  <dcterms:created xsi:type="dcterms:W3CDTF">2018-04-05T03:52:45Z</dcterms:created>
  <dcterms:modified xsi:type="dcterms:W3CDTF">2018-04-09T04:22:07Z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B template version">
    <vt:lpwstr>6</vt:lpwstr>
  </property>
  <property fmtid="{D5CDD505-2E9C-101B-9397-08002B2CF9AE}" pid="3" name="TB template type">
    <vt:lpwstr>Onscreen</vt:lpwstr>
  </property>
  <property fmtid="{D5CDD505-2E9C-101B-9397-08002B2CF9AE}" pid="4" name="Template created by">
    <vt:lpwstr>PwC</vt:lpwstr>
  </property>
  <property fmtid="{D5CDD505-2E9C-101B-9397-08002B2CF9AE}" pid="5" name="Template version">
    <vt:lpwstr>6</vt:lpwstr>
  </property>
</Properties>
</file>