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embeddedFontLst>
    <p:embeddedFont>
      <p:font typeface="Arial Narrow" panose="020B0606020202030204" pitchFamily="34" charset="0"/>
      <p:regular r:id="rId4"/>
      <p:bold r:id="rId5"/>
      <p:italic r:id="rId6"/>
      <p:boldItalic r:id="rId7"/>
    </p:embeddedFont>
    <p:embeddedFont>
      <p:font typeface="Calibri" panose="020F050202020403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0"/>
    <p:restoredTop sz="94691"/>
  </p:normalViewPr>
  <p:slideViewPr>
    <p:cSldViewPr snapToGrid="0" snapToObjects="1">
      <p:cViewPr>
        <p:scale>
          <a:sx n="200" d="100"/>
          <a:sy n="200" d="100"/>
        </p:scale>
        <p:origin x="3604" y="-4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08161" marR="0" lvl="1" indent="-1760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16323" marR="0" lvl="2" indent="-3523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24484" marR="0" lvl="3" indent="-5283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632644" marR="0" lvl="4" indent="-7044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40806" marR="0" lvl="5" indent="-8806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48967" marR="0" lvl="6" indent="-10566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57129" marR="0" lvl="7" indent="-12329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65289" marR="0" lvl="8" indent="-1389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7224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08161" marR="0" lvl="1" indent="-1760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16323" marR="0" lvl="2" indent="-3523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24484" marR="0" lvl="3" indent="-5283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632644" marR="0" lvl="4" indent="-7044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40806" marR="0" lvl="5" indent="-8806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48967" marR="0" lvl="6" indent="-10566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57129" marR="0" lvl="7" indent="-12329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65289" marR="0" lvl="8" indent="-1389" algn="l" rtl="0">
              <a:spcBef>
                <a:spcPts val="0"/>
              </a:spcBef>
              <a:buNone/>
              <a:defRPr sz="107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08161" marR="0" lvl="1" indent="-1760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816323" marR="0" lvl="2" indent="-3523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24484" marR="0" lvl="3" indent="-5283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632644" marR="0" lvl="4" indent="-7044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040806" marR="0" lvl="5" indent="-8806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448967" marR="0" lvl="6" indent="-10566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857129" marR="0" lvl="7" indent="-12329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265289" marR="0" lvl="8" indent="-1389" algn="l" rtl="0">
              <a:spcBef>
                <a:spcPts val="0"/>
              </a:spcBef>
              <a:buNone/>
              <a:defRPr sz="160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7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/>
        </p:nvSpPr>
        <p:spPr>
          <a:xfrm>
            <a:off x="4530846" y="8512975"/>
            <a:ext cx="184730" cy="8309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13"/>
          <p:cNvSpPr>
            <a:spLocks noGrp="1"/>
          </p:cNvSpPr>
          <p:nvPr>
            <p:ph type="pic" idx="2"/>
          </p:nvPr>
        </p:nvSpPr>
        <p:spPr>
          <a:xfrm>
            <a:off x="2811546" y="1649956"/>
            <a:ext cx="2208128" cy="128797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Shape 14"/>
          <p:cNvSpPr>
            <a:spLocks noGrp="1"/>
          </p:cNvSpPr>
          <p:nvPr>
            <p:ph type="pic" idx="3"/>
          </p:nvPr>
        </p:nvSpPr>
        <p:spPr>
          <a:xfrm>
            <a:off x="2811546" y="3467508"/>
            <a:ext cx="2208128" cy="128797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>
            <a:spLocks noGrp="1"/>
          </p:cNvSpPr>
          <p:nvPr>
            <p:ph type="pic" idx="4"/>
          </p:nvPr>
        </p:nvSpPr>
        <p:spPr>
          <a:xfrm>
            <a:off x="2811546" y="5297201"/>
            <a:ext cx="1058979" cy="7714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pic" idx="5"/>
          </p:nvPr>
        </p:nvSpPr>
        <p:spPr>
          <a:xfrm>
            <a:off x="2811546" y="6138980"/>
            <a:ext cx="1058979" cy="7714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>
            <a:spLocks noGrp="1"/>
          </p:cNvSpPr>
          <p:nvPr>
            <p:ph type="pic" idx="6"/>
          </p:nvPr>
        </p:nvSpPr>
        <p:spPr>
          <a:xfrm>
            <a:off x="3960694" y="5297201"/>
            <a:ext cx="1058979" cy="7714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pic" idx="7"/>
          </p:nvPr>
        </p:nvSpPr>
        <p:spPr>
          <a:xfrm>
            <a:off x="3960694" y="6138980"/>
            <a:ext cx="1058979" cy="77148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>
            <a:spLocks noGrp="1"/>
          </p:cNvSpPr>
          <p:nvPr>
            <p:ph type="pic" idx="8"/>
          </p:nvPr>
        </p:nvSpPr>
        <p:spPr>
          <a:xfrm>
            <a:off x="2811547" y="7526877"/>
            <a:ext cx="2208128" cy="10313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"/>
              </a:spcBef>
              <a:buClr>
                <a:srgbClr val="666666"/>
              </a:buClr>
              <a:buFont typeface="Arial"/>
              <a:buNone/>
              <a:defRPr sz="1000" b="0" i="0" u="none" strike="noStrike" cap="none">
                <a:solidFill>
                  <a:srgbClr val="6666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1981150" marR="0" lvl="1" indent="-300558" algn="l" rtl="0">
              <a:spcBef>
                <a:spcPts val="1493"/>
              </a:spcBef>
              <a:buClr>
                <a:schemeClr val="dk1"/>
              </a:buClr>
              <a:buSzPct val="99546"/>
              <a:buFont typeface="Arial"/>
              <a:buChar char="–"/>
              <a:defRPr sz="7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047924" marR="0" lvl="2" indent="-215824" algn="l" rtl="0">
              <a:spcBef>
                <a:spcPts val="1280"/>
              </a:spcBef>
              <a:buClr>
                <a:schemeClr val="dk1"/>
              </a:buClr>
              <a:buSzPct val="1000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4267094" marR="0" lvl="3" indent="-283485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–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5486262" marR="0" lvl="4" indent="-28345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»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6705432" marR="0" lvl="5" indent="-283422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7924602" marR="0" lvl="6" indent="-28339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9143772" marR="0" lvl="7" indent="-283363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0362940" marR="0" lvl="8" indent="-283331" algn="l" rtl="0">
              <a:spcBef>
                <a:spcPts val="1067"/>
              </a:spcBef>
              <a:buClr>
                <a:schemeClr val="dk1"/>
              </a:buClr>
              <a:buSzPct val="100641"/>
              <a:buFont typeface="Arial"/>
              <a:buChar char="•"/>
              <a:defRPr sz="53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7.png">
            <a:extLst>
              <a:ext uri="{FF2B5EF4-FFF2-40B4-BE49-F238E27FC236}">
                <a16:creationId xmlns:a16="http://schemas.microsoft.com/office/drawing/2014/main" id="{EB0D6255-F377-155D-EBB4-D5A1E3718037}"/>
              </a:ext>
            </a:extLst>
          </p:cNvPr>
          <p:cNvPicPr/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3890073" y="8694549"/>
            <a:ext cx="1128686" cy="314227"/>
          </a:xfrm>
          <a:prstGeom prst="rect">
            <a:avLst/>
          </a:prstGeom>
          <a:ln/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1920" y="126632"/>
            <a:ext cx="4897753" cy="4390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117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</p:txBody>
      </p:sp>
      <p:sp>
        <p:nvSpPr>
          <p:cNvPr id="25" name="Shape 25"/>
          <p:cNvSpPr>
            <a:spLocks noGrp="1"/>
          </p:cNvSpPr>
          <p:nvPr>
            <p:ph type="pic" idx="2"/>
          </p:nvPr>
        </p:nvSpPr>
        <p:spPr>
          <a:xfrm>
            <a:off x="2811546" y="1649956"/>
            <a:ext cx="2208128" cy="1287977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26" name="Shape 26"/>
          <p:cNvSpPr>
            <a:spLocks noGrp="1"/>
          </p:cNvSpPr>
          <p:nvPr>
            <p:ph type="pic" idx="3"/>
          </p:nvPr>
        </p:nvSpPr>
        <p:spPr>
          <a:xfrm>
            <a:off x="2811546" y="3467508"/>
            <a:ext cx="2208128" cy="1287977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27" name="Shape 27"/>
          <p:cNvSpPr>
            <a:spLocks noGrp="1"/>
          </p:cNvSpPr>
          <p:nvPr>
            <p:ph type="pic" idx="4"/>
          </p:nvPr>
        </p:nvSpPr>
        <p:spPr>
          <a:xfrm>
            <a:off x="2811546" y="5297201"/>
            <a:ext cx="1058979" cy="77148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28" name="Shape 28"/>
          <p:cNvSpPr>
            <a:spLocks noGrp="1"/>
          </p:cNvSpPr>
          <p:nvPr>
            <p:ph type="pic" idx="5"/>
          </p:nvPr>
        </p:nvSpPr>
        <p:spPr>
          <a:xfrm>
            <a:off x="2811546" y="6138980"/>
            <a:ext cx="1058979" cy="77148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29" name="Shape 29"/>
          <p:cNvSpPr>
            <a:spLocks noGrp="1"/>
          </p:cNvSpPr>
          <p:nvPr>
            <p:ph type="pic" idx="6"/>
          </p:nvPr>
        </p:nvSpPr>
        <p:spPr>
          <a:xfrm>
            <a:off x="3960694" y="5297201"/>
            <a:ext cx="1058979" cy="77148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30" name="Shape 30"/>
          <p:cNvSpPr>
            <a:spLocks noGrp="1"/>
          </p:cNvSpPr>
          <p:nvPr>
            <p:ph type="pic" idx="7"/>
          </p:nvPr>
        </p:nvSpPr>
        <p:spPr>
          <a:xfrm>
            <a:off x="3960694" y="6138980"/>
            <a:ext cx="1058979" cy="771482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31" name="Shape 31"/>
          <p:cNvSpPr>
            <a:spLocks noGrp="1"/>
          </p:cNvSpPr>
          <p:nvPr>
            <p:ph type="pic" idx="8"/>
          </p:nvPr>
        </p:nvSpPr>
        <p:spPr>
          <a:xfrm>
            <a:off x="2811547" y="7496896"/>
            <a:ext cx="2208128" cy="1031345"/>
          </a:xfrm>
          <a:prstGeom prst="rect">
            <a:avLst/>
          </a:prstGeom>
          <a:ln>
            <a:noFill/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>
              <a:solidFill>
                <a:schemeClr val="bg1"/>
              </a:solidFill>
            </a:endParaRPr>
          </a:p>
        </p:txBody>
      </p:sp>
      <p:sp>
        <p:nvSpPr>
          <p:cNvPr id="32" name="Shape 32"/>
          <p:cNvSpPr txBox="1"/>
          <p:nvPr/>
        </p:nvSpPr>
        <p:spPr>
          <a:xfrm>
            <a:off x="130975" y="1192946"/>
            <a:ext cx="2440774" cy="448540"/>
          </a:xfrm>
          <a:prstGeom prst="rect">
            <a:avLst/>
          </a:prstGeom>
          <a:noFill/>
          <a:ln>
            <a:noFill/>
          </a:ln>
        </p:spPr>
        <p:txBody>
          <a:bodyPr lIns="0" tIns="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2294C6"/>
              </a:buClr>
              <a:buFont typeface="Arial"/>
              <a:buNone/>
            </a:pPr>
            <a:endParaRPr sz="1400" b="0" i="0">
              <a:solidFill>
                <a:srgbClr val="2294C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Shape 33"/>
          <p:cNvSpPr txBox="1"/>
          <p:nvPr/>
        </p:nvSpPr>
        <p:spPr>
          <a:xfrm>
            <a:off x="1083733" y="1744133"/>
            <a:ext cx="184730" cy="3396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607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Shape 34"/>
          <p:cNvSpPr txBox="1"/>
          <p:nvPr/>
        </p:nvSpPr>
        <p:spPr>
          <a:xfrm>
            <a:off x="121920" y="1589995"/>
            <a:ext cx="2440774" cy="7195215"/>
          </a:xfrm>
          <a:prstGeom prst="rect">
            <a:avLst/>
          </a:prstGeom>
          <a:noFill/>
          <a:ln>
            <a:noFill/>
          </a:ln>
        </p:spPr>
        <p:txBody>
          <a:bodyPr lIns="0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7" dirty="0">
                <a:solidFill>
                  <a:srgbClr val="006298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of one line 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Abore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consequ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idusam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que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niet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sunt,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iunt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ut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eictotat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hit qui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comnimusam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reperum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volupic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tassunt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ibusciandi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alique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samus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dest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ipit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eiciurit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quamenes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re por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aciamus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volorporest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fuga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Et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voloris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sit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pero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offici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num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eicitam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est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aut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quaeptasi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quisciis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esequid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et ex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eume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nullacesse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delitate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voluptatem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non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rehent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Eptatem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Ut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into que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illique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nimoluptas</a:t>
            </a:r>
            <a:r>
              <a:rPr lang="en-US" sz="900" b="0" i="0" u="none" strike="noStrike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b="0" i="0" u="none" strike="noStrike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siv</a:t>
            </a:r>
            <a:endParaRPr lang="en-US" sz="900" b="0" i="0" u="none" strike="noStrike" dirty="0">
              <a:solidFill>
                <a:srgbClr val="3333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SzPct val="25000"/>
              <a:buNone/>
            </a:pP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Abore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consequ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idusam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que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niet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sunt,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ut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eictotat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hit qui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comnimusam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reperum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volupic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tassunt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</a:p>
          <a:p>
            <a:pPr marL="133350" marR="0" lvl="0" indent="-133350" algn="l" rtl="0">
              <a:spcBef>
                <a:spcPts val="60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 </a:t>
            </a:r>
          </a:p>
          <a:p>
            <a:pPr marL="0" marR="0" lvl="0" indent="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ct val="25000"/>
              <a:buNone/>
            </a:pPr>
            <a:r>
              <a:rPr lang="en-US" sz="1607" dirty="0">
                <a:solidFill>
                  <a:srgbClr val="006298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of two-line heading</a:t>
            </a:r>
          </a:p>
          <a:p>
            <a:pPr marL="0" marR="0" lvl="0" indent="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ct val="25000"/>
              <a:buNone/>
            </a:pPr>
            <a:r>
              <a:rPr lang="en-US" sz="1607" dirty="0">
                <a:solidFill>
                  <a:srgbClr val="006298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of two-line heading 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Abore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consequ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idusam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que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niet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sunt,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ut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eictotat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hit qui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comnimusam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reperum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volupic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tassunt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</a:p>
          <a:p>
            <a:pPr marL="133350" marR="0" lvl="0" indent="-133350" algn="l" rtl="0">
              <a:spcBef>
                <a:spcPts val="60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 </a:t>
            </a:r>
          </a:p>
          <a:p>
            <a:pPr marL="0" marR="0" lvl="0" indent="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ct val="25000"/>
              <a:buNone/>
            </a:pPr>
            <a:r>
              <a:rPr lang="en-US" sz="1600" dirty="0">
                <a:solidFill>
                  <a:srgbClr val="006298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of one line 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Abore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consequ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idusam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que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niet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sunt,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ut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eictotat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hit qui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comnimusam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reperum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volupic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tassunt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ibusciandi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alique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samus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dest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ipit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eiciurit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quamenes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re por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aciamus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volorporest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fuga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Et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voloris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sit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pero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offici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num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eicitam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est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aut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quaeptasi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quisciis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esequid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et ex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eume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nullacesse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delitate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voluptatem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non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rehent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Eptatem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 Ut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volore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into que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illique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nimoluptas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sv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ct val="25000"/>
              <a:buNone/>
            </a:pPr>
            <a:r>
              <a:rPr lang="en-US" sz="1600" dirty="0">
                <a:solidFill>
                  <a:srgbClr val="006298"/>
                </a:solidFill>
                <a:latin typeface="Arial Narrow"/>
                <a:ea typeface="Arial Narrow"/>
                <a:cs typeface="Arial Narrow"/>
                <a:sym typeface="Arial Narrow"/>
              </a:rPr>
              <a:t>Example of one line 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25000"/>
              <a:buNone/>
            </a:pP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Abore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consequ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idusam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que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niet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, sunt,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sae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voluptas</a:t>
            </a: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en-US" sz="900" dirty="0" err="1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iunt</a:t>
            </a:r>
            <a:endParaRPr lang="en-US" sz="900" dirty="0">
              <a:solidFill>
                <a:srgbClr val="3333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133350" marR="0" lvl="0" indent="-133350" algn="l" rtl="0">
              <a:spcBef>
                <a:spcPts val="60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</a:t>
            </a:r>
          </a:p>
          <a:p>
            <a:pPr marL="133350" marR="0" lvl="0" indent="-133350" algn="l" rtl="0">
              <a:spcBef>
                <a:spcPts val="0"/>
              </a:spcBef>
              <a:buClr>
                <a:srgbClr val="0070C0"/>
              </a:buClr>
              <a:buSzPct val="100000"/>
              <a:buFont typeface="Noto Sans Symbols"/>
              <a:buChar char="▪"/>
            </a:pPr>
            <a:r>
              <a:rPr lang="en-US" sz="900" dirty="0">
                <a:solidFill>
                  <a:srgbClr val="333333"/>
                </a:solidFill>
                <a:latin typeface="Arial Narrow"/>
                <a:ea typeface="Arial Narrow"/>
                <a:cs typeface="Arial Narrow"/>
                <a:sym typeface="Arial Narrow"/>
              </a:rPr>
              <a:t>Bullet Points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 dirty="0">
              <a:solidFill>
                <a:srgbClr val="3333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900" dirty="0">
              <a:solidFill>
                <a:srgbClr val="3333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900" dirty="0">
              <a:solidFill>
                <a:srgbClr val="333333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607" dirty="0">
              <a:solidFill>
                <a:srgbClr val="006298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" name="Shape 35"/>
          <p:cNvSpPr txBox="1"/>
          <p:nvPr/>
        </p:nvSpPr>
        <p:spPr>
          <a:xfrm>
            <a:off x="121920" y="126632"/>
            <a:ext cx="4897753" cy="439092"/>
          </a:xfrm>
          <a:prstGeom prst="rect">
            <a:avLst/>
          </a:prstGeom>
          <a:noFill/>
          <a:ln>
            <a:noFill/>
          </a:ln>
        </p:spPr>
        <p:txBody>
          <a:bodyPr lIns="0" tIns="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2294C6"/>
              </a:buClr>
              <a:buSzPct val="25000"/>
              <a:buFont typeface="Arial Narrow"/>
              <a:buNone/>
            </a:pPr>
            <a:r>
              <a:rPr lang="en-US" sz="2800" b="1" dirty="0">
                <a:solidFill>
                  <a:schemeClr val="bg2"/>
                </a:solidFill>
                <a:latin typeface="Arial Narrow" panose="020B0604020202020204" pitchFamily="34" charset="0"/>
                <a:ea typeface="Arial Narrow"/>
                <a:cs typeface="Arial Narrow" panose="020B0604020202020204" pitchFamily="34" charset="0"/>
                <a:sym typeface="Arial Narrow"/>
              </a:rPr>
              <a:t>MAIN HEADING</a:t>
            </a:r>
          </a:p>
        </p:txBody>
      </p:sp>
      <p:sp>
        <p:nvSpPr>
          <p:cNvPr id="36" name="Shape 36"/>
          <p:cNvSpPr txBox="1"/>
          <p:nvPr/>
        </p:nvSpPr>
        <p:spPr>
          <a:xfrm>
            <a:off x="130975" y="674556"/>
            <a:ext cx="4888698" cy="293477"/>
          </a:xfrm>
          <a:prstGeom prst="rect">
            <a:avLst/>
          </a:prstGeom>
          <a:noFill/>
          <a:ln>
            <a:noFill/>
          </a:ln>
        </p:spPr>
        <p:txBody>
          <a:bodyPr lIns="0" tIns="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Arial Narrow"/>
              <a:buNone/>
            </a:pPr>
            <a:r>
              <a:rPr lang="en-US" sz="1607" b="0" i="0" dirty="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rPr>
              <a:t>SUBHEADING</a:t>
            </a:r>
          </a:p>
        </p:txBody>
      </p:sp>
      <p:sp>
        <p:nvSpPr>
          <p:cNvPr id="37" name="Shape 37"/>
          <p:cNvSpPr txBox="1"/>
          <p:nvPr/>
        </p:nvSpPr>
        <p:spPr>
          <a:xfrm>
            <a:off x="2811546" y="3005527"/>
            <a:ext cx="2208128" cy="169277"/>
          </a:xfrm>
          <a:prstGeom prst="rect">
            <a:avLst/>
          </a:prstGeom>
          <a:noFill/>
          <a:ln>
            <a:noFill/>
          </a:ln>
        </p:spPr>
        <p:txBody>
          <a:bodyPr lIns="0" tIns="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800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Caption line here</a:t>
            </a:r>
          </a:p>
        </p:txBody>
      </p:sp>
      <p:sp>
        <p:nvSpPr>
          <p:cNvPr id="38" name="Shape 38"/>
          <p:cNvSpPr txBox="1"/>
          <p:nvPr/>
        </p:nvSpPr>
        <p:spPr>
          <a:xfrm>
            <a:off x="2811546" y="4807951"/>
            <a:ext cx="2208128" cy="169277"/>
          </a:xfrm>
          <a:prstGeom prst="rect">
            <a:avLst/>
          </a:prstGeom>
          <a:noFill/>
          <a:ln>
            <a:noFill/>
          </a:ln>
        </p:spPr>
        <p:txBody>
          <a:bodyPr lIns="0" tIns="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800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Caption line here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CA963D65-9C88-4AFA-8B95-33FF570EDC5F}"/>
              </a:ext>
            </a:extLst>
          </p:cNvPr>
          <p:cNvSpPr txBox="1">
            <a:spLocks/>
          </p:cNvSpPr>
          <p:nvPr/>
        </p:nvSpPr>
        <p:spPr>
          <a:xfrm rot="5400000">
            <a:off x="1001871" y="8030103"/>
            <a:ext cx="106679" cy="1866582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12700">
              <a:lnSpc>
                <a:spcPts val="805"/>
              </a:lnSpc>
            </a:pPr>
            <a:r>
              <a:rPr lang="en-US" sz="600" spc="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CRICOS</a:t>
            </a:r>
            <a:r>
              <a:rPr lang="en-US" sz="600" spc="14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00" spc="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provider</a:t>
            </a:r>
            <a:r>
              <a:rPr lang="en-US" sz="600" spc="10" dirty="0">
                <a:solidFill>
                  <a:srgbClr val="231F20"/>
                </a:solidFill>
                <a:effectLst/>
                <a:latin typeface="Adobe Clean Condensed"/>
                <a:ea typeface="Calibri" panose="020F0502020204030204" pitchFamily="34" charset="0"/>
              </a:rPr>
              <a:t>:</a:t>
            </a:r>
            <a:r>
              <a:rPr lang="en-US" sz="600" spc="175" dirty="0">
                <a:solidFill>
                  <a:srgbClr val="231F20"/>
                </a:solidFill>
                <a:effectLst/>
                <a:latin typeface="Adobe Clean Condensed"/>
                <a:ea typeface="Calibri" panose="020F0502020204030204" pitchFamily="34" charset="0"/>
              </a:rPr>
              <a:t> </a:t>
            </a:r>
            <a:r>
              <a:rPr lang="en-US" sz="600" spc="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Monash</a:t>
            </a:r>
            <a:r>
              <a:rPr lang="en-US" sz="600" spc="15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00" spc="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University</a:t>
            </a:r>
            <a:r>
              <a:rPr lang="en-US" sz="600" spc="14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6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00008C</a:t>
            </a:r>
            <a:endParaRPr lang="en-AU" sz="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tandard slide">
  <a:themeElements>
    <a:clrScheme name="Monash University">
      <a:dk1>
        <a:srgbClr val="000000"/>
      </a:dk1>
      <a:lt1>
        <a:srgbClr val="FFFFFF"/>
      </a:lt1>
      <a:dk2>
        <a:srgbClr val="006DAE"/>
      </a:dk2>
      <a:lt2>
        <a:srgbClr val="CCCCCC"/>
      </a:lt2>
      <a:accent1>
        <a:srgbClr val="FF002B"/>
      </a:accent1>
      <a:accent2>
        <a:srgbClr val="FC622E"/>
      </a:accent2>
      <a:accent3>
        <a:srgbClr val="829356"/>
      </a:accent3>
      <a:accent4>
        <a:srgbClr val="00AC3E"/>
      </a:accent4>
      <a:accent5>
        <a:srgbClr val="009FDA"/>
      </a:accent5>
      <a:accent6>
        <a:srgbClr val="8177E7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238</Words>
  <Application>Microsoft Office PowerPoint</Application>
  <PresentationFormat>On-screen Show (16:9)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Noto Sans Symbols</vt:lpstr>
      <vt:lpstr>Calibri</vt:lpstr>
      <vt:lpstr>Arial Narrow</vt:lpstr>
      <vt:lpstr>Adobe Clean Condensed</vt:lpstr>
      <vt:lpstr>1_Standard slide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ModifiedBy>Kavita Balasubramaniam</cp:lastModifiedBy>
  <cp:revision>7</cp:revision>
  <dcterms:modified xsi:type="dcterms:W3CDTF">2026-05-18T22:45:57Z</dcterms:modified>
</cp:coreProperties>
</file>