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9144000" cy="6858000" type="screen4x3"/>
  <p:notesSz cx="6858000" cy="9144000"/>
  <p:defaultText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52" y="6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9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white">
          <a:xfrm>
            <a:off x="0" y="0"/>
            <a:ext cx="2971800" cy="457200"/>
          </a:xfrm>
          <a:prstGeom prst="rect">
            <a:avLst/>
          </a:prstGeom>
          <a:ln>
            <a:headEnd type="none"/>
            <a:tailEnd type="none"/>
          </a:ln>
        </p:spPr>
        <p:txBody>
          <a:bodyPr wrap="square" lIns="91440" tIns="45720" rIns="91440" bIns="45720"/>
          <a:lstStyle>
            <a:lvl1pPr algn="l">
              <a:defRPr sz="1200" dirty="0"/>
            </a:lvl1pPr>
          </a:lstStyle>
          <a:p>
            <a:endParaRPr lang="en-US" dirty="0"/>
          </a:p>
        </p:txBody>
      </p:sp>
      <p:sp>
        <p:nvSpPr>
          <p:cNvPr id="3" name="Date Placeholder 2"/>
          <p:cNvSpPr>
            <a:spLocks noGrp="1"/>
          </p:cNvSpPr>
          <p:nvPr>
            <p:ph type="dt" sz="quarter" idx="1"/>
          </p:nvPr>
        </p:nvSpPr>
        <p:spPr bwMode="white">
          <a:xfrm>
            <a:off x="3884613" y="0"/>
            <a:ext cx="2971800" cy="457200"/>
          </a:xfrm>
          <a:prstGeom prst="rect">
            <a:avLst/>
          </a:prstGeom>
          <a:ln>
            <a:headEnd type="none"/>
            <a:tailEnd type="none"/>
          </a:ln>
        </p:spPr>
        <p:txBody>
          <a:bodyPr wrap="square" lIns="91440" tIns="45720" rIns="91440" bIns="45720"/>
          <a:lstStyle>
            <a:lvl1pPr algn="r">
              <a:defRPr sz="1200" dirty="0"/>
            </a:lvl1pPr>
          </a:lstStyle>
          <a:p>
            <a:fld id="{EAE4D991-CBD9-48F4-BE3D-7E89F0FAE16A}" type="datetimeFigureOut">
              <a:rPr lang="en-US" dirty="0"/>
              <a:t>10/20/2025</a:t>
            </a:fld>
            <a:endParaRPr lang="en-US" dirty="0"/>
          </a:p>
        </p:txBody>
      </p:sp>
      <p:sp>
        <p:nvSpPr>
          <p:cNvPr id="4" name="Footer Placeholder 3"/>
          <p:cNvSpPr>
            <a:spLocks noGrp="1"/>
          </p:cNvSpPr>
          <p:nvPr>
            <p:ph type="ftr" sz="quarter" idx="2"/>
          </p:nvPr>
        </p:nvSpPr>
        <p:spPr bwMode="white">
          <a:xfrm>
            <a:off x="0" y="8685213"/>
            <a:ext cx="2971800" cy="457200"/>
          </a:xfrm>
          <a:prstGeom prst="rect">
            <a:avLst/>
          </a:prstGeom>
          <a:ln>
            <a:headEnd type="none"/>
            <a:tailEnd type="none"/>
          </a:ln>
        </p:spPr>
        <p:txBody>
          <a:bodyPr wrap="square" lIns="91440" tIns="45720" rIns="91440" bIns="45720" anchor="b"/>
          <a:lstStyle>
            <a:lvl1pPr algn="l">
              <a:defRPr sz="1200" dirty="0"/>
            </a:lvl1pPr>
          </a:lstStyle>
          <a:p>
            <a:r>
              <a:rPr lang="en-US" dirty="0"/>
              <a:t>Copyright © 2008 Wolters Kluwer. Published by Lippincott Williams &amp; Wilkins.</a:t>
            </a:r>
          </a:p>
        </p:txBody>
      </p:sp>
      <p:sp>
        <p:nvSpPr>
          <p:cNvPr id="5" name="Slide Number Placeholder 4"/>
          <p:cNvSpPr>
            <a:spLocks noGrp="1"/>
          </p:cNvSpPr>
          <p:nvPr>
            <p:ph type="sldNum" sz="quarter" idx="3"/>
          </p:nvPr>
        </p:nvSpPr>
        <p:spPr bwMode="white">
          <a:xfrm>
            <a:off x="3884613" y="8685213"/>
            <a:ext cx="2971800" cy="457200"/>
          </a:xfrm>
          <a:prstGeom prst="rect">
            <a:avLst/>
          </a:prstGeom>
          <a:ln>
            <a:headEnd type="none"/>
            <a:tailEnd type="none"/>
          </a:ln>
        </p:spPr>
        <p:txBody>
          <a:bodyPr wrap="square" lIns="91440" tIns="45720" rIns="91440" bIns="45720" anchor="b"/>
          <a:lstStyle>
            <a:lvl1pPr algn="r">
              <a:defRPr sz="1200" dirty="0"/>
            </a:lvl1pPr>
          </a:lstStyle>
          <a:p>
            <a:fld id="{5577F944-9692-4003-B5CB-E0671FD2E8F8}" type="slidenum">
              <a:rPr lang="en-US" dirty="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white">
          <a:xfrm>
            <a:off x="0" y="0"/>
            <a:ext cx="2971800" cy="457200"/>
          </a:xfrm>
          <a:prstGeom prst="rect">
            <a:avLst/>
          </a:prstGeom>
          <a:ln>
            <a:headEnd type="none"/>
            <a:tailEnd type="none"/>
          </a:ln>
        </p:spPr>
        <p:txBody>
          <a:bodyPr wrap="square" lIns="91440" tIns="45720" rIns="91440" bIns="45720"/>
          <a:lstStyle>
            <a:lvl1pPr algn="l">
              <a:defRPr sz="1200" dirty="0"/>
            </a:lvl1pPr>
          </a:lstStyle>
          <a:p>
            <a:endParaRPr lang="en-US" dirty="0"/>
          </a:p>
        </p:txBody>
      </p:sp>
      <p:sp>
        <p:nvSpPr>
          <p:cNvPr id="3" name="Date Placeholder 2"/>
          <p:cNvSpPr>
            <a:spLocks noGrp="1"/>
          </p:cNvSpPr>
          <p:nvPr>
            <p:ph type="dt" idx="1"/>
          </p:nvPr>
        </p:nvSpPr>
        <p:spPr bwMode="white">
          <a:xfrm>
            <a:off x="3884613" y="0"/>
            <a:ext cx="2971800" cy="457200"/>
          </a:xfrm>
          <a:prstGeom prst="rect">
            <a:avLst/>
          </a:prstGeom>
          <a:ln>
            <a:headEnd type="none"/>
            <a:tailEnd type="none"/>
          </a:ln>
        </p:spPr>
        <p:txBody>
          <a:bodyPr wrap="square" lIns="91440" tIns="45720" rIns="91440" bIns="45720"/>
          <a:lstStyle>
            <a:lvl1pPr algn="r">
              <a:defRPr sz="1200" dirty="0"/>
            </a:lvl1pPr>
          </a:lstStyle>
          <a:p>
            <a:fld id="{DD2C85E7-246D-4323-8854-CA36C40F949E}" type="datetimeFigureOut">
              <a:rPr lang="en-US" dirty="0"/>
              <a:t>10/20/2025</a:t>
            </a:fld>
            <a:endParaRPr lang="en-US" dirty="0"/>
          </a:p>
        </p:txBody>
      </p:sp>
      <p:sp>
        <p:nvSpPr>
          <p:cNvPr id="4" name="Slide Image Placeholder 3"/>
          <p:cNvSpPr>
            <a:spLocks noGrp="1" noRot="1" noChangeAspect="1"/>
          </p:cNvSpPr>
          <p:nvPr>
            <p:ph type="sldImg" idx="2"/>
          </p:nvPr>
        </p:nvSpPr>
        <p:spPr bwMode="white">
          <a:xfrm>
            <a:off x="1143000" y="685800"/>
            <a:ext cx="4572000" cy="3429000"/>
          </a:xfrm>
          <a:prstGeom prst="rect">
            <a:avLst/>
          </a:prstGeom>
          <a:noFill/>
          <a:ln w="12700">
            <a:solidFill>
              <a:srgbClr val="000000"/>
            </a:solidFill>
            <a:headEnd type="none"/>
            <a:tailEnd type="none"/>
          </a:ln>
        </p:spPr>
        <p:txBody>
          <a:bodyPr wrap="square" lIns="91440" tIns="45720" rIns="91440" bIns="45720" anchor="ctr"/>
          <a:lstStyle/>
          <a:p>
            <a:endParaRPr lang="en-US" dirty="0"/>
          </a:p>
        </p:txBody>
      </p:sp>
      <p:sp>
        <p:nvSpPr>
          <p:cNvPr id="5" name="Notes Placeholder 4"/>
          <p:cNvSpPr>
            <a:spLocks noGrp="1"/>
          </p:cNvSpPr>
          <p:nvPr>
            <p:ph type="body" sz="quarter" idx="3"/>
          </p:nvPr>
        </p:nvSpPr>
        <p:spPr bwMode="white">
          <a:xfrm>
            <a:off x="685800" y="4343400"/>
            <a:ext cx="5486400" cy="4114800"/>
          </a:xfrm>
          <a:prstGeom prst="rect">
            <a:avLst/>
          </a:prstGeom>
          <a:ln>
            <a:headEnd type="none"/>
            <a:tailEnd type="none"/>
          </a:ln>
        </p:spPr>
        <p:txBody>
          <a:bodyPr wrap="square" lIns="91440" tIns="45720" rIns="91440" bIns="45720">
            <a:normAutofit/>
          </a:body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white">
          <a:xfrm>
            <a:off x="0" y="8685213"/>
            <a:ext cx="2971800" cy="457200"/>
          </a:xfrm>
          <a:prstGeom prst="rect">
            <a:avLst/>
          </a:prstGeom>
          <a:ln>
            <a:headEnd type="none"/>
            <a:tailEnd type="none"/>
          </a:ln>
        </p:spPr>
        <p:txBody>
          <a:bodyPr wrap="square" lIns="91440" tIns="45720" rIns="91440" bIns="45720" anchor="b"/>
          <a:lstStyle>
            <a:lvl1pPr algn="l">
              <a:defRPr sz="1200" dirty="0"/>
            </a:lvl1pPr>
          </a:lstStyle>
          <a:p>
            <a:r>
              <a:rPr lang="en-US" dirty="0"/>
              <a:t>Copyright © 2008 Wolters Kluwer. Published by Lippincott Williams &amp; Wilkins.</a:t>
            </a:r>
          </a:p>
        </p:txBody>
      </p:sp>
      <p:sp>
        <p:nvSpPr>
          <p:cNvPr id="7" name="Slide Number Placeholder 6"/>
          <p:cNvSpPr>
            <a:spLocks noGrp="1"/>
          </p:cNvSpPr>
          <p:nvPr>
            <p:ph type="sldNum" sz="quarter" idx="5"/>
          </p:nvPr>
        </p:nvSpPr>
        <p:spPr bwMode="white">
          <a:xfrm>
            <a:off x="3884613" y="8685213"/>
            <a:ext cx="2971800" cy="457200"/>
          </a:xfrm>
          <a:prstGeom prst="rect">
            <a:avLst/>
          </a:prstGeom>
          <a:ln>
            <a:headEnd type="none"/>
            <a:tailEnd type="none"/>
          </a:ln>
        </p:spPr>
        <p:txBody>
          <a:bodyPr wrap="square" lIns="91440" tIns="45720" rIns="91440" bIns="45720" anchor="b"/>
          <a:lstStyle>
            <a:lvl1pPr algn="r">
              <a:defRPr sz="1200" dirty="0"/>
            </a:lvl1pPr>
          </a:lstStyle>
          <a:p>
            <a:fld id="{D407BEC0-D6FB-4CE9-BBEF-79CAAEC444A1}" type="slidenum">
              <a:rPr lang="en-US" dirty="0"/>
              <a:t>‹#›</a:t>
            </a:fld>
            <a:endParaRPr lang="en-US" dirty="0"/>
          </a:p>
        </p:txBody>
      </p:sp>
    </p:spTree>
  </p:cSld>
  <p:clrMap bg1="lt1" tx1="dk1" bg2="lt2" tx2="dk2" accent1="accent1" accent2="accent2" accent3="accent3" accent4="accent4" accent5="accent5" accent6="accent6" hlink="hlink" folHlink="folHlink"/>
  <p:notesStyle>
    <a:lvl1pPr marL="0" algn="l" defTabSz="914400" rtl="0">
      <a:defRPr sz="1200" kern="1200" dirty="0">
        <a:solidFill>
          <a:schemeClr val="dk1"/>
        </a:solidFill>
        <a:latin typeface="+mn-lt"/>
        <a:ea typeface="+mn-ea"/>
        <a:cs typeface="+mn-cs"/>
      </a:defRPr>
    </a:lvl1pPr>
    <a:lvl2pPr marL="457200" algn="l" defTabSz="914400" rtl="0">
      <a:defRPr sz="1200" kern="1200" dirty="0">
        <a:solidFill>
          <a:schemeClr val="dk1"/>
        </a:solidFill>
        <a:latin typeface="+mn-lt"/>
        <a:ea typeface="+mn-ea"/>
        <a:cs typeface="+mn-cs"/>
      </a:defRPr>
    </a:lvl2pPr>
    <a:lvl3pPr marL="914400" algn="l" defTabSz="914400" rtl="0">
      <a:defRPr sz="1200" kern="1200" dirty="0">
        <a:solidFill>
          <a:schemeClr val="dk1"/>
        </a:solidFill>
        <a:latin typeface="+mn-lt"/>
        <a:ea typeface="+mn-ea"/>
        <a:cs typeface="+mn-cs"/>
      </a:defRPr>
    </a:lvl3pPr>
    <a:lvl4pPr marL="1371600" algn="l" defTabSz="914400" rtl="0">
      <a:defRPr sz="1200" kern="1200" dirty="0">
        <a:solidFill>
          <a:schemeClr val="dk1"/>
        </a:solidFill>
        <a:latin typeface="+mn-lt"/>
        <a:ea typeface="+mn-ea"/>
        <a:cs typeface="+mn-cs"/>
      </a:defRPr>
    </a:lvl4pPr>
    <a:lvl5pPr marL="1828800" algn="l" defTabSz="914400" rtl="0">
      <a:defRPr sz="1200" kern="1200" dirty="0">
        <a:solidFill>
          <a:schemeClr val="dk1"/>
        </a:solidFill>
        <a:latin typeface="+mn-lt"/>
        <a:ea typeface="+mn-ea"/>
        <a:cs typeface="+mn-cs"/>
      </a:defRPr>
    </a:lvl5pPr>
    <a:lvl6pPr marL="2286000" algn="l" defTabSz="914400" rtl="0">
      <a:defRPr sz="1200" kern="1200" dirty="0">
        <a:solidFill>
          <a:schemeClr val="dk1"/>
        </a:solidFill>
        <a:latin typeface="+mn-lt"/>
        <a:ea typeface="+mn-ea"/>
        <a:cs typeface="+mn-cs"/>
      </a:defRPr>
    </a:lvl6pPr>
    <a:lvl7pPr marL="2743200" algn="l" defTabSz="914400" rtl="0">
      <a:defRPr sz="1200" kern="1200" dirty="0">
        <a:solidFill>
          <a:schemeClr val="dk1"/>
        </a:solidFill>
        <a:latin typeface="+mn-lt"/>
        <a:ea typeface="+mn-ea"/>
        <a:cs typeface="+mn-cs"/>
      </a:defRPr>
    </a:lvl7pPr>
    <a:lvl8pPr marL="3200400" algn="l" defTabSz="914400" rtl="0">
      <a:defRPr sz="1200" kern="1200" dirty="0">
        <a:solidFill>
          <a:schemeClr val="dk1"/>
        </a:solidFill>
        <a:latin typeface="+mn-lt"/>
        <a:ea typeface="+mn-ea"/>
        <a:cs typeface="+mn-cs"/>
      </a:defRPr>
    </a:lvl8pPr>
    <a:lvl9pPr marL="3657600" algn="l" defTabSz="914400" rtl="0">
      <a:defRPr sz="1200" kern="1200" dirty="0">
        <a:solidFill>
          <a:schemeClr val="dk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85800" y="2130425"/>
            <a:ext cx="7772400" cy="1470025"/>
          </a:xfrm>
          <a:ln>
            <a:headEnd type="none"/>
            <a:tailEnd type="none"/>
          </a:ln>
        </p:spPr>
        <p:txBody>
          <a:bodyPr wrap="square"/>
          <a:lstStyle/>
          <a:p>
            <a:r>
              <a:rPr lang="en-US" dirty="0"/>
              <a:t>Click to edit Master title style</a:t>
            </a:r>
          </a:p>
        </p:txBody>
      </p:sp>
      <p:sp>
        <p:nvSpPr>
          <p:cNvPr id="3" name="Subtitle 2"/>
          <p:cNvSpPr>
            <a:spLocks noGrp="1"/>
          </p:cNvSpPr>
          <p:nvPr>
            <p:ph type="subTitle" idx="1"/>
          </p:nvPr>
        </p:nvSpPr>
        <p:spPr bwMode="white">
          <a:xfrm>
            <a:off x="1371600" y="3886200"/>
            <a:ext cx="6400800" cy="1752600"/>
          </a:xfrm>
          <a:ln>
            <a:headEnd type="none"/>
            <a:tailEnd type="none"/>
          </a:ln>
        </p:spPr>
        <p:txBody>
          <a:bodyPr wrap="square"/>
          <a:lstStyle>
            <a:lvl1pPr marL="0" indent="0" algn="ctr">
              <a:buNone/>
              <a:defRPr dirty="0">
                <a:solidFill>
                  <a:schemeClr val="tx1">
                    <a:tint val="75000"/>
                  </a:schemeClr>
                </a:solidFill>
              </a:defRPr>
            </a:lvl1pPr>
            <a:lvl2pPr marL="457200" indent="0" algn="ctr">
              <a:buNone/>
              <a:defRPr dirty="0">
                <a:solidFill>
                  <a:schemeClr val="tx1">
                    <a:tint val="75000"/>
                  </a:schemeClr>
                </a:solidFill>
              </a:defRPr>
            </a:lvl2pPr>
            <a:lvl3pPr marL="914400" indent="0" algn="ctr">
              <a:buNone/>
              <a:defRPr dirty="0">
                <a:solidFill>
                  <a:schemeClr val="tx1">
                    <a:tint val="75000"/>
                  </a:schemeClr>
                </a:solidFill>
              </a:defRPr>
            </a:lvl3pPr>
            <a:lvl4pPr marL="1371600" indent="0" algn="ctr">
              <a:buNone/>
              <a:defRPr dirty="0">
                <a:solidFill>
                  <a:schemeClr val="tx1">
                    <a:tint val="75000"/>
                  </a:schemeClr>
                </a:solidFill>
              </a:defRPr>
            </a:lvl4pPr>
            <a:lvl5pPr marL="1828800" indent="0" algn="ctr">
              <a:buNone/>
              <a:defRPr dirty="0">
                <a:solidFill>
                  <a:schemeClr val="tx1">
                    <a:tint val="75000"/>
                  </a:schemeClr>
                </a:solidFill>
              </a:defRPr>
            </a:lvl5pPr>
            <a:lvl6pPr marL="2286000" indent="0" algn="ctr">
              <a:buNone/>
              <a:defRPr dirty="0">
                <a:solidFill>
                  <a:schemeClr val="tx1">
                    <a:tint val="75000"/>
                  </a:schemeClr>
                </a:solidFill>
              </a:defRPr>
            </a:lvl6pPr>
            <a:lvl7pPr marL="2743200" indent="0" algn="ctr">
              <a:buNone/>
              <a:defRPr dirty="0">
                <a:solidFill>
                  <a:schemeClr val="tx1">
                    <a:tint val="75000"/>
                  </a:schemeClr>
                </a:solidFill>
              </a:defRPr>
            </a:lvl7pPr>
            <a:lvl8pPr marL="3200400" indent="0" algn="ctr">
              <a:buNone/>
              <a:defRPr dirty="0">
                <a:solidFill>
                  <a:schemeClr val="tx1">
                    <a:tint val="75000"/>
                  </a:schemeClr>
                </a:solidFill>
              </a:defRPr>
            </a:lvl8pPr>
            <a:lvl9pPr marL="3657600" indent="0" algn="ctr">
              <a:buNone/>
              <a:defRPr dirty="0">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white">
          <a:ln>
            <a:headEnd type="none"/>
            <a:tailEnd type="none"/>
          </a:ln>
        </p:spPr>
        <p:txBody>
          <a:bodyPr wrap="square"/>
          <a:lstStyle/>
          <a:p>
            <a:fld id="{F9062CF3-1F58-4607-89BC-A462E955FE3C}" type="datetime1">
              <a:rPr lang="en-US" dirty="0"/>
              <a:t>10/20/2025</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r>
              <a:rPr lang="en-US" dirty="0"/>
              <a:t>Copyright © 2009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p>
            <a:fld id="{27A13296-8103-46F4-BA41-F532E14F2100}"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Vertical Text Placeholder 2"/>
          <p:cNvSpPr>
            <a:spLocks noGrp="1"/>
          </p:cNvSpPr>
          <p:nvPr>
            <p:ph type="body" orient="vert" idx="1"/>
          </p:nvPr>
        </p:nvSpPr>
        <p:spPr bwMode="white">
          <a:ln>
            <a:headEnd type="none"/>
            <a:tailEnd type="none"/>
          </a:ln>
        </p:spPr>
        <p:txBody>
          <a:bodyPr vert="eaVert"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72E5A7B3-3010-4D23-917E-4756377F86A1}" type="datetime1">
              <a:rPr lang="en-US" dirty="0"/>
              <a:t>10/20/2025</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r>
              <a:rPr lang="en-US" dirty="0"/>
              <a:t>Copyright © 2009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p>
            <a:fld id="{27A13296-8103-46F4-BA41-F532E14F2100}"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white">
          <a:xfrm>
            <a:off x="6629400" y="274638"/>
            <a:ext cx="2057400" cy="5851525"/>
          </a:xfrm>
          <a:ln>
            <a:headEnd type="none"/>
            <a:tailEnd type="none"/>
          </a:ln>
        </p:spPr>
        <p:txBody>
          <a:bodyPr vert="eaVert" wrap="square"/>
          <a:lstStyle/>
          <a:p>
            <a:r>
              <a:rPr lang="en-US" dirty="0"/>
              <a:t>Click to edit Master title style</a:t>
            </a:r>
          </a:p>
        </p:txBody>
      </p:sp>
      <p:sp>
        <p:nvSpPr>
          <p:cNvPr id="3" name="Vertical Text Placeholder 2"/>
          <p:cNvSpPr>
            <a:spLocks noGrp="1"/>
          </p:cNvSpPr>
          <p:nvPr>
            <p:ph type="body" orient="vert" idx="1"/>
          </p:nvPr>
        </p:nvSpPr>
        <p:spPr bwMode="white">
          <a:xfrm>
            <a:off x="457200" y="274638"/>
            <a:ext cx="6019800" cy="5851525"/>
          </a:xfrm>
          <a:ln>
            <a:headEnd type="none"/>
            <a:tailEnd type="none"/>
          </a:ln>
        </p:spPr>
        <p:txBody>
          <a:bodyPr vert="eaVert"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1723B8F3-7BAD-41C0-8DBA-25DE1AB5911A}" type="datetime1">
              <a:rPr lang="en-US" dirty="0"/>
              <a:t>10/20/2025</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r>
              <a:rPr lang="en-US" dirty="0"/>
              <a:t>Copyright © 2009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p>
            <a:fld id="{27A13296-8103-46F4-BA41-F532E14F2100}"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idx="1"/>
          </p:nvPr>
        </p:nvSpPr>
        <p:spPr bwMode="white">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5D3483ED-733A-4ACA-A384-A98EC962AE89}" type="datetime1">
              <a:rPr lang="en-US" dirty="0"/>
              <a:t>10/20/2025</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r>
              <a:rPr lang="en-US" dirty="0"/>
              <a:t>Copyright © 2009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p>
            <a:fld id="{27A13296-8103-46F4-BA41-F532E14F210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22313" y="4406900"/>
            <a:ext cx="7772400" cy="1362075"/>
          </a:xfrm>
          <a:ln>
            <a:headEnd type="none"/>
            <a:tailEnd type="none"/>
          </a:ln>
        </p:spPr>
        <p:txBody>
          <a:bodyPr wrap="square" anchor="t"/>
          <a:lstStyle>
            <a:lvl1pPr algn="l">
              <a:defRPr sz="4000" b="1" cap="all" dirty="0"/>
            </a:lvl1pPr>
          </a:lstStyle>
          <a:p>
            <a:r>
              <a:rPr lang="en-US" dirty="0"/>
              <a:t>Click to edit Master title style</a:t>
            </a:r>
          </a:p>
        </p:txBody>
      </p:sp>
      <p:sp>
        <p:nvSpPr>
          <p:cNvPr id="3" name="Text Placeholder 2"/>
          <p:cNvSpPr>
            <a:spLocks noGrp="1"/>
          </p:cNvSpPr>
          <p:nvPr>
            <p:ph type="body" idx="1"/>
          </p:nvPr>
        </p:nvSpPr>
        <p:spPr bwMode="white">
          <a:xfrm>
            <a:off x="722313" y="2906713"/>
            <a:ext cx="7772400" cy="1500187"/>
          </a:xfrm>
          <a:ln>
            <a:headEnd type="none"/>
            <a:tailEnd type="none"/>
          </a:ln>
        </p:spPr>
        <p:txBody>
          <a:bodyPr wrap="square" anchor="b"/>
          <a:lstStyle>
            <a:lvl1pPr marL="0" indent="0">
              <a:buNone/>
              <a:defRPr sz="2000" dirty="0">
                <a:solidFill>
                  <a:schemeClr val="tx1">
                    <a:tint val="75000"/>
                  </a:schemeClr>
                </a:solidFill>
              </a:defRPr>
            </a:lvl1pPr>
            <a:lvl2pPr marL="457200" indent="0">
              <a:buNone/>
              <a:defRPr sz="1800" dirty="0">
                <a:solidFill>
                  <a:schemeClr val="tx1">
                    <a:tint val="75000"/>
                  </a:schemeClr>
                </a:solidFill>
              </a:defRPr>
            </a:lvl2pPr>
            <a:lvl3pPr marL="914400" indent="0">
              <a:buNone/>
              <a:defRPr sz="1600" dirty="0">
                <a:solidFill>
                  <a:schemeClr val="tx1">
                    <a:tint val="75000"/>
                  </a:schemeClr>
                </a:solidFill>
              </a:defRPr>
            </a:lvl3pPr>
            <a:lvl4pPr marL="1371600" indent="0">
              <a:buNone/>
              <a:defRPr sz="1400" dirty="0">
                <a:solidFill>
                  <a:schemeClr val="tx1">
                    <a:tint val="75000"/>
                  </a:schemeClr>
                </a:solidFill>
              </a:defRPr>
            </a:lvl4pPr>
            <a:lvl5pPr marL="1828800" indent="0">
              <a:buNone/>
              <a:defRPr sz="1400" dirty="0">
                <a:solidFill>
                  <a:schemeClr val="tx1">
                    <a:tint val="75000"/>
                  </a:schemeClr>
                </a:solidFill>
              </a:defRPr>
            </a:lvl5pPr>
            <a:lvl6pPr marL="2286000" indent="0">
              <a:buNone/>
              <a:defRPr sz="1400" dirty="0">
                <a:solidFill>
                  <a:schemeClr val="tx1">
                    <a:tint val="75000"/>
                  </a:schemeClr>
                </a:solidFill>
              </a:defRPr>
            </a:lvl6pPr>
            <a:lvl7pPr marL="2743200" indent="0">
              <a:buNone/>
              <a:defRPr sz="1400" dirty="0">
                <a:solidFill>
                  <a:schemeClr val="tx1">
                    <a:tint val="75000"/>
                  </a:schemeClr>
                </a:solidFill>
              </a:defRPr>
            </a:lvl7pPr>
            <a:lvl8pPr marL="3200400" indent="0">
              <a:buNone/>
              <a:defRPr sz="1400" dirty="0">
                <a:solidFill>
                  <a:schemeClr val="tx1">
                    <a:tint val="75000"/>
                  </a:schemeClr>
                </a:solidFill>
              </a:defRPr>
            </a:lvl8pPr>
            <a:lvl9pPr marL="3657600" indent="0">
              <a:buNone/>
              <a:defRPr sz="1400" dirty="0">
                <a:solidFill>
                  <a:schemeClr val="tx1">
                    <a:tint val="75000"/>
                  </a:schemeClr>
                </a:solidFill>
              </a:defRPr>
            </a:lvl9pPr>
          </a:lstStyle>
          <a:p>
            <a:r>
              <a:rPr lang="en-US" dirty="0"/>
              <a:t>Click to edit Master text styles</a:t>
            </a:r>
          </a:p>
        </p:txBody>
      </p:sp>
      <p:sp>
        <p:nvSpPr>
          <p:cNvPr id="4" name="Date Placeholder 3"/>
          <p:cNvSpPr>
            <a:spLocks noGrp="1"/>
          </p:cNvSpPr>
          <p:nvPr>
            <p:ph type="dt" sz="half" idx="10"/>
          </p:nvPr>
        </p:nvSpPr>
        <p:spPr bwMode="white">
          <a:ln>
            <a:headEnd type="none"/>
            <a:tailEnd type="none"/>
          </a:ln>
        </p:spPr>
        <p:txBody>
          <a:bodyPr wrap="square"/>
          <a:lstStyle/>
          <a:p>
            <a:fld id="{95E69BC5-34C4-4E6A-BD32-745F05F85CE1}" type="datetime1">
              <a:rPr lang="en-US" dirty="0"/>
              <a:t>10/20/2025</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r>
              <a:rPr lang="en-US" dirty="0"/>
              <a:t>Copyright © 2009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p>
            <a:fld id="{27A13296-8103-46F4-BA41-F532E14F2100}"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sz="half" idx="1"/>
          </p:nvPr>
        </p:nvSpPr>
        <p:spPr bwMode="white">
          <a:xfrm>
            <a:off x="457200" y="1600200"/>
            <a:ext cx="4038600" cy="4525963"/>
          </a:xfrm>
          <a:ln>
            <a:headEnd type="none"/>
            <a:tailEnd type="none"/>
          </a:ln>
        </p:spPr>
        <p:txBody>
          <a:bodyPr wrap="square"/>
          <a:lstStyle>
            <a:lvl1pPr>
              <a:defRPr sz="2800" dirty="0"/>
            </a:lvl1pPr>
            <a:lvl2pPr>
              <a:defRPr sz="2400" dirty="0"/>
            </a:lvl2pPr>
            <a:lvl3pPr>
              <a:defRPr sz="2000" dirty="0"/>
            </a:lvl3pPr>
            <a:lvl4pPr>
              <a:defRPr sz="1800" dirty="0"/>
            </a:lvl4pPr>
            <a:lvl5pPr>
              <a:defRPr sz="1800" dirty="0"/>
            </a:lvl5pPr>
            <a:lvl6pPr>
              <a:defRPr sz="1800" dirty="0"/>
            </a:lvl6pPr>
            <a:lvl7pPr>
              <a:defRPr sz="1800" dirty="0"/>
            </a:lvl7pPr>
            <a:lvl8pPr>
              <a:defRPr sz="1800" dirty="0"/>
            </a:lvl8pPr>
            <a:lvl9pPr>
              <a:defRPr sz="1800" dirty="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white">
          <a:xfrm>
            <a:off x="4648200" y="1600200"/>
            <a:ext cx="4038600" cy="4525963"/>
          </a:xfrm>
          <a:ln>
            <a:headEnd type="none"/>
            <a:tailEnd type="none"/>
          </a:ln>
        </p:spPr>
        <p:txBody>
          <a:bodyPr wrap="square"/>
          <a:lstStyle>
            <a:lvl1pPr>
              <a:defRPr sz="2800" dirty="0"/>
            </a:lvl1pPr>
            <a:lvl2pPr>
              <a:defRPr sz="2400" dirty="0"/>
            </a:lvl2pPr>
            <a:lvl3pPr>
              <a:defRPr sz="2000" dirty="0"/>
            </a:lvl3pPr>
            <a:lvl4pPr>
              <a:defRPr sz="1800" dirty="0"/>
            </a:lvl4pPr>
            <a:lvl5pPr>
              <a:defRPr sz="1800" dirty="0"/>
            </a:lvl5pPr>
            <a:lvl6pPr>
              <a:defRPr sz="1800" dirty="0"/>
            </a:lvl6pPr>
            <a:lvl7pPr>
              <a:defRPr sz="1800" dirty="0"/>
            </a:lvl7pPr>
            <a:lvl8pPr>
              <a:defRPr sz="1800" dirty="0"/>
            </a:lvl8pPr>
            <a:lvl9pPr>
              <a:defRPr sz="1800" dirty="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white">
          <a:ln>
            <a:headEnd type="none"/>
            <a:tailEnd type="none"/>
          </a:ln>
        </p:spPr>
        <p:txBody>
          <a:bodyPr wrap="square"/>
          <a:lstStyle/>
          <a:p>
            <a:fld id="{5923E42C-4DF1-46AE-97A9-18AF6B43EE9C}" type="datetime1">
              <a:rPr lang="en-US" dirty="0"/>
              <a:t>10/20/2025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r>
              <a:rPr lang="en-US" dirty="0"/>
              <a:t>Copyright © 2009 Wolters Kluwer. Published by Lippincott Williams &amp; Wilkins.</a:t>
            </a:r>
          </a:p>
        </p:txBody>
      </p:sp>
      <p:sp>
        <p:nvSpPr>
          <p:cNvPr id="7" name="Slide Number Placeholder 6"/>
          <p:cNvSpPr>
            <a:spLocks noGrp="1"/>
          </p:cNvSpPr>
          <p:nvPr>
            <p:ph type="sldNum" sz="quarter" idx="12"/>
          </p:nvPr>
        </p:nvSpPr>
        <p:spPr bwMode="white">
          <a:ln>
            <a:headEnd type="none"/>
            <a:tailEnd type="none"/>
          </a:ln>
        </p:spPr>
        <p:txBody>
          <a:bodyPr wrap="square"/>
          <a:lstStyle/>
          <a:p>
            <a:fld id="{27A13296-8103-46F4-BA41-F532E14F2100}"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lvl1pPr/>
          </a:lstStyle>
          <a:p>
            <a:r>
              <a:rPr lang="en-US" dirty="0"/>
              <a:t>Click to edit Master title style</a:t>
            </a:r>
          </a:p>
        </p:txBody>
      </p:sp>
      <p:sp>
        <p:nvSpPr>
          <p:cNvPr id="3" name="Text Placeholder 2"/>
          <p:cNvSpPr>
            <a:spLocks noGrp="1"/>
          </p:cNvSpPr>
          <p:nvPr>
            <p:ph type="body" idx="1"/>
          </p:nvPr>
        </p:nvSpPr>
        <p:spPr bwMode="white">
          <a:xfrm>
            <a:off x="457200" y="1535113"/>
            <a:ext cx="4040188" cy="63976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4" name="Content Placeholder 3"/>
          <p:cNvSpPr>
            <a:spLocks noGrp="1"/>
          </p:cNvSpPr>
          <p:nvPr>
            <p:ph sz="half" idx="2"/>
          </p:nvPr>
        </p:nvSpPr>
        <p:spPr bwMode="white">
          <a:xfrm>
            <a:off x="457200" y="2174875"/>
            <a:ext cx="4040188" cy="3951288"/>
          </a:xfrm>
          <a:ln>
            <a:headEnd type="none"/>
            <a:tailEnd type="none"/>
          </a:ln>
        </p:spPr>
        <p:txBody>
          <a:bodyPr wrap="square"/>
          <a:lstStyle>
            <a:lvl1pPr>
              <a:defRPr sz="2400" dirty="0"/>
            </a:lvl1pPr>
            <a:lvl2pPr>
              <a:defRPr sz="2000" dirty="0"/>
            </a:lvl2pPr>
            <a:lvl3pPr>
              <a:defRPr sz="1800" dirty="0"/>
            </a:lvl3pPr>
            <a:lvl4pPr>
              <a:defRPr sz="1600" dirty="0"/>
            </a:lvl4pPr>
            <a:lvl5pPr>
              <a:defRPr sz="1600" dirty="0"/>
            </a:lvl5pPr>
            <a:lvl6pPr>
              <a:defRPr sz="1600" dirty="0"/>
            </a:lvl6pPr>
            <a:lvl7pPr>
              <a:defRPr sz="1600" dirty="0"/>
            </a:lvl7pPr>
            <a:lvl8pPr>
              <a:defRPr sz="1600" dirty="0"/>
            </a:lvl8pPr>
            <a:lvl9pPr>
              <a:defRPr sz="1600" dirty="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white">
          <a:xfrm>
            <a:off x="4645025" y="1535113"/>
            <a:ext cx="4041775" cy="63976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6" name="Content Placeholder 5"/>
          <p:cNvSpPr>
            <a:spLocks noGrp="1"/>
          </p:cNvSpPr>
          <p:nvPr>
            <p:ph sz="quarter" idx="4"/>
          </p:nvPr>
        </p:nvSpPr>
        <p:spPr bwMode="white">
          <a:xfrm>
            <a:off x="4645025" y="2174875"/>
            <a:ext cx="4041775" cy="3951288"/>
          </a:xfrm>
          <a:ln>
            <a:headEnd type="none"/>
            <a:tailEnd type="none"/>
          </a:ln>
        </p:spPr>
        <p:txBody>
          <a:bodyPr wrap="square"/>
          <a:lstStyle>
            <a:lvl1pPr>
              <a:defRPr sz="2400" dirty="0"/>
            </a:lvl1pPr>
            <a:lvl2pPr>
              <a:defRPr sz="2000" dirty="0"/>
            </a:lvl2pPr>
            <a:lvl3pPr>
              <a:defRPr sz="1800" dirty="0"/>
            </a:lvl3pPr>
            <a:lvl4pPr>
              <a:defRPr sz="1600" dirty="0"/>
            </a:lvl4pPr>
            <a:lvl5pPr>
              <a:defRPr sz="1600" dirty="0"/>
            </a:lvl5pPr>
            <a:lvl6pPr>
              <a:defRPr sz="1600" dirty="0"/>
            </a:lvl6pPr>
            <a:lvl7pPr>
              <a:defRPr sz="1600" dirty="0"/>
            </a:lvl7pPr>
            <a:lvl8pPr>
              <a:defRPr sz="1600" dirty="0"/>
            </a:lvl8pPr>
            <a:lvl9pPr>
              <a:defRPr sz="1600" dirty="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bwMode="white">
          <a:ln>
            <a:headEnd type="none"/>
            <a:tailEnd type="none"/>
          </a:ln>
        </p:spPr>
        <p:txBody>
          <a:bodyPr wrap="square"/>
          <a:lstStyle/>
          <a:p>
            <a:fld id="{E4039E3F-92DD-47DA-B9FE-58942EE659D3}" type="datetime1">
              <a:rPr lang="en-US" dirty="0"/>
              <a:t>10/20/2025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r>
              <a:rPr lang="en-US" dirty="0"/>
              <a:t>Copyright © 2009 Wolters Kluwer. Published by Lippincott Williams &amp; Wilkins.</a:t>
            </a:r>
          </a:p>
        </p:txBody>
      </p:sp>
      <p:sp>
        <p:nvSpPr>
          <p:cNvPr id="9" name="Slide Number Placeholder 8"/>
          <p:cNvSpPr>
            <a:spLocks noGrp="1"/>
          </p:cNvSpPr>
          <p:nvPr>
            <p:ph type="sldNum" sz="quarter" idx="12"/>
          </p:nvPr>
        </p:nvSpPr>
        <p:spPr bwMode="white">
          <a:ln>
            <a:headEnd type="none"/>
            <a:tailEnd type="none"/>
          </a:ln>
        </p:spPr>
        <p:txBody>
          <a:bodyPr wrap="square"/>
          <a:lstStyle/>
          <a:p>
            <a:fld id="{27A13296-8103-46F4-BA41-F532E14F2100}"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Date Placeholder 2"/>
          <p:cNvSpPr>
            <a:spLocks noGrp="1"/>
          </p:cNvSpPr>
          <p:nvPr>
            <p:ph type="dt" sz="half" idx="10"/>
          </p:nvPr>
        </p:nvSpPr>
        <p:spPr bwMode="white">
          <a:ln>
            <a:headEnd type="none"/>
            <a:tailEnd type="none"/>
          </a:ln>
        </p:spPr>
        <p:txBody>
          <a:bodyPr wrap="square"/>
          <a:lstStyle/>
          <a:p>
            <a:fld id="{21D0D372-5EA4-44EF-8E02-39D181E30D47}" type="datetime1">
              <a:rPr lang="en-US" dirty="0"/>
              <a:t>10/20/2025</a:t>
            </a:fld>
            <a:endParaRPr lang="en-US" dirty="0"/>
          </a:p>
        </p:txBody>
      </p:sp>
      <p:sp>
        <p:nvSpPr>
          <p:cNvPr id="4" name="Footer Placeholder 3"/>
          <p:cNvSpPr>
            <a:spLocks noGrp="1"/>
          </p:cNvSpPr>
          <p:nvPr>
            <p:ph type="ftr" sz="quarter" idx="11"/>
          </p:nvPr>
        </p:nvSpPr>
        <p:spPr bwMode="white">
          <a:ln>
            <a:headEnd type="none"/>
            <a:tailEnd type="none"/>
          </a:ln>
        </p:spPr>
        <p:txBody>
          <a:bodyPr wrap="square"/>
          <a:lstStyle/>
          <a:p>
            <a:r>
              <a:rPr lang="en-US" dirty="0"/>
              <a:t>Copyright © 2009 Wolters Kluwer. Published by Lippincott Williams &amp; Wilkins.</a:t>
            </a:r>
          </a:p>
        </p:txBody>
      </p:sp>
      <p:sp>
        <p:nvSpPr>
          <p:cNvPr id="5" name="Slide Number Placeholder 4"/>
          <p:cNvSpPr>
            <a:spLocks noGrp="1"/>
          </p:cNvSpPr>
          <p:nvPr>
            <p:ph type="sldNum" sz="quarter" idx="12"/>
          </p:nvPr>
        </p:nvSpPr>
        <p:spPr bwMode="white">
          <a:ln>
            <a:headEnd type="none"/>
            <a:tailEnd type="none"/>
          </a:ln>
        </p:spPr>
        <p:txBody>
          <a:bodyPr wrap="square"/>
          <a:lstStyle/>
          <a:p>
            <a:fld id="{27A13296-8103-46F4-BA41-F532E14F2100}"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6" name="Subtitle 2"/>
          <p:cNvSpPr>
            <a:spLocks noGrp="1"/>
          </p:cNvSpPr>
          <p:nvPr>
            <p:ph type="subTitle" idx="1"/>
          </p:nvPr>
        </p:nvSpPr>
        <p:spPr bwMode="white">
          <a:xfrm>
            <a:off x="1371600" y="2057400"/>
            <a:ext cx="6400800" cy="1371600"/>
          </a:xfrm>
          <a:ln>
            <a:headEnd type="none"/>
            <a:tailEnd type="none"/>
          </a:ln>
        </p:spPr>
        <p:txBody>
          <a:bodyPr wrap="square">
            <a:normAutofit/>
          </a:bodyPr>
          <a:lstStyle>
            <a:lvl1pPr marL="0" indent="0" algn="ctr" defTabSz="914400" rtl="0">
              <a:spcBef>
                <a:spcPct val="20000"/>
              </a:spcBef>
              <a:buFont typeface="Arial"/>
              <a:buNone/>
              <a:defRPr lang="en-US" sz="3200" kern="1200" dirty="0">
                <a:solidFill>
                  <a:schemeClr val="tx1">
                    <a:tint val="75000"/>
                  </a:schemeClr>
                </a:solidFill>
                <a:latin typeface="+mn-lt"/>
                <a:ea typeface="+mn-ea"/>
                <a:cs typeface="+mn-cs"/>
              </a:defRPr>
            </a:lvl1pPr>
          </a:lstStyle>
          <a:p>
            <a:pPr defTabSz="914400"/>
            <a:r>
              <a:rPr lang="en-US" dirty="0"/>
              <a:t>This PowerPoint document contains the images that you requested.</a:t>
            </a:r>
          </a:p>
        </p:txBody>
      </p:sp>
      <p:sp>
        <p:nvSpPr>
          <p:cNvPr id="9" name="Title 1"/>
          <p:cNvSpPr>
            <a:spLocks noGrp="1"/>
          </p:cNvSpPr>
          <p:nvPr>
            <p:ph type="title"/>
          </p:nvPr>
        </p:nvSpPr>
        <p:spPr bwMode="white">
          <a:xfrm>
            <a:off x="228600" y="1143000"/>
            <a:ext cx="8229600" cy="719328"/>
          </a:xfrm>
          <a:ln>
            <a:headEnd type="none"/>
            <a:tailEnd type="none"/>
          </a:ln>
        </p:spPr>
        <p:txBody>
          <a:bodyPr wrap="square" anchor="b">
            <a:noAutofit/>
          </a:bodyPr>
          <a:lstStyle>
            <a:lvl1pPr algn="ctr" defTabSz="914400" rtl="0">
              <a:spcBef>
                <a:spcPct val="0"/>
              </a:spcBef>
              <a:buNone/>
              <a:defRPr lang="en-US" sz="4400" kern="1200" dirty="0">
                <a:solidFill>
                  <a:schemeClr val="tx1"/>
                </a:solidFill>
                <a:latin typeface="+mj-lt"/>
                <a:ea typeface="+mj-ea"/>
                <a:cs typeface="+mj-cs"/>
              </a:defRPr>
            </a:lvl1pPr>
          </a:lstStyle>
          <a:p>
            <a:pPr defTabSz="914400"/>
            <a:r>
              <a:rPr lang="en-US" dirty="0"/>
              <a:t>Click to edit Master title style</a:t>
            </a:r>
          </a:p>
        </p:txBody>
      </p:sp>
      <p:sp>
        <p:nvSpPr>
          <p:cNvPr id="13" name="Text Placeholder 12"/>
          <p:cNvSpPr>
            <a:spLocks noGrp="1"/>
          </p:cNvSpPr>
          <p:nvPr>
            <p:ph type="body" sz="quarter" idx="13" hasCustomPrompt="1"/>
          </p:nvPr>
        </p:nvSpPr>
        <p:spPr bwMode="white">
          <a:xfrm>
            <a:off x="914400" y="3505200"/>
            <a:ext cx="7315200" cy="2895600"/>
          </a:xfrm>
          <a:ln>
            <a:noFill/>
            <a:headEnd type="none"/>
            <a:tailEnd type="none"/>
          </a:ln>
        </p:spPr>
        <p:txBody>
          <a:bodyPr wrap="square">
            <a:normAutofit/>
          </a:bodyPr>
          <a:lstStyle>
            <a:lvl1pPr marL="0" indent="0" algn="l" defTabSz="914400" rtl="0">
              <a:lnSpc>
                <a:spcPct val="100000"/>
              </a:lnSpc>
              <a:spcBef>
                <a:spcPts val="0"/>
              </a:spcBef>
              <a:spcAft>
                <a:spcPts val="0"/>
              </a:spcAft>
              <a:buClrTx/>
              <a:buSzTx/>
              <a:buFontTx/>
              <a:buNone/>
              <a:tabLst/>
              <a:defRPr lang="en-US" sz="1400" b="1" kern="1200" dirty="0">
                <a:solidFill>
                  <a:schemeClr val="tx1"/>
                </a:solidFill>
                <a:latin typeface="+mn-lt"/>
                <a:ea typeface="+mn-ea"/>
                <a:cs typeface="+mn-cs"/>
              </a:defRPr>
            </a:lvl1pPr>
          </a:lstStyle>
          <a:p>
            <a:pPr marL="0" indent="0" algn="l" defTabSz="914400" rtl="0">
              <a:lnSpc>
                <a:spcPct val="100000"/>
              </a:lnSpc>
              <a:spcBef>
                <a:spcPts val="0"/>
              </a:spcBef>
              <a:spcAft>
                <a:spcPts val="0"/>
              </a:spcAft>
              <a:buClrTx/>
              <a:buSzTx/>
              <a:buFontTx/>
              <a:buNone/>
              <a:tabLst/>
            </a:pPr>
            <a:r>
              <a:rPr lang="en-US" sz="1400" b="1" i="0" u="none" kern="1200" spc="0" dirty="0">
                <a:ln>
                  <a:noFill/>
                </a:ln>
                <a:solidFill>
                  <a:srgbClr val="000000"/>
                </a:solidFill>
                <a:effectLst/>
                <a:uLnTx/>
                <a:uFillTx/>
                <a:latin typeface="+mn-lt"/>
                <a:ea typeface="+mn-ea"/>
                <a:cs typeface="+mn-cs"/>
              </a:rPr>
              <a:t>Copyright Notice</a:t>
            </a:r>
            <a:br>
              <a:rPr lang="en-US" sz="1400" b="1" i="0" u="none" kern="1200" spc="0" dirty="0">
                <a:ln>
                  <a:noFill/>
                </a:ln>
                <a:solidFill>
                  <a:srgbClr val="000000"/>
                </a:solidFill>
                <a:effectLst/>
                <a:uLnTx/>
                <a:uFillTx/>
                <a:latin typeface="+mn-lt"/>
                <a:ea typeface="+mn-ea"/>
                <a:cs typeface="+mn-cs"/>
              </a:rPr>
            </a:br>
            <a:endParaRPr lang="en-US" sz="1400" b="1" i="0" u="none" kern="1200" spc="0" dirty="0">
              <a:ln>
                <a:noFill/>
              </a:ln>
              <a:solidFill>
                <a:srgbClr val="000000"/>
              </a:solidFill>
              <a:effectLst/>
              <a:uLnTx/>
              <a:uFillTx/>
              <a:latin typeface="+mn-lt"/>
              <a:ea typeface="+mn-ea"/>
              <a:cs typeface="+mn-cs"/>
            </a:endParaRPr>
          </a:p>
          <a:p>
            <a:pPr marL="0" indent="0" algn="l" defTabSz="914400" rtl="0">
              <a:lnSpc>
                <a:spcPct val="100000"/>
              </a:lnSpc>
              <a:spcBef>
                <a:spcPts val="0"/>
              </a:spcBef>
              <a:spcAft>
                <a:spcPts val="0"/>
              </a:spcAft>
              <a:buClrTx/>
              <a:buSzTx/>
              <a:buFontTx/>
              <a:buNone/>
              <a:tabLst/>
            </a:pPr>
            <a:r>
              <a:rPr lang="en-US" sz="1400" b="0" i="0" u="none" kern="1200" spc="0" dirty="0">
                <a:ln>
                  <a:noFill/>
                </a:ln>
                <a:solidFill>
                  <a:srgbClr val="000000"/>
                </a:solidFill>
                <a:effectLst/>
                <a:uLnTx/>
                <a:uFillTx/>
                <a:latin typeface="+mn-lt"/>
                <a:ea typeface="+mn-ea"/>
                <a:cs typeface="+mn-cs"/>
              </a:rPr>
              <a:t>All materials on this Site are protected by United States copyright law and may not be reproduced, distributed, transmitted, displayed, or otherwise published without the prior written permission of Company. You may not alter or remove any trademark, copyright or other notice. </a:t>
            </a:r>
          </a:p>
          <a:p>
            <a:pPr marL="0" indent="0" algn="l" defTabSz="914400" rtl="0">
              <a:lnSpc>
                <a:spcPct val="100000"/>
              </a:lnSpc>
              <a:spcBef>
                <a:spcPts val="0"/>
              </a:spcBef>
              <a:spcAft>
                <a:spcPts val="0"/>
              </a:spcAft>
              <a:buClrTx/>
              <a:buSzTx/>
              <a:buFontTx/>
              <a:buNone/>
              <a:tabLst/>
            </a:pPr>
            <a:endParaRPr lang="en-US" sz="1400" b="0" i="0" u="none" kern="1200" spc="0" dirty="0">
              <a:ln>
                <a:noFill/>
              </a:ln>
              <a:solidFill>
                <a:srgbClr val="000000"/>
              </a:solidFill>
              <a:effectLst/>
              <a:uLnTx/>
              <a:uFillTx/>
              <a:latin typeface="+mn-lt"/>
              <a:ea typeface="+mn-ea"/>
              <a:cs typeface="+mn-cs"/>
            </a:endParaRPr>
          </a:p>
          <a:p>
            <a:pPr marL="0" indent="0" algn="l" defTabSz="914400" rtl="0">
              <a:lnSpc>
                <a:spcPct val="100000"/>
              </a:lnSpc>
              <a:spcBef>
                <a:spcPts val="0"/>
              </a:spcBef>
              <a:spcAft>
                <a:spcPts val="0"/>
              </a:spcAft>
              <a:buClrTx/>
              <a:buSzTx/>
              <a:buFontTx/>
              <a:buNone/>
              <a:tabLst/>
            </a:pPr>
            <a:r>
              <a:rPr lang="en-US" sz="1400" b="0" i="0" u="none" kern="1200" spc="0" dirty="0">
                <a:ln>
                  <a:noFill/>
                </a:ln>
                <a:solidFill>
                  <a:srgbClr val="000000"/>
                </a:solidFill>
                <a:effectLst/>
                <a:uLnTx/>
                <a:uFillTx/>
                <a:latin typeface="+mn-lt"/>
                <a:ea typeface="+mn-ea"/>
                <a:cs typeface="+mn-cs"/>
              </a:rPr>
              <a:t>However, provided that you maintain all copyright, trademark and other notices contained therein, you may download material (one machine readable copy and one print copy per page) for your personal, non-commercial use only.</a:t>
            </a:r>
          </a:p>
          <a:p>
            <a:pPr marL="0" indent="0" algn="l" defTabSz="914400" rtl="0">
              <a:lnSpc>
                <a:spcPct val="100000"/>
              </a:lnSpc>
              <a:spcBef>
                <a:spcPts val="0"/>
              </a:spcBef>
              <a:spcAft>
                <a:spcPts val="0"/>
              </a:spcAft>
              <a:buClrTx/>
              <a:buSzTx/>
              <a:buFontTx/>
              <a:buNone/>
              <a:tabLst/>
            </a:pPr>
            <a:endParaRPr lang="en-US" sz="1400" b="0" i="0" u="none" kern="1200" spc="0" dirty="0">
              <a:ln>
                <a:noFill/>
              </a:ln>
              <a:solidFill>
                <a:srgbClr val="000000"/>
              </a:solidFill>
              <a:effectLst/>
              <a:uLnTx/>
              <a:uFillTx/>
              <a:latin typeface="+mn-lt"/>
              <a:ea typeface="+mn-ea"/>
              <a:cs typeface="+mn-cs"/>
            </a:endParaRPr>
          </a:p>
          <a:p>
            <a:pPr marL="0" indent="0" algn="l" defTabSz="914400" rtl="0">
              <a:lnSpc>
                <a:spcPct val="100000"/>
              </a:lnSpc>
              <a:spcBef>
                <a:spcPts val="0"/>
              </a:spcBef>
              <a:spcAft>
                <a:spcPts val="0"/>
              </a:spcAft>
              <a:buClrTx/>
              <a:buSzTx/>
              <a:buFontTx/>
              <a:buNone/>
              <a:tabLst/>
            </a:pPr>
            <a:r>
              <a:rPr lang="en-US" sz="1400" b="0" i="0" u="none" kern="1200" spc="0" dirty="0">
                <a:ln>
                  <a:noFill/>
                </a:ln>
                <a:solidFill>
                  <a:srgbClr val="000000"/>
                </a:solidFill>
                <a:effectLst/>
                <a:uLnTx/>
                <a:uFillTx/>
                <a:latin typeface="+mn-lt"/>
                <a:ea typeface="+mn-ea"/>
                <a:cs typeface="+mn-cs"/>
              </a:rPr>
              <a:t>Any information posted to discussion forums (moderated and un-moderated) is for informational purposes only. We are not responsible for the information or the result of its practice.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73050"/>
            <a:ext cx="3008313" cy="1162050"/>
          </a:xfrm>
          <a:ln>
            <a:headEnd type="none"/>
            <a:tailEnd type="none"/>
          </a:ln>
        </p:spPr>
        <p:txBody>
          <a:bodyPr wrap="square" anchor="b"/>
          <a:lstStyle>
            <a:lvl1pPr algn="l">
              <a:defRPr sz="2000" b="1" dirty="0"/>
            </a:lvl1pPr>
          </a:lstStyle>
          <a:p>
            <a:r>
              <a:rPr lang="en-US" dirty="0"/>
              <a:t>Click to edit Master title style</a:t>
            </a:r>
          </a:p>
        </p:txBody>
      </p:sp>
      <p:sp>
        <p:nvSpPr>
          <p:cNvPr id="3" name="Content Placeholder 2"/>
          <p:cNvSpPr>
            <a:spLocks noGrp="1"/>
          </p:cNvSpPr>
          <p:nvPr>
            <p:ph idx="1"/>
          </p:nvPr>
        </p:nvSpPr>
        <p:spPr bwMode="white">
          <a:xfrm>
            <a:off x="3575050" y="273050"/>
            <a:ext cx="5111750" cy="5853113"/>
          </a:xfrm>
          <a:ln>
            <a:headEnd type="none"/>
            <a:tailEnd type="none"/>
          </a:ln>
        </p:spPr>
        <p:txBody>
          <a:bodyPr wrap="square"/>
          <a:lstStyle>
            <a:lvl1pPr>
              <a:defRPr sz="3200" dirty="0"/>
            </a:lvl1pPr>
            <a:lvl2pPr>
              <a:defRPr sz="2800" dirty="0"/>
            </a:lvl2pPr>
            <a:lvl3pPr>
              <a:defRPr sz="2400" dirty="0"/>
            </a:lvl3pPr>
            <a:lvl4pPr>
              <a:defRPr sz="2000" dirty="0"/>
            </a:lvl4pPr>
            <a:lvl5pPr>
              <a:defRPr sz="2000" dirty="0"/>
            </a:lvl5pPr>
            <a:lvl6pPr>
              <a:defRPr sz="2000" dirty="0"/>
            </a:lvl6pPr>
            <a:lvl7pPr>
              <a:defRPr sz="2000" dirty="0"/>
            </a:lvl7pPr>
            <a:lvl8pPr>
              <a:defRPr sz="2000" dirty="0"/>
            </a:lvl8pPr>
            <a:lvl9pPr>
              <a:defRPr sz="2000" dirty="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white">
          <a:xfrm>
            <a:off x="457200" y="1435100"/>
            <a:ext cx="3008313" cy="4691063"/>
          </a:xfrm>
          <a:ln>
            <a:headEnd type="none"/>
            <a:tailEnd type="none"/>
          </a:ln>
        </p:spPr>
        <p:txBody>
          <a:bodyPr wrap="square"/>
          <a:lstStyle>
            <a:lvl1pPr marL="0" indent="0">
              <a:buNone/>
              <a:defRPr sz="14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dirty="0"/>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2EE1BAEC-E88C-4622-A302-A87EF2BF6E4A}" type="datetime1">
              <a:rPr lang="en-US" dirty="0"/>
              <a:t>10/20/2025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r>
              <a:rPr lang="en-US" dirty="0"/>
              <a:t>Copyright © 2009 Wolters Kluwer. Published by Lippincott Williams &amp; Wilkins.</a:t>
            </a:r>
          </a:p>
        </p:txBody>
      </p:sp>
      <p:sp>
        <p:nvSpPr>
          <p:cNvPr id="7" name="Slide Number Placeholder 6"/>
          <p:cNvSpPr>
            <a:spLocks noGrp="1"/>
          </p:cNvSpPr>
          <p:nvPr>
            <p:ph type="sldNum" sz="quarter" idx="12"/>
          </p:nvPr>
        </p:nvSpPr>
        <p:spPr bwMode="white">
          <a:ln>
            <a:headEnd type="none"/>
            <a:tailEnd type="none"/>
          </a:ln>
        </p:spPr>
        <p:txBody>
          <a:bodyPr wrap="square"/>
          <a:lstStyle/>
          <a:p>
            <a:fld id="{27A13296-8103-46F4-BA41-F532E14F2100}"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170133"/>
            <a:ext cx="8229600" cy="338328"/>
          </a:xfrm>
          <a:ln>
            <a:headEnd type="none"/>
            <a:tailEnd type="none"/>
          </a:ln>
        </p:spPr>
        <p:txBody>
          <a:bodyPr wrap="square" anchor="b">
            <a:normAutofit/>
          </a:bodyPr>
          <a:lstStyle>
            <a:lvl1pPr algn="ctr">
              <a:defRPr sz="1800" b="1" dirty="0"/>
            </a:lvl1pPr>
          </a:lstStyle>
          <a:p>
            <a:r>
              <a:rPr lang="en-US" dirty="0"/>
              <a:t>Click to edit Master title style</a:t>
            </a:r>
          </a:p>
        </p:txBody>
      </p:sp>
      <p:sp>
        <p:nvSpPr>
          <p:cNvPr id="3" name="Picture Placeholder 2"/>
          <p:cNvSpPr>
            <a:spLocks noGrp="1"/>
          </p:cNvSpPr>
          <p:nvPr>
            <p:ph type="pic" idx="1"/>
          </p:nvPr>
        </p:nvSpPr>
        <p:spPr bwMode="white">
          <a:xfrm>
            <a:off x="457200" y="541713"/>
            <a:ext cx="5715000" cy="5715000"/>
          </a:xfrm>
          <a:ln>
            <a:solidFill>
              <a:schemeClr val="dk1">
                <a:lumMod val="50000"/>
                <a:lumOff val="50000"/>
              </a:schemeClr>
            </a:solidFill>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dirty="0"/>
          </a:p>
        </p:txBody>
      </p:sp>
      <p:sp>
        <p:nvSpPr>
          <p:cNvPr id="4" name="Text Placeholder 3"/>
          <p:cNvSpPr>
            <a:spLocks noGrp="1"/>
          </p:cNvSpPr>
          <p:nvPr>
            <p:ph type="body" sz="half" idx="2"/>
          </p:nvPr>
        </p:nvSpPr>
        <p:spPr bwMode="white">
          <a:xfrm>
            <a:off x="6248400" y="2438399"/>
            <a:ext cx="2438400" cy="3812703"/>
          </a:xfrm>
          <a:ln>
            <a:headEnd type="none"/>
            <a:tailEnd type="none"/>
          </a:ln>
        </p:spPr>
        <p:txBody>
          <a:bodyPr wrap="square" anchor="b">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dirty="0"/>
              <a:t>Click to edit Master text styles</a:t>
            </a:r>
          </a:p>
        </p:txBody>
      </p:sp>
      <p:sp>
        <p:nvSpPr>
          <p:cNvPr id="6" name="Footer Placeholder 5"/>
          <p:cNvSpPr>
            <a:spLocks noGrp="1"/>
          </p:cNvSpPr>
          <p:nvPr>
            <p:ph type="ftr" sz="quarter" idx="11"/>
          </p:nvPr>
        </p:nvSpPr>
        <p:spPr bwMode="white">
          <a:xfrm>
            <a:off x="2667000" y="6356350"/>
            <a:ext cx="5638800" cy="365125"/>
          </a:xfrm>
          <a:ln>
            <a:headEnd type="none"/>
            <a:tailEnd type="none"/>
          </a:ln>
        </p:spPr>
        <p:txBody>
          <a:bodyPr wrap="square"/>
          <a:lstStyle>
            <a:lvl1pPr>
              <a:defRPr sz="900" dirty="0"/>
            </a:lvl1pPr>
          </a:lstStyle>
          <a:p>
            <a:r>
              <a:rPr lang="en-US" dirty="0"/>
              <a:t>Copyright © 2025 Wolters Kluwer. Published by Lippincott Williams &amp; Wilkins.</a:t>
            </a:r>
          </a:p>
        </p:txBody>
      </p:sp>
      <p:sp>
        <p:nvSpPr>
          <p:cNvPr id="7" name="Slide Number Placeholder 6"/>
          <p:cNvSpPr>
            <a:spLocks noGrp="1"/>
          </p:cNvSpPr>
          <p:nvPr>
            <p:ph type="sldNum" sz="quarter" idx="12"/>
          </p:nvPr>
        </p:nvSpPr>
        <p:spPr bwMode="white">
          <a:xfrm>
            <a:off x="8305800" y="6356350"/>
            <a:ext cx="381000" cy="365125"/>
          </a:xfrm>
          <a:ln>
            <a:headEnd type="none"/>
            <a:tailEnd type="none"/>
          </a:ln>
        </p:spPr>
        <p:txBody>
          <a:bodyPr wrap="square"/>
          <a:lstStyle>
            <a:lvl1pPr>
              <a:defRPr sz="900" dirty="0"/>
            </a:lvl1pPr>
          </a:lstStyle>
          <a:p>
            <a:fld id="{27A13296-8103-46F4-BA41-F532E14F2100}" type="slidenum">
              <a:rPr lang="en-US" dirty="0"/>
              <a:t>‹#›</a:t>
            </a:fld>
            <a:endParaRPr lang="en-US" dirty="0"/>
          </a:p>
        </p:txBody>
      </p:sp>
      <p:sp>
        <p:nvSpPr>
          <p:cNvPr id="9" name="Text Placeholder 3"/>
          <p:cNvSpPr>
            <a:spLocks noGrp="1"/>
          </p:cNvSpPr>
          <p:nvPr>
            <p:ph type="body" sz="half" idx="13"/>
          </p:nvPr>
        </p:nvSpPr>
        <p:spPr bwMode="white">
          <a:xfrm>
            <a:off x="6248400" y="550652"/>
            <a:ext cx="2438400" cy="1831502"/>
          </a:xfrm>
          <a:ln>
            <a:headEnd type="none"/>
            <a:tailEnd type="none"/>
          </a:ln>
        </p:spPr>
        <p:txBody>
          <a:bodyPr wrap="square">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457200" y="274638"/>
            <a:ext cx="8229600" cy="1143000"/>
          </a:xfrm>
          <a:prstGeom prst="rect">
            <a:avLst/>
          </a:prstGeom>
          <a:ln>
            <a:headEnd type="none"/>
            <a:tailEnd type="none"/>
          </a:ln>
        </p:spPr>
        <p:txBody>
          <a:bodyPr wrap="square" lIns="91440" tIns="45720" rIns="91440" bIns="45720" anchor="ctr">
            <a:normAutofit/>
          </a:bodyPr>
          <a:lstStyle/>
          <a:p>
            <a:r>
              <a:rPr lang="en-US" dirty="0"/>
              <a:t>Click to edit Master title style</a:t>
            </a:r>
          </a:p>
        </p:txBody>
      </p:sp>
      <p:sp>
        <p:nvSpPr>
          <p:cNvPr id="3" name="Text Placeholder 2"/>
          <p:cNvSpPr>
            <a:spLocks noGrp="1"/>
          </p:cNvSpPr>
          <p:nvPr>
            <p:ph type="body" idx="1"/>
          </p:nvPr>
        </p:nvSpPr>
        <p:spPr bwMode="white">
          <a:xfrm>
            <a:off x="457200" y="1600200"/>
            <a:ext cx="8229600" cy="4525963"/>
          </a:xfrm>
          <a:prstGeom prst="rect">
            <a:avLst/>
          </a:prstGeom>
          <a:ln>
            <a:headEnd type="none"/>
            <a:tailEnd type="none"/>
          </a:ln>
        </p:spPr>
        <p:txBody>
          <a:bodyPr wrap="square" lIns="91440" tIns="45720" rIns="91440" bIns="45720">
            <a:normAutofit/>
          </a:body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white">
          <a:xfrm>
            <a:off x="457200" y="6356350"/>
            <a:ext cx="2133600" cy="365125"/>
          </a:xfrm>
          <a:prstGeom prst="rect">
            <a:avLst/>
          </a:prstGeom>
          <a:ln>
            <a:headEnd type="none"/>
            <a:tailEnd type="none"/>
          </a:ln>
        </p:spPr>
        <p:txBody>
          <a:bodyPr wrap="square" lIns="91440" tIns="45720" rIns="91440" bIns="45720" anchor="ctr"/>
          <a:lstStyle>
            <a:lvl1pPr algn="l">
              <a:defRPr sz="1200" dirty="0">
                <a:solidFill>
                  <a:schemeClr val="tx1">
                    <a:tint val="75000"/>
                  </a:schemeClr>
                </a:solidFill>
              </a:defRPr>
            </a:lvl1pPr>
          </a:lstStyle>
          <a:p>
            <a:fld id="{3A798468-0C38-4028-A144-7F51E7C2A6EF}" type="datetime1">
              <a:rPr lang="en-US" dirty="0"/>
              <a:t>10/20/2025</a:t>
            </a:fld>
            <a:endParaRPr lang="en-US" dirty="0"/>
          </a:p>
        </p:txBody>
      </p:sp>
      <p:sp>
        <p:nvSpPr>
          <p:cNvPr id="5" name="Footer Placeholder 4"/>
          <p:cNvSpPr>
            <a:spLocks noGrp="1"/>
          </p:cNvSpPr>
          <p:nvPr>
            <p:ph type="ftr" sz="quarter" idx="3"/>
          </p:nvPr>
        </p:nvSpPr>
        <p:spPr bwMode="white">
          <a:xfrm>
            <a:off x="3124200" y="6356350"/>
            <a:ext cx="2895600" cy="365125"/>
          </a:xfrm>
          <a:prstGeom prst="rect">
            <a:avLst/>
          </a:prstGeom>
          <a:ln>
            <a:headEnd type="none"/>
            <a:tailEnd type="none"/>
          </a:ln>
        </p:spPr>
        <p:txBody>
          <a:bodyPr wrap="square" lIns="91440" tIns="45720" rIns="91440" bIns="45720" anchor="ctr"/>
          <a:lstStyle>
            <a:lvl1pPr algn="ctr">
              <a:defRPr sz="1200" dirty="0">
                <a:solidFill>
                  <a:schemeClr val="tx1">
                    <a:tint val="75000"/>
                  </a:schemeClr>
                </a:solidFill>
              </a:defRPr>
            </a:lvl1pPr>
          </a:lstStyle>
          <a:p>
            <a:r>
              <a:rPr lang="en-US" dirty="0"/>
              <a:t>Copyright © 2009 Wolters Kluwer. Published by Lippincott Williams &amp; Wilkins.</a:t>
            </a:r>
          </a:p>
        </p:txBody>
      </p:sp>
      <p:sp>
        <p:nvSpPr>
          <p:cNvPr id="6" name="Slide Number Placeholder 5"/>
          <p:cNvSpPr>
            <a:spLocks noGrp="1"/>
          </p:cNvSpPr>
          <p:nvPr>
            <p:ph type="sldNum" sz="quarter" idx="4"/>
          </p:nvPr>
        </p:nvSpPr>
        <p:spPr bwMode="white">
          <a:xfrm>
            <a:off x="6553200" y="6356350"/>
            <a:ext cx="2133600" cy="365125"/>
          </a:xfrm>
          <a:prstGeom prst="rect">
            <a:avLst/>
          </a:prstGeom>
          <a:ln>
            <a:headEnd type="none"/>
            <a:tailEnd type="none"/>
          </a:ln>
        </p:spPr>
        <p:txBody>
          <a:bodyPr wrap="square" lIns="91440" tIns="45720" rIns="91440" bIns="45720" anchor="ctr"/>
          <a:lstStyle>
            <a:lvl1pPr algn="r">
              <a:defRPr sz="1200" dirty="0">
                <a:solidFill>
                  <a:schemeClr val="tx1">
                    <a:tint val="75000"/>
                  </a:schemeClr>
                </a:solidFill>
              </a:defRPr>
            </a:lvl1pPr>
          </a:lstStyle>
          <a:p>
            <a:fld id="{27A13296-8103-46F4-BA41-F532E14F2100}"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a:spcBef>
          <a:spcPct val="0"/>
        </a:spcBef>
        <a:buNone/>
        <a:defRPr sz="4400" kern="1200" dirty="0">
          <a:solidFill>
            <a:schemeClr val="tx1"/>
          </a:solidFill>
          <a:latin typeface="+mj-lt"/>
          <a:ea typeface="+mj-ea"/>
          <a:cs typeface="+mj-cs"/>
        </a:defRPr>
      </a:lvl1pPr>
    </p:titleStyle>
    <p:bodyStyle>
      <a:lvl1pPr marL="342900" indent="-342900" algn="l" defTabSz="914400" rtl="0">
        <a:spcBef>
          <a:spcPct val="20000"/>
        </a:spcBef>
        <a:buFont typeface="Arial"/>
        <a:buChar char="•"/>
        <a:defRPr sz="3200" kern="1200" dirty="0">
          <a:solidFill>
            <a:schemeClr val="tx1"/>
          </a:solidFill>
          <a:latin typeface="+mn-lt"/>
          <a:ea typeface="+mn-ea"/>
          <a:cs typeface="+mn-cs"/>
        </a:defRPr>
      </a:lvl1pPr>
      <a:lvl2pPr marL="742950" indent="-285750" algn="l" defTabSz="914400" rtl="0">
        <a:spcBef>
          <a:spcPct val="20000"/>
        </a:spcBef>
        <a:buFont typeface="Arial"/>
        <a:buChar char="–"/>
        <a:defRPr sz="2800" kern="1200" dirty="0">
          <a:solidFill>
            <a:schemeClr val="tx1"/>
          </a:solidFill>
          <a:latin typeface="+mn-lt"/>
          <a:ea typeface="+mn-ea"/>
          <a:cs typeface="+mn-cs"/>
        </a:defRPr>
      </a:lvl2pPr>
      <a:lvl3pPr marL="1143000" indent="-228600" algn="l" defTabSz="914400" rtl="0">
        <a:spcBef>
          <a:spcPct val="20000"/>
        </a:spcBef>
        <a:buFont typeface="Arial"/>
        <a:buChar char="•"/>
        <a:defRPr sz="2400" kern="1200" dirty="0">
          <a:solidFill>
            <a:schemeClr val="tx1"/>
          </a:solidFill>
          <a:latin typeface="+mn-lt"/>
          <a:ea typeface="+mn-ea"/>
          <a:cs typeface="+mn-cs"/>
        </a:defRPr>
      </a:lvl3pPr>
      <a:lvl4pPr marL="1600200" indent="-228600" algn="l" defTabSz="914400" rtl="0">
        <a:spcBef>
          <a:spcPct val="20000"/>
        </a:spcBef>
        <a:buFont typeface="Arial"/>
        <a:buChar char="–"/>
        <a:defRPr sz="2000" kern="1200" dirty="0">
          <a:solidFill>
            <a:schemeClr val="tx1"/>
          </a:solidFill>
          <a:latin typeface="+mn-lt"/>
          <a:ea typeface="+mn-ea"/>
          <a:cs typeface="+mn-cs"/>
        </a:defRPr>
      </a:lvl4pPr>
      <a:lvl5pPr marL="2057400" indent="-228600" algn="l" defTabSz="914400" rtl="0">
        <a:spcBef>
          <a:spcPct val="20000"/>
        </a:spcBef>
        <a:buFont typeface="Arial"/>
        <a:buChar char="»"/>
        <a:defRPr sz="2000" kern="1200" dirty="0">
          <a:solidFill>
            <a:schemeClr val="tx1"/>
          </a:solidFill>
          <a:latin typeface="+mn-lt"/>
          <a:ea typeface="+mn-ea"/>
          <a:cs typeface="+mn-cs"/>
        </a:defRPr>
      </a:lvl5pPr>
      <a:lvl6pPr marL="2514600" indent="-228600" algn="l" defTabSz="914400" rtl="0">
        <a:spcBef>
          <a:spcPct val="20000"/>
        </a:spcBef>
        <a:buFont typeface="Arial"/>
        <a:buChar char="•"/>
        <a:defRPr sz="2000" kern="1200" dirty="0">
          <a:solidFill>
            <a:schemeClr val="tx1"/>
          </a:solidFill>
          <a:latin typeface="+mn-lt"/>
          <a:ea typeface="+mn-ea"/>
          <a:cs typeface="+mn-cs"/>
        </a:defRPr>
      </a:lvl6pPr>
      <a:lvl7pPr marL="2971800" indent="-228600" algn="l" defTabSz="914400" rtl="0">
        <a:spcBef>
          <a:spcPct val="20000"/>
        </a:spcBef>
        <a:buFont typeface="Arial"/>
        <a:buChar char="•"/>
        <a:defRPr sz="2000" kern="1200" dirty="0">
          <a:solidFill>
            <a:schemeClr val="tx1"/>
          </a:solidFill>
          <a:latin typeface="+mn-lt"/>
          <a:ea typeface="+mn-ea"/>
          <a:cs typeface="+mn-cs"/>
        </a:defRPr>
      </a:lvl7pPr>
      <a:lvl8pPr marL="3429000" indent="-228600" algn="l" defTabSz="914400" rtl="0">
        <a:spcBef>
          <a:spcPct val="20000"/>
        </a:spcBef>
        <a:buFont typeface="Arial"/>
        <a:buChar char="•"/>
        <a:defRPr sz="2000" kern="1200" dirty="0">
          <a:solidFill>
            <a:schemeClr val="tx1"/>
          </a:solidFill>
          <a:latin typeface="+mn-lt"/>
          <a:ea typeface="+mn-ea"/>
          <a:cs typeface="+mn-cs"/>
        </a:defRPr>
      </a:lvl8pPr>
      <a:lvl9pPr marL="3886200" indent="-228600" algn="l" defTabSz="914400" rtl="0">
        <a:spcBef>
          <a:spcPct val="20000"/>
        </a:spcBef>
        <a:buFont typeface="Arial"/>
        <a:buChar char="•"/>
        <a:defRPr sz="2000" kern="1200" dirty="0">
          <a:solidFill>
            <a:schemeClr val="tx1"/>
          </a:solidFill>
          <a:latin typeface="+mn-lt"/>
          <a:ea typeface="+mn-ea"/>
          <a:cs typeface="+mn-cs"/>
        </a:defRPr>
      </a:lvl9pPr>
    </p:bodyStyle>
    <p:other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hop.lww.com/journal-permissio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journals.lww.com/ajg/fulltext/2021/10000/a_pragmatic_randomized_controlled_trial_of_an.19.aspx" TargetMode="Externa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journals.lww.com/ajg/fulltext/2021/10000/a_pragmatic_randomized_controlled_trial_of_an.19.aspx" TargetMode="Externa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journals.lww.com/ajg/fulltext/2021/10000/a_pragmatic_randomized_controlled_trial_of_an.19.aspx" TargetMode="Externa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journals.lww.com/ajg/fulltext/2021/10000/a_pragmatic_randomized_controlled_trial_of_an.19.aspx" TargetMode="Externa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journals.lww.com/ajg/fulltext/2021/10000/a_pragmatic_randomized_controlled_trial_of_an.19.aspx" TargetMode="External"/><Relationship Id="rId1" Type="http://schemas.openxmlformats.org/officeDocument/2006/relationships/slideLayout" Target="../slideLayouts/slideLayout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bwMode="white">
          <a:ln>
            <a:headEnd type="none"/>
            <a:tailEnd type="none"/>
          </a:ln>
        </p:spPr>
        <p:txBody>
          <a:bodyPr wrap="square"/>
          <a:lstStyle/>
          <a:p>
            <a:pPr defTabSz="914400"/>
            <a:r>
              <a:t>This PowerPoint document contains the images that you requested.</a:t>
            </a:r>
          </a:p>
        </p:txBody>
      </p:sp>
      <p:sp>
        <p:nvSpPr>
          <p:cNvPr id="3" name="Title 2"/>
          <p:cNvSpPr>
            <a:spLocks noGrp="1"/>
          </p:cNvSpPr>
          <p:nvPr>
            <p:ph type="title"/>
          </p:nvPr>
        </p:nvSpPr>
        <p:spPr bwMode="white">
          <a:ln>
            <a:headEnd type="none"/>
            <a:tailEnd type="none"/>
          </a:ln>
        </p:spPr>
        <p:txBody>
          <a:bodyPr wrap="square"/>
          <a:lstStyle/>
          <a:p>
            <a:pPr defTabSz="914400"/>
            <a:r>
              <a:t>Thank You</a:t>
            </a:r>
          </a:p>
        </p:txBody>
      </p:sp>
      <p:sp>
        <p:nvSpPr>
          <p:cNvPr id="4" name="Text Placeholder 3"/>
          <p:cNvSpPr>
            <a:spLocks noGrp="1"/>
          </p:cNvSpPr>
          <p:nvPr>
            <p:ph type="body" sz="quarter" idx="13"/>
          </p:nvPr>
        </p:nvSpPr>
        <p:spPr bwMode="white">
          <a:ln>
            <a:headEnd type="none"/>
            <a:tailEnd type="none"/>
          </a:ln>
        </p:spPr>
        <p:txBody>
          <a:bodyPr wrap="square"/>
          <a:lstStyle/>
          <a:p>
            <a:pPr algn="l" defTabSz="914400"/>
            <a:r>
              <a:rPr sz="1400" b="1" dirty="0">
                <a:solidFill>
                  <a:srgbClr val="000000"/>
                </a:solidFill>
                <a:latin typeface="Calibri (Body)"/>
                <a:ea typeface="Calibri (Body)"/>
                <a:cs typeface="Calibri (Body)"/>
              </a:rPr>
              <a:t>Copyright Notice</a:t>
            </a:r>
          </a:p>
          <a:p>
            <a:pPr defTabSz="914400"/>
            <a:endParaRPr sz="1400" b="1" dirty="0">
              <a:solidFill>
                <a:srgbClr val="000000"/>
              </a:solidFill>
              <a:latin typeface="Calibri (Body)"/>
              <a:ea typeface="Calibri (Body)"/>
              <a:cs typeface="Calibri (Body)"/>
            </a:endParaRPr>
          </a:p>
          <a:p>
            <a:pPr algn="l" defTabSz="914400"/>
            <a:r>
              <a:rPr sz="1400" b="0" dirty="0">
                <a:solidFill>
                  <a:srgbClr val="000000"/>
                </a:solidFill>
                <a:latin typeface="Calibri (Body)"/>
                <a:ea typeface="Calibri (Body)"/>
                <a:cs typeface="Calibri (Body)"/>
              </a:rPr>
              <a:t>All materials on this Site are protected by United States copyright law and may not be reproduced, distributed, transmitted, displayed, or otherwise published without the prior written permission of Wolters Kluwer. You may not alter or remove any trademark, copyright or other notice.</a:t>
            </a:r>
          </a:p>
          <a:p>
            <a:pPr defTabSz="914400"/>
            <a:endParaRPr sz="1400" b="0" dirty="0">
              <a:solidFill>
                <a:srgbClr val="000000"/>
              </a:solidFill>
              <a:latin typeface="Calibri (Body)"/>
              <a:ea typeface="Calibri (Body)"/>
              <a:cs typeface="Calibri (Body)"/>
            </a:endParaRPr>
          </a:p>
          <a:p>
            <a:pPr algn="l" defTabSz="914400"/>
            <a:r>
              <a:rPr sz="1400" b="0" dirty="0">
                <a:solidFill>
                  <a:srgbClr val="000000"/>
                </a:solidFill>
                <a:latin typeface="Calibri (Body)"/>
                <a:ea typeface="Calibri (Body)"/>
                <a:cs typeface="Calibri (Body)"/>
              </a:rPr>
              <a:t>However, provided that you maintain all copyright, trademark and other notices contained therein, you may download material (one machine readable copy and one print copy per page) for your personal, non-commercial use only. Please refer to this link for further information on how to </a:t>
            </a:r>
            <a:r>
              <a:rPr sz="1400" b="0" u="sng" dirty="0">
                <a:solidFill>
                  <a:srgbClr val="000000"/>
                </a:solidFill>
                <a:latin typeface="Calibri (Body)"/>
                <a:ea typeface="Calibri (Body)"/>
                <a:cs typeface="Calibri (Body)"/>
                <a:hlinkClick r:id="rId2" action="ppaction://hlinkfile"/>
              </a:rPr>
              <a:t> apply for permission for re-use</a:t>
            </a:r>
          </a:p>
          <a:p>
            <a:pPr defTabSz="914400"/>
            <a:endParaRPr sz="1400" b="0" u="sng" dirty="0">
              <a:solidFill>
                <a:srgbClr val="000000"/>
              </a:solidFill>
              <a:latin typeface="Calibri (Body)"/>
              <a:ea typeface="Calibri (Body)"/>
              <a:cs typeface="Calibri (Body)"/>
              <a:hlinkClick r:id="rId2" action="ppaction://hlinkfile"/>
            </a:endParaRPr>
          </a:p>
          <a:p>
            <a:pPr algn="l" defTabSz="914400"/>
            <a:r>
              <a:rPr sz="1400" b="0" dirty="0">
                <a:solidFill>
                  <a:srgbClr val="000000"/>
                </a:solidFill>
                <a:latin typeface="Calibri (Body)"/>
                <a:ea typeface="Calibri (Body)"/>
                <a:cs typeface="Calibri (Body)"/>
              </a:rPr>
              <a:t> Any information posted to discussion forums (moderated and un-moderated) is for informational purposes only. We are not responsible for the information or the result of its practice.</a:t>
            </a:r>
          </a:p>
          <a:p>
            <a:pPr defTabSz="914400"/>
            <a:endParaRPr sz="1400" b="0" dirty="0">
              <a:solidFill>
                <a:srgbClr val="000000"/>
              </a:solidFill>
              <a:latin typeface="Calibri (Body)"/>
              <a:ea typeface="Calibri (Body)"/>
              <a:cs typeface="Calibri (Body)"/>
            </a:endParaRPr>
          </a:p>
        </p:txBody>
      </p:sp>
      <p:pic>
        <p:nvPicPr>
          <p:cNvPr id="5" name="Picture 5"/>
          <p:cNvPicPr>
            <a:picLocks noChangeAspect="1"/>
          </p:cNvPicPr>
          <p:nvPr/>
        </p:nvPicPr>
        <p:blipFill>
          <a:blip r:embed="rId3">
            <a:lum/>
          </a:blip>
          <a:srcRect/>
          <a:stretch>
            <a:fillRect/>
          </a:stretch>
        </p:blipFill>
        <p:spPr bwMode="white">
          <a:xfrm>
            <a:off x="3767328" y="256032"/>
            <a:ext cx="1600200" cy="685800"/>
          </a:xfrm>
          <a:prstGeom prst="rect">
            <a:avLst/>
          </a:prstGeom>
          <a:ln>
            <a:headEnd type="none"/>
            <a:tailEnd type="none"/>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pPr defTabSz="914400"/>
            <a:r>
              <a:t>Table 1.</a:t>
            </a:r>
          </a:p>
        </p:txBody>
      </p:sp>
      <p:sp>
        <p:nvSpPr>
          <p:cNvPr id="4" name="Text Placeholder 3"/>
          <p:cNvSpPr>
            <a:spLocks noGrp="1"/>
          </p:cNvSpPr>
          <p:nvPr>
            <p:ph type="body" sz="half" idx="2"/>
          </p:nvPr>
        </p:nvSpPr>
        <p:spPr bwMode="white">
          <a:xfrm>
            <a:off x="6245352" y="741578"/>
            <a:ext cx="2432304" cy="1832400"/>
          </a:xfrm>
          <a:ln>
            <a:headEnd type="none"/>
            <a:tailEnd type="none"/>
          </a:ln>
        </p:spPr>
        <p:txBody>
          <a:bodyPr wrap="square" anchor="t"/>
          <a:lstStyle/>
          <a:p>
            <a:pPr algn="l" defTabSz="914400"/>
            <a:r>
              <a:rPr sz="900" u="sng" dirty="0">
                <a:solidFill>
                  <a:srgbClr val="000000"/>
                </a:solidFill>
                <a:latin typeface="Calibri (Body)"/>
                <a:ea typeface="Calibri (Body)"/>
                <a:cs typeface="Calibri (Body)"/>
                <a:hlinkClick r:id="rId2" action="ppaction://hlinkfile"/>
              </a:rPr>
              <a:t>A Pragmatic Randomized Controlled Trial of an Endoscopist Audit and Feedback Report for Colonoscopy</a:t>
            </a:r>
          </a:p>
          <a:p>
            <a:pPr defTabSz="914400"/>
            <a:endParaRPr sz="900" u="sng" dirty="0">
              <a:solidFill>
                <a:srgbClr val="000000"/>
              </a:solidFill>
              <a:latin typeface="Calibri (Body)"/>
              <a:ea typeface="Calibri (Body)"/>
              <a:cs typeface="Calibri (Body)"/>
              <a:hlinkClick r:id="rId2" action="ppaction://hlinkfile"/>
            </a:endParaRPr>
          </a:p>
          <a:p>
            <a:pPr algn="l" defTabSz="914400"/>
            <a:r>
              <a:rPr sz="900" dirty="0">
                <a:solidFill>
                  <a:srgbClr val="000000"/>
                </a:solidFill>
                <a:latin typeface="Calibri (Body)"/>
                <a:ea typeface="Calibri (Body)"/>
                <a:cs typeface="Calibri (Body)"/>
              </a:rPr>
              <a:t>Tinmouth, Jill; Sutradhar, Rinku; Li, Qing; Patel, Jigisha; Baxter, Nancy N.; Llovet, Diego; Paszat, Lawrence F.; Rabeneck, Linda</a:t>
            </a:r>
          </a:p>
          <a:p>
            <a:pPr defTabSz="914400"/>
            <a:endParaRPr sz="900" dirty="0">
              <a:solidFill>
                <a:srgbClr val="000000"/>
              </a:solidFill>
              <a:latin typeface="Calibri (Body)"/>
              <a:ea typeface="Calibri (Body)"/>
              <a:cs typeface="Calibri (Body)"/>
            </a:endParaRPr>
          </a:p>
          <a:p>
            <a:pPr algn="l" defTabSz="914400"/>
            <a:r>
              <a:rPr sz="900" dirty="0">
                <a:solidFill>
                  <a:srgbClr val="000000"/>
                </a:solidFill>
                <a:latin typeface="Calibri (Body)"/>
                <a:ea typeface="Calibri (Body)"/>
                <a:cs typeface="Calibri (Body)"/>
              </a:rPr>
              <a:t>Official journal of the American College of Gastroenterology | ACG116(10):2042-2051, October 2021.</a:t>
            </a:r>
          </a:p>
          <a:p>
            <a:pPr defTabSz="914400"/>
            <a:endParaRPr sz="900" dirty="0">
              <a:solidFill>
                <a:srgbClr val="000000"/>
              </a:solidFill>
              <a:latin typeface="Calibri (Body)"/>
              <a:ea typeface="Calibri (Body)"/>
              <a:cs typeface="Calibri (Body)"/>
            </a:endParaRPr>
          </a:p>
          <a:p>
            <a:pPr algn="l" defTabSz="914400"/>
            <a:r>
              <a:rPr sz="900" dirty="0">
                <a:solidFill>
                  <a:srgbClr val="000000"/>
                </a:solidFill>
                <a:latin typeface="Calibri (Body)"/>
                <a:ea typeface="Calibri (Body)"/>
                <a:cs typeface="Calibri (Body)"/>
              </a:rPr>
              <a:t>doi: 10.14309/ajg.0000000000001498</a:t>
            </a:r>
          </a:p>
          <a:p>
            <a:pPr defTabSz="914400"/>
            <a:endParaRPr sz="900" dirty="0">
              <a:solidFill>
                <a:srgbClr val="000000"/>
              </a:solidFill>
              <a:latin typeface="Calibri (Body)"/>
              <a:ea typeface="Calibri (Body)"/>
              <a:cs typeface="Calibri (Body)"/>
            </a:endParaRPr>
          </a:p>
        </p:txBody>
      </p:sp>
      <p:sp>
        <p:nvSpPr>
          <p:cNvPr id="5" name="Footer Placeholder 4"/>
          <p:cNvSpPr>
            <a:spLocks noGrp="1"/>
          </p:cNvSpPr>
          <p:nvPr>
            <p:ph type="ftr" sz="quarter" idx="11"/>
          </p:nvPr>
        </p:nvSpPr>
        <p:spPr bwMode="white">
          <a:ln>
            <a:headEnd type="none"/>
            <a:tailEnd type="none"/>
          </a:ln>
        </p:spPr>
        <p:txBody>
          <a:bodyPr wrap="square"/>
          <a:lstStyle>
            <a:lvl1pPr>
              <a:defRPr sz="900" dirty="0"/>
            </a:lvl1pPr>
          </a:lstStyle>
          <a:p>
            <a:r>
              <a:rPr lang="en-US" dirty="0"/>
              <a:t>Copyright © 2025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2</a:t>
            </a:fld>
            <a:endParaRPr lang="en-US" dirty="0"/>
          </a:p>
        </p:txBody>
      </p:sp>
      <p:sp>
        <p:nvSpPr>
          <p:cNvPr id="7" name="Text Placeholder 6"/>
          <p:cNvSpPr>
            <a:spLocks noGrp="1"/>
          </p:cNvSpPr>
          <p:nvPr>
            <p:ph type="body" sz="half" idx="13"/>
          </p:nvPr>
        </p:nvSpPr>
        <p:spPr bwMode="white">
          <a:xfrm>
            <a:off x="6245352" y="2743200"/>
            <a:ext cx="2432304" cy="2889504"/>
          </a:xfrm>
          <a:ln>
            <a:headEnd type="none"/>
            <a:tailEnd type="none"/>
          </a:ln>
        </p:spPr>
        <p:txBody>
          <a:bodyPr wrap="square" anchor="b"/>
          <a:lstStyle/>
          <a:p>
            <a:pPr algn="l" defTabSz="914400"/>
            <a:r>
              <a:rPr sz="900" dirty="0">
                <a:solidFill>
                  <a:srgbClr val="000000"/>
                </a:solidFill>
                <a:latin typeface="Calibri (Body)"/>
                <a:ea typeface="Calibri (Body)"/>
                <a:cs typeface="Calibri (Body)"/>
              </a:rPr>
              <a:t>Definitions and methodology of 9 colonoscopy quality indicators included in the audit and feedback report</a:t>
            </a:r>
          </a:p>
          <a:p>
            <a:pPr defTabSz="914400"/>
            <a:endParaRPr sz="900" dirty="0">
              <a:solidFill>
                <a:srgbClr val="000000"/>
              </a:solidFill>
              <a:latin typeface="Calibri (Body)"/>
              <a:ea typeface="Calibri (Body)"/>
              <a:cs typeface="Calibri (Body)"/>
            </a:endParaRPr>
          </a:p>
        </p:txBody>
      </p:sp>
      <p:pic>
        <p:nvPicPr>
          <p:cNvPr id="8" name="Picture 8"/>
          <p:cNvPicPr>
            <a:picLocks noChangeAspect="1"/>
          </p:cNvPicPr>
          <p:nvPr/>
        </p:nvPicPr>
        <p:blipFill>
          <a:blip r:embed="rId3">
            <a:lum/>
          </a:blip>
          <a:srcRect/>
          <a:stretch>
            <a:fillRect/>
          </a:stretch>
        </p:blipFill>
        <p:spPr bwMode="white">
          <a:xfrm>
            <a:off x="182880" y="5943600"/>
            <a:ext cx="1600200" cy="685800"/>
          </a:xfrm>
          <a:prstGeom prst="rect">
            <a:avLst/>
          </a:prstGeom>
          <a:ln>
            <a:headEnd type="none"/>
            <a:tailEnd type="none"/>
          </a:ln>
        </p:spPr>
      </p:pic>
      <p:pic>
        <p:nvPicPr>
          <p:cNvPr id="9" name="Picture 9"/>
          <p:cNvPicPr>
            <a:picLocks noChangeAspect="1"/>
          </p:cNvPicPr>
          <p:nvPr/>
        </p:nvPicPr>
        <p:blipFill>
          <a:blip r:embed="rId4">
            <a:lum/>
          </a:blip>
          <a:srcRect/>
          <a:stretch>
            <a:fillRect/>
          </a:stretch>
        </p:blipFill>
        <p:spPr bwMode="white">
          <a:xfrm>
            <a:off x="1676000" y="914400"/>
            <a:ext cx="3048000" cy="5029200"/>
          </a:xfrm>
          <a:prstGeom prst="rect">
            <a:avLst/>
          </a:prstGeom>
          <a:ln>
            <a:headEnd type="none"/>
            <a:tailEnd type="none"/>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pPr defTabSz="914400"/>
            <a:r>
              <a:t>Figure 1.</a:t>
            </a:r>
          </a:p>
        </p:txBody>
      </p:sp>
      <p:sp>
        <p:nvSpPr>
          <p:cNvPr id="4" name="Text Placeholder 3"/>
          <p:cNvSpPr>
            <a:spLocks noGrp="1"/>
          </p:cNvSpPr>
          <p:nvPr>
            <p:ph type="body" sz="half" idx="2"/>
          </p:nvPr>
        </p:nvSpPr>
        <p:spPr bwMode="white">
          <a:xfrm>
            <a:off x="6245352" y="741578"/>
            <a:ext cx="2432304" cy="1832400"/>
          </a:xfrm>
          <a:ln>
            <a:headEnd type="none"/>
            <a:tailEnd type="none"/>
          </a:ln>
        </p:spPr>
        <p:txBody>
          <a:bodyPr wrap="square" anchor="t"/>
          <a:lstStyle/>
          <a:p>
            <a:pPr algn="l" defTabSz="914400"/>
            <a:r>
              <a:rPr sz="900" u="sng" dirty="0">
                <a:solidFill>
                  <a:srgbClr val="000000"/>
                </a:solidFill>
                <a:latin typeface="Calibri (Body)"/>
                <a:ea typeface="Calibri (Body)"/>
                <a:cs typeface="Calibri (Body)"/>
                <a:hlinkClick r:id="rId2" action="ppaction://hlinkfile"/>
              </a:rPr>
              <a:t>A Pragmatic Randomized Controlled Trial of an Endoscopist Audit and Feedback Report for Colonoscopy</a:t>
            </a:r>
          </a:p>
          <a:p>
            <a:pPr defTabSz="914400"/>
            <a:endParaRPr sz="900" u="sng" dirty="0">
              <a:solidFill>
                <a:srgbClr val="000000"/>
              </a:solidFill>
              <a:latin typeface="Calibri (Body)"/>
              <a:ea typeface="Calibri (Body)"/>
              <a:cs typeface="Calibri (Body)"/>
              <a:hlinkClick r:id="rId2" action="ppaction://hlinkfile"/>
            </a:endParaRPr>
          </a:p>
          <a:p>
            <a:pPr algn="l" defTabSz="914400"/>
            <a:r>
              <a:rPr sz="900" dirty="0">
                <a:solidFill>
                  <a:srgbClr val="000000"/>
                </a:solidFill>
                <a:latin typeface="Calibri (Body)"/>
                <a:ea typeface="Calibri (Body)"/>
                <a:cs typeface="Calibri (Body)"/>
              </a:rPr>
              <a:t>Tinmouth, Jill; Sutradhar, Rinku; Li, Qing; Patel, Jigisha; Baxter, Nancy N.; Llovet, Diego; Paszat, Lawrence F.; Rabeneck, Linda</a:t>
            </a:r>
          </a:p>
          <a:p>
            <a:pPr defTabSz="914400"/>
            <a:endParaRPr sz="900" dirty="0">
              <a:solidFill>
                <a:srgbClr val="000000"/>
              </a:solidFill>
              <a:latin typeface="Calibri (Body)"/>
              <a:ea typeface="Calibri (Body)"/>
              <a:cs typeface="Calibri (Body)"/>
            </a:endParaRPr>
          </a:p>
          <a:p>
            <a:pPr algn="l" defTabSz="914400"/>
            <a:r>
              <a:rPr sz="900" dirty="0">
                <a:solidFill>
                  <a:srgbClr val="000000"/>
                </a:solidFill>
                <a:latin typeface="Calibri (Body)"/>
                <a:ea typeface="Calibri (Body)"/>
                <a:cs typeface="Calibri (Body)"/>
              </a:rPr>
              <a:t>Official journal of the American College of Gastroenterology | ACG116(10):2042-2051, October 2021.</a:t>
            </a:r>
          </a:p>
          <a:p>
            <a:pPr defTabSz="914400"/>
            <a:endParaRPr sz="900" dirty="0">
              <a:solidFill>
                <a:srgbClr val="000000"/>
              </a:solidFill>
              <a:latin typeface="Calibri (Body)"/>
              <a:ea typeface="Calibri (Body)"/>
              <a:cs typeface="Calibri (Body)"/>
            </a:endParaRPr>
          </a:p>
          <a:p>
            <a:pPr algn="l" defTabSz="914400"/>
            <a:r>
              <a:rPr sz="900" dirty="0">
                <a:solidFill>
                  <a:srgbClr val="000000"/>
                </a:solidFill>
                <a:latin typeface="Calibri (Body)"/>
                <a:ea typeface="Calibri (Body)"/>
                <a:cs typeface="Calibri (Body)"/>
              </a:rPr>
              <a:t>doi: 10.14309/ajg.0000000000001498</a:t>
            </a:r>
          </a:p>
          <a:p>
            <a:pPr defTabSz="914400"/>
            <a:endParaRPr sz="900" dirty="0">
              <a:solidFill>
                <a:srgbClr val="000000"/>
              </a:solidFill>
              <a:latin typeface="Calibri (Body)"/>
              <a:ea typeface="Calibri (Body)"/>
              <a:cs typeface="Calibri (Body)"/>
            </a:endParaRPr>
          </a:p>
        </p:txBody>
      </p:sp>
      <p:sp>
        <p:nvSpPr>
          <p:cNvPr id="5" name="Footer Placeholder 4"/>
          <p:cNvSpPr>
            <a:spLocks noGrp="1"/>
          </p:cNvSpPr>
          <p:nvPr>
            <p:ph type="ftr" sz="quarter" idx="11"/>
          </p:nvPr>
        </p:nvSpPr>
        <p:spPr bwMode="white">
          <a:ln>
            <a:headEnd type="none"/>
            <a:tailEnd type="none"/>
          </a:ln>
        </p:spPr>
        <p:txBody>
          <a:bodyPr wrap="square"/>
          <a:lstStyle>
            <a:lvl1pPr>
              <a:defRPr sz="900" dirty="0"/>
            </a:lvl1pPr>
          </a:lstStyle>
          <a:p>
            <a:r>
              <a:rPr lang="en-US" dirty="0"/>
              <a:t>Copyright © 2025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3</a:t>
            </a:fld>
            <a:endParaRPr lang="en-US" dirty="0"/>
          </a:p>
        </p:txBody>
      </p:sp>
      <p:sp>
        <p:nvSpPr>
          <p:cNvPr id="7" name="Text Placeholder 6"/>
          <p:cNvSpPr>
            <a:spLocks noGrp="1"/>
          </p:cNvSpPr>
          <p:nvPr>
            <p:ph type="body" sz="half" idx="13"/>
          </p:nvPr>
        </p:nvSpPr>
        <p:spPr bwMode="white">
          <a:xfrm>
            <a:off x="6245352" y="2743200"/>
            <a:ext cx="2432304" cy="2889504"/>
          </a:xfrm>
          <a:ln>
            <a:headEnd type="none"/>
            <a:tailEnd type="none"/>
          </a:ln>
        </p:spPr>
        <p:txBody>
          <a:bodyPr wrap="square" anchor="b"/>
          <a:lstStyle/>
          <a:p>
            <a:pPr algn="l" defTabSz="914400"/>
            <a:r>
              <a:rPr sz="900" dirty="0">
                <a:solidFill>
                  <a:srgbClr val="000000"/>
                </a:solidFill>
                <a:latin typeface="Calibri (Body)"/>
                <a:ea typeface="Calibri (Body)"/>
                <a:cs typeface="Calibri (Body)"/>
              </a:rPr>
              <a:t>Example of Ontario's audit and feedback 1-page report, using mock data (a. front side; b. back side).</a:t>
            </a:r>
          </a:p>
          <a:p>
            <a:pPr defTabSz="914400"/>
            <a:endParaRPr sz="900" dirty="0">
              <a:solidFill>
                <a:srgbClr val="000000"/>
              </a:solidFill>
              <a:latin typeface="Calibri (Body)"/>
              <a:ea typeface="Calibri (Body)"/>
              <a:cs typeface="Calibri (Body)"/>
            </a:endParaRPr>
          </a:p>
        </p:txBody>
      </p:sp>
      <p:pic>
        <p:nvPicPr>
          <p:cNvPr id="8" name="Picture 8"/>
          <p:cNvPicPr>
            <a:picLocks noChangeAspect="1"/>
          </p:cNvPicPr>
          <p:nvPr/>
        </p:nvPicPr>
        <p:blipFill>
          <a:blip r:embed="rId3">
            <a:lum/>
          </a:blip>
          <a:srcRect/>
          <a:stretch>
            <a:fillRect/>
          </a:stretch>
        </p:blipFill>
        <p:spPr bwMode="white">
          <a:xfrm>
            <a:off x="182880" y="5943600"/>
            <a:ext cx="1600200" cy="685800"/>
          </a:xfrm>
          <a:prstGeom prst="rect">
            <a:avLst/>
          </a:prstGeom>
          <a:ln>
            <a:headEnd type="none"/>
            <a:tailEnd type="none"/>
          </a:ln>
        </p:spPr>
      </p:pic>
      <p:pic>
        <p:nvPicPr>
          <p:cNvPr id="9" name="Picture 9"/>
          <p:cNvPicPr>
            <a:picLocks noChangeAspect="1"/>
          </p:cNvPicPr>
          <p:nvPr/>
        </p:nvPicPr>
        <p:blipFill>
          <a:blip r:embed="rId4">
            <a:lum/>
          </a:blip>
          <a:srcRect/>
          <a:stretch>
            <a:fillRect/>
          </a:stretch>
        </p:blipFill>
        <p:spPr bwMode="white">
          <a:xfrm>
            <a:off x="1542650" y="914400"/>
            <a:ext cx="3314700" cy="5029200"/>
          </a:xfrm>
          <a:prstGeom prst="rect">
            <a:avLst/>
          </a:prstGeom>
          <a:ln>
            <a:headEnd type="none"/>
            <a:tailEnd type="none"/>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pPr defTabSz="914400"/>
            <a:r>
              <a:t>Table 2.</a:t>
            </a:r>
          </a:p>
        </p:txBody>
      </p:sp>
      <p:sp>
        <p:nvSpPr>
          <p:cNvPr id="4" name="Text Placeholder 3"/>
          <p:cNvSpPr>
            <a:spLocks noGrp="1"/>
          </p:cNvSpPr>
          <p:nvPr>
            <p:ph type="body" sz="half" idx="2"/>
          </p:nvPr>
        </p:nvSpPr>
        <p:spPr bwMode="white">
          <a:xfrm>
            <a:off x="6245352" y="741578"/>
            <a:ext cx="2432304" cy="1832400"/>
          </a:xfrm>
          <a:ln>
            <a:headEnd type="none"/>
            <a:tailEnd type="none"/>
          </a:ln>
        </p:spPr>
        <p:txBody>
          <a:bodyPr wrap="square" anchor="t"/>
          <a:lstStyle/>
          <a:p>
            <a:pPr algn="l" defTabSz="914400"/>
            <a:r>
              <a:rPr sz="900" u="sng" dirty="0">
                <a:solidFill>
                  <a:srgbClr val="000000"/>
                </a:solidFill>
                <a:latin typeface="Calibri (Body)"/>
                <a:ea typeface="Calibri (Body)"/>
                <a:cs typeface="Calibri (Body)"/>
                <a:hlinkClick r:id="rId2" action="ppaction://hlinkfile"/>
              </a:rPr>
              <a:t>A Pragmatic Randomized Controlled Trial of an Endoscopist Audit and Feedback Report for Colonoscopy</a:t>
            </a:r>
          </a:p>
          <a:p>
            <a:pPr defTabSz="914400"/>
            <a:endParaRPr sz="900" u="sng" dirty="0">
              <a:solidFill>
                <a:srgbClr val="000000"/>
              </a:solidFill>
              <a:latin typeface="Calibri (Body)"/>
              <a:ea typeface="Calibri (Body)"/>
              <a:cs typeface="Calibri (Body)"/>
              <a:hlinkClick r:id="rId2" action="ppaction://hlinkfile"/>
            </a:endParaRPr>
          </a:p>
          <a:p>
            <a:pPr algn="l" defTabSz="914400"/>
            <a:r>
              <a:rPr sz="900" dirty="0">
                <a:solidFill>
                  <a:srgbClr val="000000"/>
                </a:solidFill>
                <a:latin typeface="Calibri (Body)"/>
                <a:ea typeface="Calibri (Body)"/>
                <a:cs typeface="Calibri (Body)"/>
              </a:rPr>
              <a:t>Tinmouth, Jill; Sutradhar, Rinku; Li, Qing; Patel, Jigisha; Baxter, Nancy N.; Llovet, Diego; Paszat, Lawrence F.; Rabeneck, Linda</a:t>
            </a:r>
          </a:p>
          <a:p>
            <a:pPr defTabSz="914400"/>
            <a:endParaRPr sz="900" dirty="0">
              <a:solidFill>
                <a:srgbClr val="000000"/>
              </a:solidFill>
              <a:latin typeface="Calibri (Body)"/>
              <a:ea typeface="Calibri (Body)"/>
              <a:cs typeface="Calibri (Body)"/>
            </a:endParaRPr>
          </a:p>
          <a:p>
            <a:pPr algn="l" defTabSz="914400"/>
            <a:r>
              <a:rPr sz="900" dirty="0">
                <a:solidFill>
                  <a:srgbClr val="000000"/>
                </a:solidFill>
                <a:latin typeface="Calibri (Body)"/>
                <a:ea typeface="Calibri (Body)"/>
                <a:cs typeface="Calibri (Body)"/>
              </a:rPr>
              <a:t>Official journal of the American College of Gastroenterology | ACG116(10):2042-2051, October 2021.</a:t>
            </a:r>
          </a:p>
          <a:p>
            <a:pPr defTabSz="914400"/>
            <a:endParaRPr sz="900" dirty="0">
              <a:solidFill>
                <a:srgbClr val="000000"/>
              </a:solidFill>
              <a:latin typeface="Calibri (Body)"/>
              <a:ea typeface="Calibri (Body)"/>
              <a:cs typeface="Calibri (Body)"/>
            </a:endParaRPr>
          </a:p>
          <a:p>
            <a:pPr algn="l" defTabSz="914400"/>
            <a:r>
              <a:rPr sz="900" dirty="0">
                <a:solidFill>
                  <a:srgbClr val="000000"/>
                </a:solidFill>
                <a:latin typeface="Calibri (Body)"/>
                <a:ea typeface="Calibri (Body)"/>
                <a:cs typeface="Calibri (Body)"/>
              </a:rPr>
              <a:t>doi: 10.14309/ajg.0000000000001498</a:t>
            </a:r>
          </a:p>
          <a:p>
            <a:pPr defTabSz="914400"/>
            <a:endParaRPr sz="900" dirty="0">
              <a:solidFill>
                <a:srgbClr val="000000"/>
              </a:solidFill>
              <a:latin typeface="Calibri (Body)"/>
              <a:ea typeface="Calibri (Body)"/>
              <a:cs typeface="Calibri (Body)"/>
            </a:endParaRPr>
          </a:p>
        </p:txBody>
      </p:sp>
      <p:sp>
        <p:nvSpPr>
          <p:cNvPr id="5" name="Footer Placeholder 4"/>
          <p:cNvSpPr>
            <a:spLocks noGrp="1"/>
          </p:cNvSpPr>
          <p:nvPr>
            <p:ph type="ftr" sz="quarter" idx="11"/>
          </p:nvPr>
        </p:nvSpPr>
        <p:spPr bwMode="white">
          <a:ln>
            <a:headEnd type="none"/>
            <a:tailEnd type="none"/>
          </a:ln>
        </p:spPr>
        <p:txBody>
          <a:bodyPr wrap="square"/>
          <a:lstStyle>
            <a:lvl1pPr>
              <a:defRPr sz="900" dirty="0"/>
            </a:lvl1pPr>
          </a:lstStyle>
          <a:p>
            <a:r>
              <a:rPr lang="en-US" dirty="0"/>
              <a:t>Copyright © 2025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4</a:t>
            </a:fld>
            <a:endParaRPr lang="en-US" dirty="0"/>
          </a:p>
        </p:txBody>
      </p:sp>
      <p:sp>
        <p:nvSpPr>
          <p:cNvPr id="7" name="Text Placeholder 6"/>
          <p:cNvSpPr>
            <a:spLocks noGrp="1"/>
          </p:cNvSpPr>
          <p:nvPr>
            <p:ph type="body" sz="half" idx="13"/>
          </p:nvPr>
        </p:nvSpPr>
        <p:spPr bwMode="white">
          <a:xfrm>
            <a:off x="6245352" y="2743200"/>
            <a:ext cx="2432304" cy="2889504"/>
          </a:xfrm>
          <a:ln>
            <a:headEnd type="none"/>
            <a:tailEnd type="none"/>
          </a:ln>
        </p:spPr>
        <p:txBody>
          <a:bodyPr wrap="square" anchor="b"/>
          <a:lstStyle/>
          <a:p>
            <a:pPr algn="l" defTabSz="914400"/>
            <a:r>
              <a:rPr sz="900" dirty="0">
                <a:solidFill>
                  <a:srgbClr val="000000"/>
                </a:solidFill>
                <a:latin typeface="Calibri (Body)"/>
                <a:ea typeface="Calibri (Body)"/>
                <a:cs typeface="Calibri (Body)"/>
              </a:rPr>
              <a:t>Baseline endoscopist characteristics in the intervention and control groups and standardized differences for all endoscopists in the province and among lower performing endoscopists for the outpatient polypectomy rate (PR) indicator</a:t>
            </a:r>
          </a:p>
          <a:p>
            <a:pPr defTabSz="914400"/>
            <a:endParaRPr sz="900" dirty="0">
              <a:solidFill>
                <a:srgbClr val="000000"/>
              </a:solidFill>
              <a:latin typeface="Calibri (Body)"/>
              <a:ea typeface="Calibri (Body)"/>
              <a:cs typeface="Calibri (Body)"/>
            </a:endParaRPr>
          </a:p>
        </p:txBody>
      </p:sp>
      <p:pic>
        <p:nvPicPr>
          <p:cNvPr id="8" name="Picture 8"/>
          <p:cNvPicPr>
            <a:picLocks noChangeAspect="1"/>
          </p:cNvPicPr>
          <p:nvPr/>
        </p:nvPicPr>
        <p:blipFill>
          <a:blip r:embed="rId3">
            <a:lum/>
          </a:blip>
          <a:srcRect/>
          <a:stretch>
            <a:fillRect/>
          </a:stretch>
        </p:blipFill>
        <p:spPr bwMode="white">
          <a:xfrm>
            <a:off x="182880" y="5943600"/>
            <a:ext cx="1600200" cy="685800"/>
          </a:xfrm>
          <a:prstGeom prst="rect">
            <a:avLst/>
          </a:prstGeom>
          <a:ln>
            <a:headEnd type="none"/>
            <a:tailEnd type="none"/>
          </a:ln>
        </p:spPr>
      </p:pic>
      <p:pic>
        <p:nvPicPr>
          <p:cNvPr id="9" name="Picture 9"/>
          <p:cNvPicPr>
            <a:picLocks noChangeAspect="1"/>
          </p:cNvPicPr>
          <p:nvPr/>
        </p:nvPicPr>
        <p:blipFill>
          <a:blip r:embed="rId4">
            <a:lum/>
          </a:blip>
          <a:srcRect/>
          <a:stretch>
            <a:fillRect/>
          </a:stretch>
        </p:blipFill>
        <p:spPr bwMode="white">
          <a:xfrm>
            <a:off x="685400" y="1604963"/>
            <a:ext cx="5029200" cy="3648075"/>
          </a:xfrm>
          <a:prstGeom prst="rect">
            <a:avLst/>
          </a:prstGeom>
          <a:ln>
            <a:headEnd type="none"/>
            <a:tailEnd type="none"/>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pPr defTabSz="914400"/>
            <a:r>
              <a:t>Table 3.</a:t>
            </a:r>
          </a:p>
        </p:txBody>
      </p:sp>
      <p:sp>
        <p:nvSpPr>
          <p:cNvPr id="4" name="Text Placeholder 3"/>
          <p:cNvSpPr>
            <a:spLocks noGrp="1"/>
          </p:cNvSpPr>
          <p:nvPr>
            <p:ph type="body" sz="half" idx="2"/>
          </p:nvPr>
        </p:nvSpPr>
        <p:spPr bwMode="white">
          <a:xfrm>
            <a:off x="6245352" y="741578"/>
            <a:ext cx="2432304" cy="1832400"/>
          </a:xfrm>
          <a:ln>
            <a:headEnd type="none"/>
            <a:tailEnd type="none"/>
          </a:ln>
        </p:spPr>
        <p:txBody>
          <a:bodyPr wrap="square" anchor="t"/>
          <a:lstStyle/>
          <a:p>
            <a:pPr algn="l" defTabSz="914400"/>
            <a:r>
              <a:rPr sz="900" u="sng" dirty="0">
                <a:solidFill>
                  <a:srgbClr val="000000"/>
                </a:solidFill>
                <a:latin typeface="Calibri (Body)"/>
                <a:ea typeface="Calibri (Body)"/>
                <a:cs typeface="Calibri (Body)"/>
                <a:hlinkClick r:id="rId2" action="ppaction://hlinkfile"/>
              </a:rPr>
              <a:t>A Pragmatic Randomized Controlled Trial of an Endoscopist Audit and Feedback Report for Colonoscopy</a:t>
            </a:r>
          </a:p>
          <a:p>
            <a:pPr defTabSz="914400"/>
            <a:endParaRPr sz="900" u="sng" dirty="0">
              <a:solidFill>
                <a:srgbClr val="000000"/>
              </a:solidFill>
              <a:latin typeface="Calibri (Body)"/>
              <a:ea typeface="Calibri (Body)"/>
              <a:cs typeface="Calibri (Body)"/>
              <a:hlinkClick r:id="rId2" action="ppaction://hlinkfile"/>
            </a:endParaRPr>
          </a:p>
          <a:p>
            <a:pPr algn="l" defTabSz="914400"/>
            <a:r>
              <a:rPr sz="900" dirty="0">
                <a:solidFill>
                  <a:srgbClr val="000000"/>
                </a:solidFill>
                <a:latin typeface="Calibri (Body)"/>
                <a:ea typeface="Calibri (Body)"/>
                <a:cs typeface="Calibri (Body)"/>
              </a:rPr>
              <a:t>Tinmouth, Jill; Sutradhar, Rinku; Li, Qing; Patel, Jigisha; Baxter, Nancy N.; Llovet, Diego; Paszat, Lawrence F.; Rabeneck, Linda</a:t>
            </a:r>
          </a:p>
          <a:p>
            <a:pPr defTabSz="914400"/>
            <a:endParaRPr sz="900" dirty="0">
              <a:solidFill>
                <a:srgbClr val="000000"/>
              </a:solidFill>
              <a:latin typeface="Calibri (Body)"/>
              <a:ea typeface="Calibri (Body)"/>
              <a:cs typeface="Calibri (Body)"/>
            </a:endParaRPr>
          </a:p>
          <a:p>
            <a:pPr algn="l" defTabSz="914400"/>
            <a:r>
              <a:rPr sz="900" dirty="0">
                <a:solidFill>
                  <a:srgbClr val="000000"/>
                </a:solidFill>
                <a:latin typeface="Calibri (Body)"/>
                <a:ea typeface="Calibri (Body)"/>
                <a:cs typeface="Calibri (Body)"/>
              </a:rPr>
              <a:t>Official journal of the American College of Gastroenterology | ACG116(10):2042-2051, October 2021.</a:t>
            </a:r>
          </a:p>
          <a:p>
            <a:pPr defTabSz="914400"/>
            <a:endParaRPr sz="900" dirty="0">
              <a:solidFill>
                <a:srgbClr val="000000"/>
              </a:solidFill>
              <a:latin typeface="Calibri (Body)"/>
              <a:ea typeface="Calibri (Body)"/>
              <a:cs typeface="Calibri (Body)"/>
            </a:endParaRPr>
          </a:p>
          <a:p>
            <a:pPr algn="l" defTabSz="914400"/>
            <a:r>
              <a:rPr sz="900" dirty="0">
                <a:solidFill>
                  <a:srgbClr val="000000"/>
                </a:solidFill>
                <a:latin typeface="Calibri (Body)"/>
                <a:ea typeface="Calibri (Body)"/>
                <a:cs typeface="Calibri (Body)"/>
              </a:rPr>
              <a:t>doi: 10.14309/ajg.0000000000001498</a:t>
            </a:r>
          </a:p>
          <a:p>
            <a:pPr defTabSz="914400"/>
            <a:endParaRPr sz="900" dirty="0">
              <a:solidFill>
                <a:srgbClr val="000000"/>
              </a:solidFill>
              <a:latin typeface="Calibri (Body)"/>
              <a:ea typeface="Calibri (Body)"/>
              <a:cs typeface="Calibri (Body)"/>
            </a:endParaRPr>
          </a:p>
        </p:txBody>
      </p:sp>
      <p:sp>
        <p:nvSpPr>
          <p:cNvPr id="5" name="Footer Placeholder 4"/>
          <p:cNvSpPr>
            <a:spLocks noGrp="1"/>
          </p:cNvSpPr>
          <p:nvPr>
            <p:ph type="ftr" sz="quarter" idx="11"/>
          </p:nvPr>
        </p:nvSpPr>
        <p:spPr bwMode="white">
          <a:ln>
            <a:headEnd type="none"/>
            <a:tailEnd type="none"/>
          </a:ln>
        </p:spPr>
        <p:txBody>
          <a:bodyPr wrap="square"/>
          <a:lstStyle>
            <a:lvl1pPr>
              <a:defRPr sz="900" dirty="0"/>
            </a:lvl1pPr>
          </a:lstStyle>
          <a:p>
            <a:r>
              <a:rPr lang="en-US" dirty="0"/>
              <a:t>Copyright © 2025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5</a:t>
            </a:fld>
            <a:endParaRPr lang="en-US" dirty="0"/>
          </a:p>
        </p:txBody>
      </p:sp>
      <p:sp>
        <p:nvSpPr>
          <p:cNvPr id="7" name="Text Placeholder 6"/>
          <p:cNvSpPr>
            <a:spLocks noGrp="1"/>
          </p:cNvSpPr>
          <p:nvPr>
            <p:ph type="body" sz="half" idx="13"/>
          </p:nvPr>
        </p:nvSpPr>
        <p:spPr bwMode="white">
          <a:xfrm>
            <a:off x="6245352" y="2743200"/>
            <a:ext cx="2432304" cy="2889504"/>
          </a:xfrm>
          <a:ln>
            <a:headEnd type="none"/>
            <a:tailEnd type="none"/>
          </a:ln>
        </p:spPr>
        <p:txBody>
          <a:bodyPr wrap="square" anchor="b"/>
          <a:lstStyle/>
          <a:p>
            <a:pPr algn="l" defTabSz="914400"/>
            <a:r>
              <a:rPr sz="900" dirty="0">
                <a:solidFill>
                  <a:srgbClr val="000000"/>
                </a:solidFill>
                <a:latin typeface="Calibri (Body)"/>
                <a:ea typeface="Calibri (Body)"/>
                <a:cs typeface="Calibri (Body)"/>
              </a:rPr>
              <a:t>Baseline patient characteristics among intervention and control groups and standardized differences for all endoscopists in the province and among lower performing endoscopists for the outpatient polypectomy rate (PR) indicator</a:t>
            </a:r>
          </a:p>
          <a:p>
            <a:pPr defTabSz="914400"/>
            <a:endParaRPr sz="900" dirty="0">
              <a:solidFill>
                <a:srgbClr val="000000"/>
              </a:solidFill>
              <a:latin typeface="Calibri (Body)"/>
              <a:ea typeface="Calibri (Body)"/>
              <a:cs typeface="Calibri (Body)"/>
            </a:endParaRPr>
          </a:p>
        </p:txBody>
      </p:sp>
      <p:pic>
        <p:nvPicPr>
          <p:cNvPr id="8" name="Picture 8"/>
          <p:cNvPicPr>
            <a:picLocks noChangeAspect="1"/>
          </p:cNvPicPr>
          <p:nvPr/>
        </p:nvPicPr>
        <p:blipFill>
          <a:blip r:embed="rId3">
            <a:lum/>
          </a:blip>
          <a:srcRect/>
          <a:stretch>
            <a:fillRect/>
          </a:stretch>
        </p:blipFill>
        <p:spPr bwMode="white">
          <a:xfrm>
            <a:off x="182880" y="5943600"/>
            <a:ext cx="1600200" cy="685800"/>
          </a:xfrm>
          <a:prstGeom prst="rect">
            <a:avLst/>
          </a:prstGeom>
          <a:ln>
            <a:headEnd type="none"/>
            <a:tailEnd type="none"/>
          </a:ln>
        </p:spPr>
      </p:pic>
      <p:pic>
        <p:nvPicPr>
          <p:cNvPr id="9" name="Picture 9"/>
          <p:cNvPicPr>
            <a:picLocks noChangeAspect="1"/>
          </p:cNvPicPr>
          <p:nvPr/>
        </p:nvPicPr>
        <p:blipFill>
          <a:blip r:embed="rId4">
            <a:lum/>
          </a:blip>
          <a:srcRect/>
          <a:stretch>
            <a:fillRect/>
          </a:stretch>
        </p:blipFill>
        <p:spPr bwMode="white">
          <a:xfrm>
            <a:off x="685400" y="1652588"/>
            <a:ext cx="5029200" cy="3552825"/>
          </a:xfrm>
          <a:prstGeom prst="rect">
            <a:avLst/>
          </a:prstGeom>
          <a:ln>
            <a:headEnd type="none"/>
            <a:tailEnd type="none"/>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pPr defTabSz="914400"/>
            <a:r>
              <a:t>Table 4.</a:t>
            </a:r>
          </a:p>
        </p:txBody>
      </p:sp>
      <p:sp>
        <p:nvSpPr>
          <p:cNvPr id="4" name="Text Placeholder 3"/>
          <p:cNvSpPr>
            <a:spLocks noGrp="1"/>
          </p:cNvSpPr>
          <p:nvPr>
            <p:ph type="body" sz="half" idx="2"/>
          </p:nvPr>
        </p:nvSpPr>
        <p:spPr bwMode="white">
          <a:xfrm>
            <a:off x="6245352" y="741578"/>
            <a:ext cx="2432304" cy="1832400"/>
          </a:xfrm>
          <a:ln>
            <a:headEnd type="none"/>
            <a:tailEnd type="none"/>
          </a:ln>
        </p:spPr>
        <p:txBody>
          <a:bodyPr wrap="square" anchor="t"/>
          <a:lstStyle/>
          <a:p>
            <a:pPr algn="l" defTabSz="914400"/>
            <a:r>
              <a:rPr sz="900" u="sng" dirty="0">
                <a:solidFill>
                  <a:srgbClr val="000000"/>
                </a:solidFill>
                <a:latin typeface="Calibri (Body)"/>
                <a:ea typeface="Calibri (Body)"/>
                <a:cs typeface="Calibri (Body)"/>
                <a:hlinkClick r:id="rId2" action="ppaction://hlinkfile"/>
              </a:rPr>
              <a:t>A Pragmatic Randomized Controlled Trial of an Endoscopist Audit and Feedback Report for Colonoscopy</a:t>
            </a:r>
          </a:p>
          <a:p>
            <a:pPr defTabSz="914400"/>
            <a:endParaRPr sz="900" u="sng" dirty="0">
              <a:solidFill>
                <a:srgbClr val="000000"/>
              </a:solidFill>
              <a:latin typeface="Calibri (Body)"/>
              <a:ea typeface="Calibri (Body)"/>
              <a:cs typeface="Calibri (Body)"/>
              <a:hlinkClick r:id="rId2" action="ppaction://hlinkfile"/>
            </a:endParaRPr>
          </a:p>
          <a:p>
            <a:pPr algn="l" defTabSz="914400"/>
            <a:r>
              <a:rPr sz="900" dirty="0">
                <a:solidFill>
                  <a:srgbClr val="000000"/>
                </a:solidFill>
                <a:latin typeface="Calibri (Body)"/>
                <a:ea typeface="Calibri (Body)"/>
                <a:cs typeface="Calibri (Body)"/>
              </a:rPr>
              <a:t>Tinmouth, Jill; Sutradhar, Rinku; Li, Qing; Patel, Jigisha; Baxter, Nancy N.; Llovet, Diego; Paszat, Lawrence F.; Rabeneck, Linda</a:t>
            </a:r>
          </a:p>
          <a:p>
            <a:pPr defTabSz="914400"/>
            <a:endParaRPr sz="900" dirty="0">
              <a:solidFill>
                <a:srgbClr val="000000"/>
              </a:solidFill>
              <a:latin typeface="Calibri (Body)"/>
              <a:ea typeface="Calibri (Body)"/>
              <a:cs typeface="Calibri (Body)"/>
            </a:endParaRPr>
          </a:p>
          <a:p>
            <a:pPr algn="l" defTabSz="914400"/>
            <a:r>
              <a:rPr sz="900" dirty="0">
                <a:solidFill>
                  <a:srgbClr val="000000"/>
                </a:solidFill>
                <a:latin typeface="Calibri (Body)"/>
                <a:ea typeface="Calibri (Body)"/>
                <a:cs typeface="Calibri (Body)"/>
              </a:rPr>
              <a:t>Official journal of the American College of Gastroenterology | ACG116(10):2042-2051, October 2021.</a:t>
            </a:r>
          </a:p>
          <a:p>
            <a:pPr defTabSz="914400"/>
            <a:endParaRPr sz="900" dirty="0">
              <a:solidFill>
                <a:srgbClr val="000000"/>
              </a:solidFill>
              <a:latin typeface="Calibri (Body)"/>
              <a:ea typeface="Calibri (Body)"/>
              <a:cs typeface="Calibri (Body)"/>
            </a:endParaRPr>
          </a:p>
          <a:p>
            <a:pPr algn="l" defTabSz="914400"/>
            <a:r>
              <a:rPr sz="900" dirty="0">
                <a:solidFill>
                  <a:srgbClr val="000000"/>
                </a:solidFill>
                <a:latin typeface="Calibri (Body)"/>
                <a:ea typeface="Calibri (Body)"/>
                <a:cs typeface="Calibri (Body)"/>
              </a:rPr>
              <a:t>doi: 10.14309/ajg.0000000000001498</a:t>
            </a:r>
          </a:p>
          <a:p>
            <a:pPr defTabSz="914400"/>
            <a:endParaRPr sz="900" dirty="0">
              <a:solidFill>
                <a:srgbClr val="000000"/>
              </a:solidFill>
              <a:latin typeface="Calibri (Body)"/>
              <a:ea typeface="Calibri (Body)"/>
              <a:cs typeface="Calibri (Body)"/>
            </a:endParaRPr>
          </a:p>
        </p:txBody>
      </p:sp>
      <p:sp>
        <p:nvSpPr>
          <p:cNvPr id="5" name="Footer Placeholder 4"/>
          <p:cNvSpPr>
            <a:spLocks noGrp="1"/>
          </p:cNvSpPr>
          <p:nvPr>
            <p:ph type="ftr" sz="quarter" idx="11"/>
          </p:nvPr>
        </p:nvSpPr>
        <p:spPr bwMode="white">
          <a:ln>
            <a:headEnd type="none"/>
            <a:tailEnd type="none"/>
          </a:ln>
        </p:spPr>
        <p:txBody>
          <a:bodyPr wrap="square"/>
          <a:lstStyle>
            <a:lvl1pPr>
              <a:defRPr sz="900" dirty="0"/>
            </a:lvl1pPr>
          </a:lstStyle>
          <a:p>
            <a:r>
              <a:rPr lang="en-US" dirty="0"/>
              <a:t>Copyright © 2025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6</a:t>
            </a:fld>
            <a:endParaRPr lang="en-US" dirty="0"/>
          </a:p>
        </p:txBody>
      </p:sp>
      <p:sp>
        <p:nvSpPr>
          <p:cNvPr id="7" name="Text Placeholder 6"/>
          <p:cNvSpPr>
            <a:spLocks noGrp="1"/>
          </p:cNvSpPr>
          <p:nvPr>
            <p:ph type="body" sz="half" idx="13"/>
          </p:nvPr>
        </p:nvSpPr>
        <p:spPr bwMode="white">
          <a:xfrm>
            <a:off x="6245352" y="2743200"/>
            <a:ext cx="2432304" cy="2889504"/>
          </a:xfrm>
          <a:ln>
            <a:headEnd type="none"/>
            <a:tailEnd type="none"/>
          </a:ln>
        </p:spPr>
        <p:txBody>
          <a:bodyPr wrap="square" anchor="b"/>
          <a:lstStyle/>
          <a:p>
            <a:pPr algn="l" defTabSz="914400"/>
            <a:r>
              <a:rPr sz="900" dirty="0">
                <a:solidFill>
                  <a:srgbClr val="000000"/>
                </a:solidFill>
                <a:latin typeface="Calibri (Body)"/>
                <a:ea typeface="Calibri (Body)"/>
                <a:cs typeface="Calibri (Body)"/>
              </a:rPr>
              <a:t>Mean outpatient polypectomy, cecal intubation, bowel preparation, premature repeat after normal colonoscopy rates, and ADR with SDs prereport and postreport and rate ratios among those in the intervention and control groups for all endoscopists in the province and among lower performing endoscopists</a:t>
            </a:r>
          </a:p>
          <a:p>
            <a:pPr defTabSz="914400"/>
            <a:endParaRPr sz="900" dirty="0">
              <a:solidFill>
                <a:srgbClr val="000000"/>
              </a:solidFill>
              <a:latin typeface="Calibri (Body)"/>
              <a:ea typeface="Calibri (Body)"/>
              <a:cs typeface="Calibri (Body)"/>
            </a:endParaRPr>
          </a:p>
        </p:txBody>
      </p:sp>
      <p:pic>
        <p:nvPicPr>
          <p:cNvPr id="8" name="Picture 8"/>
          <p:cNvPicPr>
            <a:picLocks noChangeAspect="1"/>
          </p:cNvPicPr>
          <p:nvPr/>
        </p:nvPicPr>
        <p:blipFill>
          <a:blip r:embed="rId3">
            <a:lum/>
          </a:blip>
          <a:srcRect/>
          <a:stretch>
            <a:fillRect/>
          </a:stretch>
        </p:blipFill>
        <p:spPr bwMode="white">
          <a:xfrm>
            <a:off x="182880" y="5943600"/>
            <a:ext cx="1600200" cy="685800"/>
          </a:xfrm>
          <a:prstGeom prst="rect">
            <a:avLst/>
          </a:prstGeom>
          <a:ln>
            <a:headEnd type="none"/>
            <a:tailEnd type="none"/>
          </a:ln>
        </p:spPr>
      </p:pic>
      <p:pic>
        <p:nvPicPr>
          <p:cNvPr id="9" name="Picture 9"/>
          <p:cNvPicPr>
            <a:picLocks noChangeAspect="1"/>
          </p:cNvPicPr>
          <p:nvPr/>
        </p:nvPicPr>
        <p:blipFill>
          <a:blip r:embed="rId4">
            <a:lum/>
          </a:blip>
          <a:srcRect/>
          <a:stretch>
            <a:fillRect/>
          </a:stretch>
        </p:blipFill>
        <p:spPr bwMode="white">
          <a:xfrm>
            <a:off x="1314050" y="914400"/>
            <a:ext cx="3771900" cy="5029200"/>
          </a:xfrm>
          <a:prstGeom prst="rect">
            <a:avLst/>
          </a:prstGeom>
          <a:ln>
            <a:headEnd type="none"/>
            <a:tailEnd type="none"/>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Pages>0</Pages>
  <Words>734</Words>
  <Characters>0</Characters>
  <Application>Microsoft Office PowerPoint</Application>
  <PresentationFormat>On-screen Show (4:3)</PresentationFormat>
  <Lines>0</Lines>
  <Paragraphs>64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(Body)</vt:lpstr>
      <vt:lpstr>Office</vt:lpstr>
      <vt:lpstr>Thank You</vt:lpstr>
      <vt:lpstr>Table 1.</vt:lpstr>
      <vt:lpstr>Figure 1.</vt:lpstr>
      <vt:lpstr>Table 2.</vt:lpstr>
      <vt:lpstr>Table 3.</vt:lpstr>
      <vt:lpstr>Table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dc:title>
  <dc:subject>myLWW Export to PowerPoint</dc:subject>
  <dc:creator>Rich B</dc:creator>
  <dc:description>Copyright © 2008 Wolters Kluwer. Published by Lippincott Williams &amp; Wilkins.</dc:description>
  <cp:lastModifiedBy>Koulla Dionisiou</cp:lastModifiedBy>
  <cp:revision>46</cp:revision>
  <dcterms:created xsi:type="dcterms:W3CDTF">2008-03-17T14:19:26Z</dcterms:created>
  <dcterms:modified xsi:type="dcterms:W3CDTF">2025-10-20T04:16:10Z</dcterms:modified>
  <cp:version>1.0</cp:version>
</cp:coreProperties>
</file>