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10691813" cy="15124113"/>
  <p:notesSz cx="6858000" cy="9144000"/>
  <p:embeddedFontLst>
    <p:embeddedFont>
      <p:font typeface="Arial Narrow" panose="020B0606020202030204" pitchFamily="34" charset="0"/>
      <p:regular r:id="rId4"/>
      <p:bold r:id="rId5"/>
      <p:italic r:id="rId6"/>
      <p:boldItalic r:id="rId7"/>
    </p:embeddedFont>
    <p:embeddedFont>
      <p:font typeface="Calibri" panose="020F050202020403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huSxjbUb200vM0oHAwVuGKVp8UQ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4" d="100"/>
          <a:sy n="104" d="100"/>
        </p:scale>
        <p:origin x="2936" y="-30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presProps" Target="presProps.xml"/><Relationship Id="rId3" Type="http://schemas.openxmlformats.org/officeDocument/2006/relationships/notesMaster" Target="notesMasters/notesMaster1.xml"/><Relationship Id="rId7" Type="http://schemas.openxmlformats.org/officeDocument/2006/relationships/font" Target="fonts/font4.fntdata"/><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heme" Target="theme/theme1.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217738" y="685800"/>
            <a:ext cx="24225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801886" y="2475174"/>
            <a:ext cx="9088041" cy="5265432"/>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7016"/>
              <a:buFont typeface="Calibri"/>
              <a:buNone/>
              <a:defRPr sz="701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336477" y="7943661"/>
            <a:ext cx="8018860" cy="365149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169"/>
              </a:spcBef>
              <a:spcAft>
                <a:spcPts val="0"/>
              </a:spcAft>
              <a:buClr>
                <a:schemeClr val="dk1"/>
              </a:buClr>
              <a:buSzPts val="2806"/>
              <a:buNone/>
              <a:defRPr sz="2806"/>
            </a:lvl1pPr>
            <a:lvl2pPr lvl="1" algn="ctr">
              <a:lnSpc>
                <a:spcPct val="90000"/>
              </a:lnSpc>
              <a:spcBef>
                <a:spcPts val="585"/>
              </a:spcBef>
              <a:spcAft>
                <a:spcPts val="0"/>
              </a:spcAft>
              <a:buClr>
                <a:schemeClr val="dk1"/>
              </a:buClr>
              <a:buSzPts val="2339"/>
              <a:buNone/>
              <a:defRPr sz="2339"/>
            </a:lvl2pPr>
            <a:lvl3pPr lvl="2" algn="ctr">
              <a:lnSpc>
                <a:spcPct val="90000"/>
              </a:lnSpc>
              <a:spcBef>
                <a:spcPts val="585"/>
              </a:spcBef>
              <a:spcAft>
                <a:spcPts val="0"/>
              </a:spcAft>
              <a:buClr>
                <a:schemeClr val="dk1"/>
              </a:buClr>
              <a:buSzPts val="2105"/>
              <a:buNone/>
              <a:defRPr sz="2105"/>
            </a:lvl3pPr>
            <a:lvl4pPr lvl="3" algn="ctr">
              <a:lnSpc>
                <a:spcPct val="90000"/>
              </a:lnSpc>
              <a:spcBef>
                <a:spcPts val="585"/>
              </a:spcBef>
              <a:spcAft>
                <a:spcPts val="0"/>
              </a:spcAft>
              <a:buClr>
                <a:schemeClr val="dk1"/>
              </a:buClr>
              <a:buSzPts val="1871"/>
              <a:buNone/>
              <a:defRPr sz="1871"/>
            </a:lvl4pPr>
            <a:lvl5pPr lvl="4" algn="ctr">
              <a:lnSpc>
                <a:spcPct val="90000"/>
              </a:lnSpc>
              <a:spcBef>
                <a:spcPts val="585"/>
              </a:spcBef>
              <a:spcAft>
                <a:spcPts val="0"/>
              </a:spcAft>
              <a:buClr>
                <a:schemeClr val="dk1"/>
              </a:buClr>
              <a:buSzPts val="1871"/>
              <a:buNone/>
              <a:defRPr sz="1871"/>
            </a:lvl5pPr>
            <a:lvl6pPr lvl="5" algn="ctr">
              <a:lnSpc>
                <a:spcPct val="90000"/>
              </a:lnSpc>
              <a:spcBef>
                <a:spcPts val="585"/>
              </a:spcBef>
              <a:spcAft>
                <a:spcPts val="0"/>
              </a:spcAft>
              <a:buClr>
                <a:schemeClr val="dk1"/>
              </a:buClr>
              <a:buSzPts val="1871"/>
              <a:buNone/>
              <a:defRPr sz="1871"/>
            </a:lvl6pPr>
            <a:lvl7pPr lvl="6" algn="ctr">
              <a:lnSpc>
                <a:spcPct val="90000"/>
              </a:lnSpc>
              <a:spcBef>
                <a:spcPts val="585"/>
              </a:spcBef>
              <a:spcAft>
                <a:spcPts val="0"/>
              </a:spcAft>
              <a:buClr>
                <a:schemeClr val="dk1"/>
              </a:buClr>
              <a:buSzPts val="1871"/>
              <a:buNone/>
              <a:defRPr sz="1871"/>
            </a:lvl7pPr>
            <a:lvl8pPr lvl="7" algn="ctr">
              <a:lnSpc>
                <a:spcPct val="90000"/>
              </a:lnSpc>
              <a:spcBef>
                <a:spcPts val="585"/>
              </a:spcBef>
              <a:spcAft>
                <a:spcPts val="0"/>
              </a:spcAft>
              <a:buClr>
                <a:schemeClr val="dk1"/>
              </a:buClr>
              <a:buSzPts val="1871"/>
              <a:buNone/>
              <a:defRPr sz="1871"/>
            </a:lvl8pPr>
            <a:lvl9pPr lvl="8" algn="ctr">
              <a:lnSpc>
                <a:spcPct val="90000"/>
              </a:lnSpc>
              <a:spcBef>
                <a:spcPts val="585"/>
              </a:spcBef>
              <a:spcAft>
                <a:spcPts val="0"/>
              </a:spcAft>
              <a:buClr>
                <a:schemeClr val="dk1"/>
              </a:buClr>
              <a:buSzPts val="1871"/>
              <a:buNone/>
              <a:defRPr sz="1871"/>
            </a:lvl9pPr>
          </a:lstStyle>
          <a:p>
            <a:endParaRPr/>
          </a:p>
        </p:txBody>
      </p:sp>
      <p:sp>
        <p:nvSpPr>
          <p:cNvPr id="14" name="Google Shape;14;p3"/>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735062" y="805222"/>
            <a:ext cx="9221689" cy="29232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547851" y="4213306"/>
            <a:ext cx="9596111" cy="922168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2395546" y="6061002"/>
            <a:ext cx="12816987" cy="23054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2282121" y="3822403"/>
            <a:ext cx="12816987" cy="67826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735062" y="805222"/>
            <a:ext cx="9221689" cy="29232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735062" y="4026095"/>
            <a:ext cx="9221689" cy="959611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729494" y="3770530"/>
            <a:ext cx="9221689" cy="629121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7016"/>
              <a:buFont typeface="Calibri"/>
              <a:buNone/>
              <a:defRPr sz="701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729494" y="10121257"/>
            <a:ext cx="9221689" cy="330839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169"/>
              </a:spcBef>
              <a:spcAft>
                <a:spcPts val="0"/>
              </a:spcAft>
              <a:buClr>
                <a:schemeClr val="dk1"/>
              </a:buClr>
              <a:buSzPts val="2806"/>
              <a:buNone/>
              <a:defRPr sz="2806">
                <a:solidFill>
                  <a:schemeClr val="dk1"/>
                </a:solidFill>
              </a:defRPr>
            </a:lvl1pPr>
            <a:lvl2pPr marL="914400" lvl="1" indent="-228600" algn="l">
              <a:lnSpc>
                <a:spcPct val="90000"/>
              </a:lnSpc>
              <a:spcBef>
                <a:spcPts val="585"/>
              </a:spcBef>
              <a:spcAft>
                <a:spcPts val="0"/>
              </a:spcAft>
              <a:buClr>
                <a:srgbClr val="888888"/>
              </a:buClr>
              <a:buSzPts val="2339"/>
              <a:buNone/>
              <a:defRPr sz="2339">
                <a:solidFill>
                  <a:srgbClr val="888888"/>
                </a:solidFill>
              </a:defRPr>
            </a:lvl2pPr>
            <a:lvl3pPr marL="1371600" lvl="2" indent="-228600" algn="l">
              <a:lnSpc>
                <a:spcPct val="90000"/>
              </a:lnSpc>
              <a:spcBef>
                <a:spcPts val="585"/>
              </a:spcBef>
              <a:spcAft>
                <a:spcPts val="0"/>
              </a:spcAft>
              <a:buClr>
                <a:srgbClr val="888888"/>
              </a:buClr>
              <a:buSzPts val="2105"/>
              <a:buNone/>
              <a:defRPr sz="2105">
                <a:solidFill>
                  <a:srgbClr val="888888"/>
                </a:solidFill>
              </a:defRPr>
            </a:lvl3pPr>
            <a:lvl4pPr marL="1828800" lvl="3" indent="-228600" algn="l">
              <a:lnSpc>
                <a:spcPct val="90000"/>
              </a:lnSpc>
              <a:spcBef>
                <a:spcPts val="585"/>
              </a:spcBef>
              <a:spcAft>
                <a:spcPts val="0"/>
              </a:spcAft>
              <a:buClr>
                <a:srgbClr val="888888"/>
              </a:buClr>
              <a:buSzPts val="1871"/>
              <a:buNone/>
              <a:defRPr sz="1871">
                <a:solidFill>
                  <a:srgbClr val="888888"/>
                </a:solidFill>
              </a:defRPr>
            </a:lvl4pPr>
            <a:lvl5pPr marL="2286000" lvl="4" indent="-228600" algn="l">
              <a:lnSpc>
                <a:spcPct val="90000"/>
              </a:lnSpc>
              <a:spcBef>
                <a:spcPts val="585"/>
              </a:spcBef>
              <a:spcAft>
                <a:spcPts val="0"/>
              </a:spcAft>
              <a:buClr>
                <a:srgbClr val="888888"/>
              </a:buClr>
              <a:buSzPts val="1871"/>
              <a:buNone/>
              <a:defRPr sz="1871">
                <a:solidFill>
                  <a:srgbClr val="888888"/>
                </a:solidFill>
              </a:defRPr>
            </a:lvl5pPr>
            <a:lvl6pPr marL="2743200" lvl="5" indent="-228600" algn="l">
              <a:lnSpc>
                <a:spcPct val="90000"/>
              </a:lnSpc>
              <a:spcBef>
                <a:spcPts val="585"/>
              </a:spcBef>
              <a:spcAft>
                <a:spcPts val="0"/>
              </a:spcAft>
              <a:buClr>
                <a:srgbClr val="888888"/>
              </a:buClr>
              <a:buSzPts val="1871"/>
              <a:buNone/>
              <a:defRPr sz="1871">
                <a:solidFill>
                  <a:srgbClr val="888888"/>
                </a:solidFill>
              </a:defRPr>
            </a:lvl6pPr>
            <a:lvl7pPr marL="3200400" lvl="6" indent="-228600" algn="l">
              <a:lnSpc>
                <a:spcPct val="90000"/>
              </a:lnSpc>
              <a:spcBef>
                <a:spcPts val="585"/>
              </a:spcBef>
              <a:spcAft>
                <a:spcPts val="0"/>
              </a:spcAft>
              <a:buClr>
                <a:srgbClr val="888888"/>
              </a:buClr>
              <a:buSzPts val="1871"/>
              <a:buNone/>
              <a:defRPr sz="1871">
                <a:solidFill>
                  <a:srgbClr val="888888"/>
                </a:solidFill>
              </a:defRPr>
            </a:lvl7pPr>
            <a:lvl8pPr marL="3657600" lvl="7" indent="-228600" algn="l">
              <a:lnSpc>
                <a:spcPct val="90000"/>
              </a:lnSpc>
              <a:spcBef>
                <a:spcPts val="585"/>
              </a:spcBef>
              <a:spcAft>
                <a:spcPts val="0"/>
              </a:spcAft>
              <a:buClr>
                <a:srgbClr val="888888"/>
              </a:buClr>
              <a:buSzPts val="1871"/>
              <a:buNone/>
              <a:defRPr sz="1871">
                <a:solidFill>
                  <a:srgbClr val="888888"/>
                </a:solidFill>
              </a:defRPr>
            </a:lvl8pPr>
            <a:lvl9pPr marL="4114800" lvl="8" indent="-228600" algn="l">
              <a:lnSpc>
                <a:spcPct val="90000"/>
              </a:lnSpc>
              <a:spcBef>
                <a:spcPts val="585"/>
              </a:spcBef>
              <a:spcAft>
                <a:spcPts val="0"/>
              </a:spcAft>
              <a:buClr>
                <a:srgbClr val="888888"/>
              </a:buClr>
              <a:buSzPts val="1871"/>
              <a:buNone/>
              <a:defRPr sz="1871">
                <a:solidFill>
                  <a:srgbClr val="888888"/>
                </a:solidFill>
              </a:defRPr>
            </a:lvl9pPr>
          </a:lstStyle>
          <a:p>
            <a:endParaRPr/>
          </a:p>
        </p:txBody>
      </p:sp>
      <p:sp>
        <p:nvSpPr>
          <p:cNvPr id="26" name="Google Shape;26;p5"/>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735062" y="805222"/>
            <a:ext cx="9221689" cy="29232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735062" y="4026095"/>
            <a:ext cx="4544021" cy="959611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5412730" y="4026095"/>
            <a:ext cx="4544021" cy="959611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736455" y="805222"/>
            <a:ext cx="9221689" cy="29232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736456" y="3707509"/>
            <a:ext cx="4523137" cy="1816993"/>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169"/>
              </a:spcBef>
              <a:spcAft>
                <a:spcPts val="0"/>
              </a:spcAft>
              <a:buClr>
                <a:schemeClr val="dk1"/>
              </a:buClr>
              <a:buSzPts val="2806"/>
              <a:buNone/>
              <a:defRPr sz="2806" b="1"/>
            </a:lvl1pPr>
            <a:lvl2pPr marL="914400" lvl="1" indent="-228600" algn="l">
              <a:lnSpc>
                <a:spcPct val="90000"/>
              </a:lnSpc>
              <a:spcBef>
                <a:spcPts val="585"/>
              </a:spcBef>
              <a:spcAft>
                <a:spcPts val="0"/>
              </a:spcAft>
              <a:buClr>
                <a:schemeClr val="dk1"/>
              </a:buClr>
              <a:buSzPts val="2339"/>
              <a:buNone/>
              <a:defRPr sz="2339" b="1"/>
            </a:lvl2pPr>
            <a:lvl3pPr marL="1371600" lvl="2" indent="-228600" algn="l">
              <a:lnSpc>
                <a:spcPct val="90000"/>
              </a:lnSpc>
              <a:spcBef>
                <a:spcPts val="585"/>
              </a:spcBef>
              <a:spcAft>
                <a:spcPts val="0"/>
              </a:spcAft>
              <a:buClr>
                <a:schemeClr val="dk1"/>
              </a:buClr>
              <a:buSzPts val="2105"/>
              <a:buNone/>
              <a:defRPr sz="2105" b="1"/>
            </a:lvl3pPr>
            <a:lvl4pPr marL="1828800" lvl="3" indent="-228600" algn="l">
              <a:lnSpc>
                <a:spcPct val="90000"/>
              </a:lnSpc>
              <a:spcBef>
                <a:spcPts val="585"/>
              </a:spcBef>
              <a:spcAft>
                <a:spcPts val="0"/>
              </a:spcAft>
              <a:buClr>
                <a:schemeClr val="dk1"/>
              </a:buClr>
              <a:buSzPts val="1871"/>
              <a:buNone/>
              <a:defRPr sz="1871" b="1"/>
            </a:lvl4pPr>
            <a:lvl5pPr marL="2286000" lvl="4" indent="-228600" algn="l">
              <a:lnSpc>
                <a:spcPct val="90000"/>
              </a:lnSpc>
              <a:spcBef>
                <a:spcPts val="585"/>
              </a:spcBef>
              <a:spcAft>
                <a:spcPts val="0"/>
              </a:spcAft>
              <a:buClr>
                <a:schemeClr val="dk1"/>
              </a:buClr>
              <a:buSzPts val="1871"/>
              <a:buNone/>
              <a:defRPr sz="1871" b="1"/>
            </a:lvl5pPr>
            <a:lvl6pPr marL="2743200" lvl="5" indent="-228600" algn="l">
              <a:lnSpc>
                <a:spcPct val="90000"/>
              </a:lnSpc>
              <a:spcBef>
                <a:spcPts val="585"/>
              </a:spcBef>
              <a:spcAft>
                <a:spcPts val="0"/>
              </a:spcAft>
              <a:buClr>
                <a:schemeClr val="dk1"/>
              </a:buClr>
              <a:buSzPts val="1871"/>
              <a:buNone/>
              <a:defRPr sz="1871" b="1"/>
            </a:lvl6pPr>
            <a:lvl7pPr marL="3200400" lvl="6" indent="-228600" algn="l">
              <a:lnSpc>
                <a:spcPct val="90000"/>
              </a:lnSpc>
              <a:spcBef>
                <a:spcPts val="585"/>
              </a:spcBef>
              <a:spcAft>
                <a:spcPts val="0"/>
              </a:spcAft>
              <a:buClr>
                <a:schemeClr val="dk1"/>
              </a:buClr>
              <a:buSzPts val="1871"/>
              <a:buNone/>
              <a:defRPr sz="1871" b="1"/>
            </a:lvl7pPr>
            <a:lvl8pPr marL="3657600" lvl="7" indent="-228600" algn="l">
              <a:lnSpc>
                <a:spcPct val="90000"/>
              </a:lnSpc>
              <a:spcBef>
                <a:spcPts val="585"/>
              </a:spcBef>
              <a:spcAft>
                <a:spcPts val="0"/>
              </a:spcAft>
              <a:buClr>
                <a:schemeClr val="dk1"/>
              </a:buClr>
              <a:buSzPts val="1871"/>
              <a:buNone/>
              <a:defRPr sz="1871" b="1"/>
            </a:lvl8pPr>
            <a:lvl9pPr marL="4114800" lvl="8" indent="-228600" algn="l">
              <a:lnSpc>
                <a:spcPct val="90000"/>
              </a:lnSpc>
              <a:spcBef>
                <a:spcPts val="585"/>
              </a:spcBef>
              <a:spcAft>
                <a:spcPts val="0"/>
              </a:spcAft>
              <a:buClr>
                <a:schemeClr val="dk1"/>
              </a:buClr>
              <a:buSzPts val="1871"/>
              <a:buNone/>
              <a:defRPr sz="1871" b="1"/>
            </a:lvl9pPr>
          </a:lstStyle>
          <a:p>
            <a:endParaRPr/>
          </a:p>
        </p:txBody>
      </p:sp>
      <p:sp>
        <p:nvSpPr>
          <p:cNvPr id="39" name="Google Shape;39;p7"/>
          <p:cNvSpPr txBox="1">
            <a:spLocks noGrp="1"/>
          </p:cNvSpPr>
          <p:nvPr>
            <p:ph type="body" idx="2"/>
          </p:nvPr>
        </p:nvSpPr>
        <p:spPr>
          <a:xfrm>
            <a:off x="736456" y="5524502"/>
            <a:ext cx="4523137" cy="812571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5412731" y="3707509"/>
            <a:ext cx="4545413" cy="1816993"/>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169"/>
              </a:spcBef>
              <a:spcAft>
                <a:spcPts val="0"/>
              </a:spcAft>
              <a:buClr>
                <a:schemeClr val="dk1"/>
              </a:buClr>
              <a:buSzPts val="2806"/>
              <a:buNone/>
              <a:defRPr sz="2806" b="1"/>
            </a:lvl1pPr>
            <a:lvl2pPr marL="914400" lvl="1" indent="-228600" algn="l">
              <a:lnSpc>
                <a:spcPct val="90000"/>
              </a:lnSpc>
              <a:spcBef>
                <a:spcPts val="585"/>
              </a:spcBef>
              <a:spcAft>
                <a:spcPts val="0"/>
              </a:spcAft>
              <a:buClr>
                <a:schemeClr val="dk1"/>
              </a:buClr>
              <a:buSzPts val="2339"/>
              <a:buNone/>
              <a:defRPr sz="2339" b="1"/>
            </a:lvl2pPr>
            <a:lvl3pPr marL="1371600" lvl="2" indent="-228600" algn="l">
              <a:lnSpc>
                <a:spcPct val="90000"/>
              </a:lnSpc>
              <a:spcBef>
                <a:spcPts val="585"/>
              </a:spcBef>
              <a:spcAft>
                <a:spcPts val="0"/>
              </a:spcAft>
              <a:buClr>
                <a:schemeClr val="dk1"/>
              </a:buClr>
              <a:buSzPts val="2105"/>
              <a:buNone/>
              <a:defRPr sz="2105" b="1"/>
            </a:lvl3pPr>
            <a:lvl4pPr marL="1828800" lvl="3" indent="-228600" algn="l">
              <a:lnSpc>
                <a:spcPct val="90000"/>
              </a:lnSpc>
              <a:spcBef>
                <a:spcPts val="585"/>
              </a:spcBef>
              <a:spcAft>
                <a:spcPts val="0"/>
              </a:spcAft>
              <a:buClr>
                <a:schemeClr val="dk1"/>
              </a:buClr>
              <a:buSzPts val="1871"/>
              <a:buNone/>
              <a:defRPr sz="1871" b="1"/>
            </a:lvl4pPr>
            <a:lvl5pPr marL="2286000" lvl="4" indent="-228600" algn="l">
              <a:lnSpc>
                <a:spcPct val="90000"/>
              </a:lnSpc>
              <a:spcBef>
                <a:spcPts val="585"/>
              </a:spcBef>
              <a:spcAft>
                <a:spcPts val="0"/>
              </a:spcAft>
              <a:buClr>
                <a:schemeClr val="dk1"/>
              </a:buClr>
              <a:buSzPts val="1871"/>
              <a:buNone/>
              <a:defRPr sz="1871" b="1"/>
            </a:lvl5pPr>
            <a:lvl6pPr marL="2743200" lvl="5" indent="-228600" algn="l">
              <a:lnSpc>
                <a:spcPct val="90000"/>
              </a:lnSpc>
              <a:spcBef>
                <a:spcPts val="585"/>
              </a:spcBef>
              <a:spcAft>
                <a:spcPts val="0"/>
              </a:spcAft>
              <a:buClr>
                <a:schemeClr val="dk1"/>
              </a:buClr>
              <a:buSzPts val="1871"/>
              <a:buNone/>
              <a:defRPr sz="1871" b="1"/>
            </a:lvl6pPr>
            <a:lvl7pPr marL="3200400" lvl="6" indent="-228600" algn="l">
              <a:lnSpc>
                <a:spcPct val="90000"/>
              </a:lnSpc>
              <a:spcBef>
                <a:spcPts val="585"/>
              </a:spcBef>
              <a:spcAft>
                <a:spcPts val="0"/>
              </a:spcAft>
              <a:buClr>
                <a:schemeClr val="dk1"/>
              </a:buClr>
              <a:buSzPts val="1871"/>
              <a:buNone/>
              <a:defRPr sz="1871" b="1"/>
            </a:lvl7pPr>
            <a:lvl8pPr marL="3657600" lvl="7" indent="-228600" algn="l">
              <a:lnSpc>
                <a:spcPct val="90000"/>
              </a:lnSpc>
              <a:spcBef>
                <a:spcPts val="585"/>
              </a:spcBef>
              <a:spcAft>
                <a:spcPts val="0"/>
              </a:spcAft>
              <a:buClr>
                <a:schemeClr val="dk1"/>
              </a:buClr>
              <a:buSzPts val="1871"/>
              <a:buNone/>
              <a:defRPr sz="1871" b="1"/>
            </a:lvl8pPr>
            <a:lvl9pPr marL="4114800" lvl="8" indent="-228600" algn="l">
              <a:lnSpc>
                <a:spcPct val="90000"/>
              </a:lnSpc>
              <a:spcBef>
                <a:spcPts val="585"/>
              </a:spcBef>
              <a:spcAft>
                <a:spcPts val="0"/>
              </a:spcAft>
              <a:buClr>
                <a:schemeClr val="dk1"/>
              </a:buClr>
              <a:buSzPts val="1871"/>
              <a:buNone/>
              <a:defRPr sz="1871" b="1"/>
            </a:lvl9pPr>
          </a:lstStyle>
          <a:p>
            <a:endParaRPr/>
          </a:p>
        </p:txBody>
      </p:sp>
      <p:sp>
        <p:nvSpPr>
          <p:cNvPr id="41" name="Google Shape;41;p7"/>
          <p:cNvSpPr txBox="1">
            <a:spLocks noGrp="1"/>
          </p:cNvSpPr>
          <p:nvPr>
            <p:ph type="body" idx="4"/>
          </p:nvPr>
        </p:nvSpPr>
        <p:spPr>
          <a:xfrm>
            <a:off x="5412731" y="5524502"/>
            <a:ext cx="4545413" cy="812571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735062" y="805222"/>
            <a:ext cx="9221689" cy="29232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736455" y="1008274"/>
            <a:ext cx="3448388" cy="35289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742"/>
              <a:buFont typeface="Calibri"/>
              <a:buNone/>
              <a:defRPr sz="3742"/>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4545413" y="2177595"/>
            <a:ext cx="5412730" cy="10747923"/>
          </a:xfrm>
          <a:prstGeom prst="rect">
            <a:avLst/>
          </a:prstGeom>
          <a:noFill/>
          <a:ln>
            <a:noFill/>
          </a:ln>
        </p:spPr>
        <p:txBody>
          <a:bodyPr spcFirstLastPara="1" wrap="square" lIns="91425" tIns="45700" rIns="91425" bIns="45700" anchor="t" anchorCtr="0">
            <a:normAutofit/>
          </a:bodyPr>
          <a:lstStyle>
            <a:lvl1pPr marL="457200" lvl="0" indent="-466217" algn="l">
              <a:lnSpc>
                <a:spcPct val="90000"/>
              </a:lnSpc>
              <a:spcBef>
                <a:spcPts val="1169"/>
              </a:spcBef>
              <a:spcAft>
                <a:spcPts val="0"/>
              </a:spcAft>
              <a:buClr>
                <a:schemeClr val="dk1"/>
              </a:buClr>
              <a:buSzPts val="3742"/>
              <a:buChar char="•"/>
              <a:defRPr sz="3742"/>
            </a:lvl1pPr>
            <a:lvl2pPr marL="914400" lvl="1" indent="-436499" algn="l">
              <a:lnSpc>
                <a:spcPct val="90000"/>
              </a:lnSpc>
              <a:spcBef>
                <a:spcPts val="585"/>
              </a:spcBef>
              <a:spcAft>
                <a:spcPts val="0"/>
              </a:spcAft>
              <a:buClr>
                <a:schemeClr val="dk1"/>
              </a:buClr>
              <a:buSzPts val="3274"/>
              <a:buChar char="•"/>
              <a:defRPr sz="3274"/>
            </a:lvl2pPr>
            <a:lvl3pPr marL="1371600" lvl="2" indent="-406781" algn="l">
              <a:lnSpc>
                <a:spcPct val="90000"/>
              </a:lnSpc>
              <a:spcBef>
                <a:spcPts val="585"/>
              </a:spcBef>
              <a:spcAft>
                <a:spcPts val="0"/>
              </a:spcAft>
              <a:buClr>
                <a:schemeClr val="dk1"/>
              </a:buClr>
              <a:buSzPts val="2806"/>
              <a:buChar char="•"/>
              <a:defRPr sz="2806"/>
            </a:lvl3pPr>
            <a:lvl4pPr marL="1828800" lvl="3" indent="-377127" algn="l">
              <a:lnSpc>
                <a:spcPct val="90000"/>
              </a:lnSpc>
              <a:spcBef>
                <a:spcPts val="585"/>
              </a:spcBef>
              <a:spcAft>
                <a:spcPts val="0"/>
              </a:spcAft>
              <a:buClr>
                <a:schemeClr val="dk1"/>
              </a:buClr>
              <a:buSzPts val="2339"/>
              <a:buChar char="•"/>
              <a:defRPr sz="2339"/>
            </a:lvl4pPr>
            <a:lvl5pPr marL="2286000" lvl="4" indent="-377127" algn="l">
              <a:lnSpc>
                <a:spcPct val="90000"/>
              </a:lnSpc>
              <a:spcBef>
                <a:spcPts val="585"/>
              </a:spcBef>
              <a:spcAft>
                <a:spcPts val="0"/>
              </a:spcAft>
              <a:buClr>
                <a:schemeClr val="dk1"/>
              </a:buClr>
              <a:buSzPts val="2339"/>
              <a:buChar char="•"/>
              <a:defRPr sz="2339"/>
            </a:lvl5pPr>
            <a:lvl6pPr marL="2743200" lvl="5" indent="-377127" algn="l">
              <a:lnSpc>
                <a:spcPct val="90000"/>
              </a:lnSpc>
              <a:spcBef>
                <a:spcPts val="585"/>
              </a:spcBef>
              <a:spcAft>
                <a:spcPts val="0"/>
              </a:spcAft>
              <a:buClr>
                <a:schemeClr val="dk1"/>
              </a:buClr>
              <a:buSzPts val="2339"/>
              <a:buChar char="•"/>
              <a:defRPr sz="2339"/>
            </a:lvl6pPr>
            <a:lvl7pPr marL="3200400" lvl="6" indent="-377127" algn="l">
              <a:lnSpc>
                <a:spcPct val="90000"/>
              </a:lnSpc>
              <a:spcBef>
                <a:spcPts val="585"/>
              </a:spcBef>
              <a:spcAft>
                <a:spcPts val="0"/>
              </a:spcAft>
              <a:buClr>
                <a:schemeClr val="dk1"/>
              </a:buClr>
              <a:buSzPts val="2339"/>
              <a:buChar char="•"/>
              <a:defRPr sz="2339"/>
            </a:lvl7pPr>
            <a:lvl8pPr marL="3657600" lvl="7" indent="-377127" algn="l">
              <a:lnSpc>
                <a:spcPct val="90000"/>
              </a:lnSpc>
              <a:spcBef>
                <a:spcPts val="585"/>
              </a:spcBef>
              <a:spcAft>
                <a:spcPts val="0"/>
              </a:spcAft>
              <a:buClr>
                <a:schemeClr val="dk1"/>
              </a:buClr>
              <a:buSzPts val="2339"/>
              <a:buChar char="•"/>
              <a:defRPr sz="2339"/>
            </a:lvl8pPr>
            <a:lvl9pPr marL="4114800" lvl="8" indent="-377127" algn="l">
              <a:lnSpc>
                <a:spcPct val="90000"/>
              </a:lnSpc>
              <a:spcBef>
                <a:spcPts val="585"/>
              </a:spcBef>
              <a:spcAft>
                <a:spcPts val="0"/>
              </a:spcAft>
              <a:buClr>
                <a:schemeClr val="dk1"/>
              </a:buClr>
              <a:buSzPts val="2339"/>
              <a:buChar char="•"/>
              <a:defRPr sz="2339"/>
            </a:lvl9pPr>
          </a:lstStyle>
          <a:p>
            <a:endParaRPr/>
          </a:p>
        </p:txBody>
      </p:sp>
      <p:sp>
        <p:nvSpPr>
          <p:cNvPr id="57" name="Google Shape;57;p10"/>
          <p:cNvSpPr txBox="1">
            <a:spLocks noGrp="1"/>
          </p:cNvSpPr>
          <p:nvPr>
            <p:ph type="body" idx="2"/>
          </p:nvPr>
        </p:nvSpPr>
        <p:spPr>
          <a:xfrm>
            <a:off x="736455" y="4537234"/>
            <a:ext cx="3448388" cy="84057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169"/>
              </a:spcBef>
              <a:spcAft>
                <a:spcPts val="0"/>
              </a:spcAft>
              <a:buClr>
                <a:schemeClr val="dk1"/>
              </a:buClr>
              <a:buSzPts val="1871"/>
              <a:buNone/>
              <a:defRPr sz="1871"/>
            </a:lvl1pPr>
            <a:lvl2pPr marL="914400" lvl="1" indent="-228600" algn="l">
              <a:lnSpc>
                <a:spcPct val="90000"/>
              </a:lnSpc>
              <a:spcBef>
                <a:spcPts val="585"/>
              </a:spcBef>
              <a:spcAft>
                <a:spcPts val="0"/>
              </a:spcAft>
              <a:buClr>
                <a:schemeClr val="dk1"/>
              </a:buClr>
              <a:buSzPts val="1637"/>
              <a:buNone/>
              <a:defRPr sz="1637"/>
            </a:lvl2pPr>
            <a:lvl3pPr marL="1371600" lvl="2" indent="-228600" algn="l">
              <a:lnSpc>
                <a:spcPct val="90000"/>
              </a:lnSpc>
              <a:spcBef>
                <a:spcPts val="585"/>
              </a:spcBef>
              <a:spcAft>
                <a:spcPts val="0"/>
              </a:spcAft>
              <a:buClr>
                <a:schemeClr val="dk1"/>
              </a:buClr>
              <a:buSzPts val="1403"/>
              <a:buNone/>
              <a:defRPr sz="1403"/>
            </a:lvl3pPr>
            <a:lvl4pPr marL="1828800" lvl="3" indent="-228600" algn="l">
              <a:lnSpc>
                <a:spcPct val="90000"/>
              </a:lnSpc>
              <a:spcBef>
                <a:spcPts val="585"/>
              </a:spcBef>
              <a:spcAft>
                <a:spcPts val="0"/>
              </a:spcAft>
              <a:buClr>
                <a:schemeClr val="dk1"/>
              </a:buClr>
              <a:buSzPts val="1169"/>
              <a:buNone/>
              <a:defRPr sz="1169"/>
            </a:lvl4pPr>
            <a:lvl5pPr marL="2286000" lvl="4" indent="-228600" algn="l">
              <a:lnSpc>
                <a:spcPct val="90000"/>
              </a:lnSpc>
              <a:spcBef>
                <a:spcPts val="585"/>
              </a:spcBef>
              <a:spcAft>
                <a:spcPts val="0"/>
              </a:spcAft>
              <a:buClr>
                <a:schemeClr val="dk1"/>
              </a:buClr>
              <a:buSzPts val="1169"/>
              <a:buNone/>
              <a:defRPr sz="1169"/>
            </a:lvl5pPr>
            <a:lvl6pPr marL="2743200" lvl="5" indent="-228600" algn="l">
              <a:lnSpc>
                <a:spcPct val="90000"/>
              </a:lnSpc>
              <a:spcBef>
                <a:spcPts val="585"/>
              </a:spcBef>
              <a:spcAft>
                <a:spcPts val="0"/>
              </a:spcAft>
              <a:buClr>
                <a:schemeClr val="dk1"/>
              </a:buClr>
              <a:buSzPts val="1169"/>
              <a:buNone/>
              <a:defRPr sz="1169"/>
            </a:lvl6pPr>
            <a:lvl7pPr marL="3200400" lvl="6" indent="-228600" algn="l">
              <a:lnSpc>
                <a:spcPct val="90000"/>
              </a:lnSpc>
              <a:spcBef>
                <a:spcPts val="585"/>
              </a:spcBef>
              <a:spcAft>
                <a:spcPts val="0"/>
              </a:spcAft>
              <a:buClr>
                <a:schemeClr val="dk1"/>
              </a:buClr>
              <a:buSzPts val="1169"/>
              <a:buNone/>
              <a:defRPr sz="1169"/>
            </a:lvl7pPr>
            <a:lvl8pPr marL="3657600" lvl="7" indent="-228600" algn="l">
              <a:lnSpc>
                <a:spcPct val="90000"/>
              </a:lnSpc>
              <a:spcBef>
                <a:spcPts val="585"/>
              </a:spcBef>
              <a:spcAft>
                <a:spcPts val="0"/>
              </a:spcAft>
              <a:buClr>
                <a:schemeClr val="dk1"/>
              </a:buClr>
              <a:buSzPts val="1169"/>
              <a:buNone/>
              <a:defRPr sz="1169"/>
            </a:lvl8pPr>
            <a:lvl9pPr marL="4114800" lvl="8" indent="-228600" algn="l">
              <a:lnSpc>
                <a:spcPct val="90000"/>
              </a:lnSpc>
              <a:spcBef>
                <a:spcPts val="585"/>
              </a:spcBef>
              <a:spcAft>
                <a:spcPts val="0"/>
              </a:spcAft>
              <a:buClr>
                <a:schemeClr val="dk1"/>
              </a:buClr>
              <a:buSzPts val="1169"/>
              <a:buNone/>
              <a:defRPr sz="1169"/>
            </a:lvl9pPr>
          </a:lstStyle>
          <a:p>
            <a:endParaRPr/>
          </a:p>
        </p:txBody>
      </p:sp>
      <p:sp>
        <p:nvSpPr>
          <p:cNvPr id="58" name="Google Shape;58;p10"/>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736455" y="1008274"/>
            <a:ext cx="3448388" cy="35289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742"/>
              <a:buFont typeface="Calibri"/>
              <a:buNone/>
              <a:defRPr sz="3742"/>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4545413" y="2177595"/>
            <a:ext cx="5412730" cy="10747923"/>
          </a:xfrm>
          <a:prstGeom prst="rect">
            <a:avLst/>
          </a:prstGeom>
          <a:noFill/>
          <a:ln>
            <a:noFill/>
          </a:ln>
        </p:spPr>
      </p:sp>
      <p:sp>
        <p:nvSpPr>
          <p:cNvPr id="64" name="Google Shape;64;p11"/>
          <p:cNvSpPr txBox="1">
            <a:spLocks noGrp="1"/>
          </p:cNvSpPr>
          <p:nvPr>
            <p:ph type="body" idx="1"/>
          </p:nvPr>
        </p:nvSpPr>
        <p:spPr>
          <a:xfrm>
            <a:off x="736455" y="4537234"/>
            <a:ext cx="3448388" cy="84057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169"/>
              </a:spcBef>
              <a:spcAft>
                <a:spcPts val="0"/>
              </a:spcAft>
              <a:buClr>
                <a:schemeClr val="dk1"/>
              </a:buClr>
              <a:buSzPts val="1871"/>
              <a:buNone/>
              <a:defRPr sz="1871"/>
            </a:lvl1pPr>
            <a:lvl2pPr marL="914400" lvl="1" indent="-228600" algn="l">
              <a:lnSpc>
                <a:spcPct val="90000"/>
              </a:lnSpc>
              <a:spcBef>
                <a:spcPts val="585"/>
              </a:spcBef>
              <a:spcAft>
                <a:spcPts val="0"/>
              </a:spcAft>
              <a:buClr>
                <a:schemeClr val="dk1"/>
              </a:buClr>
              <a:buSzPts val="1637"/>
              <a:buNone/>
              <a:defRPr sz="1637"/>
            </a:lvl2pPr>
            <a:lvl3pPr marL="1371600" lvl="2" indent="-228600" algn="l">
              <a:lnSpc>
                <a:spcPct val="90000"/>
              </a:lnSpc>
              <a:spcBef>
                <a:spcPts val="585"/>
              </a:spcBef>
              <a:spcAft>
                <a:spcPts val="0"/>
              </a:spcAft>
              <a:buClr>
                <a:schemeClr val="dk1"/>
              </a:buClr>
              <a:buSzPts val="1403"/>
              <a:buNone/>
              <a:defRPr sz="1403"/>
            </a:lvl3pPr>
            <a:lvl4pPr marL="1828800" lvl="3" indent="-228600" algn="l">
              <a:lnSpc>
                <a:spcPct val="90000"/>
              </a:lnSpc>
              <a:spcBef>
                <a:spcPts val="585"/>
              </a:spcBef>
              <a:spcAft>
                <a:spcPts val="0"/>
              </a:spcAft>
              <a:buClr>
                <a:schemeClr val="dk1"/>
              </a:buClr>
              <a:buSzPts val="1169"/>
              <a:buNone/>
              <a:defRPr sz="1169"/>
            </a:lvl4pPr>
            <a:lvl5pPr marL="2286000" lvl="4" indent="-228600" algn="l">
              <a:lnSpc>
                <a:spcPct val="90000"/>
              </a:lnSpc>
              <a:spcBef>
                <a:spcPts val="585"/>
              </a:spcBef>
              <a:spcAft>
                <a:spcPts val="0"/>
              </a:spcAft>
              <a:buClr>
                <a:schemeClr val="dk1"/>
              </a:buClr>
              <a:buSzPts val="1169"/>
              <a:buNone/>
              <a:defRPr sz="1169"/>
            </a:lvl5pPr>
            <a:lvl6pPr marL="2743200" lvl="5" indent="-228600" algn="l">
              <a:lnSpc>
                <a:spcPct val="90000"/>
              </a:lnSpc>
              <a:spcBef>
                <a:spcPts val="585"/>
              </a:spcBef>
              <a:spcAft>
                <a:spcPts val="0"/>
              </a:spcAft>
              <a:buClr>
                <a:schemeClr val="dk1"/>
              </a:buClr>
              <a:buSzPts val="1169"/>
              <a:buNone/>
              <a:defRPr sz="1169"/>
            </a:lvl6pPr>
            <a:lvl7pPr marL="3200400" lvl="6" indent="-228600" algn="l">
              <a:lnSpc>
                <a:spcPct val="90000"/>
              </a:lnSpc>
              <a:spcBef>
                <a:spcPts val="585"/>
              </a:spcBef>
              <a:spcAft>
                <a:spcPts val="0"/>
              </a:spcAft>
              <a:buClr>
                <a:schemeClr val="dk1"/>
              </a:buClr>
              <a:buSzPts val="1169"/>
              <a:buNone/>
              <a:defRPr sz="1169"/>
            </a:lvl7pPr>
            <a:lvl8pPr marL="3657600" lvl="7" indent="-228600" algn="l">
              <a:lnSpc>
                <a:spcPct val="90000"/>
              </a:lnSpc>
              <a:spcBef>
                <a:spcPts val="585"/>
              </a:spcBef>
              <a:spcAft>
                <a:spcPts val="0"/>
              </a:spcAft>
              <a:buClr>
                <a:schemeClr val="dk1"/>
              </a:buClr>
              <a:buSzPts val="1169"/>
              <a:buNone/>
              <a:defRPr sz="1169"/>
            </a:lvl8pPr>
            <a:lvl9pPr marL="4114800" lvl="8" indent="-228600" algn="l">
              <a:lnSpc>
                <a:spcPct val="90000"/>
              </a:lnSpc>
              <a:spcBef>
                <a:spcPts val="585"/>
              </a:spcBef>
              <a:spcAft>
                <a:spcPts val="0"/>
              </a:spcAft>
              <a:buClr>
                <a:schemeClr val="dk1"/>
              </a:buClr>
              <a:buSzPts val="1169"/>
              <a:buNone/>
              <a:defRPr sz="1169"/>
            </a:lvl9pPr>
          </a:lstStyle>
          <a:p>
            <a:endParaRPr/>
          </a:p>
        </p:txBody>
      </p:sp>
      <p:sp>
        <p:nvSpPr>
          <p:cNvPr id="65" name="Google Shape;65;p11"/>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A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735062" y="805222"/>
            <a:ext cx="9221689" cy="2923296"/>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5145"/>
              <a:buFont typeface="Calibri"/>
              <a:buNone/>
              <a:defRPr sz="5145"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735062" y="4026095"/>
            <a:ext cx="9221689" cy="9596111"/>
          </a:xfrm>
          <a:prstGeom prst="rect">
            <a:avLst/>
          </a:prstGeom>
          <a:noFill/>
          <a:ln>
            <a:noFill/>
          </a:ln>
        </p:spPr>
        <p:txBody>
          <a:bodyPr spcFirstLastPara="1" wrap="square" lIns="91425" tIns="45700" rIns="91425" bIns="45700" anchor="t" anchorCtr="0">
            <a:normAutofit/>
          </a:bodyPr>
          <a:lstStyle>
            <a:lvl1pPr marL="457200" marR="0" lvl="0" indent="-436499" algn="l" rtl="0">
              <a:lnSpc>
                <a:spcPct val="90000"/>
              </a:lnSpc>
              <a:spcBef>
                <a:spcPts val="1169"/>
              </a:spcBef>
              <a:spcAft>
                <a:spcPts val="0"/>
              </a:spcAft>
              <a:buClr>
                <a:schemeClr val="dk1"/>
              </a:buClr>
              <a:buSzPts val="3274"/>
              <a:buFont typeface="Arial"/>
              <a:buChar char="•"/>
              <a:defRPr sz="3274" b="0" i="0" u="none" strike="noStrike" cap="none">
                <a:solidFill>
                  <a:schemeClr val="dk1"/>
                </a:solidFill>
                <a:latin typeface="Calibri"/>
                <a:ea typeface="Calibri"/>
                <a:cs typeface="Calibri"/>
                <a:sym typeface="Calibri"/>
              </a:defRPr>
            </a:lvl1pPr>
            <a:lvl2pPr marL="914400" marR="0" lvl="1" indent="-406781" algn="l" rtl="0">
              <a:lnSpc>
                <a:spcPct val="90000"/>
              </a:lnSpc>
              <a:spcBef>
                <a:spcPts val="585"/>
              </a:spcBef>
              <a:spcAft>
                <a:spcPts val="0"/>
              </a:spcAft>
              <a:buClr>
                <a:schemeClr val="dk1"/>
              </a:buClr>
              <a:buSzPts val="2806"/>
              <a:buFont typeface="Arial"/>
              <a:buChar char="•"/>
              <a:defRPr sz="2806" b="0" i="0" u="none" strike="noStrike" cap="none">
                <a:solidFill>
                  <a:schemeClr val="dk1"/>
                </a:solidFill>
                <a:latin typeface="Calibri"/>
                <a:ea typeface="Calibri"/>
                <a:cs typeface="Calibri"/>
                <a:sym typeface="Calibri"/>
              </a:defRPr>
            </a:lvl2pPr>
            <a:lvl3pPr marL="1371600" marR="0" lvl="2" indent="-377127" algn="l" rtl="0">
              <a:lnSpc>
                <a:spcPct val="90000"/>
              </a:lnSpc>
              <a:spcBef>
                <a:spcPts val="585"/>
              </a:spcBef>
              <a:spcAft>
                <a:spcPts val="0"/>
              </a:spcAft>
              <a:buClr>
                <a:schemeClr val="dk1"/>
              </a:buClr>
              <a:buSzPts val="2339"/>
              <a:buFont typeface="Arial"/>
              <a:buChar char="•"/>
              <a:defRPr sz="2339" b="0" i="0" u="none" strike="noStrike" cap="none">
                <a:solidFill>
                  <a:schemeClr val="dk1"/>
                </a:solidFill>
                <a:latin typeface="Calibri"/>
                <a:ea typeface="Calibri"/>
                <a:cs typeface="Calibri"/>
                <a:sym typeface="Calibri"/>
              </a:defRPr>
            </a:lvl3pPr>
            <a:lvl4pPr marL="1828800" marR="0" lvl="3" indent="-362268"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4pPr>
            <a:lvl5pPr marL="2286000" marR="0" lvl="4"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5pPr>
            <a:lvl6pPr marL="2743200" marR="0" lvl="5"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6pPr>
            <a:lvl7pPr marL="3200400" marR="0" lvl="6"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7pPr>
            <a:lvl8pPr marL="3657600" marR="0" lvl="7"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8pPr>
            <a:lvl9pPr marL="4114800" marR="0" lvl="8"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735062" y="14017815"/>
            <a:ext cx="2405658" cy="805219"/>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403"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3541663" y="14017815"/>
            <a:ext cx="3608487" cy="805219"/>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403"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7551093" y="14017815"/>
            <a:ext cx="2405658" cy="805219"/>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403" b="0" i="0" u="none" strike="noStrike" cap="none">
                <a:solidFill>
                  <a:srgbClr val="888888"/>
                </a:solidFill>
                <a:latin typeface="Calibri"/>
                <a:ea typeface="Calibri"/>
                <a:cs typeface="Calibri"/>
                <a:sym typeface="Calibri"/>
              </a:defRPr>
            </a:lvl1pPr>
            <a:lvl2pPr marL="0" marR="0" lvl="1" indent="0" algn="r" rtl="0">
              <a:spcBef>
                <a:spcPts val="0"/>
              </a:spcBef>
              <a:buNone/>
              <a:defRPr sz="1403" b="0" i="0" u="none" strike="noStrike" cap="none">
                <a:solidFill>
                  <a:srgbClr val="888888"/>
                </a:solidFill>
                <a:latin typeface="Calibri"/>
                <a:ea typeface="Calibri"/>
                <a:cs typeface="Calibri"/>
                <a:sym typeface="Calibri"/>
              </a:defRPr>
            </a:lvl2pPr>
            <a:lvl3pPr marL="0" marR="0" lvl="2" indent="0" algn="r" rtl="0">
              <a:spcBef>
                <a:spcPts val="0"/>
              </a:spcBef>
              <a:buNone/>
              <a:defRPr sz="1403" b="0" i="0" u="none" strike="noStrike" cap="none">
                <a:solidFill>
                  <a:srgbClr val="888888"/>
                </a:solidFill>
                <a:latin typeface="Calibri"/>
                <a:ea typeface="Calibri"/>
                <a:cs typeface="Calibri"/>
                <a:sym typeface="Calibri"/>
              </a:defRPr>
            </a:lvl3pPr>
            <a:lvl4pPr marL="0" marR="0" lvl="3" indent="0" algn="r" rtl="0">
              <a:spcBef>
                <a:spcPts val="0"/>
              </a:spcBef>
              <a:buNone/>
              <a:defRPr sz="1403" b="0" i="0" u="none" strike="noStrike" cap="none">
                <a:solidFill>
                  <a:srgbClr val="888888"/>
                </a:solidFill>
                <a:latin typeface="Calibri"/>
                <a:ea typeface="Calibri"/>
                <a:cs typeface="Calibri"/>
                <a:sym typeface="Calibri"/>
              </a:defRPr>
            </a:lvl4pPr>
            <a:lvl5pPr marL="0" marR="0" lvl="4" indent="0" algn="r" rtl="0">
              <a:spcBef>
                <a:spcPts val="0"/>
              </a:spcBef>
              <a:buNone/>
              <a:defRPr sz="1403" b="0" i="0" u="none" strike="noStrike" cap="none">
                <a:solidFill>
                  <a:srgbClr val="888888"/>
                </a:solidFill>
                <a:latin typeface="Calibri"/>
                <a:ea typeface="Calibri"/>
                <a:cs typeface="Calibri"/>
                <a:sym typeface="Calibri"/>
              </a:defRPr>
            </a:lvl5pPr>
            <a:lvl6pPr marL="0" marR="0" lvl="5" indent="0" algn="r" rtl="0">
              <a:spcBef>
                <a:spcPts val="0"/>
              </a:spcBef>
              <a:buNone/>
              <a:defRPr sz="1403" b="0" i="0" u="none" strike="noStrike" cap="none">
                <a:solidFill>
                  <a:srgbClr val="888888"/>
                </a:solidFill>
                <a:latin typeface="Calibri"/>
                <a:ea typeface="Calibri"/>
                <a:cs typeface="Calibri"/>
                <a:sym typeface="Calibri"/>
              </a:defRPr>
            </a:lvl6pPr>
            <a:lvl7pPr marL="0" marR="0" lvl="6" indent="0" algn="r" rtl="0">
              <a:spcBef>
                <a:spcPts val="0"/>
              </a:spcBef>
              <a:buNone/>
              <a:defRPr sz="1403" b="0" i="0" u="none" strike="noStrike" cap="none">
                <a:solidFill>
                  <a:srgbClr val="888888"/>
                </a:solidFill>
                <a:latin typeface="Calibri"/>
                <a:ea typeface="Calibri"/>
                <a:cs typeface="Calibri"/>
                <a:sym typeface="Calibri"/>
              </a:defRPr>
            </a:lvl7pPr>
            <a:lvl8pPr marL="0" marR="0" lvl="7" indent="0" algn="r" rtl="0">
              <a:spcBef>
                <a:spcPts val="0"/>
              </a:spcBef>
              <a:buNone/>
              <a:defRPr sz="1403" b="0" i="0" u="none" strike="noStrike" cap="none">
                <a:solidFill>
                  <a:srgbClr val="888888"/>
                </a:solidFill>
                <a:latin typeface="Calibri"/>
                <a:ea typeface="Calibri"/>
                <a:cs typeface="Calibri"/>
                <a:sym typeface="Calibri"/>
              </a:defRPr>
            </a:lvl8pPr>
            <a:lvl9pPr marL="0" marR="0" lvl="8" indent="0" algn="r" rtl="0">
              <a:spcBef>
                <a:spcPts val="0"/>
              </a:spcBef>
              <a:buNone/>
              <a:defRPr sz="1403"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AU"/>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252413" y="2952750"/>
            <a:ext cx="3167062" cy="3416320"/>
          </a:xfrm>
          <a:prstGeom prst="rect">
            <a:avLst/>
          </a:prstGeom>
          <a:noFill/>
          <a:ln>
            <a:noFill/>
          </a:ln>
        </p:spPr>
        <p:txBody>
          <a:bodyPr spcFirstLastPara="1" wrap="square" lIns="0" tIns="0" rIns="0" bIns="45700" anchor="t" anchorCtr="0">
            <a:spAutoFit/>
          </a:bodyPr>
          <a:lstStyle/>
          <a:p>
            <a:pPr marL="0" marR="0" lvl="0" indent="0" algn="l" rtl="0">
              <a:spcBef>
                <a:spcPts val="0"/>
              </a:spcBef>
              <a:spcAft>
                <a:spcPts val="0"/>
              </a:spcAft>
              <a:buNone/>
            </a:pPr>
            <a:r>
              <a:rPr lang="en-AU" sz="2200" b="0" i="0" u="none" strike="noStrike" cap="none">
                <a:solidFill>
                  <a:srgbClr val="006DAE"/>
                </a:solidFill>
                <a:latin typeface="Arial Narrow"/>
                <a:ea typeface="Arial Narrow"/>
                <a:cs typeface="Arial Narrow"/>
                <a:sym typeface="Arial Narrow"/>
              </a:rPr>
              <a:t>SUB HEADING ARIAL NARROW, CAPS, 22PT, LEFT ALIGNED</a:t>
            </a:r>
            <a:endParaRPr/>
          </a:p>
          <a:p>
            <a:pPr marL="0" marR="0" lvl="0" indent="0" algn="l" rtl="0">
              <a:spcBef>
                <a:spcPts val="900"/>
              </a:spcBef>
              <a:spcAft>
                <a:spcPts val="0"/>
              </a:spcAft>
              <a:buNone/>
            </a:pPr>
            <a:r>
              <a:rPr lang="en-AU" sz="1800" b="0" i="0" u="none" strike="noStrike" cap="none">
                <a:solidFill>
                  <a:schemeClr val="dk1"/>
                </a:solidFill>
                <a:latin typeface="Arial"/>
                <a:ea typeface="Arial"/>
                <a:cs typeface="Arial"/>
                <a:sym typeface="Arial"/>
              </a:rPr>
              <a:t>It is recommended that you use 18pt, with no smaller than 14pt for the main body of text in a poster. The headings should be two sizes larger than your font size 18pt main text = 22pt headings OR 14pt main text = 18pt headings</a:t>
            </a:r>
            <a:endParaRPr/>
          </a:p>
        </p:txBody>
      </p:sp>
      <p:sp>
        <p:nvSpPr>
          <p:cNvPr id="85" name="Google Shape;85;p1"/>
          <p:cNvSpPr/>
          <p:nvPr/>
        </p:nvSpPr>
        <p:spPr>
          <a:xfrm>
            <a:off x="3690938" y="3024188"/>
            <a:ext cx="3168650" cy="3529012"/>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900" b="0" i="0" u="none" strike="noStrike" cap="none">
              <a:solidFill>
                <a:schemeClr val="dk1"/>
              </a:solidFill>
              <a:latin typeface="Calibri"/>
              <a:ea typeface="Calibri"/>
              <a:cs typeface="Calibri"/>
              <a:sym typeface="Calibri"/>
            </a:endParaRPr>
          </a:p>
        </p:txBody>
      </p:sp>
      <p:sp>
        <p:nvSpPr>
          <p:cNvPr id="86" name="Google Shape;86;p1"/>
          <p:cNvSpPr/>
          <p:nvPr/>
        </p:nvSpPr>
        <p:spPr>
          <a:xfrm>
            <a:off x="370390" y="928688"/>
            <a:ext cx="9931077" cy="923925"/>
          </a:xfrm>
          <a:prstGeom prst="rect">
            <a:avLst/>
          </a:prstGeom>
          <a:noFill/>
          <a:ln>
            <a:noFill/>
          </a:ln>
        </p:spPr>
        <p:txBody>
          <a:bodyPr spcFirstLastPara="1" wrap="square" lIns="0" tIns="0" rIns="0" bIns="0" anchor="ctr" anchorCtr="0">
            <a:spAutoFit/>
          </a:bodyPr>
          <a:lstStyle/>
          <a:p>
            <a:pPr marL="0" marR="0" lvl="0" indent="0" algn="l" rtl="0">
              <a:spcBef>
                <a:spcPts val="0"/>
              </a:spcBef>
              <a:spcAft>
                <a:spcPts val="0"/>
              </a:spcAft>
              <a:buNone/>
            </a:pPr>
            <a:r>
              <a:rPr lang="en-AU" sz="3200" b="1" i="0" u="none" strike="noStrike" cap="none">
                <a:solidFill>
                  <a:srgbClr val="006DAE"/>
                </a:solidFill>
                <a:latin typeface="Arial Narrow"/>
                <a:ea typeface="Arial Narrow"/>
                <a:cs typeface="Arial Narrow"/>
                <a:sym typeface="Arial Narrow"/>
              </a:rPr>
              <a:t>POSTER TITLE</a:t>
            </a:r>
            <a:br>
              <a:rPr lang="en-AU" sz="4700" b="0" i="0" u="none" strike="noStrike" cap="none">
                <a:solidFill>
                  <a:schemeClr val="dk1"/>
                </a:solidFill>
                <a:latin typeface="Arial Narrow"/>
                <a:ea typeface="Arial Narrow"/>
                <a:cs typeface="Arial Narrow"/>
                <a:sym typeface="Arial Narrow"/>
              </a:rPr>
            </a:br>
            <a:r>
              <a:rPr lang="en-AU" sz="1600" b="0" i="0" u="none" strike="noStrike" cap="none">
                <a:solidFill>
                  <a:schemeClr val="dk1"/>
                </a:solidFill>
                <a:latin typeface="Arial Narrow"/>
                <a:ea typeface="Arial Narrow"/>
                <a:cs typeface="Arial Narrow"/>
                <a:sym typeface="Arial Narrow"/>
              </a:rPr>
              <a:t>Authors</a:t>
            </a:r>
            <a:br>
              <a:rPr lang="en-AU" sz="3200" b="0" i="0" u="none" strike="noStrike" cap="none">
                <a:solidFill>
                  <a:schemeClr val="dk1"/>
                </a:solidFill>
                <a:latin typeface="Arial Narrow"/>
                <a:ea typeface="Arial Narrow"/>
                <a:cs typeface="Arial Narrow"/>
                <a:sym typeface="Arial Narrow"/>
              </a:rPr>
            </a:br>
            <a:r>
              <a:rPr lang="en-AU" sz="1200" b="0" i="0" u="none" strike="noStrike" cap="none">
                <a:solidFill>
                  <a:schemeClr val="dk1"/>
                </a:solidFill>
                <a:latin typeface="Arial Narrow"/>
                <a:ea typeface="Arial Narrow"/>
                <a:cs typeface="Arial Narrow"/>
                <a:sym typeface="Arial Narrow"/>
              </a:rPr>
              <a:t>Addresses</a:t>
            </a:r>
            <a:endParaRPr/>
          </a:p>
        </p:txBody>
      </p:sp>
      <p:sp>
        <p:nvSpPr>
          <p:cNvPr id="87" name="Google Shape;87;p1"/>
          <p:cNvSpPr txBox="1"/>
          <p:nvPr/>
        </p:nvSpPr>
        <p:spPr>
          <a:xfrm>
            <a:off x="7218363" y="2952750"/>
            <a:ext cx="3168650" cy="3893374"/>
          </a:xfrm>
          <a:prstGeom prst="rect">
            <a:avLst/>
          </a:prstGeom>
          <a:noFill/>
          <a:ln>
            <a:noFill/>
          </a:ln>
        </p:spPr>
        <p:txBody>
          <a:bodyPr spcFirstLastPara="1" wrap="square" lIns="0" tIns="0" rIns="0" bIns="45700" anchor="t" anchorCtr="0">
            <a:spAutoFit/>
          </a:bodyPr>
          <a:lstStyle/>
          <a:p>
            <a:pPr marL="0" marR="0" lvl="0" indent="0" algn="l" rtl="0">
              <a:spcBef>
                <a:spcPts val="0"/>
              </a:spcBef>
              <a:spcAft>
                <a:spcPts val="0"/>
              </a:spcAft>
              <a:buNone/>
            </a:pPr>
            <a:r>
              <a:rPr lang="en-AU" sz="1000" b="1" i="0" u="none" strike="noStrike" cap="none">
                <a:solidFill>
                  <a:srgbClr val="006DAE"/>
                </a:solidFill>
                <a:latin typeface="Arial Narrow"/>
                <a:ea typeface="Arial Narrow"/>
                <a:cs typeface="Arial Narrow"/>
                <a:sym typeface="Arial Narrow"/>
              </a:rPr>
              <a:t>HEADING 3, ARIAL NARROW, 10PT, CAPS, LEFT ALIGNED</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p:txBody>
      </p:sp>
      <p:sp>
        <p:nvSpPr>
          <p:cNvPr id="88" name="Google Shape;88;p1"/>
          <p:cNvSpPr txBox="1"/>
          <p:nvPr/>
        </p:nvSpPr>
        <p:spPr>
          <a:xfrm>
            <a:off x="252413" y="6732588"/>
            <a:ext cx="3168650" cy="3831818"/>
          </a:xfrm>
          <a:prstGeom prst="rect">
            <a:avLst/>
          </a:prstGeom>
          <a:noFill/>
          <a:ln>
            <a:noFill/>
          </a:ln>
        </p:spPr>
        <p:txBody>
          <a:bodyPr spcFirstLastPara="1" wrap="square" lIns="0" tIns="0" rIns="0" bIns="45700" anchor="t" anchorCtr="0">
            <a:spAutoFit/>
          </a:bodyPr>
          <a:lstStyle/>
          <a:p>
            <a:pPr marL="0" marR="0" lvl="0" indent="0" algn="l" rtl="0">
              <a:spcBef>
                <a:spcPts val="0"/>
              </a:spcBef>
              <a:spcAft>
                <a:spcPts val="0"/>
              </a:spcAft>
              <a:buNone/>
            </a:pPr>
            <a:r>
              <a:rPr lang="en-AU" sz="1000" b="1" i="0" u="none" strike="noStrike" cap="none">
                <a:solidFill>
                  <a:srgbClr val="006DAE"/>
                </a:solidFill>
                <a:latin typeface="Arial Narrow"/>
                <a:ea typeface="Arial Narrow"/>
                <a:cs typeface="Arial Narrow"/>
                <a:sym typeface="Arial Narrow"/>
              </a:rPr>
              <a:t>HEADING 3, ARIAL NARROW, 10PT, CAPS, LEFT ALIGNED</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 left aligned.</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 left aligned. </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 left aligned.</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 left aligned. </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 left aligned.</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 left aligned. </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 left aligned.</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a:t>
            </a:r>
            <a:endParaRPr/>
          </a:p>
          <a:p>
            <a:pPr marL="0" marR="0" lvl="0" indent="-50800" algn="l" rtl="0">
              <a:spcBef>
                <a:spcPts val="400"/>
              </a:spcBef>
              <a:spcAft>
                <a:spcPts val="0"/>
              </a:spcAft>
              <a:buClr>
                <a:schemeClr val="dk1"/>
              </a:buClr>
              <a:buSzPts val="800"/>
              <a:buFont typeface="Noto Sans Symbols"/>
              <a:buChar char="▪"/>
            </a:pPr>
            <a:r>
              <a:rPr lang="en-AU" sz="800" b="0" i="0" u="none" strike="noStrike" cap="none">
                <a:solidFill>
                  <a:schemeClr val="dk1"/>
                </a:solidFill>
                <a:latin typeface="Arial"/>
                <a:ea typeface="Arial"/>
                <a:cs typeface="Arial"/>
                <a:sym typeface="Arial"/>
              </a:rPr>
              <a:t>Body text appears in Arial, 8pt size, left aligned. </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p:txBody>
      </p:sp>
      <p:sp>
        <p:nvSpPr>
          <p:cNvPr id="89" name="Google Shape;89;p1"/>
          <p:cNvSpPr txBox="1"/>
          <p:nvPr/>
        </p:nvSpPr>
        <p:spPr>
          <a:xfrm>
            <a:off x="3690938" y="6697663"/>
            <a:ext cx="3168650" cy="3893374"/>
          </a:xfrm>
          <a:prstGeom prst="rect">
            <a:avLst/>
          </a:prstGeom>
          <a:noFill/>
          <a:ln>
            <a:noFill/>
          </a:ln>
        </p:spPr>
        <p:txBody>
          <a:bodyPr spcFirstLastPara="1" wrap="square" lIns="0" tIns="0" rIns="0" bIns="45700" anchor="t" anchorCtr="0">
            <a:spAutoFit/>
          </a:bodyPr>
          <a:lstStyle/>
          <a:p>
            <a:pPr marL="0" marR="0" lvl="0" indent="0" algn="l" rtl="0">
              <a:spcBef>
                <a:spcPts val="0"/>
              </a:spcBef>
              <a:spcAft>
                <a:spcPts val="0"/>
              </a:spcAft>
              <a:buNone/>
            </a:pPr>
            <a:r>
              <a:rPr lang="en-AU" sz="1000" b="1" i="0" u="none" strike="noStrike" cap="none">
                <a:solidFill>
                  <a:srgbClr val="006DAE"/>
                </a:solidFill>
                <a:latin typeface="Arial Narrow"/>
                <a:ea typeface="Arial Narrow"/>
                <a:cs typeface="Arial Narrow"/>
                <a:sym typeface="Arial Narrow"/>
              </a:rPr>
              <a:t>HEADING 3, ARIAL NARROW, 10PT, CAPS, LEFT ALIGNED</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p:txBody>
      </p:sp>
      <p:sp>
        <p:nvSpPr>
          <p:cNvPr id="90" name="Google Shape;90;p1"/>
          <p:cNvSpPr txBox="1"/>
          <p:nvPr/>
        </p:nvSpPr>
        <p:spPr>
          <a:xfrm>
            <a:off x="3690938" y="10440988"/>
            <a:ext cx="3168650" cy="4048125"/>
          </a:xfrm>
          <a:prstGeom prst="rect">
            <a:avLst/>
          </a:prstGeom>
          <a:noFill/>
          <a:ln>
            <a:noFill/>
          </a:ln>
        </p:spPr>
        <p:txBody>
          <a:bodyPr spcFirstLastPara="1" wrap="square" lIns="0" tIns="0" rIns="0" bIns="45700" anchor="t" anchorCtr="0">
            <a:spAutoFit/>
          </a:bodyPr>
          <a:lstStyle/>
          <a:p>
            <a:pPr marL="0" marR="0" lvl="0" indent="0" algn="l" rtl="0">
              <a:spcBef>
                <a:spcPts val="0"/>
              </a:spcBef>
              <a:spcAft>
                <a:spcPts val="0"/>
              </a:spcAft>
              <a:buNone/>
            </a:pPr>
            <a:r>
              <a:rPr lang="en-AU" sz="1000" b="1" i="0" u="none" strike="noStrike" cap="none">
                <a:solidFill>
                  <a:srgbClr val="006DAE"/>
                </a:solidFill>
                <a:latin typeface="Arial Narrow"/>
                <a:ea typeface="Arial Narrow"/>
                <a:cs typeface="Arial Narrow"/>
                <a:sym typeface="Arial Narrow"/>
              </a:rPr>
              <a:t>HEADING 3, ARIAL NARROW, 10PT, CAPS, LEFT ALIGNED</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a:t>
            </a:r>
            <a:endParaRPr/>
          </a:p>
          <a:p>
            <a:pPr marL="0" marR="0" lvl="0" indent="-50800" algn="l" rtl="0">
              <a:spcBef>
                <a:spcPts val="400"/>
              </a:spcBef>
              <a:spcAft>
                <a:spcPts val="0"/>
              </a:spcAft>
              <a:buClr>
                <a:schemeClr val="dk1"/>
              </a:buClr>
              <a:buSzPts val="800"/>
              <a:buFont typeface="Arial"/>
              <a:buChar char="•"/>
            </a:pPr>
            <a:r>
              <a:rPr lang="en-AU" sz="800" b="0" i="0" u="none" strike="noStrike" cap="none">
                <a:solidFill>
                  <a:schemeClr val="dk1"/>
                </a:solidFill>
                <a:latin typeface="Arial"/>
                <a:ea typeface="Arial"/>
                <a:cs typeface="Arial"/>
                <a:sym typeface="Arial"/>
              </a:rPr>
              <a:t>Body text appears in Arial, 8pt size, left aligned.</a:t>
            </a:r>
            <a:endParaRPr/>
          </a:p>
          <a:p>
            <a:pPr marL="0" marR="0" lvl="0" indent="-50800" algn="l" rtl="0">
              <a:spcBef>
                <a:spcPts val="400"/>
              </a:spcBef>
              <a:spcAft>
                <a:spcPts val="0"/>
              </a:spcAft>
              <a:buClr>
                <a:schemeClr val="dk1"/>
              </a:buClr>
              <a:buSzPts val="800"/>
              <a:buFont typeface="Arial"/>
              <a:buChar char="•"/>
            </a:pPr>
            <a:r>
              <a:rPr lang="en-AU" sz="800" b="0" i="0" u="none" strike="noStrike" cap="none">
                <a:solidFill>
                  <a:schemeClr val="dk1"/>
                </a:solidFill>
                <a:latin typeface="Arial"/>
                <a:ea typeface="Arial"/>
                <a:cs typeface="Arial"/>
                <a:sym typeface="Arial"/>
              </a:rPr>
              <a:t>Body text appears in Arial, 8pt size.</a:t>
            </a:r>
            <a:endParaRPr/>
          </a:p>
          <a:p>
            <a:pPr marL="0" marR="0" lvl="0" indent="-50800" algn="l" rtl="0">
              <a:spcBef>
                <a:spcPts val="400"/>
              </a:spcBef>
              <a:spcAft>
                <a:spcPts val="0"/>
              </a:spcAft>
              <a:buClr>
                <a:schemeClr val="dk1"/>
              </a:buClr>
              <a:buSzPts val="800"/>
              <a:buFont typeface="Arial"/>
              <a:buChar char="•"/>
            </a:pPr>
            <a:r>
              <a:rPr lang="en-AU" sz="800" b="0" i="0" u="none" strike="noStrike" cap="none">
                <a:solidFill>
                  <a:schemeClr val="dk1"/>
                </a:solidFill>
                <a:latin typeface="Arial"/>
                <a:ea typeface="Arial"/>
                <a:cs typeface="Arial"/>
                <a:sym typeface="Arial"/>
              </a:rPr>
              <a:t>Body text appears in Arial, 8pt size, left aligned. </a:t>
            </a:r>
            <a:endParaRPr/>
          </a:p>
          <a:p>
            <a:pPr marL="0" marR="0" lvl="0" indent="0" algn="l" rtl="0">
              <a:spcBef>
                <a:spcPts val="400"/>
              </a:spcBef>
              <a:spcAft>
                <a:spcPts val="0"/>
              </a:spcAft>
              <a:buNone/>
            </a:pPr>
            <a:endParaRPr sz="800" b="0" i="0" u="none" strike="noStrike" cap="none">
              <a:solidFill>
                <a:schemeClr val="dk1"/>
              </a:solidFill>
              <a:latin typeface="Arial"/>
              <a:ea typeface="Arial"/>
              <a:cs typeface="Arial"/>
              <a:sym typeface="Arial"/>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p:txBody>
      </p:sp>
      <p:sp>
        <p:nvSpPr>
          <p:cNvPr id="91" name="Google Shape;91;p1"/>
          <p:cNvSpPr txBox="1"/>
          <p:nvPr/>
        </p:nvSpPr>
        <p:spPr>
          <a:xfrm>
            <a:off x="7218363" y="10333038"/>
            <a:ext cx="3168650" cy="4108450"/>
          </a:xfrm>
          <a:prstGeom prst="rect">
            <a:avLst/>
          </a:prstGeom>
          <a:noFill/>
          <a:ln>
            <a:noFill/>
          </a:ln>
        </p:spPr>
        <p:txBody>
          <a:bodyPr spcFirstLastPara="1" wrap="square" lIns="0" tIns="0" rIns="0" bIns="45700" anchor="t" anchorCtr="0">
            <a:spAutoFit/>
          </a:bodyPr>
          <a:lstStyle/>
          <a:p>
            <a:pPr marL="0" marR="0" lvl="0" indent="0" algn="l" rtl="0">
              <a:spcBef>
                <a:spcPts val="0"/>
              </a:spcBef>
              <a:spcAft>
                <a:spcPts val="0"/>
              </a:spcAft>
              <a:buNone/>
            </a:pPr>
            <a:r>
              <a:rPr lang="en-AU" sz="1000" b="1" i="0" u="none" strike="noStrike" cap="none">
                <a:solidFill>
                  <a:srgbClr val="006DAE"/>
                </a:solidFill>
                <a:latin typeface="Arial Narrow"/>
                <a:ea typeface="Arial Narrow"/>
                <a:cs typeface="Arial Narrow"/>
                <a:sym typeface="Arial Narrow"/>
              </a:rPr>
              <a:t>HEADING 3, ARIAL NARROW, 10PT, CAPS, LEFT ALIGNED</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8pt size, left aligned. Body text appears in Arial, 8pt size, left aligned. Body text appears in Arial, 8pt size, left aligned. Body text appears in Arial, 8pt size, left aligned. 8pt size, left aligned. Body text appears in Arial, 8pt size, left aligned. Body text appears in Arial, 8pt size, left aligned. Body text appears in Arial, 8pt size, left aligned. </a:t>
            </a:r>
            <a:endParaRPr/>
          </a:p>
          <a:p>
            <a:pPr marL="0" marR="0" lvl="0" indent="0" algn="l" rtl="0">
              <a:spcBef>
                <a:spcPts val="400"/>
              </a:spcBef>
              <a:spcAft>
                <a:spcPts val="0"/>
              </a:spcAft>
              <a:buNone/>
            </a:pPr>
            <a:r>
              <a:rPr lang="en-AU" sz="800" b="0" i="0" u="none" strike="noStrike" cap="none">
                <a:solidFill>
                  <a:schemeClr val="dk1"/>
                </a:solidFill>
                <a:latin typeface="Arial"/>
                <a:ea typeface="Arial"/>
                <a:cs typeface="Arial"/>
                <a:sym typeface="Arial"/>
              </a:rPr>
              <a:t>8pt size, left aligned. Body text appears in Arial, 8pt size.</a:t>
            </a:r>
            <a:endParaRPr/>
          </a:p>
          <a:p>
            <a:pPr marL="0" marR="0" lvl="0" indent="0" algn="l" rtl="0">
              <a:spcBef>
                <a:spcPts val="400"/>
              </a:spcBef>
              <a:spcAft>
                <a:spcPts val="0"/>
              </a:spcAft>
              <a:buNone/>
            </a:pPr>
            <a:endParaRPr sz="800" b="0" i="0" u="none" strike="noStrike" cap="none">
              <a:solidFill>
                <a:schemeClr val="dk1"/>
              </a:solidFill>
              <a:latin typeface="Arial"/>
              <a:ea typeface="Arial"/>
              <a:cs typeface="Arial"/>
              <a:sym typeface="Arial"/>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a:p>
            <a:pPr marL="0" marR="0" lvl="0" indent="0" algn="l" rtl="0">
              <a:spcBef>
                <a:spcPts val="400"/>
              </a:spcBef>
              <a:spcAft>
                <a:spcPts val="0"/>
              </a:spcAft>
              <a:buNone/>
            </a:pPr>
            <a:endParaRPr sz="800" b="0" i="0" u="none" strike="noStrike" cap="none">
              <a:solidFill>
                <a:schemeClr val="dk1"/>
              </a:solidFill>
              <a:latin typeface="Calibri"/>
              <a:ea typeface="Calibri"/>
              <a:cs typeface="Calibri"/>
              <a:sym typeface="Calibri"/>
            </a:endParaRPr>
          </a:p>
        </p:txBody>
      </p:sp>
      <p:sp>
        <p:nvSpPr>
          <p:cNvPr id="92" name="Google Shape;92;p1"/>
          <p:cNvSpPr/>
          <p:nvPr/>
        </p:nvSpPr>
        <p:spPr>
          <a:xfrm>
            <a:off x="252413" y="10369550"/>
            <a:ext cx="3168650" cy="3384550"/>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900" b="0" i="0" u="none" strike="noStrike" cap="none">
              <a:solidFill>
                <a:schemeClr val="dk1"/>
              </a:solidFill>
              <a:latin typeface="Calibri"/>
              <a:ea typeface="Calibri"/>
              <a:cs typeface="Calibri"/>
              <a:sym typeface="Calibri"/>
            </a:endParaRPr>
          </a:p>
        </p:txBody>
      </p:sp>
      <p:sp>
        <p:nvSpPr>
          <p:cNvPr id="93" name="Google Shape;93;p1"/>
          <p:cNvSpPr/>
          <p:nvPr/>
        </p:nvSpPr>
        <p:spPr>
          <a:xfrm>
            <a:off x="7218363" y="6697663"/>
            <a:ext cx="3168650" cy="3455987"/>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900" b="0" i="0" u="none" strike="noStrike" cap="none">
              <a:solidFill>
                <a:schemeClr val="dk1"/>
              </a:solidFill>
              <a:latin typeface="Calibri"/>
              <a:ea typeface="Calibri"/>
              <a:cs typeface="Calibri"/>
              <a:sym typeface="Calibri"/>
            </a:endParaRPr>
          </a:p>
        </p:txBody>
      </p:sp>
      <p:sp>
        <p:nvSpPr>
          <p:cNvPr id="94" name="Google Shape;94;p1"/>
          <p:cNvSpPr txBox="1"/>
          <p:nvPr/>
        </p:nvSpPr>
        <p:spPr>
          <a:xfrm>
            <a:off x="6557963" y="2000250"/>
            <a:ext cx="184731" cy="53860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5" name="Google Shape;95;p1"/>
          <p:cNvPicPr preferRelativeResize="0"/>
          <p:nvPr/>
        </p:nvPicPr>
        <p:blipFill rotWithShape="1">
          <a:blip r:embed="rId3">
            <a:alphaModFix/>
          </a:blip>
          <a:srcRect/>
          <a:stretch/>
        </p:blipFill>
        <p:spPr>
          <a:xfrm>
            <a:off x="8792056" y="14296264"/>
            <a:ext cx="1562181" cy="443865"/>
          </a:xfrm>
          <a:prstGeom prst="rect">
            <a:avLst/>
          </a:prstGeom>
          <a:noFill/>
          <a:ln>
            <a:noFill/>
          </a:ln>
        </p:spPr>
      </p:pic>
      <p:sp>
        <p:nvSpPr>
          <p:cNvPr id="14" name="Textbox 5">
            <a:extLst>
              <a:ext uri="{FF2B5EF4-FFF2-40B4-BE49-F238E27FC236}">
                <a16:creationId xmlns:a16="http://schemas.microsoft.com/office/drawing/2014/main" id="{6576B77C-994B-4AA9-B474-4A370A80F0E1}"/>
              </a:ext>
            </a:extLst>
          </p:cNvPr>
          <p:cNvSpPr txBox="1">
            <a:spLocks/>
          </p:cNvSpPr>
          <p:nvPr/>
        </p:nvSpPr>
        <p:spPr>
          <a:xfrm rot="5400000">
            <a:off x="9482726" y="13972962"/>
            <a:ext cx="119469" cy="2005488"/>
          </a:xfrm>
          <a:prstGeom prst="rect">
            <a:avLst/>
          </a:prstGeom>
        </p:spPr>
        <p:txBody>
          <a:bodyPr vert="vert270" wrap="square" lIns="0" tIns="0" rIns="0" bIns="0" rtlCol="0">
            <a:noAutofit/>
          </a:bodyPr>
          <a:lstStyle/>
          <a:p>
            <a:pPr marL="12700">
              <a:lnSpc>
                <a:spcPts val="805"/>
              </a:lnSpc>
            </a:pPr>
            <a:r>
              <a:rPr lang="en-US" sz="750" spc="10" dirty="0">
                <a:solidFill>
                  <a:srgbClr val="231F20"/>
                </a:solidFill>
                <a:effectLst/>
                <a:latin typeface="Calibri" panose="020F0502020204030204" pitchFamily="34" charset="0"/>
                <a:ea typeface="Calibri" panose="020F0502020204030204" pitchFamily="34" charset="0"/>
              </a:rPr>
              <a:t>CRICOS</a:t>
            </a:r>
            <a:r>
              <a:rPr lang="en-US" sz="750" spc="145" dirty="0">
                <a:solidFill>
                  <a:srgbClr val="231F20"/>
                </a:solidFill>
                <a:effectLst/>
                <a:latin typeface="Calibri" panose="020F0502020204030204" pitchFamily="34" charset="0"/>
                <a:ea typeface="Calibri" panose="020F0502020204030204" pitchFamily="34" charset="0"/>
              </a:rPr>
              <a:t> </a:t>
            </a:r>
            <a:r>
              <a:rPr lang="en-US" sz="750" spc="10" dirty="0">
                <a:solidFill>
                  <a:srgbClr val="231F20"/>
                </a:solidFill>
                <a:effectLst/>
                <a:latin typeface="Calibri" panose="020F0502020204030204" pitchFamily="34" charset="0"/>
                <a:ea typeface="Calibri" panose="020F0502020204030204" pitchFamily="34" charset="0"/>
              </a:rPr>
              <a:t>provider</a:t>
            </a:r>
            <a:r>
              <a:rPr lang="en-US" sz="650" spc="10" dirty="0">
                <a:solidFill>
                  <a:srgbClr val="231F20"/>
                </a:solidFill>
                <a:effectLst/>
                <a:latin typeface="Adobe Clean Condensed"/>
                <a:ea typeface="Calibri" panose="020F0502020204030204" pitchFamily="34" charset="0"/>
              </a:rPr>
              <a:t>:</a:t>
            </a:r>
            <a:r>
              <a:rPr lang="en-US" sz="650" spc="175" dirty="0">
                <a:solidFill>
                  <a:srgbClr val="231F20"/>
                </a:solidFill>
                <a:effectLst/>
                <a:latin typeface="Adobe Clean Condensed"/>
                <a:ea typeface="Calibri" panose="020F0502020204030204" pitchFamily="34" charset="0"/>
              </a:rPr>
              <a:t> </a:t>
            </a:r>
            <a:r>
              <a:rPr lang="en-US" sz="750" spc="10" dirty="0">
                <a:solidFill>
                  <a:srgbClr val="231F20"/>
                </a:solidFill>
                <a:effectLst/>
                <a:latin typeface="Calibri" panose="020F0502020204030204" pitchFamily="34" charset="0"/>
                <a:ea typeface="Calibri" panose="020F0502020204030204" pitchFamily="34" charset="0"/>
              </a:rPr>
              <a:t>Monash</a:t>
            </a:r>
            <a:r>
              <a:rPr lang="en-US" sz="750" spc="150" dirty="0">
                <a:solidFill>
                  <a:srgbClr val="231F20"/>
                </a:solidFill>
                <a:effectLst/>
                <a:latin typeface="Calibri" panose="020F0502020204030204" pitchFamily="34" charset="0"/>
                <a:ea typeface="Calibri" panose="020F0502020204030204" pitchFamily="34" charset="0"/>
              </a:rPr>
              <a:t> </a:t>
            </a:r>
            <a:r>
              <a:rPr lang="en-US" sz="750" spc="10" dirty="0">
                <a:solidFill>
                  <a:srgbClr val="231F20"/>
                </a:solidFill>
                <a:effectLst/>
                <a:latin typeface="Calibri" panose="020F0502020204030204" pitchFamily="34" charset="0"/>
                <a:ea typeface="Calibri" panose="020F0502020204030204" pitchFamily="34" charset="0"/>
              </a:rPr>
              <a:t>University</a:t>
            </a:r>
            <a:r>
              <a:rPr lang="en-US" sz="750" spc="145" dirty="0">
                <a:solidFill>
                  <a:srgbClr val="231F20"/>
                </a:solidFill>
                <a:effectLst/>
                <a:latin typeface="Calibri" panose="020F0502020204030204" pitchFamily="34" charset="0"/>
                <a:ea typeface="Calibri" panose="020F0502020204030204" pitchFamily="34" charset="0"/>
              </a:rPr>
              <a:t> </a:t>
            </a:r>
            <a:r>
              <a:rPr lang="en-US" sz="750" spc="-10" dirty="0">
                <a:solidFill>
                  <a:srgbClr val="231F20"/>
                </a:solidFill>
                <a:effectLst/>
                <a:latin typeface="Calibri" panose="020F0502020204030204" pitchFamily="34" charset="0"/>
                <a:ea typeface="Calibri" panose="020F0502020204030204" pitchFamily="34" charset="0"/>
              </a:rPr>
              <a:t>00008C</a:t>
            </a:r>
            <a:endParaRPr lang="en-AU" sz="750" dirty="0">
              <a:effectLst/>
              <a:latin typeface="Calibri" panose="020F0502020204030204" pitchFamily="34" charset="0"/>
              <a:ea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1924</Words>
  <Application>Microsoft Office PowerPoint</Application>
  <PresentationFormat>Custom</PresentationFormat>
  <Paragraphs>37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Noto Sans Symbols</vt:lpstr>
      <vt:lpstr>Calibri</vt:lpstr>
      <vt:lpstr>Arial Narrow</vt:lpstr>
      <vt:lpstr>Adobe Clean Condensed</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Kavita Balasubramaniam</cp:lastModifiedBy>
  <cp:revision>2</cp:revision>
  <dcterms:created xsi:type="dcterms:W3CDTF">2016-10-31T05:09:17Z</dcterms:created>
  <dcterms:modified xsi:type="dcterms:W3CDTF">2026-05-18T22:47:27Z</dcterms:modified>
</cp:coreProperties>
</file>