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9"/>
  </p:notesMasterIdLst>
  <p:sldIdLst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5143500" type="screen16x9"/>
  <p:notesSz cx="9866313" cy="14295438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ato" panose="020B0604020202020204" charset="0"/>
      <p:regular r:id="rId24"/>
      <p:bold r:id="rId25"/>
      <p:italic r:id="rId26"/>
      <p:boldItalic r:id="rId27"/>
    </p:embeddedFont>
    <p:embeddedFont>
      <p:font typeface="Raleway" panose="020B060402020202020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2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69863" y="1071563"/>
            <a:ext cx="9528175" cy="5360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86632" y="6790333"/>
            <a:ext cx="7893050" cy="643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43" tIns="138043" rIns="138043" bIns="138043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68275" y="1071563"/>
            <a:ext cx="9529763" cy="5360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986632" y="6790333"/>
            <a:ext cx="7893050" cy="6432947"/>
          </a:xfrm>
          <a:prstGeom prst="rect">
            <a:avLst/>
          </a:prstGeom>
        </p:spPr>
        <p:txBody>
          <a:bodyPr spcFirstLastPara="1" wrap="square" lIns="138043" tIns="138043" rIns="138043" bIns="13804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68275" y="1071563"/>
            <a:ext cx="9529763" cy="5360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86632" y="6790333"/>
            <a:ext cx="7893050" cy="6432947"/>
          </a:xfrm>
          <a:prstGeom prst="rect">
            <a:avLst/>
          </a:prstGeom>
        </p:spPr>
        <p:txBody>
          <a:bodyPr spcFirstLastPara="1" wrap="square" lIns="138043" tIns="138043" rIns="138043" bIns="13804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68275" y="1071563"/>
            <a:ext cx="9529763" cy="5360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986632" y="6790333"/>
            <a:ext cx="7893050" cy="6432947"/>
          </a:xfrm>
          <a:prstGeom prst="rect">
            <a:avLst/>
          </a:prstGeom>
        </p:spPr>
        <p:txBody>
          <a:bodyPr spcFirstLastPara="1" wrap="square" lIns="138043" tIns="138043" rIns="138043" bIns="13804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68275" y="1071563"/>
            <a:ext cx="9529763" cy="5360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986632" y="6790333"/>
            <a:ext cx="7893050" cy="6432947"/>
          </a:xfrm>
          <a:prstGeom prst="rect">
            <a:avLst/>
          </a:prstGeom>
        </p:spPr>
        <p:txBody>
          <a:bodyPr spcFirstLastPara="1" wrap="square" lIns="138043" tIns="138043" rIns="138043" bIns="13804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68275" y="1071563"/>
            <a:ext cx="9529763" cy="5360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986632" y="6790333"/>
            <a:ext cx="7893050" cy="6432947"/>
          </a:xfrm>
          <a:prstGeom prst="rect">
            <a:avLst/>
          </a:prstGeom>
        </p:spPr>
        <p:txBody>
          <a:bodyPr spcFirstLastPara="1" wrap="square" lIns="138043" tIns="138043" rIns="138043" bIns="13804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68275" y="1071563"/>
            <a:ext cx="9529763" cy="5360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986632" y="6790333"/>
            <a:ext cx="7893050" cy="6432947"/>
          </a:xfrm>
          <a:prstGeom prst="rect">
            <a:avLst/>
          </a:prstGeom>
        </p:spPr>
        <p:txBody>
          <a:bodyPr spcFirstLastPara="1" wrap="square" lIns="138043" tIns="138043" rIns="138043" bIns="13804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68275" y="1071563"/>
            <a:ext cx="9529763" cy="5360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986632" y="6790333"/>
            <a:ext cx="7893050" cy="6432947"/>
          </a:xfrm>
          <a:prstGeom prst="rect">
            <a:avLst/>
          </a:prstGeom>
        </p:spPr>
        <p:txBody>
          <a:bodyPr spcFirstLastPara="1" wrap="square" lIns="138043" tIns="138043" rIns="138043" bIns="13804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68275" y="1071563"/>
            <a:ext cx="9529763" cy="5360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986632" y="6790333"/>
            <a:ext cx="7893050" cy="6432947"/>
          </a:xfrm>
          <a:prstGeom prst="rect">
            <a:avLst/>
          </a:prstGeom>
        </p:spPr>
        <p:txBody>
          <a:bodyPr spcFirstLastPara="1" wrap="square" lIns="138043" tIns="138043" rIns="138043" bIns="13804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68275" y="1071563"/>
            <a:ext cx="9529763" cy="5360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986632" y="6790333"/>
            <a:ext cx="7893050" cy="6432947"/>
          </a:xfrm>
          <a:prstGeom prst="rect">
            <a:avLst/>
          </a:prstGeom>
        </p:spPr>
        <p:txBody>
          <a:bodyPr spcFirstLastPara="1" wrap="square" lIns="138043" tIns="138043" rIns="138043" bIns="13804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68275" y="1071563"/>
            <a:ext cx="9529763" cy="5360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986632" y="6790333"/>
            <a:ext cx="7893050" cy="6432947"/>
          </a:xfrm>
          <a:prstGeom prst="rect">
            <a:avLst/>
          </a:prstGeom>
        </p:spPr>
        <p:txBody>
          <a:bodyPr spcFirstLastPara="1" wrap="square" lIns="138043" tIns="138043" rIns="138043" bIns="13804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68275" y="1071563"/>
            <a:ext cx="9529763" cy="5360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986632" y="6790333"/>
            <a:ext cx="7893050" cy="6432947"/>
          </a:xfrm>
          <a:prstGeom prst="rect">
            <a:avLst/>
          </a:prstGeom>
        </p:spPr>
        <p:txBody>
          <a:bodyPr spcFirstLastPara="1" wrap="square" lIns="138043" tIns="138043" rIns="138043" bIns="13804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68275" y="1071563"/>
            <a:ext cx="9529763" cy="5360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986632" y="6790333"/>
            <a:ext cx="7893050" cy="6432947"/>
          </a:xfrm>
          <a:prstGeom prst="rect">
            <a:avLst/>
          </a:prstGeom>
        </p:spPr>
        <p:txBody>
          <a:bodyPr spcFirstLastPara="1" wrap="square" lIns="138043" tIns="138043" rIns="138043" bIns="13804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68275" y="1071563"/>
            <a:ext cx="9529763" cy="5360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986632" y="6790333"/>
            <a:ext cx="7893050" cy="6432947"/>
          </a:xfrm>
          <a:prstGeom prst="rect">
            <a:avLst/>
          </a:prstGeom>
        </p:spPr>
        <p:txBody>
          <a:bodyPr spcFirstLastPara="1" wrap="square" lIns="138043" tIns="138043" rIns="138043" bIns="13804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68275" y="1071563"/>
            <a:ext cx="9529763" cy="5360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986632" y="6790333"/>
            <a:ext cx="7893050" cy="6432947"/>
          </a:xfrm>
          <a:prstGeom prst="rect">
            <a:avLst/>
          </a:prstGeom>
        </p:spPr>
        <p:txBody>
          <a:bodyPr spcFirstLastPara="1" wrap="square" lIns="138043" tIns="138043" rIns="138043" bIns="13804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68275" y="1071563"/>
            <a:ext cx="9529763" cy="5360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86632" y="6790333"/>
            <a:ext cx="7893050" cy="6432947"/>
          </a:xfrm>
          <a:prstGeom prst="rect">
            <a:avLst/>
          </a:prstGeom>
        </p:spPr>
        <p:txBody>
          <a:bodyPr spcFirstLastPara="1" wrap="square" lIns="138043" tIns="138043" rIns="138043" bIns="13804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Shape 63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394E-B604-40E7-A3AB-08415F97FF9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7D38-4AF0-495C-BC62-03F8F1E708E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17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394E-B604-40E7-A3AB-08415F97FF9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7D38-4AF0-495C-BC62-03F8F1E708E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536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394E-B604-40E7-A3AB-08415F97FF9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7D38-4AF0-495C-BC62-03F8F1E708E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66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394E-B604-40E7-A3AB-08415F97FF9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7D38-4AF0-495C-BC62-03F8F1E708E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31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394E-B604-40E7-A3AB-08415F97FF9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7D38-4AF0-495C-BC62-03F8F1E708E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60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394E-B604-40E7-A3AB-08415F97FF9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7D38-4AF0-495C-BC62-03F8F1E708E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04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394E-B604-40E7-A3AB-08415F97FF9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7D38-4AF0-495C-BC62-03F8F1E708E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68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394E-B604-40E7-A3AB-08415F97FF9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7D38-4AF0-495C-BC62-03F8F1E708E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8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394E-B604-40E7-A3AB-08415F97FF9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7D38-4AF0-495C-BC62-03F8F1E708E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12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394E-B604-40E7-A3AB-08415F97FF9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7D38-4AF0-495C-BC62-03F8F1E708E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09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394E-B604-40E7-A3AB-08415F97FF9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7D38-4AF0-495C-BC62-03F8F1E708E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8394E-B604-40E7-A3AB-08415F97FF9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87D38-4AF0-495C-BC62-03F8F1E708E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0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681"/>
            <a:ext cx="9144002" cy="2961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80161" y="3166696"/>
            <a:ext cx="43760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AU" sz="3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Welcome</a:t>
            </a:r>
            <a:r>
              <a:rPr lang="en-AU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defTabSz="685800">
              <a:buClrTx/>
            </a:pPr>
            <a:r>
              <a:rPr lang="en-AU" sz="1500" b="1" kern="1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2018 INDUSTRY SEMINAR SERIES</a:t>
            </a:r>
            <a:endParaRPr lang="en-AU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defTabSz="685800">
              <a:buClrTx/>
            </a:pPr>
            <a:endParaRPr lang="en-AU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defTabSz="685800">
              <a:buClrTx/>
            </a:pPr>
            <a:endParaRPr lang="en-AU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84" y="3445449"/>
            <a:ext cx="2681324" cy="56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283100" y="990725"/>
            <a:ext cx="8622300" cy="24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Most jobs getting filled these days </a:t>
            </a:r>
            <a:r>
              <a:rPr lang="en">
                <a:solidFill>
                  <a:schemeClr val="accent5"/>
                </a:solidFill>
              </a:rPr>
              <a:t>aren’t even advertised</a:t>
            </a:r>
            <a:endParaRPr sz="2400" b="0"/>
          </a:p>
        </p:txBody>
      </p:sp>
      <p:sp>
        <p:nvSpPr>
          <p:cNvPr id="135" name="Shape 135"/>
          <p:cNvSpPr txBox="1"/>
          <p:nvPr/>
        </p:nvSpPr>
        <p:spPr>
          <a:xfrm>
            <a:off x="5532075" y="27161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8. Be proactive in your</a:t>
            </a:r>
            <a:br>
              <a:rPr lang="en" sz="18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18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job search</a:t>
            </a:r>
            <a:endParaRPr sz="1800" b="1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4294967295"/>
          </p:nvPr>
        </p:nvSpPr>
        <p:spPr>
          <a:xfrm>
            <a:off x="5379675" y="3472025"/>
            <a:ext cx="3432900" cy="14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Talk to everyone</a:t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 your research</a:t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Sign up to Google News Alerts</a:t>
            </a:r>
            <a:endParaRPr sz="14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Leverage social media</a:t>
            </a:r>
            <a:endParaRPr sz="1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504825" y="2058975"/>
            <a:ext cx="69912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9. Get a third opinion</a:t>
            </a:r>
            <a:endParaRPr sz="48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body" idx="4294967295"/>
          </p:nvPr>
        </p:nvSpPr>
        <p:spPr>
          <a:xfrm>
            <a:off x="5379675" y="4481675"/>
            <a:ext cx="34329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and read your cover letter aloud!</a:t>
            </a:r>
            <a:endParaRPr sz="1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 descr="Piece of duct tape sticking a note to the slide"/>
          <p:cNvPicPr preferRelativeResize="0"/>
          <p:nvPr/>
        </p:nvPicPr>
        <p:blipFill rotWithShape="1">
          <a:blip r:embed="rId5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2855550" y="2461872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10. Discover emerging roles in NewLaw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9150" y="152400"/>
            <a:ext cx="5875561" cy="483869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/>
          <p:nvPr/>
        </p:nvSpPr>
        <p:spPr>
          <a:xfrm>
            <a:off x="9525" y="9525"/>
            <a:ext cx="29295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352425" y="2478075"/>
            <a:ext cx="21051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Broaden your horizons</a:t>
            </a:r>
            <a:endParaRPr sz="36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things you can do now</a:t>
            </a: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61252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/>
              <a:t>3) Read someone else’s cover letter and CV and give them feedback</a:t>
            </a:r>
            <a:endParaRPr sz="1400" b="0">
              <a:solidFill>
                <a:schemeClr val="lt1"/>
              </a:solidFill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479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/>
              <a:t>1) Review your CV, sharpen the language and only keep what’s relevant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28662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/>
              <a:t>2) Research organisations you want to work for and send an extraordinary cover letter</a:t>
            </a:r>
            <a:endParaRPr sz="1400" b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Shape 173"/>
          <p:cNvGrpSpPr/>
          <p:nvPr/>
        </p:nvGrpSpPr>
        <p:grpSpPr>
          <a:xfrm>
            <a:off x="4621195" y="283540"/>
            <a:ext cx="3967975" cy="4550753"/>
            <a:chOff x="6803275" y="395363"/>
            <a:chExt cx="2212050" cy="2537076"/>
          </a:xfrm>
        </p:grpSpPr>
        <p:pic>
          <p:nvPicPr>
            <p:cNvPr id="174" name="Shape 17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Shape 175" descr="Piece of duct tape sticking a note to the slide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Shape 176"/>
            <p:cNvSpPr txBox="1"/>
            <p:nvPr/>
          </p:nvSpPr>
          <p:spPr>
            <a:xfrm>
              <a:off x="6944800" y="641749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ctr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Download a free sample CV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rtl="0">
                <a:spcBef>
                  <a:spcPts val="800"/>
                </a:spcBef>
                <a:spcAft>
                  <a:spcPts val="800"/>
                </a:spcAft>
                <a:buNone/>
              </a:pP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77" name="Shape 177"/>
          <p:cNvSpPr txBox="1"/>
          <p:nvPr/>
        </p:nvSpPr>
        <p:spPr>
          <a:xfrm>
            <a:off x="912850" y="1656925"/>
            <a:ext cx="4178400" cy="12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Get your CV and</a:t>
            </a:r>
            <a:br>
              <a:rPr lang="en" sz="3000" b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3000" b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cover letter</a:t>
            </a:r>
            <a:br>
              <a:rPr lang="en" sz="3000" b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3000" b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reviewed on</a:t>
            </a:r>
            <a:br>
              <a:rPr lang="en" sz="3000" b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3000" b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Beyond Law</a:t>
            </a:r>
            <a:endParaRPr sz="3000" b="1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8" name="Shape 1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5039" y="1466445"/>
            <a:ext cx="2400300" cy="31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2855550" y="188754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Good luck!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6" name="Shape 1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3300" y="4084325"/>
            <a:ext cx="1857375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Mistakes Law Graduates Make When Jobseeking</a:t>
            </a: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Anthony Lieu</a:t>
            </a:r>
            <a:br>
              <a:rPr lang="en" sz="2400"/>
            </a:br>
            <a:r>
              <a:rPr lang="en" sz="2000"/>
              <a:t>Managing Director of </a:t>
            </a:r>
            <a:r>
              <a:rPr lang="en" sz="2000" b="1"/>
              <a:t>Beyond Law</a:t>
            </a:r>
            <a:endParaRPr sz="20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Head of Marketing and Lawyer at </a:t>
            </a:r>
            <a:r>
              <a:rPr lang="en" sz="2000" b="1"/>
              <a:t>LegalVision</a:t>
            </a:r>
            <a:endParaRPr sz="20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 l="10059" r="1783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/>
          <p:nvPr/>
        </p:nvSpPr>
        <p:spPr>
          <a:xfrm>
            <a:off x="283000" y="297900"/>
            <a:ext cx="4547700" cy="4547700"/>
          </a:xfrm>
          <a:prstGeom prst="rect">
            <a:avLst/>
          </a:prstGeom>
          <a:solidFill>
            <a:srgbClr val="000000">
              <a:alpha val="7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4294967295"/>
          </p:nvPr>
        </p:nvSpPr>
        <p:spPr>
          <a:xfrm>
            <a:off x="481300" y="986850"/>
            <a:ext cx="4151100" cy="40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AutoNum type="arabicPeriod"/>
            </a:pPr>
            <a:r>
              <a:rPr lang="en" sz="2800" b="1">
                <a:solidFill>
                  <a:schemeClr val="accent5"/>
                </a:solidFill>
              </a:rPr>
              <a:t>Rethink the design</a:t>
            </a:r>
            <a:br>
              <a:rPr lang="en" sz="2800" b="1">
                <a:solidFill>
                  <a:schemeClr val="accent5"/>
                </a:solidFill>
              </a:rPr>
            </a:br>
            <a:r>
              <a:rPr lang="en" sz="2800" b="1">
                <a:solidFill>
                  <a:schemeClr val="accent5"/>
                </a:solidFill>
              </a:rPr>
              <a:t>of your CV</a:t>
            </a:r>
            <a:br>
              <a:rPr lang="en" sz="2800" b="1">
                <a:solidFill>
                  <a:schemeClr val="accent5"/>
                </a:solidFill>
              </a:rPr>
            </a:br>
            <a:endParaRPr sz="2800" b="1">
              <a:solidFill>
                <a:schemeClr val="accent5"/>
              </a:solidFill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No more than two pages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Front load your experience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Remove old jobs (5+ years)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PDF your documents</a:t>
            </a:r>
            <a:endParaRPr sz="14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Include two referees</a:t>
            </a:r>
            <a:endParaRPr sz="14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Buy a domain name ($15 a year) and set up a professional email</a:t>
            </a:r>
            <a:r>
              <a:rPr lang="en"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n"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l="2132" t="6554" r="6751" b="14093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Shape 86"/>
          <p:cNvGrpSpPr/>
          <p:nvPr/>
        </p:nvGrpSpPr>
        <p:grpSpPr>
          <a:xfrm>
            <a:off x="4621195" y="283540"/>
            <a:ext cx="3967975" cy="4550753"/>
            <a:chOff x="6803275" y="395363"/>
            <a:chExt cx="2212050" cy="2537076"/>
          </a:xfrm>
        </p:grpSpPr>
        <p:pic>
          <p:nvPicPr>
            <p:cNvPr id="87" name="Shape 8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Shape 88" descr="Piece of duct tape sticking a note to the slide"/>
            <p:cNvPicPr preferRelativeResize="0"/>
            <p:nvPr/>
          </p:nvPicPr>
          <p:blipFill rotWithShape="1">
            <a:blip r:embed="rId5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Shape 89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Avoid doing this: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rtl="0">
                <a:spcBef>
                  <a:spcPts val="800"/>
                </a:spcBef>
                <a:spcAft>
                  <a:spcPts val="800"/>
                </a:spcAft>
                <a:buNone/>
              </a:pP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90" name="Shape 90"/>
          <p:cNvSpPr txBox="1">
            <a:spLocks noGrp="1"/>
          </p:cNvSpPr>
          <p:nvPr>
            <p:ph type="body" idx="4294967295"/>
          </p:nvPr>
        </p:nvSpPr>
        <p:spPr>
          <a:xfrm>
            <a:off x="694225" y="1673205"/>
            <a:ext cx="34329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Don’t just list what tasks you did at your previous job – highlight your impact</a:t>
            </a:r>
            <a:endParaRPr sz="14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175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◆"/>
            </a:pPr>
            <a:r>
              <a:rPr lang="en" sz="14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processes did you improve?</a:t>
            </a:r>
            <a:endParaRPr sz="14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175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◆"/>
            </a:pPr>
            <a:r>
              <a:rPr lang="en" sz="14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Did you exceed your targets?</a:t>
            </a:r>
            <a:endParaRPr sz="14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17500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Raleway"/>
              <a:buChar char="◆"/>
            </a:pPr>
            <a:r>
              <a:rPr lang="en" sz="14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Did you go beyond your job description?</a:t>
            </a:r>
            <a:endParaRPr sz="14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912850" y="437725"/>
            <a:ext cx="4178400" cy="12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2. Highlight your impact</a:t>
            </a:r>
            <a:endParaRPr sz="3000" b="1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2" name="Shape 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6375" y="1704975"/>
            <a:ext cx="3432900" cy="220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l="7488" r="19873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/>
          <p:nvPr/>
        </p:nvSpPr>
        <p:spPr>
          <a:xfrm>
            <a:off x="4073950" y="514350"/>
            <a:ext cx="4547700" cy="4026600"/>
          </a:xfrm>
          <a:prstGeom prst="rect">
            <a:avLst/>
          </a:prstGeom>
          <a:solidFill>
            <a:srgbClr val="000000">
              <a:alpha val="7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4294967295"/>
          </p:nvPr>
        </p:nvSpPr>
        <p:spPr>
          <a:xfrm>
            <a:off x="4272250" y="1019175"/>
            <a:ext cx="4151100" cy="374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accent5"/>
                </a:solidFill>
              </a:rPr>
              <a:t>3. Tie experience in your cover letter</a:t>
            </a:r>
            <a:endParaRPr sz="2800" b="1">
              <a:solidFill>
                <a:schemeClr val="accent5"/>
              </a:solidFill>
            </a:endParaRPr>
          </a:p>
          <a:p>
            <a:pPr marL="457200" lvl="0" indent="-3175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Avoid repeating what was in your CV in your cover letter</a:t>
            </a:r>
            <a:endParaRPr sz="14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Your first two paragraphs are the most important – tie your experience specifically to the job and organisation you are applying for</a:t>
            </a:r>
            <a:r>
              <a:rPr lang="en"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n" sz="1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subTitle" idx="1"/>
          </p:nvPr>
        </p:nvSpPr>
        <p:spPr>
          <a:xfrm>
            <a:off x="5098800" y="653700"/>
            <a:ext cx="4045200" cy="38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</a:rPr>
              <a:t>4. Give examples of value-add</a:t>
            </a:r>
            <a:endParaRPr sz="3000" b="1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Situation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Task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Action</a:t>
            </a:r>
            <a:endParaRPr sz="1800">
              <a:solidFill>
                <a:schemeClr val="lt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AutoNum type="arabicPeriod"/>
            </a:pPr>
            <a:r>
              <a:rPr lang="en" sz="1800">
                <a:solidFill>
                  <a:schemeClr val="lt1"/>
                </a:solidFill>
              </a:rPr>
              <a:t>Result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225" y="133350"/>
            <a:ext cx="335882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283100" y="1856250"/>
            <a:ext cx="7927500" cy="10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Be clear and concise</a:t>
            </a: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4294967295"/>
          </p:nvPr>
        </p:nvSpPr>
        <p:spPr>
          <a:xfrm>
            <a:off x="5493975" y="3921025"/>
            <a:ext cx="3432900" cy="10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Keep a cover letter to one page</a:t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Use Grammarly or Hemingway</a:t>
            </a:r>
            <a:endParaRPr sz="14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14399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 descr="Piece of duct tape sticking a note to the slide"/>
          <p:cNvPicPr preferRelativeResize="0"/>
          <p:nvPr/>
        </p:nvPicPr>
        <p:blipFill rotWithShape="1">
          <a:blip r:embed="rId5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2855550" y="1277922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6. Research your employer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4294967295"/>
          </p:nvPr>
        </p:nvSpPr>
        <p:spPr>
          <a:xfrm>
            <a:off x="2855550" y="2246555"/>
            <a:ext cx="34329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Demonstrate the valuable contribution you will make to your future employer</a:t>
            </a: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What are their goals? What are their recent achievements?</a:t>
            </a: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What is their vision and mission and how do you align to it?</a:t>
            </a: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 descr="Piece of duct tape sticking a note to the slide"/>
          <p:cNvPicPr preferRelativeResize="0"/>
          <p:nvPr/>
        </p:nvPicPr>
        <p:blipFill rotWithShape="1">
          <a:blip r:embed="rId5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2855550" y="1277922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7. Polish up your LinkedIn profile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4294967295"/>
          </p:nvPr>
        </p:nvSpPr>
        <p:spPr>
          <a:xfrm>
            <a:off x="2855550" y="1968005"/>
            <a:ext cx="34329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Get a custom URL and add to CV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Get a professional photo taken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Highlight your accomplishments</a:t>
            </a: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Connect with likeminded individuals</a:t>
            </a:r>
            <a:endParaRPr sz="1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Have a clear headline </a:t>
            </a: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000">
                <a:latin typeface="Raleway"/>
                <a:ea typeface="Raleway"/>
                <a:cs typeface="Raleway"/>
                <a:sym typeface="Raleway"/>
              </a:rPr>
              <a:t>Law Graduate | Legal Aid Intern | Interested in Fintech and Cryptocurrency</a:t>
            </a:r>
            <a:endParaRPr sz="1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314</Words>
  <Application>Microsoft Office PowerPoint</Application>
  <PresentationFormat>On-screen Show (16:9)</PresentationFormat>
  <Paragraphs>58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Arial</vt:lpstr>
      <vt:lpstr>Lato</vt:lpstr>
      <vt:lpstr>Raleway</vt:lpstr>
      <vt:lpstr>Calibri Light</vt:lpstr>
      <vt:lpstr>Swiss</vt:lpstr>
      <vt:lpstr>Office Theme</vt:lpstr>
      <vt:lpstr>PowerPoint Presentation</vt:lpstr>
      <vt:lpstr>10 Mistakes Law Graduates Make When Jobseeking</vt:lpstr>
      <vt:lpstr>PowerPoint Presentation</vt:lpstr>
      <vt:lpstr>PowerPoint Presentation</vt:lpstr>
      <vt:lpstr>PowerPoint Presentation</vt:lpstr>
      <vt:lpstr>PowerPoint Presentation</vt:lpstr>
      <vt:lpstr>5. Be clear and concise</vt:lpstr>
      <vt:lpstr>PowerPoint Presentation</vt:lpstr>
      <vt:lpstr>PowerPoint Presentation</vt:lpstr>
      <vt:lpstr>Most jobs getting filled these days aren’t even advertised</vt:lpstr>
      <vt:lpstr>PowerPoint Presentation</vt:lpstr>
      <vt:lpstr>PowerPoint Presentation</vt:lpstr>
      <vt:lpstr>PowerPoint Presentation</vt:lpstr>
      <vt:lpstr>Three things you can do now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Mistakes Law Graduates Make When Jobseeking</dc:title>
  <dc:creator>Brad Woolstencroft</dc:creator>
  <cp:lastModifiedBy>Brad Woolstencroft</cp:lastModifiedBy>
  <cp:revision>5</cp:revision>
  <dcterms:modified xsi:type="dcterms:W3CDTF">2018-05-11T00:40:10Z</dcterms:modified>
</cp:coreProperties>
</file>