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Source Sans Pro Light"/>
      <p:regular r:id="rId23"/>
      <p:bold r:id="rId24"/>
      <p:italic r:id="rId25"/>
      <p:boldItalic r:id="rId26"/>
    </p:embeddedFont>
    <p:embeddedFont>
      <p:font typeface="Bodoni"/>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5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5C66F1-2473-41A2-AE31-9762AF916135}">
  <a:tblStyle styleId="{4F5C66F1-2473-41A2-AE31-9762AF916135}" styleName="Table_0">
    <a:wholeTbl>
      <a:tcTxStyle b="off" i="off">
        <a:font>
          <a:latin typeface="Source Sans Pro Light"/>
          <a:ea typeface="Source Sans Pro Light"/>
          <a:cs typeface="Source Sans Pro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2EF"/>
          </a:solidFill>
        </a:fill>
      </a:tcStyle>
    </a:wholeTbl>
    <a:band1H>
      <a:tcTxStyle/>
      <a:tcStyle>
        <a:fill>
          <a:solidFill>
            <a:srgbClr val="FFE3DE"/>
          </a:solidFill>
        </a:fill>
      </a:tcStyle>
    </a:band1H>
    <a:band2H>
      <a:tcTxStyle/>
    </a:band2H>
    <a:band1V>
      <a:tcTxStyle/>
      <a:tcStyle>
        <a:fill>
          <a:solidFill>
            <a:srgbClr val="FFE3DE"/>
          </a:solidFill>
        </a:fill>
      </a:tcStyle>
    </a:band1V>
    <a:band2V>
      <a:tcTxStyle/>
    </a:band2V>
    <a:lastCol>
      <a:tcTxStyle b="on" i="off">
        <a:font>
          <a:latin typeface="Source Sans Pro Light"/>
          <a:ea typeface="Source Sans Pro Light"/>
          <a:cs typeface="Source Sans Pro Light"/>
        </a:font>
        <a:schemeClr val="lt1"/>
      </a:tcTxStyle>
      <a:tcStyle>
        <a:fill>
          <a:solidFill>
            <a:schemeClr val="accent1"/>
          </a:solidFill>
        </a:fill>
      </a:tcStyle>
    </a:lastCol>
    <a:firstCol>
      <a:tcTxStyle b="on" i="off">
        <a:font>
          <a:latin typeface="Source Sans Pro Light"/>
          <a:ea typeface="Source Sans Pro Light"/>
          <a:cs typeface="Source Sans Pro Light"/>
        </a:font>
        <a:schemeClr val="lt1"/>
      </a:tcTxStyle>
      <a:tcStyle>
        <a:fill>
          <a:solidFill>
            <a:schemeClr val="accent1"/>
          </a:solidFill>
        </a:fill>
      </a:tcStyle>
    </a:firstCol>
    <a:lastRow>
      <a:tcTxStyle b="on" i="off">
        <a:font>
          <a:latin typeface="Source Sans Pro Light"/>
          <a:ea typeface="Source Sans Pro Light"/>
          <a:cs typeface="Source Sans Pro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ource Sans Pro Light"/>
          <a:ea typeface="Source Sans Pro Light"/>
          <a:cs typeface="Source Sans Pro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52"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SourceSansProLight-bold.fntdata"/><Relationship Id="rId23" Type="http://schemas.openxmlformats.org/officeDocument/2006/relationships/font" Target="fonts/SourceSansPro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SansProLight-boldItalic.fntdata"/><Relationship Id="rId25" Type="http://schemas.openxmlformats.org/officeDocument/2006/relationships/font" Target="fonts/SourceSansProLight-italic.fntdata"/><Relationship Id="rId28" Type="http://schemas.openxmlformats.org/officeDocument/2006/relationships/font" Target="fonts/Bodoni-bold.fntdata"/><Relationship Id="rId27" Type="http://schemas.openxmlformats.org/officeDocument/2006/relationships/font" Target="fonts/Bodoni-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odoni-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Bodoni-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t/>
            </a:r>
            <a:endParaRPr sz="1800">
              <a:latin typeface="Calibri"/>
              <a:ea typeface="Calibri"/>
              <a:cs typeface="Calibri"/>
              <a:sym typeface="Calibri"/>
            </a:endParaRPr>
          </a:p>
        </p:txBody>
      </p:sp>
      <p:sp>
        <p:nvSpPr>
          <p:cNvPr id="485" name="Google Shape;4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28" name="Google Shape;4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5" name="Shape 15"/>
        <p:cNvGrpSpPr/>
        <p:nvPr/>
      </p:nvGrpSpPr>
      <p:grpSpPr>
        <a:xfrm>
          <a:off x="0" y="0"/>
          <a:ext cx="0" cy="0"/>
          <a:chOff x="0" y="0"/>
          <a:chExt cx="0" cy="0"/>
        </a:xfrm>
      </p:grpSpPr>
      <p:sp>
        <p:nvSpPr>
          <p:cNvPr id="16" name="Google Shape;16;p2"/>
          <p:cNvSpPr/>
          <p:nvPr>
            <p:ph idx="2" type="pic"/>
          </p:nvPr>
        </p:nvSpPr>
        <p:spPr>
          <a:xfrm>
            <a:off x="458724" y="390524"/>
            <a:ext cx="11274552" cy="4171951"/>
          </a:xfrm>
          <a:prstGeom prst="rect">
            <a:avLst/>
          </a:prstGeom>
          <a:solidFill>
            <a:schemeClr val="accent6"/>
          </a:solidFill>
          <a:ln>
            <a:noFill/>
          </a:ln>
        </p:spPr>
      </p:sp>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type="title"/>
          </p:nvPr>
        </p:nvSpPr>
        <p:spPr>
          <a:xfrm>
            <a:off x="719425" y="4689888"/>
            <a:ext cx="5029200" cy="13716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body"/>
          </p:nvPr>
        </p:nvSpPr>
        <p:spPr>
          <a:xfrm>
            <a:off x="6460759" y="4687863"/>
            <a:ext cx="5029200" cy="1463040"/>
          </a:xfrm>
          <a:prstGeom prst="rect">
            <a:avLst/>
          </a:prstGeom>
          <a:noFill/>
          <a:ln>
            <a:noFill/>
          </a:ln>
        </p:spPr>
        <p:txBody>
          <a:bodyPr anchorCtr="0" anchor="ctr" bIns="45700" lIns="91425" spcFirstLastPara="1" rIns="91425" wrap="square" tIns="45700">
            <a:noAutofit/>
          </a:bodyPr>
          <a:lstStyle>
            <a:lvl1pPr indent="-228600" lvl="0" marL="457200" algn="l">
              <a:lnSpc>
                <a:spcPct val="112500"/>
              </a:lnSpc>
              <a:spcBef>
                <a:spcPts val="1000"/>
              </a:spcBef>
              <a:spcAft>
                <a:spcPts val="0"/>
              </a:spcAft>
              <a:buClr>
                <a:srgbClr val="595959"/>
              </a:buClr>
              <a:buSzPts val="1600"/>
              <a:buNone/>
              <a:defRPr sz="1600"/>
            </a:lvl1pPr>
            <a:lvl2pPr indent="-228600" lvl="1" marL="914400" algn="l">
              <a:lnSpc>
                <a:spcPct val="112500"/>
              </a:lnSpc>
              <a:spcBef>
                <a:spcPts val="500"/>
              </a:spcBef>
              <a:spcAft>
                <a:spcPts val="0"/>
              </a:spcAft>
              <a:buClr>
                <a:srgbClr val="595959"/>
              </a:buClr>
              <a:buSzPts val="1600"/>
              <a:buNone/>
              <a:defRPr sz="1600"/>
            </a:lvl2pPr>
            <a:lvl3pPr indent="-228600" lvl="2" marL="1371600" algn="l">
              <a:lnSpc>
                <a:spcPct val="112500"/>
              </a:lnSpc>
              <a:spcBef>
                <a:spcPts val="0"/>
              </a:spcBef>
              <a:spcAft>
                <a:spcPts val="0"/>
              </a:spcAft>
              <a:buClr>
                <a:srgbClr val="595959"/>
              </a:buClr>
              <a:buSzPts val="1600"/>
              <a:buNone/>
              <a:defRPr sz="1600"/>
            </a:lvl3pPr>
            <a:lvl4pPr indent="-228600" lvl="3" marL="1828800" algn="l">
              <a:lnSpc>
                <a:spcPct val="112500"/>
              </a:lnSpc>
              <a:spcBef>
                <a:spcPts val="500"/>
              </a:spcBef>
              <a:spcAft>
                <a:spcPts val="0"/>
              </a:spcAft>
              <a:buClr>
                <a:srgbClr val="595959"/>
              </a:buClr>
              <a:buSzPts val="1600"/>
              <a:buNone/>
              <a:defRPr sz="1600"/>
            </a:lvl4pPr>
            <a:lvl5pPr indent="-228600" lvl="4" marL="2286000" algn="l">
              <a:lnSpc>
                <a:spcPct val="1125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106" name="Shape 106"/>
        <p:cNvGrpSpPr/>
        <p:nvPr/>
      </p:nvGrpSpPr>
      <p:grpSpPr>
        <a:xfrm>
          <a:off x="0" y="0"/>
          <a:ext cx="0" cy="0"/>
          <a:chOff x="0" y="0"/>
          <a:chExt cx="0" cy="0"/>
        </a:xfrm>
      </p:grpSpPr>
      <p:sp>
        <p:nvSpPr>
          <p:cNvPr id="107" name="Google Shape;107;p11"/>
          <p:cNvSpPr txBox="1"/>
          <p:nvPr>
            <p:ph type="title"/>
          </p:nvPr>
        </p:nvSpPr>
        <p:spPr>
          <a:xfrm>
            <a:off x="719425" y="4689888"/>
            <a:ext cx="5029200" cy="13716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1"/>
          <p:cNvSpPr/>
          <p:nvPr>
            <p:ph idx="2" type="pic"/>
          </p:nvPr>
        </p:nvSpPr>
        <p:spPr>
          <a:xfrm>
            <a:off x="458724" y="390524"/>
            <a:ext cx="5637276" cy="4114800"/>
          </a:xfrm>
          <a:prstGeom prst="rect">
            <a:avLst/>
          </a:prstGeom>
          <a:solidFill>
            <a:schemeClr val="accent6"/>
          </a:solidFill>
          <a:ln>
            <a:noFill/>
          </a:ln>
        </p:spPr>
      </p:sp>
      <p:sp>
        <p:nvSpPr>
          <p:cNvPr id="109" name="Google Shape;109;p11"/>
          <p:cNvSpPr/>
          <p:nvPr>
            <p:ph idx="3" type="pic"/>
          </p:nvPr>
        </p:nvSpPr>
        <p:spPr>
          <a:xfrm>
            <a:off x="6096000" y="390524"/>
            <a:ext cx="5637276" cy="4114800"/>
          </a:xfrm>
          <a:prstGeom prst="rect">
            <a:avLst/>
          </a:prstGeom>
          <a:solidFill>
            <a:schemeClr val="accent6"/>
          </a:solidFill>
          <a:ln>
            <a:noFill/>
          </a:ln>
        </p:spPr>
      </p:sp>
      <p:sp>
        <p:nvSpPr>
          <p:cNvPr id="110" name="Google Shape;110;p11"/>
          <p:cNvSpPr txBox="1"/>
          <p:nvPr>
            <p:ph idx="1" type="body"/>
          </p:nvPr>
        </p:nvSpPr>
        <p:spPr>
          <a:xfrm>
            <a:off x="6460759" y="4687863"/>
            <a:ext cx="5029200" cy="1463040"/>
          </a:xfrm>
          <a:prstGeom prst="rect">
            <a:avLst/>
          </a:prstGeom>
          <a:noFill/>
          <a:ln>
            <a:noFill/>
          </a:ln>
        </p:spPr>
        <p:txBody>
          <a:bodyPr anchorCtr="0" anchor="ctr" bIns="45700" lIns="91425" spcFirstLastPara="1" rIns="91425" wrap="square" tIns="45700">
            <a:noAutofit/>
          </a:bodyPr>
          <a:lstStyle>
            <a:lvl1pPr indent="-228600" lvl="0" marL="457200" algn="l">
              <a:lnSpc>
                <a:spcPct val="125000"/>
              </a:lnSpc>
              <a:spcBef>
                <a:spcPts val="1000"/>
              </a:spcBef>
              <a:spcAft>
                <a:spcPts val="0"/>
              </a:spcAft>
              <a:buClr>
                <a:srgbClr val="595959"/>
              </a:buClr>
              <a:buSzPts val="1600"/>
              <a:buNone/>
              <a:defRPr sz="1600"/>
            </a:lvl1pPr>
            <a:lvl2pPr indent="-228600" lvl="1" marL="914400" algn="l">
              <a:lnSpc>
                <a:spcPct val="125000"/>
              </a:lnSpc>
              <a:spcBef>
                <a:spcPts val="500"/>
              </a:spcBef>
              <a:spcAft>
                <a:spcPts val="0"/>
              </a:spcAft>
              <a:buClr>
                <a:srgbClr val="595959"/>
              </a:buClr>
              <a:buSzPts val="1600"/>
              <a:buNone/>
              <a:defRPr sz="1600"/>
            </a:lvl2pPr>
            <a:lvl3pPr indent="-228600" lvl="2" marL="1371600" algn="l">
              <a:lnSpc>
                <a:spcPct val="125000"/>
              </a:lnSpc>
              <a:spcBef>
                <a:spcPts val="0"/>
              </a:spcBef>
              <a:spcAft>
                <a:spcPts val="0"/>
              </a:spcAft>
              <a:buClr>
                <a:srgbClr val="595959"/>
              </a:buClr>
              <a:buSzPts val="1600"/>
              <a:buNone/>
              <a:defRPr sz="1600"/>
            </a:lvl3pPr>
            <a:lvl4pPr indent="-228600" lvl="3" marL="1828800" algn="l">
              <a:lnSpc>
                <a:spcPct val="125000"/>
              </a:lnSpc>
              <a:spcBef>
                <a:spcPts val="500"/>
              </a:spcBef>
              <a:spcAft>
                <a:spcPts val="0"/>
              </a:spcAft>
              <a:buClr>
                <a:srgbClr val="595959"/>
              </a:buClr>
              <a:buSzPts val="1600"/>
              <a:buNone/>
              <a:defRPr sz="1600"/>
            </a:lvl4pPr>
            <a:lvl5pPr indent="-228600" lvl="4" marL="2286000" algn="l">
              <a:lnSpc>
                <a:spcPct val="1250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 name="Shape 114"/>
        <p:cNvGrpSpPr/>
        <p:nvPr/>
      </p:nvGrpSpPr>
      <p:grpSpPr>
        <a:xfrm>
          <a:off x="0" y="0"/>
          <a:ext cx="0" cy="0"/>
          <a:chOff x="0" y="0"/>
          <a:chExt cx="0" cy="0"/>
        </a:xfrm>
      </p:grpSpPr>
      <p:sp>
        <p:nvSpPr>
          <p:cNvPr id="115" name="Google Shape;115;p12"/>
          <p:cNvSpPr/>
          <p:nvPr>
            <p:ph idx="2" type="pic"/>
          </p:nvPr>
        </p:nvSpPr>
        <p:spPr>
          <a:xfrm>
            <a:off x="458724" y="457200"/>
            <a:ext cx="11274552" cy="5943600"/>
          </a:xfrm>
          <a:prstGeom prst="rect">
            <a:avLst/>
          </a:prstGeom>
          <a:solidFill>
            <a:schemeClr val="accent6"/>
          </a:solidFill>
          <a:ln>
            <a:noFill/>
          </a:ln>
        </p:spPr>
      </p:sp>
      <p:sp>
        <p:nvSpPr>
          <p:cNvPr id="116" name="Google Shape;116;p12"/>
          <p:cNvSpPr txBox="1"/>
          <p:nvPr>
            <p:ph type="ctrTitle"/>
          </p:nvPr>
        </p:nvSpPr>
        <p:spPr>
          <a:xfrm>
            <a:off x="6145966" y="1008063"/>
            <a:ext cx="5120640" cy="2054388"/>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595959"/>
              </a:buClr>
              <a:buSzPts val="5400"/>
              <a:buFont typeface="Bodoni"/>
              <a:buNone/>
              <a:defRPr sz="54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2"/>
          <p:cNvSpPr txBox="1"/>
          <p:nvPr>
            <p:ph idx="1" type="subTitle"/>
          </p:nvPr>
        </p:nvSpPr>
        <p:spPr>
          <a:xfrm>
            <a:off x="8098970" y="3105163"/>
            <a:ext cx="3167636" cy="64767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95959"/>
              </a:buClr>
              <a:buSzPts val="1800"/>
              <a:buNone/>
              <a:defRPr sz="1800"/>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121" name="Shape 121"/>
        <p:cNvGrpSpPr/>
        <p:nvPr/>
      </p:nvGrpSpPr>
      <p:grpSpPr>
        <a:xfrm>
          <a:off x="0" y="0"/>
          <a:ext cx="0" cy="0"/>
          <a:chOff x="0" y="0"/>
          <a:chExt cx="0" cy="0"/>
        </a:xfrm>
      </p:grpSpPr>
      <p:sp>
        <p:nvSpPr>
          <p:cNvPr id="122" name="Google Shape;122;p13"/>
          <p:cNvSpPr/>
          <p:nvPr/>
        </p:nvSpPr>
        <p:spPr>
          <a:xfrm>
            <a:off x="0" y="0"/>
            <a:ext cx="3051110" cy="685800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23" name="Google Shape;123;p13"/>
          <p:cNvSpPr txBox="1"/>
          <p:nvPr>
            <p:ph type="title"/>
          </p:nvPr>
        </p:nvSpPr>
        <p:spPr>
          <a:xfrm>
            <a:off x="3581400" y="365125"/>
            <a:ext cx="728776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3"/>
          <p:cNvSpPr/>
          <p:nvPr>
            <p:ph idx="2" type="pic"/>
          </p:nvPr>
        </p:nvSpPr>
        <p:spPr>
          <a:xfrm>
            <a:off x="1524000" y="1941230"/>
            <a:ext cx="9144000" cy="2286000"/>
          </a:xfrm>
          <a:prstGeom prst="rect">
            <a:avLst/>
          </a:prstGeom>
          <a:solidFill>
            <a:schemeClr val="accent6"/>
          </a:solidFill>
          <a:ln>
            <a:noFill/>
          </a:ln>
        </p:spPr>
      </p:sp>
      <p:sp>
        <p:nvSpPr>
          <p:cNvPr id="125" name="Google Shape;125;p13"/>
          <p:cNvSpPr txBox="1"/>
          <p:nvPr>
            <p:ph idx="1" type="body"/>
          </p:nvPr>
        </p:nvSpPr>
        <p:spPr>
          <a:xfrm>
            <a:off x="3584448" y="4407408"/>
            <a:ext cx="7287768" cy="13716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rgbClr val="595959"/>
              </a:buClr>
              <a:buSzPts val="1600"/>
              <a:buNone/>
              <a:defRPr sz="1600">
                <a:solidFill>
                  <a:srgbClr val="595959"/>
                </a:solidFill>
              </a:defRPr>
            </a:lvl1pPr>
            <a:lvl2pPr indent="-228600" lvl="1" marL="914400" algn="ctr">
              <a:lnSpc>
                <a:spcPct val="137500"/>
              </a:lnSpc>
              <a:spcBef>
                <a:spcPts val="0"/>
              </a:spcBef>
              <a:spcAft>
                <a:spcPts val="0"/>
              </a:spcAft>
              <a:buClr>
                <a:srgbClr val="595959"/>
              </a:buClr>
              <a:buSzPts val="1600"/>
              <a:buNone/>
              <a:defRPr sz="1600">
                <a:solidFill>
                  <a:srgbClr val="595959"/>
                </a:solidFill>
              </a:defRPr>
            </a:lvl2pPr>
            <a:lvl3pPr indent="-228600" lvl="2" marL="1371600" algn="ctr">
              <a:lnSpc>
                <a:spcPct val="137500"/>
              </a:lnSpc>
              <a:spcBef>
                <a:spcPts val="0"/>
              </a:spcBef>
              <a:spcAft>
                <a:spcPts val="0"/>
              </a:spcAft>
              <a:buClr>
                <a:srgbClr val="595959"/>
              </a:buClr>
              <a:buSzPts val="1600"/>
              <a:buNone/>
              <a:defRPr sz="1600">
                <a:solidFill>
                  <a:srgbClr val="595959"/>
                </a:solidFill>
              </a:defRPr>
            </a:lvl3pPr>
            <a:lvl4pPr indent="-228600" lvl="3" marL="1828800" algn="ctr">
              <a:lnSpc>
                <a:spcPct val="137500"/>
              </a:lnSpc>
              <a:spcBef>
                <a:spcPts val="0"/>
              </a:spcBef>
              <a:spcAft>
                <a:spcPts val="0"/>
              </a:spcAft>
              <a:buClr>
                <a:srgbClr val="595959"/>
              </a:buClr>
              <a:buSzPts val="1600"/>
              <a:buNone/>
              <a:defRPr sz="1600">
                <a:solidFill>
                  <a:srgbClr val="595959"/>
                </a:solidFill>
              </a:defRPr>
            </a:lvl4pPr>
            <a:lvl5pPr indent="-228600" lvl="4" marL="2286000" algn="ctr">
              <a:lnSpc>
                <a:spcPct val="137500"/>
              </a:lnSpc>
              <a:spcBef>
                <a:spcPts val="0"/>
              </a:spcBef>
              <a:spcAft>
                <a:spcPts val="0"/>
              </a:spcAft>
              <a:buClr>
                <a:srgbClr val="595959"/>
              </a:buClr>
              <a:buSzPts val="1600"/>
              <a:buNone/>
              <a:defRPr sz="1600">
                <a:solidFill>
                  <a:srgbClr val="5959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blem">
  <p:cSld name="Problem">
    <p:spTree>
      <p:nvGrpSpPr>
        <p:cNvPr id="129" name="Shape 129"/>
        <p:cNvGrpSpPr/>
        <p:nvPr/>
      </p:nvGrpSpPr>
      <p:grpSpPr>
        <a:xfrm>
          <a:off x="0" y="0"/>
          <a:ext cx="0" cy="0"/>
          <a:chOff x="0" y="0"/>
          <a:chExt cx="0" cy="0"/>
        </a:xfrm>
      </p:grpSpPr>
      <p:sp>
        <p:nvSpPr>
          <p:cNvPr id="130" name="Google Shape;130;p14"/>
          <p:cNvSpPr txBox="1"/>
          <p:nvPr>
            <p:ph type="title"/>
          </p:nvPr>
        </p:nvSpPr>
        <p:spPr>
          <a:xfrm>
            <a:off x="1518686" y="365125"/>
            <a:ext cx="998660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4"/>
          <p:cNvSpPr txBox="1"/>
          <p:nvPr>
            <p:ph idx="1" type="body"/>
          </p:nvPr>
        </p:nvSpPr>
        <p:spPr>
          <a:xfrm>
            <a:off x="1508692" y="1912336"/>
            <a:ext cx="41148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14"/>
          <p:cNvSpPr txBox="1"/>
          <p:nvPr>
            <p:ph idx="2" type="body"/>
          </p:nvPr>
        </p:nvSpPr>
        <p:spPr>
          <a:xfrm>
            <a:off x="6573892" y="1874838"/>
            <a:ext cx="41148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p14"/>
          <p:cNvSpPr txBox="1"/>
          <p:nvPr>
            <p:ph idx="3" type="body"/>
          </p:nvPr>
        </p:nvSpPr>
        <p:spPr>
          <a:xfrm>
            <a:off x="1508692" y="2388253"/>
            <a:ext cx="4114800" cy="914400"/>
          </a:xfrm>
          <a:prstGeom prst="rect">
            <a:avLst/>
          </a:prstGeom>
          <a:noFill/>
          <a:ln>
            <a:noFill/>
          </a:ln>
        </p:spPr>
        <p:txBody>
          <a:bodyPr anchorCtr="0" anchor="t" bIns="45700" lIns="91425" spcFirstLastPara="1" rIns="91425" wrap="square" tIns="45700">
            <a:noAutofit/>
          </a:bodyPr>
          <a:lstStyle>
            <a:lvl1pPr indent="-228600" lvl="0" marL="457200" algn="l">
              <a:lnSpc>
                <a:spcPct val="162500"/>
              </a:lnSpc>
              <a:spcBef>
                <a:spcPts val="1000"/>
              </a:spcBef>
              <a:spcAft>
                <a:spcPts val="0"/>
              </a:spcAft>
              <a:buClr>
                <a:srgbClr val="595959"/>
              </a:buClr>
              <a:buSzPts val="1600"/>
              <a:buNone/>
              <a:defRPr sz="1600"/>
            </a:lvl1pPr>
            <a:lvl2pPr indent="-228600" lvl="1" marL="914400" algn="l">
              <a:lnSpc>
                <a:spcPct val="162500"/>
              </a:lnSpc>
              <a:spcBef>
                <a:spcPts val="500"/>
              </a:spcBef>
              <a:spcAft>
                <a:spcPts val="0"/>
              </a:spcAft>
              <a:buClr>
                <a:srgbClr val="595959"/>
              </a:buClr>
              <a:buSzPts val="1600"/>
              <a:buNone/>
              <a:defRPr sz="1600"/>
            </a:lvl2pPr>
            <a:lvl3pPr indent="-228600" lvl="2" marL="1371600" algn="l">
              <a:lnSpc>
                <a:spcPct val="162500"/>
              </a:lnSpc>
              <a:spcBef>
                <a:spcPts val="500"/>
              </a:spcBef>
              <a:spcAft>
                <a:spcPts val="0"/>
              </a:spcAft>
              <a:buClr>
                <a:srgbClr val="595959"/>
              </a:buClr>
              <a:buSzPts val="1600"/>
              <a:buNone/>
              <a:defRPr sz="1600"/>
            </a:lvl3pPr>
            <a:lvl4pPr indent="-228600" lvl="3" marL="1828800" algn="l">
              <a:lnSpc>
                <a:spcPct val="162500"/>
              </a:lnSpc>
              <a:spcBef>
                <a:spcPts val="500"/>
              </a:spcBef>
              <a:spcAft>
                <a:spcPts val="0"/>
              </a:spcAft>
              <a:buClr>
                <a:srgbClr val="595959"/>
              </a:buClr>
              <a:buSzPts val="1600"/>
              <a:buNone/>
              <a:defRPr sz="1600"/>
            </a:lvl4pPr>
            <a:lvl5pPr indent="-228600" lvl="4" marL="2286000" algn="l">
              <a:lnSpc>
                <a:spcPct val="1625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4"/>
          <p:cNvSpPr txBox="1"/>
          <p:nvPr>
            <p:ph idx="4" type="body"/>
          </p:nvPr>
        </p:nvSpPr>
        <p:spPr>
          <a:xfrm>
            <a:off x="6573892" y="2337741"/>
            <a:ext cx="4114800" cy="914400"/>
          </a:xfrm>
          <a:prstGeom prst="rect">
            <a:avLst/>
          </a:prstGeom>
          <a:noFill/>
          <a:ln>
            <a:noFill/>
          </a:ln>
        </p:spPr>
        <p:txBody>
          <a:bodyPr anchorCtr="0" anchor="t" bIns="45700" lIns="91425" spcFirstLastPara="1" rIns="91425" wrap="square" tIns="45700">
            <a:noAutofit/>
          </a:bodyPr>
          <a:lstStyle>
            <a:lvl1pPr indent="-228600" lvl="0" marL="457200" algn="l">
              <a:lnSpc>
                <a:spcPct val="162500"/>
              </a:lnSpc>
              <a:spcBef>
                <a:spcPts val="1000"/>
              </a:spcBef>
              <a:spcAft>
                <a:spcPts val="0"/>
              </a:spcAft>
              <a:buClr>
                <a:srgbClr val="595959"/>
              </a:buClr>
              <a:buSzPts val="1600"/>
              <a:buNone/>
              <a:defRPr sz="1600"/>
            </a:lvl1pPr>
            <a:lvl2pPr indent="-228600" lvl="1" marL="914400" algn="l">
              <a:lnSpc>
                <a:spcPct val="162500"/>
              </a:lnSpc>
              <a:spcBef>
                <a:spcPts val="500"/>
              </a:spcBef>
              <a:spcAft>
                <a:spcPts val="0"/>
              </a:spcAft>
              <a:buClr>
                <a:srgbClr val="595959"/>
              </a:buClr>
              <a:buSzPts val="1600"/>
              <a:buNone/>
              <a:defRPr sz="1600"/>
            </a:lvl2pPr>
            <a:lvl3pPr indent="-228600" lvl="2" marL="1371600" algn="l">
              <a:lnSpc>
                <a:spcPct val="162500"/>
              </a:lnSpc>
              <a:spcBef>
                <a:spcPts val="500"/>
              </a:spcBef>
              <a:spcAft>
                <a:spcPts val="0"/>
              </a:spcAft>
              <a:buClr>
                <a:srgbClr val="595959"/>
              </a:buClr>
              <a:buSzPts val="1600"/>
              <a:buNone/>
              <a:defRPr sz="1600"/>
            </a:lvl3pPr>
            <a:lvl4pPr indent="-228600" lvl="3" marL="1828800" algn="l">
              <a:lnSpc>
                <a:spcPct val="162500"/>
              </a:lnSpc>
              <a:spcBef>
                <a:spcPts val="500"/>
              </a:spcBef>
              <a:spcAft>
                <a:spcPts val="0"/>
              </a:spcAft>
              <a:buClr>
                <a:srgbClr val="595959"/>
              </a:buClr>
              <a:buSzPts val="1600"/>
              <a:buNone/>
              <a:defRPr sz="1600"/>
            </a:lvl4pPr>
            <a:lvl5pPr indent="-228600" lvl="4" marL="2286000" algn="l">
              <a:lnSpc>
                <a:spcPct val="1625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4"/>
          <p:cNvSpPr txBox="1"/>
          <p:nvPr>
            <p:ph idx="5" type="body"/>
          </p:nvPr>
        </p:nvSpPr>
        <p:spPr>
          <a:xfrm>
            <a:off x="1518687" y="3608720"/>
            <a:ext cx="41148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14"/>
          <p:cNvSpPr txBox="1"/>
          <p:nvPr>
            <p:ph idx="6" type="body"/>
          </p:nvPr>
        </p:nvSpPr>
        <p:spPr>
          <a:xfrm>
            <a:off x="6583887" y="3571222"/>
            <a:ext cx="41148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7" name="Google Shape;137;p14"/>
          <p:cNvSpPr txBox="1"/>
          <p:nvPr>
            <p:ph idx="7" type="body"/>
          </p:nvPr>
        </p:nvSpPr>
        <p:spPr>
          <a:xfrm>
            <a:off x="1518687" y="4084637"/>
            <a:ext cx="4114800" cy="914400"/>
          </a:xfrm>
          <a:prstGeom prst="rect">
            <a:avLst/>
          </a:prstGeom>
          <a:noFill/>
          <a:ln>
            <a:noFill/>
          </a:ln>
        </p:spPr>
        <p:txBody>
          <a:bodyPr anchorCtr="0" anchor="t" bIns="45700" lIns="91425" spcFirstLastPara="1" rIns="91425" wrap="square" tIns="45700">
            <a:noAutofit/>
          </a:bodyPr>
          <a:lstStyle>
            <a:lvl1pPr indent="-228600" lvl="0" marL="457200" algn="l">
              <a:lnSpc>
                <a:spcPct val="162500"/>
              </a:lnSpc>
              <a:spcBef>
                <a:spcPts val="1000"/>
              </a:spcBef>
              <a:spcAft>
                <a:spcPts val="0"/>
              </a:spcAft>
              <a:buClr>
                <a:srgbClr val="595959"/>
              </a:buClr>
              <a:buSzPts val="1600"/>
              <a:buNone/>
              <a:defRPr sz="1600"/>
            </a:lvl1pPr>
            <a:lvl2pPr indent="-228600" lvl="1" marL="914400" algn="l">
              <a:lnSpc>
                <a:spcPct val="162500"/>
              </a:lnSpc>
              <a:spcBef>
                <a:spcPts val="500"/>
              </a:spcBef>
              <a:spcAft>
                <a:spcPts val="0"/>
              </a:spcAft>
              <a:buClr>
                <a:srgbClr val="595959"/>
              </a:buClr>
              <a:buSzPts val="1600"/>
              <a:buNone/>
              <a:defRPr sz="1600"/>
            </a:lvl2pPr>
            <a:lvl3pPr indent="-228600" lvl="2" marL="1371600" algn="l">
              <a:lnSpc>
                <a:spcPct val="162500"/>
              </a:lnSpc>
              <a:spcBef>
                <a:spcPts val="500"/>
              </a:spcBef>
              <a:spcAft>
                <a:spcPts val="0"/>
              </a:spcAft>
              <a:buClr>
                <a:srgbClr val="595959"/>
              </a:buClr>
              <a:buSzPts val="1600"/>
              <a:buNone/>
              <a:defRPr sz="1600"/>
            </a:lvl3pPr>
            <a:lvl4pPr indent="-228600" lvl="3" marL="1828800" algn="l">
              <a:lnSpc>
                <a:spcPct val="162500"/>
              </a:lnSpc>
              <a:spcBef>
                <a:spcPts val="500"/>
              </a:spcBef>
              <a:spcAft>
                <a:spcPts val="0"/>
              </a:spcAft>
              <a:buClr>
                <a:srgbClr val="595959"/>
              </a:buClr>
              <a:buSzPts val="1600"/>
              <a:buNone/>
              <a:defRPr sz="1600"/>
            </a:lvl4pPr>
            <a:lvl5pPr indent="-228600" lvl="4" marL="2286000" algn="l">
              <a:lnSpc>
                <a:spcPct val="1625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14"/>
          <p:cNvSpPr txBox="1"/>
          <p:nvPr>
            <p:ph idx="8" type="body"/>
          </p:nvPr>
        </p:nvSpPr>
        <p:spPr>
          <a:xfrm>
            <a:off x="6583887" y="4034125"/>
            <a:ext cx="4114800" cy="914400"/>
          </a:xfrm>
          <a:prstGeom prst="rect">
            <a:avLst/>
          </a:prstGeom>
          <a:noFill/>
          <a:ln>
            <a:noFill/>
          </a:ln>
        </p:spPr>
        <p:txBody>
          <a:bodyPr anchorCtr="0" anchor="t" bIns="45700" lIns="91425" spcFirstLastPara="1" rIns="91425" wrap="square" tIns="45700">
            <a:noAutofit/>
          </a:bodyPr>
          <a:lstStyle>
            <a:lvl1pPr indent="-228600" lvl="0" marL="457200" algn="l">
              <a:lnSpc>
                <a:spcPct val="162500"/>
              </a:lnSpc>
              <a:spcBef>
                <a:spcPts val="1000"/>
              </a:spcBef>
              <a:spcAft>
                <a:spcPts val="0"/>
              </a:spcAft>
              <a:buClr>
                <a:srgbClr val="595959"/>
              </a:buClr>
              <a:buSzPts val="1600"/>
              <a:buNone/>
              <a:defRPr sz="1600"/>
            </a:lvl1pPr>
            <a:lvl2pPr indent="-228600" lvl="1" marL="914400" algn="l">
              <a:lnSpc>
                <a:spcPct val="162500"/>
              </a:lnSpc>
              <a:spcBef>
                <a:spcPts val="500"/>
              </a:spcBef>
              <a:spcAft>
                <a:spcPts val="0"/>
              </a:spcAft>
              <a:buClr>
                <a:srgbClr val="595959"/>
              </a:buClr>
              <a:buSzPts val="1600"/>
              <a:buNone/>
              <a:defRPr sz="1600"/>
            </a:lvl2pPr>
            <a:lvl3pPr indent="-228600" lvl="2" marL="1371600" algn="l">
              <a:lnSpc>
                <a:spcPct val="162500"/>
              </a:lnSpc>
              <a:spcBef>
                <a:spcPts val="500"/>
              </a:spcBef>
              <a:spcAft>
                <a:spcPts val="0"/>
              </a:spcAft>
              <a:buClr>
                <a:srgbClr val="595959"/>
              </a:buClr>
              <a:buSzPts val="1600"/>
              <a:buNone/>
              <a:defRPr sz="1600"/>
            </a:lvl3pPr>
            <a:lvl4pPr indent="-228600" lvl="3" marL="1828800" algn="l">
              <a:lnSpc>
                <a:spcPct val="162500"/>
              </a:lnSpc>
              <a:spcBef>
                <a:spcPts val="500"/>
              </a:spcBef>
              <a:spcAft>
                <a:spcPts val="0"/>
              </a:spcAft>
              <a:buClr>
                <a:srgbClr val="595959"/>
              </a:buClr>
              <a:buSzPts val="1600"/>
              <a:buNone/>
              <a:defRPr sz="1600"/>
            </a:lvl4pPr>
            <a:lvl5pPr indent="-228600" lvl="4" marL="2286000" algn="l">
              <a:lnSpc>
                <a:spcPct val="162500"/>
              </a:lnSpc>
              <a:spcBef>
                <a:spcPts val="500"/>
              </a:spcBef>
              <a:spcAft>
                <a:spcPts val="0"/>
              </a:spcAft>
              <a:buClr>
                <a:srgbClr val="595959"/>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4"/>
          <p:cNvSpPr/>
          <p:nvPr>
            <p:ph idx="9" type="pic"/>
          </p:nvPr>
        </p:nvSpPr>
        <p:spPr>
          <a:xfrm>
            <a:off x="1524" y="5943600"/>
            <a:ext cx="12188952" cy="914400"/>
          </a:xfrm>
          <a:prstGeom prst="rect">
            <a:avLst/>
          </a:prstGeom>
          <a:solidFill>
            <a:schemeClr val="accent6"/>
          </a:solidFill>
          <a:ln>
            <a:noFill/>
          </a:ln>
        </p:spPr>
      </p:sp>
      <p:sp>
        <p:nvSpPr>
          <p:cNvPr id="140" name="Google Shape;14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Source Sans Pro Light"/>
                <a:ea typeface="Source Sans Pro Light"/>
                <a:cs typeface="Source Sans Pro Light"/>
                <a:sym typeface="Source Sans Pro Light"/>
              </a:defRPr>
            </a:lvl1pPr>
            <a:lvl2pPr indent="0" lvl="1" marL="0" algn="r">
              <a:spcBef>
                <a:spcPts val="0"/>
              </a:spcBef>
              <a:buNone/>
              <a:defRPr sz="1200">
                <a:solidFill>
                  <a:schemeClr val="lt1"/>
                </a:solidFill>
                <a:latin typeface="Source Sans Pro Light"/>
                <a:ea typeface="Source Sans Pro Light"/>
                <a:cs typeface="Source Sans Pro Light"/>
                <a:sym typeface="Source Sans Pro Light"/>
              </a:defRPr>
            </a:lvl2pPr>
            <a:lvl3pPr indent="0" lvl="2" marL="0" algn="r">
              <a:spcBef>
                <a:spcPts val="0"/>
              </a:spcBef>
              <a:buNone/>
              <a:defRPr sz="1200">
                <a:solidFill>
                  <a:schemeClr val="lt1"/>
                </a:solidFill>
                <a:latin typeface="Source Sans Pro Light"/>
                <a:ea typeface="Source Sans Pro Light"/>
                <a:cs typeface="Source Sans Pro Light"/>
                <a:sym typeface="Source Sans Pro Light"/>
              </a:defRPr>
            </a:lvl3pPr>
            <a:lvl4pPr indent="0" lvl="3" marL="0" algn="r">
              <a:spcBef>
                <a:spcPts val="0"/>
              </a:spcBef>
              <a:buNone/>
              <a:defRPr sz="1200">
                <a:solidFill>
                  <a:schemeClr val="lt1"/>
                </a:solidFill>
                <a:latin typeface="Source Sans Pro Light"/>
                <a:ea typeface="Source Sans Pro Light"/>
                <a:cs typeface="Source Sans Pro Light"/>
                <a:sym typeface="Source Sans Pro Light"/>
              </a:defRPr>
            </a:lvl4pPr>
            <a:lvl5pPr indent="0" lvl="4" marL="0" algn="r">
              <a:spcBef>
                <a:spcPts val="0"/>
              </a:spcBef>
              <a:buNone/>
              <a:defRPr sz="1200">
                <a:solidFill>
                  <a:schemeClr val="lt1"/>
                </a:solidFill>
                <a:latin typeface="Source Sans Pro Light"/>
                <a:ea typeface="Source Sans Pro Light"/>
                <a:cs typeface="Source Sans Pro Light"/>
                <a:sym typeface="Source Sans Pro Light"/>
              </a:defRPr>
            </a:lvl5pPr>
            <a:lvl6pPr indent="0" lvl="5" marL="0" algn="r">
              <a:spcBef>
                <a:spcPts val="0"/>
              </a:spcBef>
              <a:buNone/>
              <a:defRPr sz="1200">
                <a:solidFill>
                  <a:schemeClr val="lt1"/>
                </a:solidFill>
                <a:latin typeface="Source Sans Pro Light"/>
                <a:ea typeface="Source Sans Pro Light"/>
                <a:cs typeface="Source Sans Pro Light"/>
                <a:sym typeface="Source Sans Pro Light"/>
              </a:defRPr>
            </a:lvl6pPr>
            <a:lvl7pPr indent="0" lvl="6" marL="0" algn="r">
              <a:spcBef>
                <a:spcPts val="0"/>
              </a:spcBef>
              <a:buNone/>
              <a:defRPr sz="1200">
                <a:solidFill>
                  <a:schemeClr val="lt1"/>
                </a:solidFill>
                <a:latin typeface="Source Sans Pro Light"/>
                <a:ea typeface="Source Sans Pro Light"/>
                <a:cs typeface="Source Sans Pro Light"/>
                <a:sym typeface="Source Sans Pro Light"/>
              </a:defRPr>
            </a:lvl7pPr>
            <a:lvl8pPr indent="0" lvl="7" marL="0" algn="r">
              <a:spcBef>
                <a:spcPts val="0"/>
              </a:spcBef>
              <a:buNone/>
              <a:defRPr sz="1200">
                <a:solidFill>
                  <a:schemeClr val="lt1"/>
                </a:solidFill>
                <a:latin typeface="Source Sans Pro Light"/>
                <a:ea typeface="Source Sans Pro Light"/>
                <a:cs typeface="Source Sans Pro Light"/>
                <a:sym typeface="Source Sans Pro Light"/>
              </a:defRPr>
            </a:lvl8pPr>
            <a:lvl9pPr indent="0" lvl="8" marL="0" algn="r">
              <a:spcBef>
                <a:spcPts val="0"/>
              </a:spcBef>
              <a:buNone/>
              <a:defRPr sz="1200">
                <a:solidFill>
                  <a:schemeClr val="lt1"/>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overview">
  <p:cSld name="Product overview">
    <p:spTree>
      <p:nvGrpSpPr>
        <p:cNvPr id="143" name="Shape 143"/>
        <p:cNvGrpSpPr/>
        <p:nvPr/>
      </p:nvGrpSpPr>
      <p:grpSpPr>
        <a:xfrm>
          <a:off x="0" y="0"/>
          <a:ext cx="0" cy="0"/>
          <a:chOff x="0" y="0"/>
          <a:chExt cx="0" cy="0"/>
        </a:xfrm>
      </p:grpSpPr>
      <p:sp>
        <p:nvSpPr>
          <p:cNvPr id="144" name="Google Shape;144;p15"/>
          <p:cNvSpPr/>
          <p:nvPr/>
        </p:nvSpPr>
        <p:spPr>
          <a:xfrm>
            <a:off x="6200706" y="0"/>
            <a:ext cx="6095999" cy="685800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45" name="Google Shape;145;p15"/>
          <p:cNvSpPr txBox="1"/>
          <p:nvPr>
            <p:ph type="title"/>
          </p:nvPr>
        </p:nvSpPr>
        <p:spPr>
          <a:xfrm>
            <a:off x="709922" y="365125"/>
            <a:ext cx="53860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5"/>
          <p:cNvSpPr/>
          <p:nvPr>
            <p:ph idx="2" type="pic"/>
          </p:nvPr>
        </p:nvSpPr>
        <p:spPr>
          <a:xfrm>
            <a:off x="7454384" y="1566525"/>
            <a:ext cx="3401568" cy="3712464"/>
          </a:xfrm>
          <a:prstGeom prst="rect">
            <a:avLst/>
          </a:prstGeom>
          <a:solidFill>
            <a:schemeClr val="accent6"/>
          </a:solidFill>
          <a:ln>
            <a:noFill/>
          </a:ln>
        </p:spPr>
      </p:sp>
      <p:sp>
        <p:nvSpPr>
          <p:cNvPr id="147" name="Google Shape;147;p15"/>
          <p:cNvSpPr txBox="1"/>
          <p:nvPr>
            <p:ph idx="1" type="body"/>
          </p:nvPr>
        </p:nvSpPr>
        <p:spPr>
          <a:xfrm>
            <a:off x="709922" y="1893053"/>
            <a:ext cx="22860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15"/>
          <p:cNvSpPr txBox="1"/>
          <p:nvPr>
            <p:ph idx="3" type="body"/>
          </p:nvPr>
        </p:nvSpPr>
        <p:spPr>
          <a:xfrm>
            <a:off x="3457506" y="1893053"/>
            <a:ext cx="22860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15"/>
          <p:cNvSpPr txBox="1"/>
          <p:nvPr>
            <p:ph idx="4" type="body"/>
          </p:nvPr>
        </p:nvSpPr>
        <p:spPr>
          <a:xfrm>
            <a:off x="709922" y="2368970"/>
            <a:ext cx="2286000" cy="1371600"/>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15"/>
          <p:cNvSpPr txBox="1"/>
          <p:nvPr>
            <p:ph idx="5" type="body"/>
          </p:nvPr>
        </p:nvSpPr>
        <p:spPr>
          <a:xfrm>
            <a:off x="3457506" y="2355956"/>
            <a:ext cx="2286000" cy="1371600"/>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5"/>
          <p:cNvSpPr txBox="1"/>
          <p:nvPr>
            <p:ph idx="6" type="body"/>
          </p:nvPr>
        </p:nvSpPr>
        <p:spPr>
          <a:xfrm>
            <a:off x="719917" y="3843877"/>
            <a:ext cx="22860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2" name="Google Shape;152;p15"/>
          <p:cNvSpPr txBox="1"/>
          <p:nvPr>
            <p:ph idx="7" type="body"/>
          </p:nvPr>
        </p:nvSpPr>
        <p:spPr>
          <a:xfrm>
            <a:off x="3467501" y="3843877"/>
            <a:ext cx="2286000" cy="457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15"/>
          <p:cNvSpPr txBox="1"/>
          <p:nvPr>
            <p:ph idx="8" type="body"/>
          </p:nvPr>
        </p:nvSpPr>
        <p:spPr>
          <a:xfrm>
            <a:off x="719917" y="4319794"/>
            <a:ext cx="2286000" cy="1371600"/>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5"/>
          <p:cNvSpPr txBox="1"/>
          <p:nvPr>
            <p:ph idx="9" type="body"/>
          </p:nvPr>
        </p:nvSpPr>
        <p:spPr>
          <a:xfrm>
            <a:off x="3467501" y="4306780"/>
            <a:ext cx="2286000" cy="1371600"/>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15"/>
          <p:cNvSpPr txBox="1"/>
          <p:nvPr>
            <p:ph idx="10" type="dt"/>
          </p:nvPr>
        </p:nvSpPr>
        <p:spPr>
          <a:xfrm>
            <a:off x="838200" y="6356350"/>
            <a:ext cx="1847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5"/>
          <p:cNvSpPr txBox="1"/>
          <p:nvPr>
            <p:ph idx="11" type="ftr"/>
          </p:nvPr>
        </p:nvSpPr>
        <p:spPr>
          <a:xfrm>
            <a:off x="6858000" y="6356350"/>
            <a:ext cx="3448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5"/>
          <p:cNvSpPr txBox="1"/>
          <p:nvPr>
            <p:ph idx="12" type="sldNum"/>
          </p:nvPr>
        </p:nvSpPr>
        <p:spPr>
          <a:xfrm>
            <a:off x="10423398" y="6356350"/>
            <a:ext cx="914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Problem &amp; Summary">
  <p:cSld name="6_Problem &amp; Summary">
    <p:spTree>
      <p:nvGrpSpPr>
        <p:cNvPr id="158" name="Shape 158"/>
        <p:cNvGrpSpPr/>
        <p:nvPr/>
      </p:nvGrpSpPr>
      <p:grpSpPr>
        <a:xfrm>
          <a:off x="0" y="0"/>
          <a:ext cx="0" cy="0"/>
          <a:chOff x="0" y="0"/>
          <a:chExt cx="0" cy="0"/>
        </a:xfrm>
      </p:grpSpPr>
      <p:sp>
        <p:nvSpPr>
          <p:cNvPr id="159" name="Google Shape;159;p16"/>
          <p:cNvSpPr/>
          <p:nvPr/>
        </p:nvSpPr>
        <p:spPr>
          <a:xfrm>
            <a:off x="1" y="0"/>
            <a:ext cx="3051110" cy="685800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60" name="Google Shape;160;p16"/>
          <p:cNvSpPr txBox="1"/>
          <p:nvPr>
            <p:ph type="title"/>
          </p:nvPr>
        </p:nvSpPr>
        <p:spPr>
          <a:xfrm>
            <a:off x="6348334" y="1062164"/>
            <a:ext cx="500546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16"/>
          <p:cNvSpPr/>
          <p:nvPr>
            <p:ph idx="2" type="pic"/>
          </p:nvPr>
        </p:nvSpPr>
        <p:spPr>
          <a:xfrm>
            <a:off x="861935" y="1143000"/>
            <a:ext cx="4953000" cy="4572000"/>
          </a:xfrm>
          <a:prstGeom prst="rect">
            <a:avLst/>
          </a:prstGeom>
          <a:solidFill>
            <a:schemeClr val="accent6"/>
          </a:solidFill>
          <a:ln>
            <a:noFill/>
          </a:ln>
        </p:spPr>
      </p:sp>
      <p:sp>
        <p:nvSpPr>
          <p:cNvPr id="162" name="Google Shape;162;p16"/>
          <p:cNvSpPr txBox="1"/>
          <p:nvPr>
            <p:ph idx="1" type="body"/>
          </p:nvPr>
        </p:nvSpPr>
        <p:spPr>
          <a:xfrm>
            <a:off x="6376988" y="2555875"/>
            <a:ext cx="4953000" cy="3159125"/>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Clr>
                <a:schemeClr val="accent4"/>
              </a:buClr>
              <a:buSzPts val="2000"/>
              <a:buNone/>
              <a:defRPr sz="2000">
                <a:solidFill>
                  <a:schemeClr val="accent4"/>
                </a:solidFill>
                <a:latin typeface="Bodoni"/>
                <a:ea typeface="Bodoni"/>
                <a:cs typeface="Bodoni"/>
                <a:sym typeface="Bodoni"/>
              </a:defRPr>
            </a:lvl1pPr>
            <a:lvl2pPr indent="-228600" lvl="1" marL="914400" algn="l">
              <a:lnSpc>
                <a:spcPct val="150000"/>
              </a:lnSpc>
              <a:spcBef>
                <a:spcPts val="0"/>
              </a:spcBef>
              <a:spcAft>
                <a:spcPts val="0"/>
              </a:spcAft>
              <a:buClr>
                <a:schemeClr val="accent4"/>
              </a:buClr>
              <a:buSzPts val="2000"/>
              <a:buNone/>
              <a:defRPr sz="2000">
                <a:solidFill>
                  <a:schemeClr val="accent4"/>
                </a:solidFill>
                <a:latin typeface="Bodoni"/>
                <a:ea typeface="Bodoni"/>
                <a:cs typeface="Bodoni"/>
                <a:sym typeface="Bodoni"/>
              </a:defRPr>
            </a:lvl2pPr>
            <a:lvl3pPr indent="-228600" lvl="2" marL="1371600" algn="l">
              <a:lnSpc>
                <a:spcPct val="150000"/>
              </a:lnSpc>
              <a:spcBef>
                <a:spcPts val="0"/>
              </a:spcBef>
              <a:spcAft>
                <a:spcPts val="0"/>
              </a:spcAft>
              <a:buClr>
                <a:schemeClr val="accent4"/>
              </a:buClr>
              <a:buSzPts val="2000"/>
              <a:buNone/>
              <a:defRPr sz="2000">
                <a:solidFill>
                  <a:schemeClr val="accent4"/>
                </a:solidFill>
                <a:latin typeface="Bodoni"/>
                <a:ea typeface="Bodoni"/>
                <a:cs typeface="Bodoni"/>
                <a:sym typeface="Bodoni"/>
              </a:defRPr>
            </a:lvl3pPr>
            <a:lvl4pPr indent="-228600" lvl="3" marL="1828800" algn="l">
              <a:lnSpc>
                <a:spcPct val="150000"/>
              </a:lnSpc>
              <a:spcBef>
                <a:spcPts val="0"/>
              </a:spcBef>
              <a:spcAft>
                <a:spcPts val="0"/>
              </a:spcAft>
              <a:buClr>
                <a:schemeClr val="accent4"/>
              </a:buClr>
              <a:buSzPts val="2000"/>
              <a:buNone/>
              <a:defRPr sz="2000">
                <a:solidFill>
                  <a:schemeClr val="accent4"/>
                </a:solidFill>
                <a:latin typeface="Bodoni"/>
                <a:ea typeface="Bodoni"/>
                <a:cs typeface="Bodoni"/>
                <a:sym typeface="Bodoni"/>
              </a:defRPr>
            </a:lvl4pPr>
            <a:lvl5pPr indent="-228600" lvl="4" marL="2286000" algn="l">
              <a:lnSpc>
                <a:spcPct val="150000"/>
              </a:lnSpc>
              <a:spcBef>
                <a:spcPts val="0"/>
              </a:spcBef>
              <a:spcAft>
                <a:spcPts val="0"/>
              </a:spcAft>
              <a:buClr>
                <a:schemeClr val="accent4"/>
              </a:buClr>
              <a:buSzPts val="2000"/>
              <a:buNone/>
              <a:defRPr sz="2000">
                <a:solidFill>
                  <a:schemeClr val="accent4"/>
                </a:solidFill>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Quadrant">
    <p:spTree>
      <p:nvGrpSpPr>
        <p:cNvPr id="166" name="Shape 166"/>
        <p:cNvGrpSpPr/>
        <p:nvPr/>
      </p:nvGrpSpPr>
      <p:grpSpPr>
        <a:xfrm>
          <a:off x="0" y="0"/>
          <a:ext cx="0" cy="0"/>
          <a:chOff x="0" y="0"/>
          <a:chExt cx="0" cy="0"/>
        </a:xfrm>
      </p:grpSpPr>
      <p:sp>
        <p:nvSpPr>
          <p:cNvPr id="167" name="Google Shape;16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7"/>
          <p:cNvSpPr txBox="1"/>
          <p:nvPr>
            <p:ph idx="1" type="body"/>
          </p:nvPr>
        </p:nvSpPr>
        <p:spPr>
          <a:xfrm>
            <a:off x="4992992" y="2232908"/>
            <a:ext cx="219456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1200"/>
              <a:buFont typeface="Arial"/>
              <a:buNone/>
              <a:defRPr b="1" sz="1200">
                <a:solidFill>
                  <a:schemeClr val="accent4"/>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17"/>
          <p:cNvSpPr txBox="1"/>
          <p:nvPr>
            <p:ph idx="2" type="body"/>
          </p:nvPr>
        </p:nvSpPr>
        <p:spPr>
          <a:xfrm>
            <a:off x="708728" y="3494402"/>
            <a:ext cx="2194560" cy="2743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200"/>
              <a:buFont typeface="Arial"/>
              <a:buNone/>
              <a:defRPr b="1" sz="1200">
                <a:solidFill>
                  <a:schemeClr val="accent4"/>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7"/>
          <p:cNvSpPr txBox="1"/>
          <p:nvPr>
            <p:ph idx="3" type="body"/>
          </p:nvPr>
        </p:nvSpPr>
        <p:spPr>
          <a:xfrm>
            <a:off x="9310732" y="3494402"/>
            <a:ext cx="2194560" cy="27432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accent4"/>
              </a:buClr>
              <a:buSzPts val="1200"/>
              <a:buFont typeface="Arial"/>
              <a:buNone/>
              <a:defRPr b="1" sz="1200">
                <a:solidFill>
                  <a:schemeClr val="accent4"/>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7"/>
          <p:cNvSpPr txBox="1"/>
          <p:nvPr>
            <p:ph idx="4" type="body"/>
          </p:nvPr>
        </p:nvSpPr>
        <p:spPr>
          <a:xfrm>
            <a:off x="4992992" y="5287722"/>
            <a:ext cx="219456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1200"/>
              <a:buFont typeface="Arial"/>
              <a:buNone/>
              <a:defRPr b="1" sz="1200">
                <a:solidFill>
                  <a:schemeClr val="accent4"/>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2" name="Google Shape;172;p17"/>
          <p:cNvGrpSpPr/>
          <p:nvPr/>
        </p:nvGrpSpPr>
        <p:grpSpPr>
          <a:xfrm>
            <a:off x="767923" y="2586939"/>
            <a:ext cx="10677317" cy="2637195"/>
            <a:chOff x="767923" y="2586939"/>
            <a:chExt cx="10677317" cy="2637195"/>
          </a:xfrm>
        </p:grpSpPr>
        <p:sp>
          <p:nvSpPr>
            <p:cNvPr id="173" name="Google Shape;173;p17"/>
            <p:cNvSpPr/>
            <p:nvPr/>
          </p:nvSpPr>
          <p:spPr>
            <a:xfrm>
              <a:off x="6098501" y="2586991"/>
              <a:ext cx="46095" cy="1231565"/>
            </a:xfrm>
            <a:custGeom>
              <a:rect b="b" l="l" r="r" t="t"/>
              <a:pathLst>
                <a:path extrusionOk="0" h="1231565" w="46095">
                  <a:moveTo>
                    <a:pt x="375" y="0"/>
                  </a:moveTo>
                  <a:lnTo>
                    <a:pt x="46095" y="114776"/>
                  </a:lnTo>
                  <a:lnTo>
                    <a:pt x="46095" y="1231565"/>
                  </a:lnTo>
                  <a:lnTo>
                    <a:pt x="0" y="1231565"/>
                  </a:lnTo>
                  <a:lnTo>
                    <a:pt x="0" y="942"/>
                  </a:lnTo>
                  <a:lnTo>
                    <a:pt x="37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4" name="Google Shape;174;p17"/>
            <p:cNvSpPr/>
            <p:nvPr/>
          </p:nvSpPr>
          <p:spPr>
            <a:xfrm>
              <a:off x="6053156" y="3818555"/>
              <a:ext cx="45345" cy="97190"/>
            </a:xfrm>
            <a:custGeom>
              <a:rect b="b" l="l" r="r" t="t"/>
              <a:pathLst>
                <a:path extrusionOk="0" h="97190" w="45345">
                  <a:moveTo>
                    <a:pt x="0" y="0"/>
                  </a:moveTo>
                  <a:lnTo>
                    <a:pt x="45345" y="0"/>
                  </a:lnTo>
                  <a:lnTo>
                    <a:pt x="45345" y="97190"/>
                  </a:lnTo>
                  <a:lnTo>
                    <a:pt x="0" y="9719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5" name="Google Shape;175;p17"/>
            <p:cNvSpPr/>
            <p:nvPr/>
          </p:nvSpPr>
          <p:spPr>
            <a:xfrm>
              <a:off x="6098500" y="2586939"/>
              <a:ext cx="111238" cy="1231616"/>
            </a:xfrm>
            <a:custGeom>
              <a:rect b="b" l="l" r="r" t="t"/>
              <a:pathLst>
                <a:path extrusionOk="0" h="1231616" w="111238">
                  <a:moveTo>
                    <a:pt x="0" y="0"/>
                  </a:moveTo>
                  <a:lnTo>
                    <a:pt x="111238" y="0"/>
                  </a:lnTo>
                  <a:lnTo>
                    <a:pt x="111238" y="1231616"/>
                  </a:lnTo>
                  <a:lnTo>
                    <a:pt x="46095" y="1231616"/>
                  </a:lnTo>
                  <a:lnTo>
                    <a:pt x="46095" y="114827"/>
                  </a:lnTo>
                  <a:lnTo>
                    <a:pt x="375" y="51"/>
                  </a:lnTo>
                  <a:lnTo>
                    <a:pt x="0" y="9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6" name="Google Shape;176;p17"/>
            <p:cNvSpPr/>
            <p:nvPr/>
          </p:nvSpPr>
          <p:spPr>
            <a:xfrm>
              <a:off x="6053156" y="2587933"/>
              <a:ext cx="36576" cy="1262045"/>
            </a:xfrm>
            <a:prstGeom prst="rect">
              <a:avLst/>
            </a:prstGeom>
            <a:solidFill>
              <a:srgbClr val="B7C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7" name="Google Shape;177;p17"/>
            <p:cNvSpPr/>
            <p:nvPr/>
          </p:nvSpPr>
          <p:spPr>
            <a:xfrm>
              <a:off x="767923" y="3818556"/>
              <a:ext cx="5349240" cy="36576"/>
            </a:xfrm>
            <a:prstGeom prst="rect">
              <a:avLst/>
            </a:prstGeom>
            <a:solidFill>
              <a:srgbClr val="B7C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8" name="Google Shape;178;p17"/>
            <p:cNvSpPr/>
            <p:nvPr/>
          </p:nvSpPr>
          <p:spPr>
            <a:xfrm>
              <a:off x="6117163" y="3818554"/>
              <a:ext cx="5328077" cy="36576"/>
            </a:xfrm>
            <a:prstGeom prst="rect">
              <a:avLst/>
            </a:prstGeom>
            <a:solidFill>
              <a:srgbClr val="B7C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179" name="Google Shape;179;p17"/>
            <p:cNvSpPr/>
            <p:nvPr/>
          </p:nvSpPr>
          <p:spPr>
            <a:xfrm>
              <a:off x="6053155" y="3852534"/>
              <a:ext cx="36576" cy="1371600"/>
            </a:xfrm>
            <a:prstGeom prst="rect">
              <a:avLst/>
            </a:prstGeom>
            <a:solidFill>
              <a:srgbClr val="B7C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grpSp>
      <p:sp>
        <p:nvSpPr>
          <p:cNvPr id="180" name="Google Shape;18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3F3F3F"/>
                </a:solidFill>
                <a:latin typeface="Source Sans Pro Light"/>
                <a:ea typeface="Source Sans Pro Light"/>
                <a:cs typeface="Source Sans Pro Light"/>
                <a:sym typeface="Source Sans Pro Light"/>
              </a:defRPr>
            </a:lvl1pPr>
            <a:lvl2pPr indent="0" lvl="1" marL="0" algn="r">
              <a:spcBef>
                <a:spcPts val="0"/>
              </a:spcBef>
              <a:buNone/>
              <a:defRPr sz="1200">
                <a:solidFill>
                  <a:srgbClr val="3F3F3F"/>
                </a:solidFill>
                <a:latin typeface="Source Sans Pro Light"/>
                <a:ea typeface="Source Sans Pro Light"/>
                <a:cs typeface="Source Sans Pro Light"/>
                <a:sym typeface="Source Sans Pro Light"/>
              </a:defRPr>
            </a:lvl2pPr>
            <a:lvl3pPr indent="0" lvl="2" marL="0" algn="r">
              <a:spcBef>
                <a:spcPts val="0"/>
              </a:spcBef>
              <a:buNone/>
              <a:defRPr sz="1200">
                <a:solidFill>
                  <a:srgbClr val="3F3F3F"/>
                </a:solidFill>
                <a:latin typeface="Source Sans Pro Light"/>
                <a:ea typeface="Source Sans Pro Light"/>
                <a:cs typeface="Source Sans Pro Light"/>
                <a:sym typeface="Source Sans Pro Light"/>
              </a:defRPr>
            </a:lvl3pPr>
            <a:lvl4pPr indent="0" lvl="3" marL="0" algn="r">
              <a:spcBef>
                <a:spcPts val="0"/>
              </a:spcBef>
              <a:buNone/>
              <a:defRPr sz="1200">
                <a:solidFill>
                  <a:srgbClr val="3F3F3F"/>
                </a:solidFill>
                <a:latin typeface="Source Sans Pro Light"/>
                <a:ea typeface="Source Sans Pro Light"/>
                <a:cs typeface="Source Sans Pro Light"/>
                <a:sym typeface="Source Sans Pro Light"/>
              </a:defRPr>
            </a:lvl4pPr>
            <a:lvl5pPr indent="0" lvl="4" marL="0" algn="r">
              <a:spcBef>
                <a:spcPts val="0"/>
              </a:spcBef>
              <a:buNone/>
              <a:defRPr sz="1200">
                <a:solidFill>
                  <a:srgbClr val="3F3F3F"/>
                </a:solidFill>
                <a:latin typeface="Source Sans Pro Light"/>
                <a:ea typeface="Source Sans Pro Light"/>
                <a:cs typeface="Source Sans Pro Light"/>
                <a:sym typeface="Source Sans Pro Light"/>
              </a:defRPr>
            </a:lvl5pPr>
            <a:lvl6pPr indent="0" lvl="5" marL="0" algn="r">
              <a:spcBef>
                <a:spcPts val="0"/>
              </a:spcBef>
              <a:buNone/>
              <a:defRPr sz="1200">
                <a:solidFill>
                  <a:srgbClr val="3F3F3F"/>
                </a:solidFill>
                <a:latin typeface="Source Sans Pro Light"/>
                <a:ea typeface="Source Sans Pro Light"/>
                <a:cs typeface="Source Sans Pro Light"/>
                <a:sym typeface="Source Sans Pro Light"/>
              </a:defRPr>
            </a:lvl6pPr>
            <a:lvl7pPr indent="0" lvl="6" marL="0" algn="r">
              <a:spcBef>
                <a:spcPts val="0"/>
              </a:spcBef>
              <a:buNone/>
              <a:defRPr sz="1200">
                <a:solidFill>
                  <a:srgbClr val="3F3F3F"/>
                </a:solidFill>
                <a:latin typeface="Source Sans Pro Light"/>
                <a:ea typeface="Source Sans Pro Light"/>
                <a:cs typeface="Source Sans Pro Light"/>
                <a:sym typeface="Source Sans Pro Light"/>
              </a:defRPr>
            </a:lvl7pPr>
            <a:lvl8pPr indent="0" lvl="7" marL="0" algn="r">
              <a:spcBef>
                <a:spcPts val="0"/>
              </a:spcBef>
              <a:buNone/>
              <a:defRPr sz="1200">
                <a:solidFill>
                  <a:srgbClr val="3F3F3F"/>
                </a:solidFill>
                <a:latin typeface="Source Sans Pro Light"/>
                <a:ea typeface="Source Sans Pro Light"/>
                <a:cs typeface="Source Sans Pro Light"/>
                <a:sym typeface="Source Sans Pro Light"/>
              </a:defRPr>
            </a:lvl8pPr>
            <a:lvl9pPr indent="0" lvl="8" marL="0" algn="r">
              <a:spcBef>
                <a:spcPts val="0"/>
              </a:spcBef>
              <a:buNone/>
              <a:defRPr sz="1200">
                <a:solidFill>
                  <a:srgbClr val="3F3F3F"/>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strategy">
  <p:cSld name="Growth strategy">
    <p:spTree>
      <p:nvGrpSpPr>
        <p:cNvPr id="183" name="Shape 183"/>
        <p:cNvGrpSpPr/>
        <p:nvPr/>
      </p:nvGrpSpPr>
      <p:grpSpPr>
        <a:xfrm>
          <a:off x="0" y="0"/>
          <a:ext cx="0" cy="0"/>
          <a:chOff x="0" y="0"/>
          <a:chExt cx="0" cy="0"/>
        </a:xfrm>
      </p:grpSpPr>
      <p:sp>
        <p:nvSpPr>
          <p:cNvPr id="184" name="Google Shape;184;p18"/>
          <p:cNvSpPr txBox="1"/>
          <p:nvPr>
            <p:ph type="title"/>
          </p:nvPr>
        </p:nvSpPr>
        <p:spPr>
          <a:xfrm>
            <a:off x="838200" y="365125"/>
            <a:ext cx="10515600" cy="1059924"/>
          </a:xfrm>
          <a:prstGeom prst="rect">
            <a:avLst/>
          </a:prstGeom>
          <a:noFill/>
          <a:ln>
            <a:noFill/>
          </a:ln>
        </p:spPr>
        <p:txBody>
          <a:bodyPr anchorCtr="0" anchor="b" bIns="91425"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18"/>
          <p:cNvSpPr txBox="1"/>
          <p:nvPr>
            <p:ph idx="1" type="body"/>
          </p:nvPr>
        </p:nvSpPr>
        <p:spPr>
          <a:xfrm>
            <a:off x="831850" y="1426525"/>
            <a:ext cx="10515600"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sz="2000">
                <a:solidFill>
                  <a:srgbClr val="595959"/>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6" name="Google Shape;186;p18"/>
          <p:cNvSpPr txBox="1"/>
          <p:nvPr>
            <p:ph idx="2" type="body"/>
          </p:nvPr>
        </p:nvSpPr>
        <p:spPr>
          <a:xfrm>
            <a:off x="1097280" y="2458260"/>
            <a:ext cx="3200400" cy="731520"/>
          </a:xfrm>
          <a:prstGeom prst="rect">
            <a:avLst/>
          </a:prstGeom>
          <a:solidFill>
            <a:schemeClr val="accent2"/>
          </a:solidFill>
          <a:ln>
            <a:noFill/>
          </a:ln>
        </p:spPr>
        <p:txBody>
          <a:bodyPr anchorCtr="1"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sz="2000">
                <a:solidFill>
                  <a:schemeClr val="dk1"/>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18"/>
          <p:cNvSpPr txBox="1"/>
          <p:nvPr>
            <p:ph idx="3" type="body"/>
          </p:nvPr>
        </p:nvSpPr>
        <p:spPr>
          <a:xfrm>
            <a:off x="1095593" y="3191256"/>
            <a:ext cx="3200400" cy="2465883"/>
          </a:xfrm>
          <a:prstGeom prst="rect">
            <a:avLst/>
          </a:prstGeom>
          <a:noFill/>
          <a:ln cap="flat" cmpd="sng" w="9525">
            <a:solidFill>
              <a:schemeClr val="accent2"/>
            </a:solidFill>
            <a:prstDash val="solid"/>
            <a:round/>
            <a:headEnd len="sm" w="sm" type="none"/>
            <a:tailEnd len="sm" w="sm" type="none"/>
          </a:ln>
        </p:spPr>
        <p:txBody>
          <a:bodyPr anchorCtr="1" anchor="t" bIns="45700" lIns="182875" spcFirstLastPara="1" rIns="182875" wrap="square" tIns="91425">
            <a:normAutofit/>
          </a:bodyPr>
          <a:lstStyle>
            <a:lvl1pPr indent="-228600" lvl="0" marL="457200" algn="ctr">
              <a:lnSpc>
                <a:spcPct val="171428"/>
              </a:lnSpc>
              <a:spcBef>
                <a:spcPts val="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18"/>
          <p:cNvSpPr txBox="1"/>
          <p:nvPr>
            <p:ph idx="4" type="body"/>
          </p:nvPr>
        </p:nvSpPr>
        <p:spPr>
          <a:xfrm>
            <a:off x="4625274" y="2458260"/>
            <a:ext cx="3200400" cy="731520"/>
          </a:xfrm>
          <a:prstGeom prst="rect">
            <a:avLst/>
          </a:prstGeom>
          <a:solidFill>
            <a:schemeClr val="accent2"/>
          </a:solidFill>
          <a:ln>
            <a:noFill/>
          </a:ln>
        </p:spPr>
        <p:txBody>
          <a:bodyPr anchorCtr="1"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sz="2000">
                <a:solidFill>
                  <a:schemeClr val="dk1"/>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18"/>
          <p:cNvSpPr txBox="1"/>
          <p:nvPr>
            <p:ph idx="5" type="body"/>
          </p:nvPr>
        </p:nvSpPr>
        <p:spPr>
          <a:xfrm>
            <a:off x="4626864" y="3191256"/>
            <a:ext cx="3200400" cy="2465883"/>
          </a:xfrm>
          <a:prstGeom prst="rect">
            <a:avLst/>
          </a:prstGeom>
          <a:noFill/>
          <a:ln cap="flat" cmpd="sng" w="9525">
            <a:solidFill>
              <a:schemeClr val="accent2"/>
            </a:solidFill>
            <a:prstDash val="solid"/>
            <a:round/>
            <a:headEnd len="sm" w="sm" type="none"/>
            <a:tailEnd len="sm" w="sm" type="none"/>
          </a:ln>
        </p:spPr>
        <p:txBody>
          <a:bodyPr anchorCtr="1" anchor="t" bIns="45700" lIns="182875" spcFirstLastPara="1" rIns="182875" wrap="square" tIns="182875">
            <a:normAutofit/>
          </a:bodyPr>
          <a:lstStyle>
            <a:lvl1pPr indent="-228600" lvl="0" marL="457200" algn="ctr">
              <a:lnSpc>
                <a:spcPct val="171428"/>
              </a:lnSpc>
              <a:spcBef>
                <a:spcPts val="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18"/>
          <p:cNvSpPr txBox="1"/>
          <p:nvPr>
            <p:ph idx="6" type="body"/>
          </p:nvPr>
        </p:nvSpPr>
        <p:spPr>
          <a:xfrm>
            <a:off x="8153269" y="2458260"/>
            <a:ext cx="3200400" cy="731520"/>
          </a:xfrm>
          <a:prstGeom prst="rect">
            <a:avLst/>
          </a:prstGeom>
          <a:solidFill>
            <a:schemeClr val="accent2"/>
          </a:solidFill>
          <a:ln>
            <a:noFill/>
          </a:ln>
        </p:spPr>
        <p:txBody>
          <a:bodyPr anchorCtr="1"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sz="2000">
                <a:solidFill>
                  <a:schemeClr val="dk1"/>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18"/>
          <p:cNvSpPr txBox="1"/>
          <p:nvPr>
            <p:ph idx="7" type="body"/>
          </p:nvPr>
        </p:nvSpPr>
        <p:spPr>
          <a:xfrm>
            <a:off x="8156448" y="3191256"/>
            <a:ext cx="3200400" cy="2465883"/>
          </a:xfrm>
          <a:prstGeom prst="rect">
            <a:avLst/>
          </a:prstGeom>
          <a:noFill/>
          <a:ln cap="flat" cmpd="sng" w="9525">
            <a:solidFill>
              <a:schemeClr val="accent2"/>
            </a:solidFill>
            <a:prstDash val="solid"/>
            <a:round/>
            <a:headEnd len="sm" w="sm" type="none"/>
            <a:tailEnd len="sm" w="sm" type="none"/>
          </a:ln>
        </p:spPr>
        <p:txBody>
          <a:bodyPr anchorCtr="1" anchor="t" bIns="45700" lIns="182875" spcFirstLastPara="1" rIns="182875" wrap="square" tIns="182875">
            <a:normAutofit/>
          </a:bodyPr>
          <a:lstStyle>
            <a:lvl1pPr indent="-228600" lvl="0" marL="457200" algn="ctr">
              <a:lnSpc>
                <a:spcPct val="171428"/>
              </a:lnSpc>
              <a:spcBef>
                <a:spcPts val="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table">
  <p:cSld name="Chart table">
    <p:spTree>
      <p:nvGrpSpPr>
        <p:cNvPr id="195" name="Shape 195"/>
        <p:cNvGrpSpPr/>
        <p:nvPr/>
      </p:nvGrpSpPr>
      <p:grpSpPr>
        <a:xfrm>
          <a:off x="0" y="0"/>
          <a:ext cx="0" cy="0"/>
          <a:chOff x="0" y="0"/>
          <a:chExt cx="0" cy="0"/>
        </a:xfrm>
      </p:grpSpPr>
      <p:sp>
        <p:nvSpPr>
          <p:cNvPr id="196" name="Google Shape;19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19"/>
          <p:cNvSpPr txBox="1"/>
          <p:nvPr>
            <p:ph idx="1" type="body"/>
          </p:nvPr>
        </p:nvSpPr>
        <p:spPr>
          <a:xfrm>
            <a:off x="831850" y="1426525"/>
            <a:ext cx="10515600"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88888"/>
              </a:buClr>
              <a:buSzPts val="2000"/>
              <a:buNone/>
              <a:defRPr sz="20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8" name="Google Shape;198;p19"/>
          <p:cNvSpPr txBox="1"/>
          <p:nvPr>
            <p:ph idx="2" type="body"/>
          </p:nvPr>
        </p:nvSpPr>
        <p:spPr>
          <a:xfrm>
            <a:off x="706438" y="2071688"/>
            <a:ext cx="502920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0" sz="2000">
                <a:solidFill>
                  <a:srgbClr val="595959"/>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19"/>
          <p:cNvSpPr txBox="1"/>
          <p:nvPr>
            <p:ph idx="3" type="body"/>
          </p:nvPr>
        </p:nvSpPr>
        <p:spPr>
          <a:xfrm>
            <a:off x="706438" y="2641555"/>
            <a:ext cx="50292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9"/>
          <p:cNvSpPr txBox="1"/>
          <p:nvPr>
            <p:ph idx="4" type="body"/>
          </p:nvPr>
        </p:nvSpPr>
        <p:spPr>
          <a:xfrm>
            <a:off x="6467475" y="2071688"/>
            <a:ext cx="502920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0" sz="2000">
                <a:solidFill>
                  <a:srgbClr val="595959"/>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1" name="Google Shape;201;p19"/>
          <p:cNvSpPr txBox="1"/>
          <p:nvPr>
            <p:ph idx="5" type="body"/>
          </p:nvPr>
        </p:nvSpPr>
        <p:spPr>
          <a:xfrm>
            <a:off x="6467475" y="2641555"/>
            <a:ext cx="50292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05" name="Shape 205"/>
        <p:cNvGrpSpPr/>
        <p:nvPr/>
      </p:nvGrpSpPr>
      <p:grpSpPr>
        <a:xfrm>
          <a:off x="0" y="0"/>
          <a:ext cx="0" cy="0"/>
          <a:chOff x="0" y="0"/>
          <a:chExt cx="0" cy="0"/>
        </a:xfrm>
      </p:grpSpPr>
      <p:sp>
        <p:nvSpPr>
          <p:cNvPr id="206" name="Google Shape;20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20"/>
          <p:cNvSpPr txBox="1"/>
          <p:nvPr>
            <p:ph idx="1" type="body"/>
          </p:nvPr>
        </p:nvSpPr>
        <p:spPr>
          <a:xfrm>
            <a:off x="2258568" y="2304288"/>
            <a:ext cx="1554480" cy="561975"/>
          </a:xfrm>
          <a:prstGeom prst="rect">
            <a:avLst/>
          </a:prstGeom>
          <a:solidFill>
            <a:schemeClr val="accent3"/>
          </a:solidFill>
          <a:ln>
            <a:noFill/>
          </a:ln>
        </p:spPr>
        <p:txBody>
          <a:bodyPr anchorCtr="0" anchor="ctr" bIns="45700" lIns="91425" spcFirstLastPara="1" rIns="91425" wrap="square" tIns="36000">
            <a:normAutofit/>
          </a:bodyPr>
          <a:lstStyle>
            <a:lvl1pPr indent="-228600" lvl="0" marL="457200" algn="ctr">
              <a:lnSpc>
                <a:spcPct val="150000"/>
              </a:lnSpc>
              <a:spcBef>
                <a:spcPts val="3600"/>
              </a:spcBef>
              <a:spcAft>
                <a:spcPts val="0"/>
              </a:spcAft>
              <a:buClr>
                <a:srgbClr val="3F3F3F"/>
              </a:buClr>
              <a:buSzPts val="1100"/>
              <a:buNone/>
              <a:defRPr sz="1100">
                <a:solidFill>
                  <a:srgbClr val="3F3F3F"/>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20"/>
          <p:cNvSpPr txBox="1"/>
          <p:nvPr>
            <p:ph idx="2" type="body"/>
          </p:nvPr>
        </p:nvSpPr>
        <p:spPr>
          <a:xfrm>
            <a:off x="914399" y="3354712"/>
            <a:ext cx="731520"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1" sz="1400">
                <a:solidFill>
                  <a:srgbClr val="595959"/>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20"/>
          <p:cNvSpPr txBox="1"/>
          <p:nvPr>
            <p:ph idx="3" type="body"/>
          </p:nvPr>
        </p:nvSpPr>
        <p:spPr>
          <a:xfrm>
            <a:off x="19659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20"/>
          <p:cNvSpPr txBox="1"/>
          <p:nvPr>
            <p:ph idx="4" type="body"/>
          </p:nvPr>
        </p:nvSpPr>
        <p:spPr>
          <a:xfrm>
            <a:off x="27538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20"/>
          <p:cNvSpPr txBox="1"/>
          <p:nvPr>
            <p:ph idx="5" type="body"/>
          </p:nvPr>
        </p:nvSpPr>
        <p:spPr>
          <a:xfrm>
            <a:off x="35418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20"/>
          <p:cNvSpPr txBox="1"/>
          <p:nvPr>
            <p:ph idx="6" type="body"/>
          </p:nvPr>
        </p:nvSpPr>
        <p:spPr>
          <a:xfrm>
            <a:off x="43297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20"/>
          <p:cNvSpPr txBox="1"/>
          <p:nvPr>
            <p:ph idx="7" type="body"/>
          </p:nvPr>
        </p:nvSpPr>
        <p:spPr>
          <a:xfrm>
            <a:off x="51176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20"/>
          <p:cNvSpPr txBox="1"/>
          <p:nvPr>
            <p:ph idx="8" type="body"/>
          </p:nvPr>
        </p:nvSpPr>
        <p:spPr>
          <a:xfrm>
            <a:off x="59055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20"/>
          <p:cNvSpPr txBox="1"/>
          <p:nvPr>
            <p:ph idx="9" type="body"/>
          </p:nvPr>
        </p:nvSpPr>
        <p:spPr>
          <a:xfrm>
            <a:off x="66934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20"/>
          <p:cNvSpPr txBox="1"/>
          <p:nvPr>
            <p:ph idx="13" type="body"/>
          </p:nvPr>
        </p:nvSpPr>
        <p:spPr>
          <a:xfrm>
            <a:off x="74814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20"/>
          <p:cNvSpPr txBox="1"/>
          <p:nvPr>
            <p:ph idx="14" type="body"/>
          </p:nvPr>
        </p:nvSpPr>
        <p:spPr>
          <a:xfrm>
            <a:off x="82693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20"/>
          <p:cNvSpPr txBox="1"/>
          <p:nvPr>
            <p:ph idx="15" type="body"/>
          </p:nvPr>
        </p:nvSpPr>
        <p:spPr>
          <a:xfrm>
            <a:off x="90572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20"/>
          <p:cNvSpPr txBox="1"/>
          <p:nvPr>
            <p:ph idx="16" type="body"/>
          </p:nvPr>
        </p:nvSpPr>
        <p:spPr>
          <a:xfrm>
            <a:off x="98451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20"/>
          <p:cNvSpPr txBox="1"/>
          <p:nvPr>
            <p:ph idx="17" type="body"/>
          </p:nvPr>
        </p:nvSpPr>
        <p:spPr>
          <a:xfrm>
            <a:off x="10633085"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20"/>
          <p:cNvSpPr txBox="1"/>
          <p:nvPr>
            <p:ph idx="18" type="body"/>
          </p:nvPr>
        </p:nvSpPr>
        <p:spPr>
          <a:xfrm>
            <a:off x="914400" y="4292468"/>
            <a:ext cx="731520"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1" sz="1400">
                <a:solidFill>
                  <a:srgbClr val="595959"/>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20"/>
          <p:cNvSpPr txBox="1"/>
          <p:nvPr>
            <p:ph idx="19" type="body"/>
          </p:nvPr>
        </p:nvSpPr>
        <p:spPr>
          <a:xfrm>
            <a:off x="196991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20"/>
          <p:cNvSpPr txBox="1"/>
          <p:nvPr>
            <p:ph idx="20" type="body"/>
          </p:nvPr>
        </p:nvSpPr>
        <p:spPr>
          <a:xfrm>
            <a:off x="275760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20"/>
          <p:cNvSpPr txBox="1"/>
          <p:nvPr>
            <p:ph idx="21" type="body"/>
          </p:nvPr>
        </p:nvSpPr>
        <p:spPr>
          <a:xfrm>
            <a:off x="3545289"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20"/>
          <p:cNvSpPr txBox="1"/>
          <p:nvPr>
            <p:ph idx="22" type="body"/>
          </p:nvPr>
        </p:nvSpPr>
        <p:spPr>
          <a:xfrm>
            <a:off x="4332976"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20"/>
          <p:cNvSpPr txBox="1"/>
          <p:nvPr>
            <p:ph idx="23" type="body"/>
          </p:nvPr>
        </p:nvSpPr>
        <p:spPr>
          <a:xfrm>
            <a:off x="5120663"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20"/>
          <p:cNvSpPr txBox="1"/>
          <p:nvPr>
            <p:ph idx="24" type="body"/>
          </p:nvPr>
        </p:nvSpPr>
        <p:spPr>
          <a:xfrm>
            <a:off x="5908350"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0"/>
          <p:cNvSpPr txBox="1"/>
          <p:nvPr>
            <p:ph idx="25" type="body"/>
          </p:nvPr>
        </p:nvSpPr>
        <p:spPr>
          <a:xfrm>
            <a:off x="6696037"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0"/>
          <p:cNvSpPr txBox="1"/>
          <p:nvPr>
            <p:ph idx="26" type="body"/>
          </p:nvPr>
        </p:nvSpPr>
        <p:spPr>
          <a:xfrm>
            <a:off x="7483724"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20"/>
          <p:cNvSpPr txBox="1"/>
          <p:nvPr>
            <p:ph idx="27" type="body"/>
          </p:nvPr>
        </p:nvSpPr>
        <p:spPr>
          <a:xfrm>
            <a:off x="8271411"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0"/>
          <p:cNvSpPr txBox="1"/>
          <p:nvPr>
            <p:ph idx="28" type="body"/>
          </p:nvPr>
        </p:nvSpPr>
        <p:spPr>
          <a:xfrm>
            <a:off x="9059098"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20"/>
          <p:cNvSpPr txBox="1"/>
          <p:nvPr>
            <p:ph idx="29" type="body"/>
          </p:nvPr>
        </p:nvSpPr>
        <p:spPr>
          <a:xfrm>
            <a:off x="984678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20"/>
          <p:cNvSpPr txBox="1"/>
          <p:nvPr>
            <p:ph idx="30" type="body"/>
          </p:nvPr>
        </p:nvSpPr>
        <p:spPr>
          <a:xfrm>
            <a:off x="1063447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4" name="Google Shape;234;p20"/>
          <p:cNvCxnSpPr/>
          <p:nvPr/>
        </p:nvCxnSpPr>
        <p:spPr>
          <a:xfrm>
            <a:off x="940445" y="4069080"/>
            <a:ext cx="10332720" cy="0"/>
          </a:xfrm>
          <a:prstGeom prst="straightConnector1">
            <a:avLst/>
          </a:prstGeom>
          <a:noFill/>
          <a:ln cap="flat" cmpd="sng" w="63500">
            <a:solidFill>
              <a:schemeClr val="accent2"/>
            </a:solidFill>
            <a:prstDash val="solid"/>
            <a:miter lim="800000"/>
            <a:headEnd len="sm" w="sm" type="none"/>
            <a:tailEnd len="sm" w="sm" type="none"/>
          </a:ln>
        </p:spPr>
      </p:cxnSp>
      <p:sp>
        <p:nvSpPr>
          <p:cNvPr id="235" name="Google Shape;23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3F3F3F"/>
                </a:solidFill>
                <a:latin typeface="Source Sans Pro Light"/>
                <a:ea typeface="Source Sans Pro Light"/>
                <a:cs typeface="Source Sans Pro Light"/>
                <a:sym typeface="Source Sans Pro Light"/>
              </a:defRPr>
            </a:lvl1pPr>
            <a:lvl2pPr indent="0" lvl="1" marL="0" algn="r">
              <a:spcBef>
                <a:spcPts val="0"/>
              </a:spcBef>
              <a:buNone/>
              <a:defRPr sz="1200">
                <a:solidFill>
                  <a:srgbClr val="3F3F3F"/>
                </a:solidFill>
                <a:latin typeface="Source Sans Pro Light"/>
                <a:ea typeface="Source Sans Pro Light"/>
                <a:cs typeface="Source Sans Pro Light"/>
                <a:sym typeface="Source Sans Pro Light"/>
              </a:defRPr>
            </a:lvl2pPr>
            <a:lvl3pPr indent="0" lvl="2" marL="0" algn="r">
              <a:spcBef>
                <a:spcPts val="0"/>
              </a:spcBef>
              <a:buNone/>
              <a:defRPr sz="1200">
                <a:solidFill>
                  <a:srgbClr val="3F3F3F"/>
                </a:solidFill>
                <a:latin typeface="Source Sans Pro Light"/>
                <a:ea typeface="Source Sans Pro Light"/>
                <a:cs typeface="Source Sans Pro Light"/>
                <a:sym typeface="Source Sans Pro Light"/>
              </a:defRPr>
            </a:lvl3pPr>
            <a:lvl4pPr indent="0" lvl="3" marL="0" algn="r">
              <a:spcBef>
                <a:spcPts val="0"/>
              </a:spcBef>
              <a:buNone/>
              <a:defRPr sz="1200">
                <a:solidFill>
                  <a:srgbClr val="3F3F3F"/>
                </a:solidFill>
                <a:latin typeface="Source Sans Pro Light"/>
                <a:ea typeface="Source Sans Pro Light"/>
                <a:cs typeface="Source Sans Pro Light"/>
                <a:sym typeface="Source Sans Pro Light"/>
              </a:defRPr>
            </a:lvl4pPr>
            <a:lvl5pPr indent="0" lvl="4" marL="0" algn="r">
              <a:spcBef>
                <a:spcPts val="0"/>
              </a:spcBef>
              <a:buNone/>
              <a:defRPr sz="1200">
                <a:solidFill>
                  <a:srgbClr val="3F3F3F"/>
                </a:solidFill>
                <a:latin typeface="Source Sans Pro Light"/>
                <a:ea typeface="Source Sans Pro Light"/>
                <a:cs typeface="Source Sans Pro Light"/>
                <a:sym typeface="Source Sans Pro Light"/>
              </a:defRPr>
            </a:lvl5pPr>
            <a:lvl6pPr indent="0" lvl="5" marL="0" algn="r">
              <a:spcBef>
                <a:spcPts val="0"/>
              </a:spcBef>
              <a:buNone/>
              <a:defRPr sz="1200">
                <a:solidFill>
                  <a:srgbClr val="3F3F3F"/>
                </a:solidFill>
                <a:latin typeface="Source Sans Pro Light"/>
                <a:ea typeface="Source Sans Pro Light"/>
                <a:cs typeface="Source Sans Pro Light"/>
                <a:sym typeface="Source Sans Pro Light"/>
              </a:defRPr>
            </a:lvl6pPr>
            <a:lvl7pPr indent="0" lvl="6" marL="0" algn="r">
              <a:spcBef>
                <a:spcPts val="0"/>
              </a:spcBef>
              <a:buNone/>
              <a:defRPr sz="1200">
                <a:solidFill>
                  <a:srgbClr val="3F3F3F"/>
                </a:solidFill>
                <a:latin typeface="Source Sans Pro Light"/>
                <a:ea typeface="Source Sans Pro Light"/>
                <a:cs typeface="Source Sans Pro Light"/>
                <a:sym typeface="Source Sans Pro Light"/>
              </a:defRPr>
            </a:lvl7pPr>
            <a:lvl8pPr indent="0" lvl="7" marL="0" algn="r">
              <a:spcBef>
                <a:spcPts val="0"/>
              </a:spcBef>
              <a:buNone/>
              <a:defRPr sz="1200">
                <a:solidFill>
                  <a:srgbClr val="3F3F3F"/>
                </a:solidFill>
                <a:latin typeface="Source Sans Pro Light"/>
                <a:ea typeface="Source Sans Pro Light"/>
                <a:cs typeface="Source Sans Pro Light"/>
                <a:sym typeface="Source Sans Pro Light"/>
              </a:defRPr>
            </a:lvl8pPr>
            <a:lvl9pPr indent="0" lvl="8" marL="0" algn="r">
              <a:spcBef>
                <a:spcPts val="0"/>
              </a:spcBef>
              <a:buNone/>
              <a:defRPr sz="1200">
                <a:solidFill>
                  <a:srgbClr val="3F3F3F"/>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Business model">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p:nvPr>
            <p:ph idx="2" type="pic"/>
          </p:nvPr>
        </p:nvSpPr>
        <p:spPr>
          <a:xfrm>
            <a:off x="1910104" y="1965960"/>
            <a:ext cx="2286000" cy="2286000"/>
          </a:xfrm>
          <a:prstGeom prst="rect">
            <a:avLst/>
          </a:prstGeom>
          <a:noFill/>
          <a:ln>
            <a:noFill/>
          </a:ln>
        </p:spPr>
      </p:sp>
      <p:sp>
        <p:nvSpPr>
          <p:cNvPr id="25" name="Google Shape;25;p3"/>
          <p:cNvSpPr txBox="1"/>
          <p:nvPr>
            <p:ph idx="1" type="body"/>
          </p:nvPr>
        </p:nvSpPr>
        <p:spPr>
          <a:xfrm>
            <a:off x="1911096" y="4311688"/>
            <a:ext cx="2286000" cy="36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Font typeface="Arial"/>
              <a:buNone/>
              <a:defRPr sz="20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3" type="body"/>
          </p:nvPr>
        </p:nvSpPr>
        <p:spPr>
          <a:xfrm>
            <a:off x="1911096" y="4773703"/>
            <a:ext cx="2286000" cy="1005840"/>
          </a:xfrm>
          <a:prstGeom prst="rect">
            <a:avLst/>
          </a:prstGeom>
          <a:noFill/>
          <a:ln>
            <a:noFill/>
          </a:ln>
        </p:spPr>
        <p:txBody>
          <a:bodyPr anchorCtr="0" anchor="t" bIns="45700" lIns="91425" spcFirstLastPara="1" rIns="91425" wrap="square" tIns="45700">
            <a:normAutofit/>
          </a:bodyPr>
          <a:lstStyle>
            <a:lvl1pPr indent="-228600" lvl="0" marL="457200" algn="ctr">
              <a:lnSpc>
                <a:spcPct val="142857"/>
              </a:lnSpc>
              <a:spcBef>
                <a:spcPts val="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
          <p:cNvSpPr/>
          <p:nvPr>
            <p:ph idx="4" type="pic"/>
          </p:nvPr>
        </p:nvSpPr>
        <p:spPr>
          <a:xfrm>
            <a:off x="4951917" y="1965960"/>
            <a:ext cx="2286000" cy="2286000"/>
          </a:xfrm>
          <a:prstGeom prst="rect">
            <a:avLst/>
          </a:prstGeom>
          <a:noFill/>
          <a:ln>
            <a:noFill/>
          </a:ln>
        </p:spPr>
      </p:sp>
      <p:sp>
        <p:nvSpPr>
          <p:cNvPr id="28" name="Google Shape;28;p3"/>
          <p:cNvSpPr txBox="1"/>
          <p:nvPr>
            <p:ph idx="5" type="body"/>
          </p:nvPr>
        </p:nvSpPr>
        <p:spPr>
          <a:xfrm>
            <a:off x="4956048" y="4311688"/>
            <a:ext cx="2286000" cy="36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Font typeface="Arial"/>
              <a:buNone/>
              <a:defRPr sz="20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
          <p:cNvSpPr txBox="1"/>
          <p:nvPr>
            <p:ph idx="6" type="body"/>
          </p:nvPr>
        </p:nvSpPr>
        <p:spPr>
          <a:xfrm>
            <a:off x="4956048" y="4773703"/>
            <a:ext cx="2286000" cy="1005840"/>
          </a:xfrm>
          <a:prstGeom prst="rect">
            <a:avLst/>
          </a:prstGeom>
          <a:noFill/>
          <a:ln>
            <a:noFill/>
          </a:ln>
        </p:spPr>
        <p:txBody>
          <a:bodyPr anchorCtr="0" anchor="t" bIns="45700" lIns="91425" spcFirstLastPara="1" rIns="91425" wrap="square" tIns="45700">
            <a:normAutofit/>
          </a:bodyPr>
          <a:lstStyle>
            <a:lvl1pPr indent="-228600" lvl="0" marL="457200" algn="ctr">
              <a:lnSpc>
                <a:spcPct val="142857"/>
              </a:lnSpc>
              <a:spcBef>
                <a:spcPts val="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p:nvPr>
            <p:ph idx="7" type="pic"/>
          </p:nvPr>
        </p:nvSpPr>
        <p:spPr>
          <a:xfrm>
            <a:off x="7993730" y="1965960"/>
            <a:ext cx="2286000" cy="2286000"/>
          </a:xfrm>
          <a:prstGeom prst="rect">
            <a:avLst/>
          </a:prstGeom>
          <a:noFill/>
          <a:ln>
            <a:noFill/>
          </a:ln>
        </p:spPr>
      </p:sp>
      <p:sp>
        <p:nvSpPr>
          <p:cNvPr id="31" name="Google Shape;31;p3"/>
          <p:cNvSpPr txBox="1"/>
          <p:nvPr>
            <p:ph idx="8" type="body"/>
          </p:nvPr>
        </p:nvSpPr>
        <p:spPr>
          <a:xfrm>
            <a:off x="7991856" y="4311688"/>
            <a:ext cx="2286000" cy="36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Font typeface="Arial"/>
              <a:buNone/>
              <a:defRPr sz="20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
          <p:cNvSpPr txBox="1"/>
          <p:nvPr>
            <p:ph idx="9" type="body"/>
          </p:nvPr>
        </p:nvSpPr>
        <p:spPr>
          <a:xfrm>
            <a:off x="7991856" y="4773703"/>
            <a:ext cx="2286000" cy="1005840"/>
          </a:xfrm>
          <a:prstGeom prst="rect">
            <a:avLst/>
          </a:prstGeom>
          <a:noFill/>
          <a:ln>
            <a:noFill/>
          </a:ln>
        </p:spPr>
        <p:txBody>
          <a:bodyPr anchorCtr="0" anchor="t" bIns="45700" lIns="91425" spcFirstLastPara="1" rIns="91425" wrap="square" tIns="45700">
            <a:normAutofit/>
          </a:bodyPr>
          <a:lstStyle>
            <a:lvl1pPr indent="-228600" lvl="0" marL="457200" algn="ctr">
              <a:lnSpc>
                <a:spcPct val="142857"/>
              </a:lnSpc>
              <a:spcBef>
                <a:spcPts val="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1pPr>
            <a:lvl2pPr indent="0" lvl="1"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2pPr>
            <a:lvl3pPr indent="0" lvl="2"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3pPr>
            <a:lvl4pPr indent="0" lvl="3"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4pPr>
            <a:lvl5pPr indent="0" lvl="4"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5pPr>
            <a:lvl6pPr indent="0" lvl="5"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6pPr>
            <a:lvl7pPr indent="0" lvl="6"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7pPr>
            <a:lvl8pPr indent="0" lvl="7"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8pPr>
            <a:lvl9pPr indent="0" lvl="8" marL="0" algn="r">
              <a:spcBef>
                <a:spcPts val="0"/>
              </a:spcBef>
              <a:buNone/>
              <a:defRPr b="0" i="0" sz="1200" u="none" cap="none" strike="noStrike">
                <a:solidFill>
                  <a:srgbClr val="3F3F3F"/>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option1">
  <p:cSld name="Team option1">
    <p:spTree>
      <p:nvGrpSpPr>
        <p:cNvPr id="238" name="Shape 238"/>
        <p:cNvGrpSpPr/>
        <p:nvPr/>
      </p:nvGrpSpPr>
      <p:grpSpPr>
        <a:xfrm>
          <a:off x="0" y="0"/>
          <a:ext cx="0" cy="0"/>
          <a:chOff x="0" y="0"/>
          <a:chExt cx="0" cy="0"/>
        </a:xfrm>
      </p:grpSpPr>
      <p:sp>
        <p:nvSpPr>
          <p:cNvPr id="239" name="Google Shape;23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21"/>
          <p:cNvSpPr/>
          <p:nvPr>
            <p:ph idx="2" type="pic"/>
          </p:nvPr>
        </p:nvSpPr>
        <p:spPr>
          <a:xfrm>
            <a:off x="1335515" y="1718402"/>
            <a:ext cx="2286000" cy="3566160"/>
          </a:xfrm>
          <a:prstGeom prst="rect">
            <a:avLst/>
          </a:prstGeom>
          <a:solidFill>
            <a:schemeClr val="accent6"/>
          </a:solidFill>
          <a:ln>
            <a:noFill/>
          </a:ln>
        </p:spPr>
      </p:sp>
      <p:sp>
        <p:nvSpPr>
          <p:cNvPr id="241" name="Google Shape;241;p21"/>
          <p:cNvSpPr txBox="1"/>
          <p:nvPr>
            <p:ph idx="1" type="body"/>
          </p:nvPr>
        </p:nvSpPr>
        <p:spPr>
          <a:xfrm>
            <a:off x="1335515" y="5359799"/>
            <a:ext cx="2286000"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sz="16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21"/>
          <p:cNvSpPr txBox="1"/>
          <p:nvPr>
            <p:ph idx="3" type="body"/>
          </p:nvPr>
        </p:nvSpPr>
        <p:spPr>
          <a:xfrm>
            <a:off x="1335515" y="5743005"/>
            <a:ext cx="2286000" cy="3651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21"/>
          <p:cNvSpPr/>
          <p:nvPr>
            <p:ph idx="4" type="pic"/>
          </p:nvPr>
        </p:nvSpPr>
        <p:spPr>
          <a:xfrm>
            <a:off x="3754036" y="1718798"/>
            <a:ext cx="2286000" cy="3566160"/>
          </a:xfrm>
          <a:prstGeom prst="rect">
            <a:avLst/>
          </a:prstGeom>
          <a:solidFill>
            <a:schemeClr val="accent6"/>
          </a:solidFill>
          <a:ln>
            <a:noFill/>
          </a:ln>
        </p:spPr>
      </p:sp>
      <p:sp>
        <p:nvSpPr>
          <p:cNvPr id="244" name="Google Shape;244;p21"/>
          <p:cNvSpPr txBox="1"/>
          <p:nvPr>
            <p:ph idx="5" type="body"/>
          </p:nvPr>
        </p:nvSpPr>
        <p:spPr>
          <a:xfrm>
            <a:off x="3754036" y="5360195"/>
            <a:ext cx="2286000"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sz="16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21"/>
          <p:cNvSpPr txBox="1"/>
          <p:nvPr>
            <p:ph idx="6" type="body"/>
          </p:nvPr>
        </p:nvSpPr>
        <p:spPr>
          <a:xfrm>
            <a:off x="3754036" y="5743401"/>
            <a:ext cx="2286000" cy="3651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21"/>
          <p:cNvSpPr/>
          <p:nvPr>
            <p:ph idx="7" type="pic"/>
          </p:nvPr>
        </p:nvSpPr>
        <p:spPr>
          <a:xfrm>
            <a:off x="6172557" y="1718402"/>
            <a:ext cx="2286000" cy="3566160"/>
          </a:xfrm>
          <a:prstGeom prst="rect">
            <a:avLst/>
          </a:prstGeom>
          <a:solidFill>
            <a:schemeClr val="accent6"/>
          </a:solidFill>
          <a:ln>
            <a:noFill/>
          </a:ln>
        </p:spPr>
      </p:sp>
      <p:sp>
        <p:nvSpPr>
          <p:cNvPr id="247" name="Google Shape;247;p21"/>
          <p:cNvSpPr txBox="1"/>
          <p:nvPr>
            <p:ph idx="8" type="body"/>
          </p:nvPr>
        </p:nvSpPr>
        <p:spPr>
          <a:xfrm>
            <a:off x="6172557" y="5360195"/>
            <a:ext cx="2286000"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sz="16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21"/>
          <p:cNvSpPr txBox="1"/>
          <p:nvPr>
            <p:ph idx="9" type="body"/>
          </p:nvPr>
        </p:nvSpPr>
        <p:spPr>
          <a:xfrm>
            <a:off x="6172557" y="5743401"/>
            <a:ext cx="2286000" cy="3651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21"/>
          <p:cNvSpPr/>
          <p:nvPr>
            <p:ph idx="13" type="pic"/>
          </p:nvPr>
        </p:nvSpPr>
        <p:spPr>
          <a:xfrm>
            <a:off x="8578378" y="1718798"/>
            <a:ext cx="2286000" cy="3566160"/>
          </a:xfrm>
          <a:prstGeom prst="rect">
            <a:avLst/>
          </a:prstGeom>
          <a:solidFill>
            <a:schemeClr val="accent6"/>
          </a:solidFill>
          <a:ln>
            <a:noFill/>
          </a:ln>
        </p:spPr>
      </p:sp>
      <p:sp>
        <p:nvSpPr>
          <p:cNvPr id="250" name="Google Shape;250;p21"/>
          <p:cNvSpPr txBox="1"/>
          <p:nvPr>
            <p:ph idx="14" type="body"/>
          </p:nvPr>
        </p:nvSpPr>
        <p:spPr>
          <a:xfrm>
            <a:off x="8578378" y="5360195"/>
            <a:ext cx="2286000"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sz="16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21"/>
          <p:cNvSpPr txBox="1"/>
          <p:nvPr>
            <p:ph idx="15" type="body"/>
          </p:nvPr>
        </p:nvSpPr>
        <p:spPr>
          <a:xfrm>
            <a:off x="8578378" y="5743401"/>
            <a:ext cx="2286000" cy="3651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option2">
  <p:cSld name="Team option2">
    <p:spTree>
      <p:nvGrpSpPr>
        <p:cNvPr id="255" name="Shape 255"/>
        <p:cNvGrpSpPr/>
        <p:nvPr/>
      </p:nvGrpSpPr>
      <p:grpSpPr>
        <a:xfrm>
          <a:off x="0" y="0"/>
          <a:ext cx="0" cy="0"/>
          <a:chOff x="0" y="0"/>
          <a:chExt cx="0" cy="0"/>
        </a:xfrm>
      </p:grpSpPr>
      <p:sp>
        <p:nvSpPr>
          <p:cNvPr id="256" name="Google Shape;25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22"/>
          <p:cNvSpPr/>
          <p:nvPr>
            <p:ph idx="2" type="pic"/>
          </p:nvPr>
        </p:nvSpPr>
        <p:spPr>
          <a:xfrm>
            <a:off x="1335515" y="1717141"/>
            <a:ext cx="2286000" cy="1554480"/>
          </a:xfrm>
          <a:prstGeom prst="rect">
            <a:avLst/>
          </a:prstGeom>
          <a:solidFill>
            <a:schemeClr val="accent6"/>
          </a:solidFill>
          <a:ln>
            <a:noFill/>
          </a:ln>
        </p:spPr>
      </p:sp>
      <p:sp>
        <p:nvSpPr>
          <p:cNvPr id="258" name="Google Shape;258;p22"/>
          <p:cNvSpPr txBox="1"/>
          <p:nvPr>
            <p:ph idx="1" type="body"/>
          </p:nvPr>
        </p:nvSpPr>
        <p:spPr>
          <a:xfrm>
            <a:off x="1335515" y="3323013"/>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22"/>
          <p:cNvSpPr txBox="1"/>
          <p:nvPr>
            <p:ph idx="3" type="body"/>
          </p:nvPr>
        </p:nvSpPr>
        <p:spPr>
          <a:xfrm>
            <a:off x="1335515" y="3610807"/>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22"/>
          <p:cNvSpPr/>
          <p:nvPr>
            <p:ph idx="4" type="pic"/>
          </p:nvPr>
        </p:nvSpPr>
        <p:spPr>
          <a:xfrm>
            <a:off x="3754036" y="1717537"/>
            <a:ext cx="2286000" cy="1554480"/>
          </a:xfrm>
          <a:prstGeom prst="rect">
            <a:avLst/>
          </a:prstGeom>
          <a:solidFill>
            <a:schemeClr val="accent6"/>
          </a:solidFill>
          <a:ln>
            <a:noFill/>
          </a:ln>
        </p:spPr>
      </p:sp>
      <p:sp>
        <p:nvSpPr>
          <p:cNvPr id="261" name="Google Shape;261;p22"/>
          <p:cNvSpPr txBox="1"/>
          <p:nvPr>
            <p:ph idx="5" type="body"/>
          </p:nvPr>
        </p:nvSpPr>
        <p:spPr>
          <a:xfrm>
            <a:off x="3754036" y="3323409"/>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22"/>
          <p:cNvSpPr txBox="1"/>
          <p:nvPr>
            <p:ph idx="6" type="body"/>
          </p:nvPr>
        </p:nvSpPr>
        <p:spPr>
          <a:xfrm>
            <a:off x="3754036" y="3611203"/>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22"/>
          <p:cNvSpPr/>
          <p:nvPr>
            <p:ph idx="7" type="pic"/>
          </p:nvPr>
        </p:nvSpPr>
        <p:spPr>
          <a:xfrm>
            <a:off x="6172557" y="1717141"/>
            <a:ext cx="2286000" cy="1554480"/>
          </a:xfrm>
          <a:prstGeom prst="rect">
            <a:avLst/>
          </a:prstGeom>
          <a:solidFill>
            <a:schemeClr val="accent6"/>
          </a:solidFill>
          <a:ln>
            <a:noFill/>
          </a:ln>
        </p:spPr>
      </p:sp>
      <p:sp>
        <p:nvSpPr>
          <p:cNvPr id="264" name="Google Shape;264;p22"/>
          <p:cNvSpPr txBox="1"/>
          <p:nvPr>
            <p:ph idx="8" type="body"/>
          </p:nvPr>
        </p:nvSpPr>
        <p:spPr>
          <a:xfrm>
            <a:off x="6172557" y="3323013"/>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22"/>
          <p:cNvSpPr txBox="1"/>
          <p:nvPr>
            <p:ph idx="9" type="body"/>
          </p:nvPr>
        </p:nvSpPr>
        <p:spPr>
          <a:xfrm>
            <a:off x="6172557" y="3610807"/>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22"/>
          <p:cNvSpPr/>
          <p:nvPr>
            <p:ph idx="13" type="pic"/>
          </p:nvPr>
        </p:nvSpPr>
        <p:spPr>
          <a:xfrm>
            <a:off x="8578378" y="1717141"/>
            <a:ext cx="2286000" cy="1554480"/>
          </a:xfrm>
          <a:prstGeom prst="rect">
            <a:avLst/>
          </a:prstGeom>
          <a:solidFill>
            <a:schemeClr val="accent6"/>
          </a:solidFill>
          <a:ln>
            <a:noFill/>
          </a:ln>
        </p:spPr>
      </p:sp>
      <p:sp>
        <p:nvSpPr>
          <p:cNvPr id="267" name="Google Shape;267;p22"/>
          <p:cNvSpPr txBox="1"/>
          <p:nvPr>
            <p:ph idx="14" type="body"/>
          </p:nvPr>
        </p:nvSpPr>
        <p:spPr>
          <a:xfrm>
            <a:off x="8578378" y="3323013"/>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22"/>
          <p:cNvSpPr txBox="1"/>
          <p:nvPr>
            <p:ph idx="15" type="body"/>
          </p:nvPr>
        </p:nvSpPr>
        <p:spPr>
          <a:xfrm>
            <a:off x="8578378" y="3610807"/>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22"/>
          <p:cNvSpPr/>
          <p:nvPr>
            <p:ph idx="16" type="pic"/>
          </p:nvPr>
        </p:nvSpPr>
        <p:spPr>
          <a:xfrm>
            <a:off x="1325219" y="4131915"/>
            <a:ext cx="2286000" cy="1554480"/>
          </a:xfrm>
          <a:prstGeom prst="rect">
            <a:avLst/>
          </a:prstGeom>
          <a:solidFill>
            <a:schemeClr val="accent6"/>
          </a:solidFill>
          <a:ln>
            <a:noFill/>
          </a:ln>
        </p:spPr>
      </p:sp>
      <p:sp>
        <p:nvSpPr>
          <p:cNvPr id="270" name="Google Shape;270;p22"/>
          <p:cNvSpPr txBox="1"/>
          <p:nvPr>
            <p:ph idx="17" type="body"/>
          </p:nvPr>
        </p:nvSpPr>
        <p:spPr>
          <a:xfrm>
            <a:off x="1325219" y="5737787"/>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22"/>
          <p:cNvSpPr txBox="1"/>
          <p:nvPr>
            <p:ph idx="18" type="body"/>
          </p:nvPr>
        </p:nvSpPr>
        <p:spPr>
          <a:xfrm>
            <a:off x="1325219" y="6025581"/>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22"/>
          <p:cNvSpPr/>
          <p:nvPr>
            <p:ph idx="19" type="pic"/>
          </p:nvPr>
        </p:nvSpPr>
        <p:spPr>
          <a:xfrm>
            <a:off x="3743740" y="4132311"/>
            <a:ext cx="2286000" cy="1554480"/>
          </a:xfrm>
          <a:prstGeom prst="rect">
            <a:avLst/>
          </a:prstGeom>
          <a:solidFill>
            <a:schemeClr val="accent6"/>
          </a:solidFill>
          <a:ln>
            <a:noFill/>
          </a:ln>
        </p:spPr>
      </p:sp>
      <p:sp>
        <p:nvSpPr>
          <p:cNvPr id="273" name="Google Shape;273;p22"/>
          <p:cNvSpPr txBox="1"/>
          <p:nvPr>
            <p:ph idx="20" type="body"/>
          </p:nvPr>
        </p:nvSpPr>
        <p:spPr>
          <a:xfrm>
            <a:off x="3743740" y="5738183"/>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22"/>
          <p:cNvSpPr txBox="1"/>
          <p:nvPr>
            <p:ph idx="21" type="body"/>
          </p:nvPr>
        </p:nvSpPr>
        <p:spPr>
          <a:xfrm>
            <a:off x="3743740" y="6025977"/>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22"/>
          <p:cNvSpPr/>
          <p:nvPr>
            <p:ph idx="22" type="pic"/>
          </p:nvPr>
        </p:nvSpPr>
        <p:spPr>
          <a:xfrm>
            <a:off x="6162261" y="4131915"/>
            <a:ext cx="2286000" cy="1554480"/>
          </a:xfrm>
          <a:prstGeom prst="rect">
            <a:avLst/>
          </a:prstGeom>
          <a:solidFill>
            <a:schemeClr val="accent6"/>
          </a:solidFill>
          <a:ln>
            <a:noFill/>
          </a:ln>
        </p:spPr>
      </p:sp>
      <p:sp>
        <p:nvSpPr>
          <p:cNvPr id="276" name="Google Shape;276;p22"/>
          <p:cNvSpPr txBox="1"/>
          <p:nvPr>
            <p:ph idx="23" type="body"/>
          </p:nvPr>
        </p:nvSpPr>
        <p:spPr>
          <a:xfrm>
            <a:off x="6162261" y="5737787"/>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22"/>
          <p:cNvSpPr txBox="1"/>
          <p:nvPr>
            <p:ph idx="24" type="body"/>
          </p:nvPr>
        </p:nvSpPr>
        <p:spPr>
          <a:xfrm>
            <a:off x="6162261" y="6025581"/>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22"/>
          <p:cNvSpPr/>
          <p:nvPr>
            <p:ph idx="25" type="pic"/>
          </p:nvPr>
        </p:nvSpPr>
        <p:spPr>
          <a:xfrm>
            <a:off x="8580782" y="4131915"/>
            <a:ext cx="2286000" cy="1554480"/>
          </a:xfrm>
          <a:prstGeom prst="rect">
            <a:avLst/>
          </a:prstGeom>
          <a:solidFill>
            <a:schemeClr val="accent6"/>
          </a:solidFill>
          <a:ln>
            <a:noFill/>
          </a:ln>
        </p:spPr>
      </p:sp>
      <p:sp>
        <p:nvSpPr>
          <p:cNvPr id="279" name="Google Shape;279;p22"/>
          <p:cNvSpPr txBox="1"/>
          <p:nvPr>
            <p:ph idx="26" type="body"/>
          </p:nvPr>
        </p:nvSpPr>
        <p:spPr>
          <a:xfrm>
            <a:off x="8580782" y="5737787"/>
            <a:ext cx="2286000" cy="27432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atin typeface="Bodoni"/>
                <a:ea typeface="Bodoni"/>
                <a:cs typeface="Bodoni"/>
                <a:sym typeface="Bodoni"/>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22"/>
          <p:cNvSpPr txBox="1"/>
          <p:nvPr>
            <p:ph idx="27" type="body"/>
          </p:nvPr>
        </p:nvSpPr>
        <p:spPr>
          <a:xfrm>
            <a:off x="8580782" y="6025581"/>
            <a:ext cx="2286000" cy="2743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200"/>
              <a:buNone/>
              <a:defRPr sz="1200">
                <a:latin typeface="Source Sans Pro Light"/>
                <a:ea typeface="Source Sans Pro Light"/>
                <a:cs typeface="Source Sans Pro Light"/>
                <a:sym typeface="Source Sans Pro Light"/>
              </a:defRPr>
            </a:lvl1pPr>
            <a:lvl2pPr indent="-228600" lvl="1" marL="914400" algn="l">
              <a:lnSpc>
                <a:spcPct val="90000"/>
              </a:lnSpc>
              <a:spcBef>
                <a:spcPts val="500"/>
              </a:spcBef>
              <a:spcAft>
                <a:spcPts val="0"/>
              </a:spcAft>
              <a:buClr>
                <a:srgbClr val="595959"/>
              </a:buClr>
              <a:buSzPts val="1400"/>
              <a:buNone/>
              <a:defRPr sz="1400">
                <a:latin typeface="Bodoni"/>
                <a:ea typeface="Bodoni"/>
                <a:cs typeface="Bodoni"/>
                <a:sym typeface="Bodoni"/>
              </a:defRPr>
            </a:lvl2pPr>
            <a:lvl3pPr indent="-228600" lvl="2" marL="1371600" algn="l">
              <a:lnSpc>
                <a:spcPct val="90000"/>
              </a:lnSpc>
              <a:spcBef>
                <a:spcPts val="500"/>
              </a:spcBef>
              <a:spcAft>
                <a:spcPts val="0"/>
              </a:spcAft>
              <a:buClr>
                <a:srgbClr val="595959"/>
              </a:buClr>
              <a:buSzPts val="1400"/>
              <a:buNone/>
              <a:defRPr sz="1400">
                <a:latin typeface="Bodoni"/>
                <a:ea typeface="Bodoni"/>
                <a:cs typeface="Bodoni"/>
                <a:sym typeface="Bodoni"/>
              </a:defRPr>
            </a:lvl3pPr>
            <a:lvl4pPr indent="-228600" lvl="3" marL="1828800" algn="l">
              <a:lnSpc>
                <a:spcPct val="90000"/>
              </a:lnSpc>
              <a:spcBef>
                <a:spcPts val="500"/>
              </a:spcBef>
              <a:spcAft>
                <a:spcPts val="0"/>
              </a:spcAft>
              <a:buClr>
                <a:srgbClr val="595959"/>
              </a:buClr>
              <a:buSzPts val="1400"/>
              <a:buNone/>
              <a:defRPr sz="1400">
                <a:latin typeface="Bodoni"/>
                <a:ea typeface="Bodoni"/>
                <a:cs typeface="Bodoni"/>
                <a:sym typeface="Bodoni"/>
              </a:defRPr>
            </a:lvl4pPr>
            <a:lvl5pPr indent="-228600" lvl="4" marL="2286000" algn="l">
              <a:lnSpc>
                <a:spcPct val="90000"/>
              </a:lnSpc>
              <a:spcBef>
                <a:spcPts val="500"/>
              </a:spcBef>
              <a:spcAft>
                <a:spcPts val="0"/>
              </a:spcAft>
              <a:buClr>
                <a:srgbClr val="595959"/>
              </a:buClr>
              <a:buSzPts val="1400"/>
              <a:buNone/>
              <a:defRPr sz="1400">
                <a:latin typeface="Bodoni"/>
                <a:ea typeface="Bodoni"/>
                <a:cs typeface="Bodoni"/>
                <a:sym typeface="Bodon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ing">
  <p:cSld name="Funding">
    <p:spTree>
      <p:nvGrpSpPr>
        <p:cNvPr id="284" name="Shape 284"/>
        <p:cNvGrpSpPr/>
        <p:nvPr/>
      </p:nvGrpSpPr>
      <p:grpSpPr>
        <a:xfrm>
          <a:off x="0" y="0"/>
          <a:ext cx="0" cy="0"/>
          <a:chOff x="0" y="0"/>
          <a:chExt cx="0" cy="0"/>
        </a:xfrm>
      </p:grpSpPr>
      <p:sp>
        <p:nvSpPr>
          <p:cNvPr id="285" name="Google Shape;28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23"/>
          <p:cNvSpPr txBox="1"/>
          <p:nvPr>
            <p:ph idx="1" type="body"/>
          </p:nvPr>
        </p:nvSpPr>
        <p:spPr>
          <a:xfrm>
            <a:off x="1137509" y="1859777"/>
            <a:ext cx="1819656" cy="151790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sz="1800"/>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23"/>
          <p:cNvSpPr txBox="1"/>
          <p:nvPr>
            <p:ph idx="2" type="body"/>
          </p:nvPr>
        </p:nvSpPr>
        <p:spPr>
          <a:xfrm>
            <a:off x="1018637" y="3444752"/>
            <a:ext cx="2057400" cy="64008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None/>
              <a:defRPr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23"/>
          <p:cNvSpPr txBox="1"/>
          <p:nvPr>
            <p:ph idx="3" type="body"/>
          </p:nvPr>
        </p:nvSpPr>
        <p:spPr>
          <a:xfrm>
            <a:off x="1034480" y="4110604"/>
            <a:ext cx="2057400" cy="36576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b="1" sz="16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23"/>
          <p:cNvSpPr txBox="1"/>
          <p:nvPr>
            <p:ph idx="4" type="body"/>
          </p:nvPr>
        </p:nvSpPr>
        <p:spPr>
          <a:xfrm>
            <a:off x="1034480" y="4483110"/>
            <a:ext cx="2057400" cy="914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23"/>
          <p:cNvSpPr txBox="1"/>
          <p:nvPr>
            <p:ph idx="5" type="body"/>
          </p:nvPr>
        </p:nvSpPr>
        <p:spPr>
          <a:xfrm>
            <a:off x="3859487" y="1859777"/>
            <a:ext cx="1819656" cy="151790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sz="1800"/>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23"/>
          <p:cNvSpPr txBox="1"/>
          <p:nvPr>
            <p:ph idx="6" type="body"/>
          </p:nvPr>
        </p:nvSpPr>
        <p:spPr>
          <a:xfrm>
            <a:off x="3740615" y="3444752"/>
            <a:ext cx="2057400" cy="64008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None/>
              <a:defRPr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23"/>
          <p:cNvSpPr txBox="1"/>
          <p:nvPr>
            <p:ph idx="7" type="body"/>
          </p:nvPr>
        </p:nvSpPr>
        <p:spPr>
          <a:xfrm>
            <a:off x="3756458" y="4110604"/>
            <a:ext cx="2057400" cy="36576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b="1" sz="16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23"/>
          <p:cNvSpPr txBox="1"/>
          <p:nvPr>
            <p:ph idx="8" type="body"/>
          </p:nvPr>
        </p:nvSpPr>
        <p:spPr>
          <a:xfrm>
            <a:off x="3756458" y="4483110"/>
            <a:ext cx="2057400" cy="914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23"/>
          <p:cNvSpPr txBox="1"/>
          <p:nvPr>
            <p:ph idx="9" type="body"/>
          </p:nvPr>
        </p:nvSpPr>
        <p:spPr>
          <a:xfrm>
            <a:off x="6549780" y="1859777"/>
            <a:ext cx="1819656" cy="151790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sz="1800"/>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23"/>
          <p:cNvSpPr txBox="1"/>
          <p:nvPr>
            <p:ph idx="13" type="body"/>
          </p:nvPr>
        </p:nvSpPr>
        <p:spPr>
          <a:xfrm>
            <a:off x="6430908" y="3444752"/>
            <a:ext cx="2057400" cy="64008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None/>
              <a:defRPr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23"/>
          <p:cNvSpPr txBox="1"/>
          <p:nvPr>
            <p:ph idx="14" type="body"/>
          </p:nvPr>
        </p:nvSpPr>
        <p:spPr>
          <a:xfrm>
            <a:off x="6430908" y="4110604"/>
            <a:ext cx="2057400" cy="36576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b="1" sz="16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23"/>
          <p:cNvSpPr txBox="1"/>
          <p:nvPr>
            <p:ph idx="15" type="body"/>
          </p:nvPr>
        </p:nvSpPr>
        <p:spPr>
          <a:xfrm>
            <a:off x="6430908" y="4483110"/>
            <a:ext cx="2057400" cy="914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23"/>
          <p:cNvSpPr txBox="1"/>
          <p:nvPr>
            <p:ph idx="16" type="body"/>
          </p:nvPr>
        </p:nvSpPr>
        <p:spPr>
          <a:xfrm>
            <a:off x="9264601" y="1859777"/>
            <a:ext cx="1819656" cy="151790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sz="1800"/>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23"/>
          <p:cNvSpPr txBox="1"/>
          <p:nvPr>
            <p:ph idx="17" type="body"/>
          </p:nvPr>
        </p:nvSpPr>
        <p:spPr>
          <a:xfrm>
            <a:off x="9145729" y="3444752"/>
            <a:ext cx="2057400" cy="64008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None/>
              <a:defRPr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23"/>
          <p:cNvSpPr txBox="1"/>
          <p:nvPr>
            <p:ph idx="18" type="body"/>
          </p:nvPr>
        </p:nvSpPr>
        <p:spPr>
          <a:xfrm>
            <a:off x="9145729" y="4110604"/>
            <a:ext cx="2057400" cy="36576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600"/>
              <a:buNone/>
              <a:defRPr b="1" sz="16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23"/>
          <p:cNvSpPr txBox="1"/>
          <p:nvPr>
            <p:ph idx="19" type="body"/>
          </p:nvPr>
        </p:nvSpPr>
        <p:spPr>
          <a:xfrm>
            <a:off x="9145729" y="4483110"/>
            <a:ext cx="2057400" cy="914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None/>
              <a:defRPr sz="1400"/>
            </a:lvl1pPr>
            <a:lvl2pPr indent="-228600" lvl="1" marL="914400" algn="l">
              <a:lnSpc>
                <a:spcPct val="90000"/>
              </a:lnSpc>
              <a:spcBef>
                <a:spcPts val="500"/>
              </a:spcBef>
              <a:spcAft>
                <a:spcPts val="0"/>
              </a:spcAft>
              <a:buClr>
                <a:srgbClr val="595959"/>
              </a:buClr>
              <a:buSzPts val="2000"/>
              <a:buNone/>
              <a:defRPr sz="2000"/>
            </a:lvl2pPr>
            <a:lvl3pPr indent="-228600" lvl="2" marL="1371600" algn="l">
              <a:lnSpc>
                <a:spcPct val="90000"/>
              </a:lnSpc>
              <a:spcBef>
                <a:spcPts val="500"/>
              </a:spcBef>
              <a:spcAft>
                <a:spcPts val="0"/>
              </a:spcAft>
              <a:buClr>
                <a:srgbClr val="595959"/>
              </a:buClr>
              <a:buSzPts val="2000"/>
              <a:buNone/>
              <a:defRPr sz="2000"/>
            </a:lvl3pPr>
            <a:lvl4pPr indent="-228600" lvl="3" marL="1828800" algn="l">
              <a:lnSpc>
                <a:spcPct val="90000"/>
              </a:lnSpc>
              <a:spcBef>
                <a:spcPts val="500"/>
              </a:spcBef>
              <a:spcAft>
                <a:spcPts val="0"/>
              </a:spcAft>
              <a:buClr>
                <a:srgbClr val="595959"/>
              </a:buClr>
              <a:buSzPts val="2000"/>
              <a:buNone/>
              <a:defRPr sz="2000"/>
            </a:lvl4pPr>
            <a:lvl5pPr indent="-228600" lvl="4" marL="2286000" algn="l">
              <a:lnSpc>
                <a:spcPct val="90000"/>
              </a:lnSpc>
              <a:spcBef>
                <a:spcPts val="500"/>
              </a:spcBef>
              <a:spcAft>
                <a:spcPts val="0"/>
              </a:spcAft>
              <a:buClr>
                <a:srgbClr val="595959"/>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23"/>
          <p:cNvSpPr/>
          <p:nvPr/>
        </p:nvSpPr>
        <p:spPr>
          <a:xfrm>
            <a:off x="858617" y="1792705"/>
            <a:ext cx="2377440" cy="3814011"/>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303" name="Google Shape;303;p23"/>
          <p:cNvSpPr/>
          <p:nvPr/>
        </p:nvSpPr>
        <p:spPr>
          <a:xfrm>
            <a:off x="3580595" y="1800726"/>
            <a:ext cx="2377440" cy="3814011"/>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304" name="Google Shape;304;p23"/>
          <p:cNvSpPr/>
          <p:nvPr/>
        </p:nvSpPr>
        <p:spPr>
          <a:xfrm>
            <a:off x="6270888" y="1800725"/>
            <a:ext cx="2377440" cy="3814011"/>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305" name="Google Shape;305;p23"/>
          <p:cNvSpPr/>
          <p:nvPr/>
        </p:nvSpPr>
        <p:spPr>
          <a:xfrm>
            <a:off x="8985709" y="1820775"/>
            <a:ext cx="2377440" cy="3814011"/>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Light"/>
              <a:ea typeface="Source Sans Pro Light"/>
              <a:cs typeface="Source Sans Pro Light"/>
              <a:sym typeface="Source Sans Pro Light"/>
            </a:endParaRPr>
          </a:p>
        </p:txBody>
      </p:sp>
      <p:sp>
        <p:nvSpPr>
          <p:cNvPr id="306" name="Google Shape;30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type="titleOnly">
  <p:cSld name="TITLE_ONLY">
    <p:spTree>
      <p:nvGrpSpPr>
        <p:cNvPr id="309" name="Shape 309"/>
        <p:cNvGrpSpPr/>
        <p:nvPr/>
      </p:nvGrpSpPr>
      <p:grpSpPr>
        <a:xfrm>
          <a:off x="0" y="0"/>
          <a:ext cx="0" cy="0"/>
          <a:chOff x="0" y="0"/>
          <a:chExt cx="0" cy="0"/>
        </a:xfrm>
      </p:grpSpPr>
      <p:sp>
        <p:nvSpPr>
          <p:cNvPr id="310" name="Google Shape;3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4" name="Shape 314"/>
        <p:cNvGrpSpPr/>
        <p:nvPr/>
      </p:nvGrpSpPr>
      <p:grpSpPr>
        <a:xfrm>
          <a:off x="0" y="0"/>
          <a:ext cx="0" cy="0"/>
          <a:chOff x="0" y="0"/>
          <a:chExt cx="0" cy="0"/>
        </a:xfrm>
      </p:grpSpPr>
      <p:sp>
        <p:nvSpPr>
          <p:cNvPr id="315" name="Google Shape;31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ontent 3 Column">
    <p:spTree>
      <p:nvGrpSpPr>
        <p:cNvPr id="321" name="Shape 321"/>
        <p:cNvGrpSpPr/>
        <p:nvPr/>
      </p:nvGrpSpPr>
      <p:grpSpPr>
        <a:xfrm>
          <a:off x="0" y="0"/>
          <a:ext cx="0" cy="0"/>
          <a:chOff x="0" y="0"/>
          <a:chExt cx="0" cy="0"/>
        </a:xfrm>
      </p:grpSpPr>
      <p:sp>
        <p:nvSpPr>
          <p:cNvPr id="322" name="Google Shape;322;p26"/>
          <p:cNvSpPr txBox="1"/>
          <p:nvPr>
            <p:ph idx="1" type="body"/>
          </p:nvPr>
        </p:nvSpPr>
        <p:spPr>
          <a:xfrm>
            <a:off x="838201" y="1719628"/>
            <a:ext cx="3300183" cy="5540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26"/>
          <p:cNvSpPr txBox="1"/>
          <p:nvPr>
            <p:ph idx="2" type="body"/>
          </p:nvPr>
        </p:nvSpPr>
        <p:spPr>
          <a:xfrm>
            <a:off x="838201" y="2332649"/>
            <a:ext cx="3299434" cy="35290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Font typeface="Arial"/>
              <a:buChar char="•"/>
              <a:defRPr sz="1800">
                <a:solidFill>
                  <a:schemeClr val="dk2"/>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26"/>
          <p:cNvSpPr txBox="1"/>
          <p:nvPr>
            <p:ph idx="3" type="body"/>
          </p:nvPr>
        </p:nvSpPr>
        <p:spPr>
          <a:xfrm>
            <a:off x="4362182" y="1719628"/>
            <a:ext cx="3300183" cy="5540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26"/>
          <p:cNvSpPr txBox="1"/>
          <p:nvPr>
            <p:ph idx="4" type="body"/>
          </p:nvPr>
        </p:nvSpPr>
        <p:spPr>
          <a:xfrm>
            <a:off x="4362557" y="2332649"/>
            <a:ext cx="3299434" cy="35290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Font typeface="Arial"/>
              <a:buChar char="•"/>
              <a:defRPr sz="1800">
                <a:solidFill>
                  <a:schemeClr val="dk2"/>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26"/>
          <p:cNvSpPr txBox="1"/>
          <p:nvPr>
            <p:ph idx="5" type="body"/>
          </p:nvPr>
        </p:nvSpPr>
        <p:spPr>
          <a:xfrm>
            <a:off x="7886164" y="1719628"/>
            <a:ext cx="3300183" cy="5540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26"/>
          <p:cNvSpPr txBox="1"/>
          <p:nvPr>
            <p:ph idx="6" type="body"/>
          </p:nvPr>
        </p:nvSpPr>
        <p:spPr>
          <a:xfrm>
            <a:off x="7886913" y="2332649"/>
            <a:ext cx="3299434" cy="35290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Font typeface="Arial"/>
              <a:buChar char="•"/>
              <a:defRPr sz="1800">
                <a:solidFill>
                  <a:schemeClr val="dk2"/>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2" name="Shape 332"/>
        <p:cNvGrpSpPr/>
        <p:nvPr/>
      </p:nvGrpSpPr>
      <p:grpSpPr>
        <a:xfrm>
          <a:off x="0" y="0"/>
          <a:ext cx="0" cy="0"/>
          <a:chOff x="0" y="0"/>
          <a:chExt cx="0" cy="0"/>
        </a:xfrm>
      </p:grpSpPr>
      <p:sp>
        <p:nvSpPr>
          <p:cNvPr id="333" name="Google Shape;3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6" name="Shape 336"/>
        <p:cNvGrpSpPr/>
        <p:nvPr/>
      </p:nvGrpSpPr>
      <p:grpSpPr>
        <a:xfrm>
          <a:off x="0" y="0"/>
          <a:ext cx="0" cy="0"/>
          <a:chOff x="0" y="0"/>
          <a:chExt cx="0" cy="0"/>
        </a:xfrm>
      </p:grpSpPr>
      <p:sp>
        <p:nvSpPr>
          <p:cNvPr id="337" name="Google Shape;33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F7F7F"/>
              </a:buClr>
              <a:buSzPts val="3200"/>
              <a:buFont typeface="Bodon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95959"/>
              </a:buClr>
              <a:buSzPts val="3200"/>
              <a:buChar char="•"/>
              <a:defRPr sz="3200"/>
            </a:lvl1pPr>
            <a:lvl2pPr indent="-406400" lvl="1" marL="914400" algn="l">
              <a:lnSpc>
                <a:spcPct val="90000"/>
              </a:lnSpc>
              <a:spcBef>
                <a:spcPts val="500"/>
              </a:spcBef>
              <a:spcAft>
                <a:spcPts val="0"/>
              </a:spcAft>
              <a:buClr>
                <a:srgbClr val="595959"/>
              </a:buClr>
              <a:buSzPts val="2800"/>
              <a:buChar char="•"/>
              <a:defRPr sz="2800"/>
            </a:lvl2pPr>
            <a:lvl3pPr indent="-381000" lvl="2" marL="1371600" algn="l">
              <a:lnSpc>
                <a:spcPct val="90000"/>
              </a:lnSpc>
              <a:spcBef>
                <a:spcPts val="500"/>
              </a:spcBef>
              <a:spcAft>
                <a:spcPts val="0"/>
              </a:spcAft>
              <a:buClr>
                <a:srgbClr val="595959"/>
              </a:buClr>
              <a:buSzPts val="2400"/>
              <a:buChar char="•"/>
              <a:defRPr sz="2400"/>
            </a:lvl3pPr>
            <a:lvl4pPr indent="-355600" lvl="3" marL="1828800" algn="l">
              <a:lnSpc>
                <a:spcPct val="90000"/>
              </a:lnSpc>
              <a:spcBef>
                <a:spcPts val="500"/>
              </a:spcBef>
              <a:spcAft>
                <a:spcPts val="0"/>
              </a:spcAft>
              <a:buClr>
                <a:srgbClr val="595959"/>
              </a:buClr>
              <a:buSzPts val="2000"/>
              <a:buChar char="•"/>
              <a:defRPr sz="2000"/>
            </a:lvl4pPr>
            <a:lvl5pPr indent="-355600" lvl="4" marL="2286000" algn="l">
              <a:lnSpc>
                <a:spcPct val="90000"/>
              </a:lnSpc>
              <a:spcBef>
                <a:spcPts val="500"/>
              </a:spcBef>
              <a:spcAft>
                <a:spcPts val="0"/>
              </a:spcAft>
              <a:buClr>
                <a:srgbClr val="59595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9" name="Google Shape;33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0" name="Google Shape;34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3" name="Shape 343"/>
        <p:cNvGrpSpPr/>
        <p:nvPr/>
      </p:nvGrpSpPr>
      <p:grpSpPr>
        <a:xfrm>
          <a:off x="0" y="0"/>
          <a:ext cx="0" cy="0"/>
          <a:chOff x="0" y="0"/>
          <a:chExt cx="0" cy="0"/>
        </a:xfrm>
      </p:grpSpPr>
      <p:sp>
        <p:nvSpPr>
          <p:cNvPr id="344" name="Google Shape;34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F7F7F"/>
              </a:buClr>
              <a:buSzPts val="3200"/>
              <a:buFont typeface="Bodon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29"/>
          <p:cNvSpPr/>
          <p:nvPr>
            <p:ph idx="2" type="pic"/>
          </p:nvPr>
        </p:nvSpPr>
        <p:spPr>
          <a:xfrm>
            <a:off x="5183188" y="987425"/>
            <a:ext cx="6172200" cy="4873625"/>
          </a:xfrm>
          <a:prstGeom prst="rect">
            <a:avLst/>
          </a:prstGeom>
          <a:noFill/>
          <a:ln>
            <a:noFill/>
          </a:ln>
        </p:spPr>
      </p:sp>
      <p:sp>
        <p:nvSpPr>
          <p:cNvPr id="346" name="Google Shape;34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7" name="Google Shape;3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36" name="Shape 36"/>
        <p:cNvGrpSpPr/>
        <p:nvPr/>
      </p:nvGrpSpPr>
      <p:grpSpPr>
        <a:xfrm>
          <a:off x="0" y="0"/>
          <a:ext cx="0" cy="0"/>
          <a:chOff x="0" y="0"/>
          <a:chExt cx="0" cy="0"/>
        </a:xfrm>
      </p:grpSpPr>
      <p:sp>
        <p:nvSpPr>
          <p:cNvPr id="37" name="Google Shape;37;p4"/>
          <p:cNvSpPr/>
          <p:nvPr>
            <p:ph idx="2" type="pic"/>
          </p:nvPr>
        </p:nvSpPr>
        <p:spPr>
          <a:xfrm>
            <a:off x="458724" y="457200"/>
            <a:ext cx="11274552" cy="5943600"/>
          </a:xfrm>
          <a:prstGeom prst="rect">
            <a:avLst/>
          </a:prstGeom>
          <a:solidFill>
            <a:schemeClr val="accent6"/>
          </a:solidFill>
          <a:ln>
            <a:noFill/>
          </a:ln>
        </p:spPr>
      </p:sp>
      <p:sp>
        <p:nvSpPr>
          <p:cNvPr id="38" name="Google Shape;38;p4"/>
          <p:cNvSpPr txBox="1"/>
          <p:nvPr>
            <p:ph type="title"/>
          </p:nvPr>
        </p:nvSpPr>
        <p:spPr>
          <a:xfrm>
            <a:off x="3051112" y="3513220"/>
            <a:ext cx="8682164" cy="1828799"/>
          </a:xfrm>
          <a:prstGeom prst="rect">
            <a:avLst/>
          </a:prstGeom>
          <a:solidFill>
            <a:schemeClr val="accent3">
              <a:alpha val="89803"/>
            </a:schemeClr>
          </a:solidFill>
          <a:ln>
            <a:noFill/>
          </a:ln>
        </p:spPr>
        <p:txBody>
          <a:bodyPr anchorCtr="0" anchor="ctr" bIns="0" lIns="1371600" spcFirstLastPara="1" rIns="91425" wrap="square" tIns="0">
            <a:noAutofit/>
          </a:bodyPr>
          <a:lstStyle>
            <a:lvl1pPr lvl="0" algn="ctr">
              <a:lnSpc>
                <a:spcPct val="90000"/>
              </a:lnSpc>
              <a:spcBef>
                <a:spcPts val="0"/>
              </a:spcBef>
              <a:spcAft>
                <a:spcPts val="0"/>
              </a:spcAft>
              <a:buClr>
                <a:srgbClr val="595959"/>
              </a:buClr>
              <a:buSzPts val="5400"/>
              <a:buFont typeface="Bodoni"/>
              <a:buNone/>
              <a:defRPr sz="54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on">
  <p:cSld name="Competition">
    <p:spTree>
      <p:nvGrpSpPr>
        <p:cNvPr id="39" name="Shape 39"/>
        <p:cNvGrpSpPr/>
        <p:nvPr/>
      </p:nvGrpSpPr>
      <p:grpSpPr>
        <a:xfrm>
          <a:off x="0" y="0"/>
          <a:ext cx="0" cy="0"/>
          <a:chOff x="0" y="0"/>
          <a:chExt cx="0" cy="0"/>
        </a:xfrm>
      </p:grpSpPr>
      <p:sp>
        <p:nvSpPr>
          <p:cNvPr id="40" name="Google Shape;40;p5"/>
          <p:cNvSpPr txBox="1"/>
          <p:nvPr>
            <p:ph type="title"/>
          </p:nvPr>
        </p:nvSpPr>
        <p:spPr>
          <a:xfrm>
            <a:off x="1162072" y="365125"/>
            <a:ext cx="1019331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1162073" y="1853548"/>
            <a:ext cx="457200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5"/>
          <p:cNvSpPr txBox="1"/>
          <p:nvPr>
            <p:ph idx="2" type="body"/>
          </p:nvPr>
        </p:nvSpPr>
        <p:spPr>
          <a:xfrm>
            <a:off x="1162073" y="2505075"/>
            <a:ext cx="4572000" cy="3200400"/>
          </a:xfrm>
          <a:prstGeom prst="rect">
            <a:avLst/>
          </a:prstGeom>
          <a:noFill/>
          <a:ln>
            <a:noFill/>
          </a:ln>
        </p:spPr>
        <p:txBody>
          <a:bodyPr anchorCtr="0" anchor="t" bIns="45700" lIns="91425" spcFirstLastPara="1" rIns="91425" wrap="square" tIns="45700">
            <a:normAutofit/>
          </a:bodyPr>
          <a:lstStyle>
            <a:lvl1pPr indent="-330200" lvl="0" marL="457200" algn="l">
              <a:lnSpc>
                <a:spcPct val="162500"/>
              </a:lnSpc>
              <a:spcBef>
                <a:spcPts val="1000"/>
              </a:spcBef>
              <a:spcAft>
                <a:spcPts val="0"/>
              </a:spcAft>
              <a:buClr>
                <a:srgbClr val="595959"/>
              </a:buClr>
              <a:buSzPts val="1600"/>
              <a:buChar char="•"/>
              <a:defRPr sz="1600"/>
            </a:lvl1pPr>
            <a:lvl2pPr indent="-330200" lvl="1" marL="914400" algn="l">
              <a:lnSpc>
                <a:spcPct val="162500"/>
              </a:lnSpc>
              <a:spcBef>
                <a:spcPts val="500"/>
              </a:spcBef>
              <a:spcAft>
                <a:spcPts val="0"/>
              </a:spcAft>
              <a:buClr>
                <a:srgbClr val="595959"/>
              </a:buClr>
              <a:buSzPts val="1600"/>
              <a:buChar char="•"/>
              <a:defRPr sz="1600"/>
            </a:lvl2pPr>
            <a:lvl3pPr indent="-330200" lvl="2" marL="1371600" algn="l">
              <a:lnSpc>
                <a:spcPct val="162500"/>
              </a:lnSpc>
              <a:spcBef>
                <a:spcPts val="500"/>
              </a:spcBef>
              <a:spcAft>
                <a:spcPts val="0"/>
              </a:spcAft>
              <a:buClr>
                <a:srgbClr val="595959"/>
              </a:buClr>
              <a:buSzPts val="1600"/>
              <a:buChar char="•"/>
              <a:defRPr sz="1600"/>
            </a:lvl3pPr>
            <a:lvl4pPr indent="-330200" lvl="3" marL="1828800" algn="l">
              <a:lnSpc>
                <a:spcPct val="162500"/>
              </a:lnSpc>
              <a:spcBef>
                <a:spcPts val="500"/>
              </a:spcBef>
              <a:spcAft>
                <a:spcPts val="0"/>
              </a:spcAft>
              <a:buClr>
                <a:srgbClr val="595959"/>
              </a:buClr>
              <a:buSzPts val="1600"/>
              <a:buChar char="•"/>
              <a:defRPr sz="1600"/>
            </a:lvl4pPr>
            <a:lvl5pPr indent="-330200" lvl="4" marL="2286000" algn="l">
              <a:lnSpc>
                <a:spcPct val="162500"/>
              </a:lnSpc>
              <a:spcBef>
                <a:spcPts val="500"/>
              </a:spcBef>
              <a:spcAft>
                <a:spcPts val="0"/>
              </a:spcAft>
              <a:buClr>
                <a:srgbClr val="595959"/>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3" type="body"/>
          </p:nvPr>
        </p:nvSpPr>
        <p:spPr>
          <a:xfrm>
            <a:off x="6494485" y="1853548"/>
            <a:ext cx="457200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5"/>
          <p:cNvSpPr txBox="1"/>
          <p:nvPr>
            <p:ph idx="4" type="body"/>
          </p:nvPr>
        </p:nvSpPr>
        <p:spPr>
          <a:xfrm>
            <a:off x="6494485" y="2505075"/>
            <a:ext cx="4572000" cy="3200400"/>
          </a:xfrm>
          <a:prstGeom prst="rect">
            <a:avLst/>
          </a:prstGeom>
          <a:noFill/>
          <a:ln>
            <a:noFill/>
          </a:ln>
        </p:spPr>
        <p:txBody>
          <a:bodyPr anchorCtr="0" anchor="t" bIns="45700" lIns="91425" spcFirstLastPara="1" rIns="91425" wrap="square" tIns="45700">
            <a:normAutofit/>
          </a:bodyPr>
          <a:lstStyle>
            <a:lvl1pPr indent="-330200" lvl="0" marL="457200" algn="l">
              <a:lnSpc>
                <a:spcPct val="162500"/>
              </a:lnSpc>
              <a:spcBef>
                <a:spcPts val="1000"/>
              </a:spcBef>
              <a:spcAft>
                <a:spcPts val="0"/>
              </a:spcAft>
              <a:buClr>
                <a:srgbClr val="595959"/>
              </a:buClr>
              <a:buSzPts val="1600"/>
              <a:buChar char="•"/>
              <a:defRPr sz="1600"/>
            </a:lvl1pPr>
            <a:lvl2pPr indent="-330200" lvl="1" marL="914400" algn="l">
              <a:lnSpc>
                <a:spcPct val="162500"/>
              </a:lnSpc>
              <a:spcBef>
                <a:spcPts val="500"/>
              </a:spcBef>
              <a:spcAft>
                <a:spcPts val="0"/>
              </a:spcAft>
              <a:buClr>
                <a:srgbClr val="595959"/>
              </a:buClr>
              <a:buSzPts val="1600"/>
              <a:buChar char="•"/>
              <a:defRPr sz="1600"/>
            </a:lvl2pPr>
            <a:lvl3pPr indent="-330200" lvl="2" marL="1371600" algn="l">
              <a:lnSpc>
                <a:spcPct val="162500"/>
              </a:lnSpc>
              <a:spcBef>
                <a:spcPts val="500"/>
              </a:spcBef>
              <a:spcAft>
                <a:spcPts val="0"/>
              </a:spcAft>
              <a:buClr>
                <a:srgbClr val="595959"/>
              </a:buClr>
              <a:buSzPts val="1600"/>
              <a:buChar char="•"/>
              <a:defRPr sz="1600"/>
            </a:lvl3pPr>
            <a:lvl4pPr indent="-330200" lvl="3" marL="1828800" algn="l">
              <a:lnSpc>
                <a:spcPct val="162500"/>
              </a:lnSpc>
              <a:spcBef>
                <a:spcPts val="500"/>
              </a:spcBef>
              <a:spcAft>
                <a:spcPts val="0"/>
              </a:spcAft>
              <a:buClr>
                <a:srgbClr val="595959"/>
              </a:buClr>
              <a:buSzPts val="1600"/>
              <a:buChar char="•"/>
              <a:defRPr sz="1600"/>
            </a:lvl4pPr>
            <a:lvl5pPr indent="-330200" lvl="4" marL="2286000" algn="l">
              <a:lnSpc>
                <a:spcPct val="162500"/>
              </a:lnSpc>
              <a:spcBef>
                <a:spcPts val="500"/>
              </a:spcBef>
              <a:spcAft>
                <a:spcPts val="0"/>
              </a:spcAft>
              <a:buClr>
                <a:srgbClr val="595959"/>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
          <p:cNvSpPr/>
          <p:nvPr>
            <p:ph idx="5" type="pic"/>
          </p:nvPr>
        </p:nvSpPr>
        <p:spPr>
          <a:xfrm>
            <a:off x="1524" y="5943600"/>
            <a:ext cx="12188952" cy="914400"/>
          </a:xfrm>
          <a:prstGeom prst="rect">
            <a:avLst/>
          </a:prstGeom>
          <a:solidFill>
            <a:schemeClr val="accent6"/>
          </a:solidFill>
          <a:ln>
            <a:noFill/>
          </a:ln>
        </p:spPr>
      </p:sp>
      <p:sp>
        <p:nvSpPr>
          <p:cNvPr id="46" name="Google Shape;4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1pPr>
            <a:lvl2pPr indent="0" lvl="1"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2pPr>
            <a:lvl3pPr indent="0" lvl="2"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3pPr>
            <a:lvl4pPr indent="0" lvl="3"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4pPr>
            <a:lvl5pPr indent="0" lvl="4"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5pPr>
            <a:lvl6pPr indent="0" lvl="5"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6pPr>
            <a:lvl7pPr indent="0" lvl="6"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7pPr>
            <a:lvl8pPr indent="0" lvl="7"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8pPr>
            <a:lvl9pPr indent="0" lvl="8" marL="0" algn="r">
              <a:spcBef>
                <a:spcPts val="0"/>
              </a:spcBef>
              <a:buNone/>
              <a:defRPr b="0" i="0" sz="1200" u="none" cap="none" strike="noStrike">
                <a:solidFill>
                  <a:schemeClr val="lt1"/>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49" name="Shape 49"/>
        <p:cNvGrpSpPr/>
        <p:nvPr/>
      </p:nvGrpSpPr>
      <p:grpSpPr>
        <a:xfrm>
          <a:off x="0" y="0"/>
          <a:ext cx="0" cy="0"/>
          <a:chOff x="0" y="0"/>
          <a:chExt cx="0" cy="0"/>
        </a:xfrm>
      </p:grpSpPr>
      <p:sp>
        <p:nvSpPr>
          <p:cNvPr id="50" name="Google Shape;50;p6"/>
          <p:cNvSpPr/>
          <p:nvPr/>
        </p:nvSpPr>
        <p:spPr>
          <a:xfrm>
            <a:off x="1" y="0"/>
            <a:ext cx="3051110" cy="685800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Light"/>
              <a:ea typeface="Source Sans Pro Light"/>
              <a:cs typeface="Source Sans Pro Light"/>
              <a:sym typeface="Source Sans Pro Light"/>
            </a:endParaRPr>
          </a:p>
        </p:txBody>
      </p:sp>
      <p:sp>
        <p:nvSpPr>
          <p:cNvPr id="51" name="Google Shape;51;p6"/>
          <p:cNvSpPr txBox="1"/>
          <p:nvPr>
            <p:ph type="title"/>
          </p:nvPr>
        </p:nvSpPr>
        <p:spPr>
          <a:xfrm>
            <a:off x="6348334" y="1062164"/>
            <a:ext cx="500546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p:nvPr>
            <p:ph idx="2" type="pic"/>
          </p:nvPr>
        </p:nvSpPr>
        <p:spPr>
          <a:xfrm>
            <a:off x="861935" y="1143000"/>
            <a:ext cx="4953000" cy="4572000"/>
          </a:xfrm>
          <a:prstGeom prst="rect">
            <a:avLst/>
          </a:prstGeom>
          <a:solidFill>
            <a:schemeClr val="accent6"/>
          </a:solidFill>
          <a:ln>
            <a:noFill/>
          </a:ln>
        </p:spPr>
      </p:sp>
      <p:sp>
        <p:nvSpPr>
          <p:cNvPr id="53" name="Google Shape;53;p6"/>
          <p:cNvSpPr txBox="1"/>
          <p:nvPr>
            <p:ph idx="1" type="body"/>
          </p:nvPr>
        </p:nvSpPr>
        <p:spPr>
          <a:xfrm>
            <a:off x="6376988" y="2555875"/>
            <a:ext cx="4953000" cy="3159125"/>
          </a:xfrm>
          <a:prstGeom prst="rect">
            <a:avLst/>
          </a:prstGeom>
          <a:noFill/>
          <a:ln>
            <a:noFill/>
          </a:ln>
        </p:spPr>
        <p:txBody>
          <a:bodyPr anchorCtr="0" anchor="t" bIns="45700" lIns="91425" spcFirstLastPara="1" rIns="91425" wrap="square" tIns="45700">
            <a:normAutofit/>
          </a:bodyPr>
          <a:lstStyle>
            <a:lvl1pPr indent="-228600" lvl="0" marL="457200" algn="l">
              <a:lnSpc>
                <a:spcPct val="162500"/>
              </a:lnSpc>
              <a:spcBef>
                <a:spcPts val="0"/>
              </a:spcBef>
              <a:spcAft>
                <a:spcPts val="0"/>
              </a:spcAft>
              <a:buClr>
                <a:srgbClr val="595959"/>
              </a:buClr>
              <a:buSzPts val="1600"/>
              <a:buNone/>
              <a:defRPr sz="1600">
                <a:solidFill>
                  <a:srgbClr val="595959"/>
                </a:solidFill>
                <a:latin typeface="Source Sans Pro Light"/>
                <a:ea typeface="Source Sans Pro Light"/>
                <a:cs typeface="Source Sans Pro Light"/>
                <a:sym typeface="Source Sans Pro Light"/>
              </a:defRPr>
            </a:lvl1pPr>
            <a:lvl2pPr indent="-228600" lvl="1" marL="914400" algn="l">
              <a:lnSpc>
                <a:spcPct val="162500"/>
              </a:lnSpc>
              <a:spcBef>
                <a:spcPts val="0"/>
              </a:spcBef>
              <a:spcAft>
                <a:spcPts val="0"/>
              </a:spcAft>
              <a:buClr>
                <a:srgbClr val="595959"/>
              </a:buClr>
              <a:buSzPts val="1600"/>
              <a:buNone/>
              <a:defRPr sz="1600">
                <a:solidFill>
                  <a:srgbClr val="595959"/>
                </a:solidFill>
                <a:latin typeface="Source Sans Pro Light"/>
                <a:ea typeface="Source Sans Pro Light"/>
                <a:cs typeface="Source Sans Pro Light"/>
                <a:sym typeface="Source Sans Pro Light"/>
              </a:defRPr>
            </a:lvl2pPr>
            <a:lvl3pPr indent="-228600" lvl="2" marL="1371600" algn="l">
              <a:lnSpc>
                <a:spcPct val="162500"/>
              </a:lnSpc>
              <a:spcBef>
                <a:spcPts val="0"/>
              </a:spcBef>
              <a:spcAft>
                <a:spcPts val="0"/>
              </a:spcAft>
              <a:buClr>
                <a:srgbClr val="595959"/>
              </a:buClr>
              <a:buSzPts val="1600"/>
              <a:buNone/>
              <a:defRPr sz="1600">
                <a:solidFill>
                  <a:srgbClr val="595959"/>
                </a:solidFill>
                <a:latin typeface="Source Sans Pro Light"/>
                <a:ea typeface="Source Sans Pro Light"/>
                <a:cs typeface="Source Sans Pro Light"/>
                <a:sym typeface="Source Sans Pro Light"/>
              </a:defRPr>
            </a:lvl3pPr>
            <a:lvl4pPr indent="-228600" lvl="3" marL="1828800" algn="l">
              <a:lnSpc>
                <a:spcPct val="162500"/>
              </a:lnSpc>
              <a:spcBef>
                <a:spcPts val="0"/>
              </a:spcBef>
              <a:spcAft>
                <a:spcPts val="0"/>
              </a:spcAft>
              <a:buClr>
                <a:srgbClr val="595959"/>
              </a:buClr>
              <a:buSzPts val="1600"/>
              <a:buNone/>
              <a:defRPr sz="1600">
                <a:solidFill>
                  <a:srgbClr val="595959"/>
                </a:solidFill>
                <a:latin typeface="Source Sans Pro Light"/>
                <a:ea typeface="Source Sans Pro Light"/>
                <a:cs typeface="Source Sans Pro Light"/>
                <a:sym typeface="Source Sans Pro Light"/>
              </a:defRPr>
            </a:lvl4pPr>
            <a:lvl5pPr indent="-228600" lvl="4" marL="2286000" algn="l">
              <a:lnSpc>
                <a:spcPct val="162500"/>
              </a:lnSpc>
              <a:spcBef>
                <a:spcPts val="0"/>
              </a:spcBef>
              <a:spcAft>
                <a:spcPts val="0"/>
              </a:spcAft>
              <a:buClr>
                <a:srgbClr val="595959"/>
              </a:buClr>
              <a:buSzPts val="1600"/>
              <a:buNone/>
              <a:defRPr sz="1600">
                <a:solidFill>
                  <a:srgbClr val="595959"/>
                </a:solidFill>
                <a:latin typeface="Source Sans Pro Light"/>
                <a:ea typeface="Source Sans Pro Light"/>
                <a:cs typeface="Source Sans Pro Light"/>
                <a:sym typeface="Source Sans Pr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guide id="2"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7"/>
          <p:cNvSpPr txBox="1"/>
          <p:nvPr>
            <p:ph idx="1" type="body"/>
          </p:nvPr>
        </p:nvSpPr>
        <p:spPr>
          <a:xfrm>
            <a:off x="838200" y="1685925"/>
            <a:ext cx="10515600" cy="40970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overview">
  <p:cSld name="Market overview">
    <p:spTree>
      <p:nvGrpSpPr>
        <p:cNvPr id="63" name="Shape 63"/>
        <p:cNvGrpSpPr/>
        <p:nvPr/>
      </p:nvGrpSpPr>
      <p:grpSpPr>
        <a:xfrm>
          <a:off x="0" y="0"/>
          <a:ext cx="0" cy="0"/>
          <a:chOff x="0" y="0"/>
          <a:chExt cx="0" cy="0"/>
        </a:xfrm>
      </p:grpSpPr>
      <p:sp>
        <p:nvSpPr>
          <p:cNvPr id="64" name="Google Shape;6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
          <p:cNvSpPr/>
          <p:nvPr>
            <p:ph idx="2" type="pic"/>
          </p:nvPr>
        </p:nvSpPr>
        <p:spPr>
          <a:xfrm>
            <a:off x="1524" y="4572000"/>
            <a:ext cx="12188952" cy="2286000"/>
          </a:xfrm>
          <a:prstGeom prst="rect">
            <a:avLst/>
          </a:prstGeom>
          <a:solidFill>
            <a:schemeClr val="accent6"/>
          </a:solidFill>
          <a:ln>
            <a:noFill/>
          </a:ln>
        </p:spPr>
      </p:sp>
      <p:sp>
        <p:nvSpPr>
          <p:cNvPr id="66" name="Google Shape;66;p8"/>
          <p:cNvSpPr txBox="1"/>
          <p:nvPr>
            <p:ph idx="1" type="body"/>
          </p:nvPr>
        </p:nvSpPr>
        <p:spPr>
          <a:xfrm>
            <a:off x="858305" y="1696389"/>
            <a:ext cx="3210331" cy="3647605"/>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Autofit/>
          </a:bodyPr>
          <a:lstStyle>
            <a:lvl1pPr indent="-228600" lvl="0" marL="457200" algn="ctr">
              <a:lnSpc>
                <a:spcPct val="90000"/>
              </a:lnSpc>
              <a:spcBef>
                <a:spcPts val="1000"/>
              </a:spcBef>
              <a:spcAft>
                <a:spcPts val="0"/>
              </a:spcAft>
              <a:buClr>
                <a:schemeClr val="accent4"/>
              </a:buClr>
              <a:buSzPts val="3200"/>
              <a:buNone/>
              <a:defRPr b="0" sz="32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3" type="body"/>
          </p:nvPr>
        </p:nvSpPr>
        <p:spPr>
          <a:xfrm>
            <a:off x="1095593" y="2750695"/>
            <a:ext cx="2743200" cy="246588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4" type="body"/>
          </p:nvPr>
        </p:nvSpPr>
        <p:spPr>
          <a:xfrm>
            <a:off x="4516628" y="1696389"/>
            <a:ext cx="3209544" cy="3648456"/>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Autofit/>
          </a:bodyPr>
          <a:lstStyle>
            <a:lvl1pPr indent="-228600" lvl="0" marL="457200" algn="ctr">
              <a:lnSpc>
                <a:spcPct val="90000"/>
              </a:lnSpc>
              <a:spcBef>
                <a:spcPts val="1000"/>
              </a:spcBef>
              <a:spcAft>
                <a:spcPts val="0"/>
              </a:spcAft>
              <a:buClr>
                <a:schemeClr val="accent4"/>
              </a:buClr>
              <a:buSzPts val="3200"/>
              <a:buNone/>
              <a:defRPr b="0" sz="32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8"/>
          <p:cNvSpPr txBox="1"/>
          <p:nvPr>
            <p:ph idx="5" type="body"/>
          </p:nvPr>
        </p:nvSpPr>
        <p:spPr>
          <a:xfrm>
            <a:off x="4765548" y="2750695"/>
            <a:ext cx="2743200" cy="246588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6" type="body"/>
          </p:nvPr>
        </p:nvSpPr>
        <p:spPr>
          <a:xfrm>
            <a:off x="8148764" y="1696389"/>
            <a:ext cx="3209544" cy="3648456"/>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Autofit/>
          </a:bodyPr>
          <a:lstStyle>
            <a:lvl1pPr indent="-228600" lvl="0" marL="457200" algn="ctr">
              <a:lnSpc>
                <a:spcPct val="90000"/>
              </a:lnSpc>
              <a:spcBef>
                <a:spcPts val="1000"/>
              </a:spcBef>
              <a:spcAft>
                <a:spcPts val="0"/>
              </a:spcAft>
              <a:buClr>
                <a:schemeClr val="accent4"/>
              </a:buClr>
              <a:buSzPts val="3200"/>
              <a:buNone/>
              <a:defRPr b="0" sz="3200">
                <a:solidFill>
                  <a:schemeClr val="accent4"/>
                </a:solidFill>
                <a:latin typeface="Bodoni"/>
                <a:ea typeface="Bodoni"/>
                <a:cs typeface="Bodoni"/>
                <a:sym typeface="Bodoni"/>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8"/>
          <p:cNvSpPr txBox="1"/>
          <p:nvPr>
            <p:ph idx="7" type="body"/>
          </p:nvPr>
        </p:nvSpPr>
        <p:spPr>
          <a:xfrm>
            <a:off x="8377130" y="2750695"/>
            <a:ext cx="2743200" cy="246588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Font typeface="Arial"/>
              <a:buNone/>
              <a:defRPr sz="14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Source Sans Pro Light"/>
                <a:ea typeface="Source Sans Pro Light"/>
                <a:cs typeface="Source Sans Pro Light"/>
                <a:sym typeface="Source Sans Pro Light"/>
              </a:defRPr>
            </a:lvl1pPr>
            <a:lvl2pPr indent="0" lvl="1" marL="0" algn="r">
              <a:spcBef>
                <a:spcPts val="0"/>
              </a:spcBef>
              <a:buNone/>
              <a:defRPr sz="1200">
                <a:solidFill>
                  <a:schemeClr val="lt1"/>
                </a:solidFill>
                <a:latin typeface="Source Sans Pro Light"/>
                <a:ea typeface="Source Sans Pro Light"/>
                <a:cs typeface="Source Sans Pro Light"/>
                <a:sym typeface="Source Sans Pro Light"/>
              </a:defRPr>
            </a:lvl2pPr>
            <a:lvl3pPr indent="0" lvl="2" marL="0" algn="r">
              <a:spcBef>
                <a:spcPts val="0"/>
              </a:spcBef>
              <a:buNone/>
              <a:defRPr sz="1200">
                <a:solidFill>
                  <a:schemeClr val="lt1"/>
                </a:solidFill>
                <a:latin typeface="Source Sans Pro Light"/>
                <a:ea typeface="Source Sans Pro Light"/>
                <a:cs typeface="Source Sans Pro Light"/>
                <a:sym typeface="Source Sans Pro Light"/>
              </a:defRPr>
            </a:lvl3pPr>
            <a:lvl4pPr indent="0" lvl="3" marL="0" algn="r">
              <a:spcBef>
                <a:spcPts val="0"/>
              </a:spcBef>
              <a:buNone/>
              <a:defRPr sz="1200">
                <a:solidFill>
                  <a:schemeClr val="lt1"/>
                </a:solidFill>
                <a:latin typeface="Source Sans Pro Light"/>
                <a:ea typeface="Source Sans Pro Light"/>
                <a:cs typeface="Source Sans Pro Light"/>
                <a:sym typeface="Source Sans Pro Light"/>
              </a:defRPr>
            </a:lvl4pPr>
            <a:lvl5pPr indent="0" lvl="4" marL="0" algn="r">
              <a:spcBef>
                <a:spcPts val="0"/>
              </a:spcBef>
              <a:buNone/>
              <a:defRPr sz="1200">
                <a:solidFill>
                  <a:schemeClr val="lt1"/>
                </a:solidFill>
                <a:latin typeface="Source Sans Pro Light"/>
                <a:ea typeface="Source Sans Pro Light"/>
                <a:cs typeface="Source Sans Pro Light"/>
                <a:sym typeface="Source Sans Pro Light"/>
              </a:defRPr>
            </a:lvl5pPr>
            <a:lvl6pPr indent="0" lvl="5" marL="0" algn="r">
              <a:spcBef>
                <a:spcPts val="0"/>
              </a:spcBef>
              <a:buNone/>
              <a:defRPr sz="1200">
                <a:solidFill>
                  <a:schemeClr val="lt1"/>
                </a:solidFill>
                <a:latin typeface="Source Sans Pro Light"/>
                <a:ea typeface="Source Sans Pro Light"/>
                <a:cs typeface="Source Sans Pro Light"/>
                <a:sym typeface="Source Sans Pro Light"/>
              </a:defRPr>
            </a:lvl6pPr>
            <a:lvl7pPr indent="0" lvl="6" marL="0" algn="r">
              <a:spcBef>
                <a:spcPts val="0"/>
              </a:spcBef>
              <a:buNone/>
              <a:defRPr sz="1200">
                <a:solidFill>
                  <a:schemeClr val="lt1"/>
                </a:solidFill>
                <a:latin typeface="Source Sans Pro Light"/>
                <a:ea typeface="Source Sans Pro Light"/>
                <a:cs typeface="Source Sans Pro Light"/>
                <a:sym typeface="Source Sans Pro Light"/>
              </a:defRPr>
            </a:lvl7pPr>
            <a:lvl8pPr indent="0" lvl="7" marL="0" algn="r">
              <a:spcBef>
                <a:spcPts val="0"/>
              </a:spcBef>
              <a:buNone/>
              <a:defRPr sz="1200">
                <a:solidFill>
                  <a:schemeClr val="lt1"/>
                </a:solidFill>
                <a:latin typeface="Source Sans Pro Light"/>
                <a:ea typeface="Source Sans Pro Light"/>
                <a:cs typeface="Source Sans Pro Light"/>
                <a:sym typeface="Source Sans Pro Light"/>
              </a:defRPr>
            </a:lvl8pPr>
            <a:lvl9pPr indent="0" lvl="8" marL="0" algn="r">
              <a:spcBef>
                <a:spcPts val="0"/>
              </a:spcBef>
              <a:buNone/>
              <a:defRPr sz="1200">
                <a:solidFill>
                  <a:schemeClr val="lt1"/>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ution">
  <p:cSld name="Solution">
    <p:spTree>
      <p:nvGrpSpPr>
        <p:cNvPr id="75" name="Shape 75"/>
        <p:cNvGrpSpPr/>
        <p:nvPr/>
      </p:nvGrpSpPr>
      <p:grpSpPr>
        <a:xfrm>
          <a:off x="0" y="0"/>
          <a:ext cx="0" cy="0"/>
          <a:chOff x="0" y="0"/>
          <a:chExt cx="0" cy="0"/>
        </a:xfrm>
      </p:grpSpPr>
      <p:sp>
        <p:nvSpPr>
          <p:cNvPr id="76" name="Google Shape;76;p9"/>
          <p:cNvSpPr txBox="1"/>
          <p:nvPr>
            <p:ph type="title"/>
          </p:nvPr>
        </p:nvSpPr>
        <p:spPr>
          <a:xfrm>
            <a:off x="6858000" y="365125"/>
            <a:ext cx="4602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p:nvPr>
            <p:ph idx="2" type="pic"/>
          </p:nvPr>
        </p:nvSpPr>
        <p:spPr>
          <a:xfrm>
            <a:off x="0" y="0"/>
            <a:ext cx="6096000" cy="6858000"/>
          </a:xfrm>
          <a:prstGeom prst="rect">
            <a:avLst/>
          </a:prstGeom>
          <a:solidFill>
            <a:schemeClr val="accent6"/>
          </a:solidFill>
          <a:ln>
            <a:noFill/>
          </a:ln>
        </p:spPr>
      </p:sp>
      <p:sp>
        <p:nvSpPr>
          <p:cNvPr id="78" name="Google Shape;78;p9"/>
          <p:cNvSpPr txBox="1"/>
          <p:nvPr>
            <p:ph idx="1" type="body"/>
          </p:nvPr>
        </p:nvSpPr>
        <p:spPr>
          <a:xfrm>
            <a:off x="6858000" y="1691640"/>
            <a:ext cx="3931920" cy="33832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9"/>
          <p:cNvSpPr txBox="1"/>
          <p:nvPr>
            <p:ph idx="3" type="body"/>
          </p:nvPr>
        </p:nvSpPr>
        <p:spPr>
          <a:xfrm>
            <a:off x="6858000" y="2093976"/>
            <a:ext cx="4572000" cy="530352"/>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9"/>
          <p:cNvSpPr txBox="1"/>
          <p:nvPr>
            <p:ph idx="4" type="body"/>
          </p:nvPr>
        </p:nvSpPr>
        <p:spPr>
          <a:xfrm>
            <a:off x="6858000" y="2962656"/>
            <a:ext cx="3931920" cy="33832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9"/>
          <p:cNvSpPr txBox="1"/>
          <p:nvPr>
            <p:ph idx="5" type="body"/>
          </p:nvPr>
        </p:nvSpPr>
        <p:spPr>
          <a:xfrm>
            <a:off x="6858000" y="3310128"/>
            <a:ext cx="4572000" cy="530352"/>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9"/>
          <p:cNvSpPr txBox="1"/>
          <p:nvPr>
            <p:ph idx="6" type="body"/>
          </p:nvPr>
        </p:nvSpPr>
        <p:spPr>
          <a:xfrm>
            <a:off x="6870354" y="3931920"/>
            <a:ext cx="3931920" cy="33832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9"/>
          <p:cNvSpPr txBox="1"/>
          <p:nvPr>
            <p:ph idx="7" type="body"/>
          </p:nvPr>
        </p:nvSpPr>
        <p:spPr>
          <a:xfrm>
            <a:off x="6870354" y="4270248"/>
            <a:ext cx="4572000" cy="530352"/>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9"/>
          <p:cNvSpPr txBox="1"/>
          <p:nvPr>
            <p:ph idx="8" type="body"/>
          </p:nvPr>
        </p:nvSpPr>
        <p:spPr>
          <a:xfrm>
            <a:off x="6870354" y="4855464"/>
            <a:ext cx="3931920" cy="33832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9"/>
          <p:cNvSpPr txBox="1"/>
          <p:nvPr>
            <p:ph idx="9" type="body"/>
          </p:nvPr>
        </p:nvSpPr>
        <p:spPr>
          <a:xfrm>
            <a:off x="6870354" y="5193792"/>
            <a:ext cx="4572000" cy="530352"/>
          </a:xfrm>
          <a:prstGeom prst="rect">
            <a:avLst/>
          </a:prstGeom>
          <a:noFill/>
          <a:ln>
            <a:noFill/>
          </a:ln>
        </p:spPr>
        <p:txBody>
          <a:bodyPr anchorCtr="0" anchor="t" bIns="45700" lIns="91425" spcFirstLastPara="1" rIns="91425" wrap="square" tIns="45700">
            <a:noAutofit/>
          </a:bodyPr>
          <a:lstStyle>
            <a:lvl1pPr indent="-228600" lvl="0" marL="457200" algn="l">
              <a:lnSpc>
                <a:spcPct val="142857"/>
              </a:lnSpc>
              <a:spcBef>
                <a:spcPts val="1000"/>
              </a:spcBef>
              <a:spcAft>
                <a:spcPts val="0"/>
              </a:spcAft>
              <a:buClr>
                <a:srgbClr val="595959"/>
              </a:buClr>
              <a:buSzPts val="1400"/>
              <a:buNone/>
              <a:defRPr sz="1400"/>
            </a:lvl1pPr>
            <a:lvl2pPr indent="-228600" lvl="1" marL="914400" algn="l">
              <a:lnSpc>
                <a:spcPct val="142857"/>
              </a:lnSpc>
              <a:spcBef>
                <a:spcPts val="500"/>
              </a:spcBef>
              <a:spcAft>
                <a:spcPts val="0"/>
              </a:spcAft>
              <a:buClr>
                <a:srgbClr val="595959"/>
              </a:buClr>
              <a:buSzPts val="1400"/>
              <a:buNone/>
              <a:defRPr sz="1400"/>
            </a:lvl2pPr>
            <a:lvl3pPr indent="-228600" lvl="2" marL="1371600" algn="l">
              <a:lnSpc>
                <a:spcPct val="142857"/>
              </a:lnSpc>
              <a:spcBef>
                <a:spcPts val="500"/>
              </a:spcBef>
              <a:spcAft>
                <a:spcPts val="0"/>
              </a:spcAft>
              <a:buClr>
                <a:srgbClr val="595959"/>
              </a:buClr>
              <a:buSzPts val="1400"/>
              <a:buNone/>
              <a:defRPr sz="1400"/>
            </a:lvl3pPr>
            <a:lvl4pPr indent="-228600" lvl="3" marL="1828800" algn="l">
              <a:lnSpc>
                <a:spcPct val="142857"/>
              </a:lnSpc>
              <a:spcBef>
                <a:spcPts val="500"/>
              </a:spcBef>
              <a:spcAft>
                <a:spcPts val="0"/>
              </a:spcAft>
              <a:buClr>
                <a:srgbClr val="595959"/>
              </a:buClr>
              <a:buSzPts val="1400"/>
              <a:buNone/>
              <a:defRPr sz="1400"/>
            </a:lvl4pPr>
            <a:lvl5pPr indent="-228600" lvl="4" marL="2286000" algn="l">
              <a:lnSpc>
                <a:spcPct val="142857"/>
              </a:lnSpc>
              <a:spcBef>
                <a:spcPts val="500"/>
              </a:spcBef>
              <a:spcAft>
                <a:spcPts val="0"/>
              </a:spcAft>
              <a:buClr>
                <a:srgbClr val="595959"/>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
          <p:cNvSpPr txBox="1"/>
          <p:nvPr>
            <p:ph idx="11" type="ftr"/>
          </p:nvPr>
        </p:nvSpPr>
        <p:spPr>
          <a:xfrm>
            <a:off x="6858000" y="6356350"/>
            <a:ext cx="3448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
          <p:cNvSpPr txBox="1"/>
          <p:nvPr>
            <p:ph idx="12" type="sldNum"/>
          </p:nvPr>
        </p:nvSpPr>
        <p:spPr>
          <a:xfrm>
            <a:off x="10423398" y="6356350"/>
            <a:ext cx="914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comparison">
  <p:cSld name="Market comparison">
    <p:spTree>
      <p:nvGrpSpPr>
        <p:cNvPr id="89" name="Shape 89"/>
        <p:cNvGrpSpPr/>
        <p:nvPr/>
      </p:nvGrpSpPr>
      <p:grpSpPr>
        <a:xfrm>
          <a:off x="0" y="0"/>
          <a:ext cx="0" cy="0"/>
          <a:chOff x="0" y="0"/>
          <a:chExt cx="0" cy="0"/>
        </a:xfrm>
      </p:grpSpPr>
      <p:sp>
        <p:nvSpPr>
          <p:cNvPr id="90" name="Google Shape;90;p10"/>
          <p:cNvSpPr txBox="1"/>
          <p:nvPr>
            <p:ph idx="1" type="body"/>
          </p:nvPr>
        </p:nvSpPr>
        <p:spPr>
          <a:xfrm>
            <a:off x="2466593" y="2207455"/>
            <a:ext cx="1351811" cy="1097280"/>
          </a:xfrm>
          <a:prstGeom prst="rect">
            <a:avLst/>
          </a:prstGeom>
          <a:noFill/>
          <a:ln cap="flat" cmpd="sng" w="9525">
            <a:solidFill>
              <a:schemeClr val="accent2"/>
            </a:solidFill>
            <a:prstDash val="solid"/>
            <a:round/>
            <a:headEnd len="sm" w="sm" type="none"/>
            <a:tailEnd len="sm" w="sm" type="none"/>
          </a:ln>
        </p:spPr>
        <p:txBody>
          <a:bodyPr anchorCtr="1" anchor="ctr" bIns="45700" lIns="91425" spcFirstLastPara="1" rIns="91425" wrap="square" tIns="45700">
            <a:normAutofit/>
          </a:bodyPr>
          <a:lstStyle>
            <a:lvl1pPr indent="-228600" lvl="0" marL="457200" algn="ctr">
              <a:lnSpc>
                <a:spcPct val="90000"/>
              </a:lnSpc>
              <a:spcBef>
                <a:spcPts val="0"/>
              </a:spcBef>
              <a:spcAft>
                <a:spcPts val="0"/>
              </a:spcAft>
              <a:buClr>
                <a:schemeClr val="accent1"/>
              </a:buClr>
              <a:buSzPts val="4000"/>
              <a:buNone/>
              <a:defRPr sz="4000">
                <a:solidFill>
                  <a:schemeClr val="accent1"/>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400"/>
              <a:buNone/>
              <a:defRPr/>
            </a:lvl2pPr>
            <a:lvl3pPr indent="-228600" lvl="2" marL="1371600" algn="l">
              <a:lnSpc>
                <a:spcPct val="90000"/>
              </a:lnSpc>
              <a:spcBef>
                <a:spcPts val="500"/>
              </a:spcBef>
              <a:spcAft>
                <a:spcPts val="0"/>
              </a:spcAft>
              <a:buClr>
                <a:srgbClr val="595959"/>
              </a:buClr>
              <a:buSzPts val="2000"/>
              <a:buNone/>
              <a:defRPr/>
            </a:lvl3pPr>
            <a:lvl4pPr indent="-228600" lvl="3" marL="1828800" algn="l">
              <a:lnSpc>
                <a:spcPct val="90000"/>
              </a:lnSpc>
              <a:spcBef>
                <a:spcPts val="500"/>
              </a:spcBef>
              <a:spcAft>
                <a:spcPts val="0"/>
              </a:spcAft>
              <a:buClr>
                <a:srgbClr val="595959"/>
              </a:buClr>
              <a:buSzPts val="1800"/>
              <a:buNone/>
              <a:defRPr/>
            </a:lvl4pPr>
            <a:lvl5pPr indent="-228600" lvl="4" marL="2286000" algn="l">
              <a:lnSpc>
                <a:spcPct val="90000"/>
              </a:lnSpc>
              <a:spcBef>
                <a:spcPts val="500"/>
              </a:spcBef>
              <a:spcAft>
                <a:spcPts val="0"/>
              </a:spcAft>
              <a:buClr>
                <a:srgbClr val="595959"/>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0"/>
          <p:cNvSpPr txBox="1"/>
          <p:nvPr>
            <p:ph idx="2" type="body"/>
          </p:nvPr>
        </p:nvSpPr>
        <p:spPr>
          <a:xfrm>
            <a:off x="2466592" y="3559605"/>
            <a:ext cx="1353313" cy="1097280"/>
          </a:xfrm>
          <a:prstGeom prst="rect">
            <a:avLst/>
          </a:prstGeom>
          <a:noFill/>
          <a:ln cap="flat" cmpd="sng" w="9525">
            <a:solidFill>
              <a:schemeClr val="accent2"/>
            </a:solidFill>
            <a:prstDash val="solid"/>
            <a:round/>
            <a:headEnd len="sm" w="sm" type="none"/>
            <a:tailEnd len="sm" w="sm" type="none"/>
          </a:ln>
        </p:spPr>
        <p:txBody>
          <a:bodyPr anchorCtr="1" anchor="ctr" bIns="45700" lIns="91425" spcFirstLastPara="1" rIns="91425" wrap="square" tIns="45700">
            <a:normAutofit/>
          </a:bodyPr>
          <a:lstStyle>
            <a:lvl1pPr indent="-228600" lvl="0" marL="457200" algn="ctr">
              <a:lnSpc>
                <a:spcPct val="90000"/>
              </a:lnSpc>
              <a:spcBef>
                <a:spcPts val="0"/>
              </a:spcBef>
              <a:spcAft>
                <a:spcPts val="0"/>
              </a:spcAft>
              <a:buClr>
                <a:schemeClr val="accent1"/>
              </a:buClr>
              <a:buSzPts val="4000"/>
              <a:buNone/>
              <a:defRPr sz="4000">
                <a:solidFill>
                  <a:schemeClr val="accent1"/>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400"/>
              <a:buNone/>
              <a:defRPr/>
            </a:lvl2pPr>
            <a:lvl3pPr indent="-228600" lvl="2" marL="1371600" algn="l">
              <a:lnSpc>
                <a:spcPct val="90000"/>
              </a:lnSpc>
              <a:spcBef>
                <a:spcPts val="500"/>
              </a:spcBef>
              <a:spcAft>
                <a:spcPts val="0"/>
              </a:spcAft>
              <a:buClr>
                <a:srgbClr val="595959"/>
              </a:buClr>
              <a:buSzPts val="2000"/>
              <a:buNone/>
              <a:defRPr/>
            </a:lvl3pPr>
            <a:lvl4pPr indent="-228600" lvl="3" marL="1828800" algn="l">
              <a:lnSpc>
                <a:spcPct val="90000"/>
              </a:lnSpc>
              <a:spcBef>
                <a:spcPts val="500"/>
              </a:spcBef>
              <a:spcAft>
                <a:spcPts val="0"/>
              </a:spcAft>
              <a:buClr>
                <a:srgbClr val="595959"/>
              </a:buClr>
              <a:buSzPts val="1800"/>
              <a:buNone/>
              <a:defRPr/>
            </a:lvl4pPr>
            <a:lvl5pPr indent="-228600" lvl="4" marL="2286000" algn="l">
              <a:lnSpc>
                <a:spcPct val="90000"/>
              </a:lnSpc>
              <a:spcBef>
                <a:spcPts val="500"/>
              </a:spcBef>
              <a:spcAft>
                <a:spcPts val="0"/>
              </a:spcAft>
              <a:buClr>
                <a:srgbClr val="595959"/>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0"/>
          <p:cNvSpPr txBox="1"/>
          <p:nvPr>
            <p:ph idx="3" type="body"/>
          </p:nvPr>
        </p:nvSpPr>
        <p:spPr>
          <a:xfrm>
            <a:off x="2466592" y="4905756"/>
            <a:ext cx="1353314" cy="1097280"/>
          </a:xfrm>
          <a:prstGeom prst="rect">
            <a:avLst/>
          </a:prstGeom>
          <a:noFill/>
          <a:ln cap="flat" cmpd="sng" w="9525">
            <a:solidFill>
              <a:schemeClr val="accent2"/>
            </a:solidFill>
            <a:prstDash val="solid"/>
            <a:round/>
            <a:headEnd len="sm" w="sm" type="none"/>
            <a:tailEnd len="sm" w="sm" type="none"/>
          </a:ln>
        </p:spPr>
        <p:txBody>
          <a:bodyPr anchorCtr="1" anchor="ctr" bIns="45700" lIns="91425" spcFirstLastPara="1" rIns="91425" wrap="square" tIns="45700">
            <a:normAutofit/>
          </a:bodyPr>
          <a:lstStyle>
            <a:lvl1pPr indent="-228600" lvl="0" marL="457200" algn="ctr">
              <a:lnSpc>
                <a:spcPct val="90000"/>
              </a:lnSpc>
              <a:spcBef>
                <a:spcPts val="0"/>
              </a:spcBef>
              <a:spcAft>
                <a:spcPts val="0"/>
              </a:spcAft>
              <a:buClr>
                <a:schemeClr val="accent1"/>
              </a:buClr>
              <a:buSzPts val="4000"/>
              <a:buNone/>
              <a:defRPr sz="4000">
                <a:solidFill>
                  <a:schemeClr val="accent1"/>
                </a:solidFill>
                <a:latin typeface="Bodoni"/>
                <a:ea typeface="Bodoni"/>
                <a:cs typeface="Bodoni"/>
                <a:sym typeface="Bodoni"/>
              </a:defRPr>
            </a:lvl1pPr>
            <a:lvl2pPr indent="-228600" lvl="1" marL="914400" algn="l">
              <a:lnSpc>
                <a:spcPct val="90000"/>
              </a:lnSpc>
              <a:spcBef>
                <a:spcPts val="500"/>
              </a:spcBef>
              <a:spcAft>
                <a:spcPts val="0"/>
              </a:spcAft>
              <a:buClr>
                <a:srgbClr val="595959"/>
              </a:buClr>
              <a:buSzPts val="2400"/>
              <a:buNone/>
              <a:defRPr/>
            </a:lvl2pPr>
            <a:lvl3pPr indent="-228600" lvl="2" marL="1371600" algn="l">
              <a:lnSpc>
                <a:spcPct val="90000"/>
              </a:lnSpc>
              <a:spcBef>
                <a:spcPts val="500"/>
              </a:spcBef>
              <a:spcAft>
                <a:spcPts val="0"/>
              </a:spcAft>
              <a:buClr>
                <a:srgbClr val="595959"/>
              </a:buClr>
              <a:buSzPts val="2000"/>
              <a:buNone/>
              <a:defRPr/>
            </a:lvl3pPr>
            <a:lvl4pPr indent="-228600" lvl="3" marL="1828800" algn="l">
              <a:lnSpc>
                <a:spcPct val="90000"/>
              </a:lnSpc>
              <a:spcBef>
                <a:spcPts val="500"/>
              </a:spcBef>
              <a:spcAft>
                <a:spcPts val="0"/>
              </a:spcAft>
              <a:buClr>
                <a:srgbClr val="595959"/>
              </a:buClr>
              <a:buSzPts val="1800"/>
              <a:buNone/>
              <a:defRPr/>
            </a:lvl4pPr>
            <a:lvl5pPr indent="-228600" lvl="4" marL="2286000" algn="l">
              <a:lnSpc>
                <a:spcPct val="90000"/>
              </a:lnSpc>
              <a:spcBef>
                <a:spcPts val="500"/>
              </a:spcBef>
              <a:spcAft>
                <a:spcPts val="0"/>
              </a:spcAft>
              <a:buClr>
                <a:srgbClr val="595959"/>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F7F7F"/>
              </a:buClr>
              <a:buSzPts val="4400"/>
              <a:buFont typeface="Bodoni"/>
              <a:buNone/>
              <a:defRPr>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0"/>
          <p:cNvSpPr/>
          <p:nvPr>
            <p:ph idx="4" type="pic"/>
          </p:nvPr>
        </p:nvSpPr>
        <p:spPr>
          <a:xfrm>
            <a:off x="1371600" y="2202883"/>
            <a:ext cx="1106424" cy="1106424"/>
          </a:xfrm>
          <a:prstGeom prst="rect">
            <a:avLst/>
          </a:prstGeom>
          <a:solidFill>
            <a:schemeClr val="accent6"/>
          </a:solidFill>
          <a:ln>
            <a:noFill/>
          </a:ln>
        </p:spPr>
      </p:sp>
      <p:sp>
        <p:nvSpPr>
          <p:cNvPr id="95" name="Google Shape;95;p10"/>
          <p:cNvSpPr/>
          <p:nvPr>
            <p:ph idx="5" type="pic"/>
          </p:nvPr>
        </p:nvSpPr>
        <p:spPr>
          <a:xfrm>
            <a:off x="1371600" y="3555033"/>
            <a:ext cx="1106424" cy="1106424"/>
          </a:xfrm>
          <a:prstGeom prst="rect">
            <a:avLst/>
          </a:prstGeom>
          <a:solidFill>
            <a:schemeClr val="accent6"/>
          </a:solidFill>
          <a:ln>
            <a:noFill/>
          </a:ln>
        </p:spPr>
      </p:sp>
      <p:sp>
        <p:nvSpPr>
          <p:cNvPr id="96" name="Google Shape;96;p10"/>
          <p:cNvSpPr/>
          <p:nvPr>
            <p:ph idx="6" type="pic"/>
          </p:nvPr>
        </p:nvSpPr>
        <p:spPr>
          <a:xfrm>
            <a:off x="1371600" y="4901184"/>
            <a:ext cx="1106424" cy="1106424"/>
          </a:xfrm>
          <a:prstGeom prst="rect">
            <a:avLst/>
          </a:prstGeom>
          <a:solidFill>
            <a:schemeClr val="accent6"/>
          </a:solidFill>
          <a:ln>
            <a:noFill/>
          </a:ln>
        </p:spPr>
      </p:sp>
      <p:sp>
        <p:nvSpPr>
          <p:cNvPr id="97" name="Google Shape;97;p10"/>
          <p:cNvSpPr txBox="1"/>
          <p:nvPr>
            <p:ph idx="7" type="body"/>
          </p:nvPr>
        </p:nvSpPr>
        <p:spPr>
          <a:xfrm>
            <a:off x="3813048" y="2207455"/>
            <a:ext cx="3657600" cy="109728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1800"/>
              <a:buNone/>
              <a:defRPr sz="18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0"/>
          <p:cNvSpPr txBox="1"/>
          <p:nvPr>
            <p:ph idx="8" type="body"/>
          </p:nvPr>
        </p:nvSpPr>
        <p:spPr>
          <a:xfrm>
            <a:off x="3813048" y="3559605"/>
            <a:ext cx="3657600" cy="109728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1800"/>
              <a:buNone/>
              <a:defRPr sz="18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0"/>
          <p:cNvSpPr txBox="1"/>
          <p:nvPr>
            <p:ph idx="9" type="body"/>
          </p:nvPr>
        </p:nvSpPr>
        <p:spPr>
          <a:xfrm>
            <a:off x="3813048" y="4905756"/>
            <a:ext cx="3657600" cy="109728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1800"/>
              <a:buNone/>
              <a:defRPr sz="1800">
                <a:solidFill>
                  <a:schemeClr val="dk1"/>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0"/>
          <p:cNvSpPr txBox="1"/>
          <p:nvPr>
            <p:ph idx="13" type="body"/>
          </p:nvPr>
        </p:nvSpPr>
        <p:spPr>
          <a:xfrm>
            <a:off x="7470648" y="2207455"/>
            <a:ext cx="3657600" cy="1097280"/>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1800"/>
              <a:buFont typeface="Arial"/>
              <a:buNone/>
              <a:defRPr sz="1800">
                <a:solidFill>
                  <a:srgbClr val="262626"/>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0"/>
          <p:cNvSpPr txBox="1"/>
          <p:nvPr>
            <p:ph idx="14" type="body"/>
          </p:nvPr>
        </p:nvSpPr>
        <p:spPr>
          <a:xfrm>
            <a:off x="7470648" y="3559605"/>
            <a:ext cx="3657600" cy="1097280"/>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1800"/>
              <a:buFont typeface="Arial"/>
              <a:buNone/>
              <a:defRPr sz="1800">
                <a:solidFill>
                  <a:srgbClr val="262626"/>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0"/>
          <p:cNvSpPr txBox="1"/>
          <p:nvPr>
            <p:ph idx="15" type="body"/>
          </p:nvPr>
        </p:nvSpPr>
        <p:spPr>
          <a:xfrm>
            <a:off x="7470648" y="4905756"/>
            <a:ext cx="3657600" cy="1097280"/>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1800"/>
              <a:buFont typeface="Arial"/>
              <a:buNone/>
              <a:defRPr sz="1800">
                <a:solidFill>
                  <a:srgbClr val="262626"/>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3F3F3F"/>
                </a:solidFill>
                <a:latin typeface="Source Sans Pro Light"/>
                <a:ea typeface="Source Sans Pro Light"/>
                <a:cs typeface="Source Sans Pro Light"/>
                <a:sym typeface="Source Sans Pro Light"/>
              </a:defRPr>
            </a:lvl1pPr>
            <a:lvl2pPr indent="0" lvl="1" marL="0" algn="r">
              <a:spcBef>
                <a:spcPts val="0"/>
              </a:spcBef>
              <a:buNone/>
              <a:defRPr sz="1200">
                <a:solidFill>
                  <a:srgbClr val="3F3F3F"/>
                </a:solidFill>
                <a:latin typeface="Source Sans Pro Light"/>
                <a:ea typeface="Source Sans Pro Light"/>
                <a:cs typeface="Source Sans Pro Light"/>
                <a:sym typeface="Source Sans Pro Light"/>
              </a:defRPr>
            </a:lvl2pPr>
            <a:lvl3pPr indent="0" lvl="2" marL="0" algn="r">
              <a:spcBef>
                <a:spcPts val="0"/>
              </a:spcBef>
              <a:buNone/>
              <a:defRPr sz="1200">
                <a:solidFill>
                  <a:srgbClr val="3F3F3F"/>
                </a:solidFill>
                <a:latin typeface="Source Sans Pro Light"/>
                <a:ea typeface="Source Sans Pro Light"/>
                <a:cs typeface="Source Sans Pro Light"/>
                <a:sym typeface="Source Sans Pro Light"/>
              </a:defRPr>
            </a:lvl3pPr>
            <a:lvl4pPr indent="0" lvl="3" marL="0" algn="r">
              <a:spcBef>
                <a:spcPts val="0"/>
              </a:spcBef>
              <a:buNone/>
              <a:defRPr sz="1200">
                <a:solidFill>
                  <a:srgbClr val="3F3F3F"/>
                </a:solidFill>
                <a:latin typeface="Source Sans Pro Light"/>
                <a:ea typeface="Source Sans Pro Light"/>
                <a:cs typeface="Source Sans Pro Light"/>
                <a:sym typeface="Source Sans Pro Light"/>
              </a:defRPr>
            </a:lvl4pPr>
            <a:lvl5pPr indent="0" lvl="4" marL="0" algn="r">
              <a:spcBef>
                <a:spcPts val="0"/>
              </a:spcBef>
              <a:buNone/>
              <a:defRPr sz="1200">
                <a:solidFill>
                  <a:srgbClr val="3F3F3F"/>
                </a:solidFill>
                <a:latin typeface="Source Sans Pro Light"/>
                <a:ea typeface="Source Sans Pro Light"/>
                <a:cs typeface="Source Sans Pro Light"/>
                <a:sym typeface="Source Sans Pro Light"/>
              </a:defRPr>
            </a:lvl5pPr>
            <a:lvl6pPr indent="0" lvl="5" marL="0" algn="r">
              <a:spcBef>
                <a:spcPts val="0"/>
              </a:spcBef>
              <a:buNone/>
              <a:defRPr sz="1200">
                <a:solidFill>
                  <a:srgbClr val="3F3F3F"/>
                </a:solidFill>
                <a:latin typeface="Source Sans Pro Light"/>
                <a:ea typeface="Source Sans Pro Light"/>
                <a:cs typeface="Source Sans Pro Light"/>
                <a:sym typeface="Source Sans Pro Light"/>
              </a:defRPr>
            </a:lvl6pPr>
            <a:lvl7pPr indent="0" lvl="6" marL="0" algn="r">
              <a:spcBef>
                <a:spcPts val="0"/>
              </a:spcBef>
              <a:buNone/>
              <a:defRPr sz="1200">
                <a:solidFill>
                  <a:srgbClr val="3F3F3F"/>
                </a:solidFill>
                <a:latin typeface="Source Sans Pro Light"/>
                <a:ea typeface="Source Sans Pro Light"/>
                <a:cs typeface="Source Sans Pro Light"/>
                <a:sym typeface="Source Sans Pro Light"/>
              </a:defRPr>
            </a:lvl7pPr>
            <a:lvl8pPr indent="0" lvl="7" marL="0" algn="r">
              <a:spcBef>
                <a:spcPts val="0"/>
              </a:spcBef>
              <a:buNone/>
              <a:defRPr sz="1200">
                <a:solidFill>
                  <a:srgbClr val="3F3F3F"/>
                </a:solidFill>
                <a:latin typeface="Source Sans Pro Light"/>
                <a:ea typeface="Source Sans Pro Light"/>
                <a:cs typeface="Source Sans Pro Light"/>
                <a:sym typeface="Source Sans Pro Light"/>
              </a:defRPr>
            </a:lvl8pPr>
            <a:lvl9pPr indent="0" lvl="8" marL="0" algn="r">
              <a:spcBef>
                <a:spcPts val="0"/>
              </a:spcBef>
              <a:buNone/>
              <a:defRPr sz="1200">
                <a:solidFill>
                  <a:srgbClr val="3F3F3F"/>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7F7F7F"/>
              </a:buClr>
              <a:buSzPts val="4400"/>
              <a:buFont typeface="Bodoni"/>
              <a:buNone/>
              <a:defRPr b="0" i="0" sz="4400" u="none" cap="none" strike="noStrike">
                <a:solidFill>
                  <a:srgbClr val="7F7F7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Source Sans Pro Light"/>
                <a:ea typeface="Source Sans Pro Light"/>
                <a:cs typeface="Source Sans Pro Light"/>
                <a:sym typeface="Source Sans Pro Light"/>
              </a:defRPr>
            </a:lvl1pPr>
            <a:lvl2pPr indent="-381000" lvl="1" marL="9144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Source Sans Pro Light"/>
                <a:ea typeface="Source Sans Pro Light"/>
                <a:cs typeface="Source Sans Pro Light"/>
                <a:sym typeface="Source Sans Pro Light"/>
              </a:defRPr>
            </a:lvl2pPr>
            <a:lvl3pPr indent="-355600" lvl="2" marL="13716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Source Sans Pro Light"/>
                <a:ea typeface="Source Sans Pro Light"/>
                <a:cs typeface="Source Sans Pro Light"/>
                <a:sym typeface="Source Sans Pro Light"/>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Source Sans Pro Light"/>
                <a:ea typeface="Source Sans Pro Light"/>
                <a:cs typeface="Source Sans Pro Light"/>
                <a:sym typeface="Source Sans Pro Light"/>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Source Sans Pro Light"/>
                <a:ea typeface="Source Sans Pro Light"/>
                <a:cs typeface="Source Sans Pro Light"/>
                <a:sym typeface="Source Sans Pr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Light"/>
                <a:ea typeface="Source Sans Pro Light"/>
                <a:cs typeface="Source Sans Pro Light"/>
                <a:sym typeface="Source Sans Pr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Light"/>
                <a:ea typeface="Source Sans Pro Light"/>
                <a:cs typeface="Source Sans Pro Light"/>
                <a:sym typeface="Source Sans Pr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Light"/>
                <a:ea typeface="Source Sans Pro Light"/>
                <a:cs typeface="Source Sans Pro Light"/>
                <a:sym typeface="Source Sans Pr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Light"/>
                <a:ea typeface="Source Sans Pro Light"/>
                <a:cs typeface="Source Sans Pro Light"/>
                <a:sym typeface="Source Sans Pro Light"/>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070"/>
                </a:solidFill>
                <a:latin typeface="Source Sans Pro Light"/>
                <a:ea typeface="Source Sans Pro Light"/>
                <a:cs typeface="Source Sans Pro Light"/>
                <a:sym typeface="Source Sans Pro Light"/>
              </a:defRPr>
            </a:lvl1pPr>
            <a:lvl2pPr lvl="1"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2pPr>
            <a:lvl3pPr lvl="2"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3pPr>
            <a:lvl4pPr lvl="3"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4pPr>
            <a:lvl5pPr lvl="4"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5pPr>
            <a:lvl6pPr lvl="5"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6pPr>
            <a:lvl7pPr lvl="6"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7pPr>
            <a:lvl8pPr lvl="7"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8pPr>
            <a:lvl9pPr lvl="8"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070"/>
                </a:solidFill>
                <a:latin typeface="Source Sans Pro Light"/>
                <a:ea typeface="Source Sans Pro Light"/>
                <a:cs typeface="Source Sans Pro Light"/>
                <a:sym typeface="Source Sans Pro Light"/>
              </a:defRPr>
            </a:lvl1pPr>
            <a:lvl2pPr lvl="1"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2pPr>
            <a:lvl3pPr lvl="2"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3pPr>
            <a:lvl4pPr lvl="3"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4pPr>
            <a:lvl5pPr lvl="4"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5pPr>
            <a:lvl6pPr lvl="5"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6pPr>
            <a:lvl7pPr lvl="6"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7pPr>
            <a:lvl8pPr lvl="7"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8pPr>
            <a:lvl9pPr lvl="8" marR="0" rtl="0" algn="l">
              <a:spcBef>
                <a:spcPts val="0"/>
              </a:spcBef>
              <a:spcAft>
                <a:spcPts val="0"/>
              </a:spcAft>
              <a:buSzPts val="1400"/>
              <a:buNone/>
              <a:defRPr b="0" i="0" sz="1800" u="none" cap="none" strike="noStrike">
                <a:solidFill>
                  <a:schemeClr val="dk1"/>
                </a:solidFill>
                <a:latin typeface="Source Sans Pro Light"/>
                <a:ea typeface="Source Sans Pro Light"/>
                <a:cs typeface="Source Sans Pro Light"/>
                <a:sym typeface="Source Sans Pro Light"/>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1pPr>
            <a:lvl2pPr indent="0" lvl="1"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2pPr>
            <a:lvl3pPr indent="0" lvl="2"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3pPr>
            <a:lvl4pPr indent="0" lvl="3"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4pPr>
            <a:lvl5pPr indent="0" lvl="4"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5pPr>
            <a:lvl6pPr indent="0" lvl="5"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6pPr>
            <a:lvl7pPr indent="0" lvl="6"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7pPr>
            <a:lvl8pPr indent="0" lvl="7"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8pPr>
            <a:lvl9pPr indent="0" lvl="8" marL="0" marR="0" rtl="0" algn="r">
              <a:spcBef>
                <a:spcPts val="0"/>
              </a:spcBef>
              <a:buNone/>
              <a:defRPr b="0" i="0" sz="1200" u="none" cap="none" strike="noStrike">
                <a:solidFill>
                  <a:srgbClr val="757070"/>
                </a:solidFill>
                <a:latin typeface="Source Sans Pro Light"/>
                <a:ea typeface="Source Sans Pro Light"/>
                <a:cs typeface="Source Sans Pro Light"/>
                <a:sym typeface="Source Sans Pr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19.jpg"/><Relationship Id="rId9"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32.jpg"/><Relationship Id="rId7" Type="http://schemas.openxmlformats.org/officeDocument/2006/relationships/image" Target="../media/image31.jpg"/><Relationship Id="rId8" Type="http://schemas.openxmlformats.org/officeDocument/2006/relationships/image" Target="../media/image25.png"/><Relationship Id="rId10"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5.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8.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41.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3.jpg"/><Relationship Id="rId6"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Map&#10;&#10;Description automatically generated" id="354" name="Google Shape;354;p30"/>
          <p:cNvPicPr preferRelativeResize="0"/>
          <p:nvPr>
            <p:ph idx="2" type="pic"/>
          </p:nvPr>
        </p:nvPicPr>
        <p:blipFill rotWithShape="1">
          <a:blip r:embed="rId3">
            <a:alphaModFix/>
          </a:blip>
          <a:srcRect b="23186" l="0" r="0" t="23186"/>
          <a:stretch/>
        </p:blipFill>
        <p:spPr>
          <a:xfrm>
            <a:off x="458737" y="390524"/>
            <a:ext cx="11274526" cy="4171951"/>
          </a:xfrm>
          <a:prstGeom prst="rect">
            <a:avLst/>
          </a:prstGeom>
          <a:noFill/>
          <a:ln>
            <a:noFill/>
          </a:ln>
        </p:spPr>
      </p:pic>
      <p:sp>
        <p:nvSpPr>
          <p:cNvPr id="355" name="Google Shape;3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p30"/>
          <p:cNvSpPr txBox="1"/>
          <p:nvPr>
            <p:ph type="title"/>
          </p:nvPr>
        </p:nvSpPr>
        <p:spPr>
          <a:xfrm>
            <a:off x="781240" y="4444445"/>
            <a:ext cx="10399679"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solidFill>
                  <a:schemeClr val="dk1"/>
                </a:solidFill>
                <a:latin typeface="Arial"/>
                <a:ea typeface="Arial"/>
                <a:cs typeface="Arial"/>
                <a:sym typeface="Arial"/>
              </a:rPr>
              <a:t>The role of contextual norms on managers’ corrupt behavior</a:t>
            </a:r>
            <a:endParaRPr/>
          </a:p>
        </p:txBody>
      </p:sp>
      <p:sp>
        <p:nvSpPr>
          <p:cNvPr id="357" name="Google Shape;357;p30"/>
          <p:cNvSpPr txBox="1"/>
          <p:nvPr>
            <p:ph idx="1" type="body"/>
          </p:nvPr>
        </p:nvSpPr>
        <p:spPr>
          <a:xfrm>
            <a:off x="3219849" y="5816044"/>
            <a:ext cx="5491495" cy="1041955"/>
          </a:xfrm>
          <a:prstGeom prst="rect">
            <a:avLst/>
          </a:prstGeom>
          <a:noFill/>
          <a:ln>
            <a:noFill/>
          </a:ln>
        </p:spPr>
        <p:txBody>
          <a:bodyPr anchorCtr="0" anchor="ctr" bIns="45700" lIns="91425" spcFirstLastPara="1" rIns="91425" wrap="square" tIns="45700">
            <a:normAutofit/>
          </a:bodyPr>
          <a:lstStyle/>
          <a:p>
            <a:pPr indent="0" lvl="0" marL="0" rtl="0" algn="ctr">
              <a:lnSpc>
                <a:spcPct val="112500"/>
              </a:lnSpc>
              <a:spcBef>
                <a:spcPts val="0"/>
              </a:spcBef>
              <a:spcAft>
                <a:spcPts val="0"/>
              </a:spcAft>
              <a:buClr>
                <a:schemeClr val="dk1"/>
              </a:buClr>
              <a:buSzPts val="1600"/>
              <a:buNone/>
            </a:pPr>
            <a:r>
              <a:rPr lang="en-US">
                <a:solidFill>
                  <a:schemeClr val="dk1"/>
                </a:solidFill>
                <a:latin typeface="Arial"/>
                <a:ea typeface="Arial"/>
                <a:cs typeface="Arial"/>
                <a:sym typeface="Arial"/>
              </a:rPr>
              <a:t>Kiky Srirejeki, Vincent Chong, Stijn Masschelein</a:t>
            </a:r>
            <a:endParaRPr/>
          </a:p>
          <a:p>
            <a:pPr indent="0" lvl="0" marL="0" rtl="0" algn="ctr">
              <a:lnSpc>
                <a:spcPct val="112500"/>
              </a:lnSpc>
              <a:spcBef>
                <a:spcPts val="1000"/>
              </a:spcBef>
              <a:spcAft>
                <a:spcPts val="0"/>
              </a:spcAft>
              <a:buClr>
                <a:schemeClr val="dk1"/>
              </a:buClr>
              <a:buSzPts val="1600"/>
              <a:buNone/>
            </a:pPr>
            <a:r>
              <a:rPr lang="en-US">
                <a:solidFill>
                  <a:schemeClr val="dk1"/>
                </a:solidFill>
                <a:latin typeface="Arial"/>
                <a:ea typeface="Arial"/>
                <a:cs typeface="Arial"/>
                <a:sym typeface="Arial"/>
              </a:rPr>
              <a:t>University of Western Australia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Honest text rubber stamp Royalty Free Vector Image" id="487" name="Google Shape;487;p39"/>
          <p:cNvPicPr preferRelativeResize="0"/>
          <p:nvPr/>
        </p:nvPicPr>
        <p:blipFill rotWithShape="1">
          <a:blip r:embed="rId3">
            <a:alphaModFix/>
          </a:blip>
          <a:srcRect b="21063" l="0" r="0" t="12224"/>
          <a:stretch/>
        </p:blipFill>
        <p:spPr>
          <a:xfrm rot="395555">
            <a:off x="249420" y="3928535"/>
            <a:ext cx="1838279" cy="956654"/>
          </a:xfrm>
          <a:prstGeom prst="rect">
            <a:avLst/>
          </a:prstGeom>
          <a:noFill/>
          <a:ln>
            <a:noFill/>
          </a:ln>
        </p:spPr>
      </p:pic>
      <p:sp>
        <p:nvSpPr>
          <p:cNvPr descr="Observation Pictures, Observation Stock Photos &amp; Images | Depositphotos®" id="488" name="Google Shape;488;p39"/>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pic>
        <p:nvPicPr>
          <p:cNvPr descr="in die Ferne blicken Stock Illustration | Adobe Stock" id="489" name="Google Shape;489;p39"/>
          <p:cNvPicPr preferRelativeResize="0"/>
          <p:nvPr/>
        </p:nvPicPr>
        <p:blipFill rotWithShape="1">
          <a:blip r:embed="rId4">
            <a:alphaModFix/>
          </a:blip>
          <a:srcRect b="0" l="0" r="0" t="0"/>
          <a:stretch/>
        </p:blipFill>
        <p:spPr>
          <a:xfrm>
            <a:off x="6603556" y="1799451"/>
            <a:ext cx="958066" cy="1596777"/>
          </a:xfrm>
          <a:prstGeom prst="rect">
            <a:avLst/>
          </a:prstGeom>
          <a:noFill/>
          <a:ln>
            <a:noFill/>
          </a:ln>
        </p:spPr>
      </p:pic>
      <p:pic>
        <p:nvPicPr>
          <p:cNvPr descr="Bribe Illustration in PNG, SVG" id="490" name="Google Shape;490;p39"/>
          <p:cNvPicPr preferRelativeResize="0"/>
          <p:nvPr/>
        </p:nvPicPr>
        <p:blipFill rotWithShape="1">
          <a:blip r:embed="rId5">
            <a:alphaModFix/>
          </a:blip>
          <a:srcRect b="0" l="0" r="0" t="0"/>
          <a:stretch/>
        </p:blipFill>
        <p:spPr>
          <a:xfrm>
            <a:off x="7972659" y="850600"/>
            <a:ext cx="1373735" cy="915823"/>
          </a:xfrm>
          <a:prstGeom prst="rect">
            <a:avLst/>
          </a:prstGeom>
          <a:noFill/>
          <a:ln>
            <a:noFill/>
          </a:ln>
        </p:spPr>
      </p:pic>
      <p:pic>
        <p:nvPicPr>
          <p:cNvPr descr="Bribe Illustration in PNG, SVG" id="491" name="Google Shape;491;p39"/>
          <p:cNvPicPr preferRelativeResize="0"/>
          <p:nvPr/>
        </p:nvPicPr>
        <p:blipFill rotWithShape="1">
          <a:blip r:embed="rId5">
            <a:alphaModFix/>
          </a:blip>
          <a:srcRect b="0" l="0" r="0" t="0"/>
          <a:stretch/>
        </p:blipFill>
        <p:spPr>
          <a:xfrm>
            <a:off x="9678092" y="1373994"/>
            <a:ext cx="1373735" cy="915823"/>
          </a:xfrm>
          <a:prstGeom prst="rect">
            <a:avLst/>
          </a:prstGeom>
          <a:noFill/>
          <a:ln>
            <a:noFill/>
          </a:ln>
        </p:spPr>
      </p:pic>
      <p:pic>
        <p:nvPicPr>
          <p:cNvPr descr="Bribe Illustration in PNG, SVG" id="492" name="Google Shape;492;p39"/>
          <p:cNvPicPr preferRelativeResize="0"/>
          <p:nvPr/>
        </p:nvPicPr>
        <p:blipFill rotWithShape="1">
          <a:blip r:embed="rId5">
            <a:alphaModFix/>
          </a:blip>
          <a:srcRect b="0" l="0" r="0" t="0"/>
          <a:stretch/>
        </p:blipFill>
        <p:spPr>
          <a:xfrm>
            <a:off x="9233568" y="621455"/>
            <a:ext cx="1373735" cy="915823"/>
          </a:xfrm>
          <a:prstGeom prst="rect">
            <a:avLst/>
          </a:prstGeom>
          <a:noFill/>
          <a:ln>
            <a:noFill/>
          </a:ln>
        </p:spPr>
      </p:pic>
      <p:pic>
        <p:nvPicPr>
          <p:cNvPr descr="Bribe Illustration in PNG, SVG" id="493" name="Google Shape;493;p39"/>
          <p:cNvPicPr preferRelativeResize="0"/>
          <p:nvPr/>
        </p:nvPicPr>
        <p:blipFill rotWithShape="1">
          <a:blip r:embed="rId5">
            <a:alphaModFix/>
          </a:blip>
          <a:srcRect b="0" l="0" r="0" t="0"/>
          <a:stretch/>
        </p:blipFill>
        <p:spPr>
          <a:xfrm>
            <a:off x="8481942" y="1518648"/>
            <a:ext cx="1373735" cy="915823"/>
          </a:xfrm>
          <a:prstGeom prst="rect">
            <a:avLst/>
          </a:prstGeom>
          <a:noFill/>
          <a:ln>
            <a:noFill/>
          </a:ln>
        </p:spPr>
      </p:pic>
      <p:sp>
        <p:nvSpPr>
          <p:cNvPr id="494" name="Google Shape;494;p39"/>
          <p:cNvSpPr txBox="1"/>
          <p:nvPr/>
        </p:nvSpPr>
        <p:spPr>
          <a:xfrm>
            <a:off x="7719957" y="2718912"/>
            <a:ext cx="187913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Cheap shortcut to make decision</a:t>
            </a:r>
            <a:endParaRPr/>
          </a:p>
        </p:txBody>
      </p:sp>
      <p:grpSp>
        <p:nvGrpSpPr>
          <p:cNvPr id="495" name="Google Shape;495;p39"/>
          <p:cNvGrpSpPr/>
          <p:nvPr/>
        </p:nvGrpSpPr>
        <p:grpSpPr>
          <a:xfrm>
            <a:off x="3832095" y="5293399"/>
            <a:ext cx="2057642" cy="1333501"/>
            <a:chOff x="3721906" y="4409283"/>
            <a:chExt cx="2057642" cy="1333501"/>
          </a:xfrm>
        </p:grpSpPr>
        <p:pic>
          <p:nvPicPr>
            <p:cNvPr descr="12,672 Corruption Illustrations &amp; Clip Art - iStock" id="496" name="Google Shape;496;p39"/>
            <p:cNvPicPr preferRelativeResize="0"/>
            <p:nvPr/>
          </p:nvPicPr>
          <p:blipFill rotWithShape="1">
            <a:blip r:embed="rId6">
              <a:alphaModFix/>
            </a:blip>
            <a:srcRect b="0" l="28039" r="26599" t="0"/>
            <a:stretch/>
          </p:blipFill>
          <p:spPr>
            <a:xfrm>
              <a:off x="3721906" y="4409283"/>
              <a:ext cx="1076143" cy="1333501"/>
            </a:xfrm>
            <a:prstGeom prst="rect">
              <a:avLst/>
            </a:prstGeom>
            <a:noFill/>
            <a:ln>
              <a:noFill/>
            </a:ln>
          </p:spPr>
        </p:pic>
        <p:pic>
          <p:nvPicPr>
            <p:cNvPr descr="12,672 Corruption Illustrations &amp; Clip Art - iStock" id="497" name="Google Shape;497;p39"/>
            <p:cNvPicPr preferRelativeResize="0"/>
            <p:nvPr/>
          </p:nvPicPr>
          <p:blipFill rotWithShape="1">
            <a:blip r:embed="rId6">
              <a:alphaModFix/>
            </a:blip>
            <a:srcRect b="0" l="28039" r="26599" t="0"/>
            <a:stretch/>
          </p:blipFill>
          <p:spPr>
            <a:xfrm>
              <a:off x="4703405" y="4409283"/>
              <a:ext cx="1076143" cy="1333501"/>
            </a:xfrm>
            <a:prstGeom prst="rect">
              <a:avLst/>
            </a:prstGeom>
            <a:noFill/>
            <a:ln>
              <a:noFill/>
            </a:ln>
          </p:spPr>
        </p:pic>
      </p:grpSp>
      <p:pic>
        <p:nvPicPr>
          <p:cNvPr descr="Corrupt stock illustration. Illustration of grunge, prostitute - 82272468" id="498" name="Google Shape;498;p39"/>
          <p:cNvPicPr preferRelativeResize="0"/>
          <p:nvPr/>
        </p:nvPicPr>
        <p:blipFill rotWithShape="1">
          <a:blip r:embed="rId7">
            <a:alphaModFix/>
          </a:blip>
          <a:srcRect b="24110" l="0" r="0" t="7859"/>
          <a:stretch/>
        </p:blipFill>
        <p:spPr>
          <a:xfrm>
            <a:off x="3871654" y="4324156"/>
            <a:ext cx="1883880" cy="725619"/>
          </a:xfrm>
          <a:prstGeom prst="rect">
            <a:avLst/>
          </a:prstGeom>
          <a:noFill/>
          <a:ln>
            <a:noFill/>
          </a:ln>
        </p:spPr>
      </p:pic>
      <p:pic>
        <p:nvPicPr>
          <p:cNvPr descr="Men Of Integrity Clipart | Free Images at Clker.com - vector clip art  online, royalty free &amp; public domain" id="499" name="Google Shape;499;p39"/>
          <p:cNvPicPr preferRelativeResize="0"/>
          <p:nvPr/>
        </p:nvPicPr>
        <p:blipFill rotWithShape="1">
          <a:blip r:embed="rId8">
            <a:alphaModFix/>
          </a:blip>
          <a:srcRect b="8779" l="18731" r="6306" t="1452"/>
          <a:stretch/>
        </p:blipFill>
        <p:spPr>
          <a:xfrm>
            <a:off x="165389" y="4814118"/>
            <a:ext cx="702754" cy="1072025"/>
          </a:xfrm>
          <a:prstGeom prst="rect">
            <a:avLst/>
          </a:prstGeom>
          <a:noFill/>
          <a:ln>
            <a:noFill/>
          </a:ln>
        </p:spPr>
      </p:pic>
      <p:pic>
        <p:nvPicPr>
          <p:cNvPr descr="Men Of Integrity Clipart | Free Images at Clker.com - vector clip art  online, royalty free &amp; public domain" id="500" name="Google Shape;500;p39"/>
          <p:cNvPicPr preferRelativeResize="0"/>
          <p:nvPr/>
        </p:nvPicPr>
        <p:blipFill rotWithShape="1">
          <a:blip r:embed="rId8">
            <a:alphaModFix/>
          </a:blip>
          <a:srcRect b="8779" l="18731" r="6306" t="1452"/>
          <a:stretch/>
        </p:blipFill>
        <p:spPr>
          <a:xfrm>
            <a:off x="1486410" y="4757386"/>
            <a:ext cx="702754" cy="1072025"/>
          </a:xfrm>
          <a:prstGeom prst="rect">
            <a:avLst/>
          </a:prstGeom>
          <a:noFill/>
          <a:ln>
            <a:noFill/>
          </a:ln>
        </p:spPr>
      </p:pic>
      <p:pic>
        <p:nvPicPr>
          <p:cNvPr descr="Men Of Integrity Clipart | Free Images at Clker.com - vector clip art  online, royalty free &amp; public domain" id="501" name="Google Shape;501;p39"/>
          <p:cNvPicPr preferRelativeResize="0"/>
          <p:nvPr/>
        </p:nvPicPr>
        <p:blipFill rotWithShape="1">
          <a:blip r:embed="rId8">
            <a:alphaModFix/>
          </a:blip>
          <a:srcRect b="8779" l="18731" r="6306" t="1452"/>
          <a:stretch/>
        </p:blipFill>
        <p:spPr>
          <a:xfrm>
            <a:off x="783656" y="5520270"/>
            <a:ext cx="702754" cy="1072025"/>
          </a:xfrm>
          <a:prstGeom prst="rect">
            <a:avLst/>
          </a:prstGeom>
          <a:noFill/>
          <a:ln>
            <a:noFill/>
          </a:ln>
        </p:spPr>
      </p:pic>
      <p:grpSp>
        <p:nvGrpSpPr>
          <p:cNvPr id="502" name="Google Shape;502;p39"/>
          <p:cNvGrpSpPr/>
          <p:nvPr/>
        </p:nvGrpSpPr>
        <p:grpSpPr>
          <a:xfrm>
            <a:off x="84413" y="194623"/>
            <a:ext cx="11090212" cy="3579048"/>
            <a:chOff x="84413" y="727333"/>
            <a:chExt cx="11090212" cy="3579048"/>
          </a:xfrm>
        </p:grpSpPr>
        <p:sp>
          <p:nvSpPr>
            <p:cNvPr id="503" name="Google Shape;503;p39"/>
            <p:cNvSpPr/>
            <p:nvPr/>
          </p:nvSpPr>
          <p:spPr>
            <a:xfrm>
              <a:off x="516865" y="1679298"/>
              <a:ext cx="2521819" cy="943398"/>
            </a:xfrm>
            <a:prstGeom prst="ellipse">
              <a:avLst/>
            </a:prstGeom>
            <a:solidFill>
              <a:srgbClr val="00B05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Social Norm Theory</a:t>
              </a:r>
              <a:endParaRPr/>
            </a:p>
          </p:txBody>
        </p:sp>
        <p:sp>
          <p:nvSpPr>
            <p:cNvPr id="504" name="Google Shape;504;p39"/>
            <p:cNvSpPr txBox="1"/>
            <p:nvPr/>
          </p:nvSpPr>
          <p:spPr>
            <a:xfrm>
              <a:off x="3458424" y="1488411"/>
              <a:ext cx="1486300" cy="369332"/>
            </a:xfrm>
            <a:prstGeom prst="rect">
              <a:avLst/>
            </a:prstGeom>
            <a:solidFill>
              <a:srgbClr val="00B0F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Information </a:t>
              </a:r>
              <a:endParaRPr/>
            </a:p>
          </p:txBody>
        </p:sp>
        <p:sp>
          <p:nvSpPr>
            <p:cNvPr id="505" name="Google Shape;505;p39"/>
            <p:cNvSpPr txBox="1"/>
            <p:nvPr/>
          </p:nvSpPr>
          <p:spPr>
            <a:xfrm>
              <a:off x="2319416" y="2981322"/>
              <a:ext cx="1299411" cy="369332"/>
            </a:xfrm>
            <a:prstGeom prst="rect">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Affiliation</a:t>
              </a:r>
              <a:endParaRPr/>
            </a:p>
          </p:txBody>
        </p:sp>
        <p:cxnSp>
          <p:nvCxnSpPr>
            <p:cNvPr id="506" name="Google Shape;506;p39"/>
            <p:cNvCxnSpPr/>
            <p:nvPr/>
          </p:nvCxnSpPr>
          <p:spPr>
            <a:xfrm flipH="1" rot="10800000">
              <a:off x="2780298" y="1638586"/>
              <a:ext cx="637011" cy="184666"/>
            </a:xfrm>
            <a:prstGeom prst="straightConnector1">
              <a:avLst/>
            </a:prstGeom>
            <a:noFill/>
            <a:ln cap="flat" cmpd="sng" w="9525">
              <a:solidFill>
                <a:schemeClr val="accent2"/>
              </a:solidFill>
              <a:prstDash val="solid"/>
              <a:miter lim="800000"/>
              <a:headEnd len="sm" w="sm" type="none"/>
              <a:tailEnd len="sm" w="sm" type="none"/>
            </a:ln>
          </p:spPr>
        </p:cxnSp>
        <p:cxnSp>
          <p:nvCxnSpPr>
            <p:cNvPr id="507" name="Google Shape;507;p39"/>
            <p:cNvCxnSpPr/>
            <p:nvPr/>
          </p:nvCxnSpPr>
          <p:spPr>
            <a:xfrm>
              <a:off x="1792267" y="2664191"/>
              <a:ext cx="495490" cy="309461"/>
            </a:xfrm>
            <a:prstGeom prst="straightConnector1">
              <a:avLst/>
            </a:prstGeom>
            <a:noFill/>
            <a:ln cap="flat" cmpd="sng" w="9525">
              <a:solidFill>
                <a:schemeClr val="accent2"/>
              </a:solidFill>
              <a:prstDash val="solid"/>
              <a:miter lim="800000"/>
              <a:headEnd len="sm" w="sm" type="none"/>
              <a:tailEnd len="sm" w="sm" type="none"/>
            </a:ln>
          </p:spPr>
        </p:cxnSp>
        <p:sp>
          <p:nvSpPr>
            <p:cNvPr id="508" name="Google Shape;508;p39"/>
            <p:cNvSpPr txBox="1"/>
            <p:nvPr/>
          </p:nvSpPr>
          <p:spPr>
            <a:xfrm>
              <a:off x="6890861" y="727333"/>
              <a:ext cx="4283764" cy="369332"/>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Behavior of others 🡪 situational cues</a:t>
              </a:r>
              <a:endParaRPr sz="1800">
                <a:solidFill>
                  <a:schemeClr val="dk1"/>
                </a:solidFill>
                <a:latin typeface="Arial"/>
                <a:ea typeface="Arial"/>
                <a:cs typeface="Arial"/>
                <a:sym typeface="Arial"/>
              </a:endParaRPr>
            </a:p>
          </p:txBody>
        </p:sp>
        <p:cxnSp>
          <p:nvCxnSpPr>
            <p:cNvPr id="509" name="Google Shape;509;p39"/>
            <p:cNvCxnSpPr>
              <a:stCxn id="504" idx="3"/>
            </p:cNvCxnSpPr>
            <p:nvPr/>
          </p:nvCxnSpPr>
          <p:spPr>
            <a:xfrm flipH="1" rot="10800000">
              <a:off x="4944724" y="1091377"/>
              <a:ext cx="1557300" cy="581700"/>
            </a:xfrm>
            <a:prstGeom prst="straightConnector1">
              <a:avLst/>
            </a:prstGeom>
            <a:noFill/>
            <a:ln cap="flat" cmpd="sng" w="9525">
              <a:solidFill>
                <a:schemeClr val="accent2"/>
              </a:solidFill>
              <a:prstDash val="solid"/>
              <a:miter lim="800000"/>
              <a:headEnd len="sm" w="sm" type="none"/>
              <a:tailEnd len="sm" w="sm" type="none"/>
            </a:ln>
          </p:spPr>
        </p:cxnSp>
        <p:sp>
          <p:nvSpPr>
            <p:cNvPr id="510" name="Google Shape;510;p39"/>
            <p:cNvSpPr txBox="1"/>
            <p:nvPr/>
          </p:nvSpPr>
          <p:spPr>
            <a:xfrm>
              <a:off x="84413" y="3660050"/>
              <a:ext cx="6011587" cy="64633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Individuals behaviors depend on their perception of their relation to the group</a:t>
              </a:r>
              <a:endParaRPr/>
            </a:p>
          </p:txBody>
        </p:sp>
        <p:cxnSp>
          <p:nvCxnSpPr>
            <p:cNvPr id="511" name="Google Shape;511;p39"/>
            <p:cNvCxnSpPr>
              <a:stCxn id="505" idx="2"/>
            </p:cNvCxnSpPr>
            <p:nvPr/>
          </p:nvCxnSpPr>
          <p:spPr>
            <a:xfrm>
              <a:off x="2969122" y="3350654"/>
              <a:ext cx="0" cy="230400"/>
            </a:xfrm>
            <a:prstGeom prst="straightConnector1">
              <a:avLst/>
            </a:prstGeom>
            <a:noFill/>
            <a:ln cap="flat" cmpd="sng" w="9525">
              <a:solidFill>
                <a:schemeClr val="accent2"/>
              </a:solidFill>
              <a:prstDash val="solid"/>
              <a:miter lim="800000"/>
              <a:headEnd len="sm" w="sm" type="none"/>
              <a:tailEnd len="sm" w="sm" type="none"/>
            </a:ln>
          </p:spPr>
        </p:cxnSp>
      </p:grpSp>
      <p:sp>
        <p:nvSpPr>
          <p:cNvPr id="512" name="Google Shape;512;p39"/>
          <p:cNvSpPr txBox="1"/>
          <p:nvPr/>
        </p:nvSpPr>
        <p:spPr>
          <a:xfrm>
            <a:off x="6081336" y="5983670"/>
            <a:ext cx="6097604" cy="58477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H: The managers are more likely to offer (not offer) the bribe when other managers are more likely to offer (not offer) the bribe</a:t>
            </a:r>
            <a:endParaRPr sz="1600">
              <a:solidFill>
                <a:schemeClr val="dk1"/>
              </a:solidFill>
              <a:latin typeface="Source Sans Pro Light"/>
              <a:ea typeface="Source Sans Pro Light"/>
              <a:cs typeface="Source Sans Pro Light"/>
              <a:sym typeface="Source Sans Pro Light"/>
            </a:endParaRPr>
          </a:p>
        </p:txBody>
      </p:sp>
      <p:sp>
        <p:nvSpPr>
          <p:cNvPr id="513" name="Google Shape;513;p39"/>
          <p:cNvSpPr/>
          <p:nvPr/>
        </p:nvSpPr>
        <p:spPr>
          <a:xfrm>
            <a:off x="2388714" y="5293398"/>
            <a:ext cx="1251782" cy="704039"/>
          </a:xfrm>
          <a:prstGeom prst="doubleWave">
            <a:avLst>
              <a:gd fmla="val 6250" name="adj1"/>
              <a:gd fmla="val 0" name="adj2"/>
            </a:avLst>
          </a:prstGeom>
          <a:solidFill>
            <a:srgbClr val="FF5C35"/>
          </a:solidFill>
          <a:ln cap="flat" cmpd="sng" w="12700">
            <a:solidFill>
              <a:srgbClr val="BA9C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In-group norm</a:t>
            </a:r>
            <a:endParaRPr/>
          </a:p>
        </p:txBody>
      </p:sp>
      <p:sp>
        <p:nvSpPr>
          <p:cNvPr id="514" name="Google Shape;514;p39"/>
          <p:cNvSpPr/>
          <p:nvPr/>
        </p:nvSpPr>
        <p:spPr>
          <a:xfrm rot="2936719">
            <a:off x="2355841" y="4749613"/>
            <a:ext cx="488650" cy="319017"/>
          </a:xfrm>
          <a:prstGeom prst="rightArrow">
            <a:avLst>
              <a:gd fmla="val 50000" name="adj1"/>
              <a:gd fmla="val 50000" name="adj2"/>
            </a:avLst>
          </a:prstGeom>
          <a:solidFill>
            <a:srgbClr val="E340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515" name="Google Shape;515;p39"/>
          <p:cNvSpPr/>
          <p:nvPr/>
        </p:nvSpPr>
        <p:spPr>
          <a:xfrm rot="2274522">
            <a:off x="3354576" y="4646140"/>
            <a:ext cx="369395" cy="478828"/>
          </a:xfrm>
          <a:prstGeom prst="downArrow">
            <a:avLst>
              <a:gd fmla="val 50000" name="adj1"/>
              <a:gd fmla="val 50000" name="adj2"/>
            </a:avLst>
          </a:prstGeom>
          <a:solidFill>
            <a:srgbClr val="E340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nvGrpSpPr>
          <p:cNvPr id="516" name="Google Shape;516;p39"/>
          <p:cNvGrpSpPr/>
          <p:nvPr/>
        </p:nvGrpSpPr>
        <p:grpSpPr>
          <a:xfrm>
            <a:off x="6081336" y="3471825"/>
            <a:ext cx="5945275" cy="2104153"/>
            <a:chOff x="6081336" y="3910180"/>
            <a:chExt cx="5945275" cy="1334957"/>
          </a:xfrm>
        </p:grpSpPr>
        <p:grpSp>
          <p:nvGrpSpPr>
            <p:cNvPr id="517" name="Google Shape;517;p39"/>
            <p:cNvGrpSpPr/>
            <p:nvPr/>
          </p:nvGrpSpPr>
          <p:grpSpPr>
            <a:xfrm>
              <a:off x="6081336" y="3910180"/>
              <a:ext cx="5945275" cy="1334957"/>
              <a:chOff x="4809782" y="3929032"/>
              <a:chExt cx="6740035" cy="1334957"/>
            </a:xfrm>
          </p:grpSpPr>
          <p:sp>
            <p:nvSpPr>
              <p:cNvPr id="518" name="Google Shape;518;p39"/>
              <p:cNvSpPr txBox="1"/>
              <p:nvPr/>
            </p:nvSpPr>
            <p:spPr>
              <a:xfrm>
                <a:off x="4809782" y="4146356"/>
                <a:ext cx="1775861" cy="6834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In a corrupt environment, bribery is better off. </a:t>
                </a:r>
                <a:endParaRPr/>
              </a:p>
            </p:txBody>
          </p:sp>
          <p:pic>
            <p:nvPicPr>
              <p:cNvPr descr="bribe - Game Connection" id="519" name="Google Shape;519;p39"/>
              <p:cNvPicPr preferRelativeResize="0"/>
              <p:nvPr/>
            </p:nvPicPr>
            <p:blipFill rotWithShape="1">
              <a:blip r:embed="rId9">
                <a:alphaModFix/>
              </a:blip>
              <a:srcRect b="0" l="0" r="0" t="0"/>
              <a:stretch/>
            </p:blipFill>
            <p:spPr>
              <a:xfrm>
                <a:off x="10583938" y="4092807"/>
                <a:ext cx="965879" cy="965879"/>
              </a:xfrm>
              <a:prstGeom prst="rect">
                <a:avLst/>
              </a:prstGeom>
              <a:noFill/>
              <a:ln>
                <a:noFill/>
              </a:ln>
            </p:spPr>
          </p:pic>
          <p:pic>
            <p:nvPicPr>
              <p:cNvPr descr="Corruption balance Icon - Download in Glyph Style" id="520" name="Google Shape;520;p39"/>
              <p:cNvPicPr preferRelativeResize="0"/>
              <p:nvPr/>
            </p:nvPicPr>
            <p:blipFill rotWithShape="1">
              <a:blip r:embed="rId10">
                <a:alphaModFix/>
              </a:blip>
              <a:srcRect b="0" l="0" r="0" t="0"/>
              <a:stretch/>
            </p:blipFill>
            <p:spPr>
              <a:xfrm>
                <a:off x="6750089" y="3953504"/>
                <a:ext cx="1310485" cy="1310485"/>
              </a:xfrm>
              <a:prstGeom prst="rect">
                <a:avLst/>
              </a:prstGeom>
              <a:noFill/>
              <a:ln>
                <a:noFill/>
              </a:ln>
            </p:spPr>
          </p:pic>
          <p:sp>
            <p:nvSpPr>
              <p:cNvPr id="521" name="Google Shape;521;p39"/>
              <p:cNvSpPr/>
              <p:nvPr/>
            </p:nvSpPr>
            <p:spPr>
              <a:xfrm>
                <a:off x="8501363" y="3929032"/>
                <a:ext cx="1557037" cy="403277"/>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35250" y="153140"/>
                    </a:lnTo>
                  </a:path>
                </a:pathLst>
              </a:custGeom>
              <a:solidFill>
                <a:schemeClr val="accent1"/>
              </a:solidFill>
              <a:ln cap="flat" cmpd="sng" w="12700">
                <a:solidFill>
                  <a:srgbClr val="BA80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00">
                    <a:solidFill>
                      <a:schemeClr val="dk1"/>
                    </a:solidFill>
                    <a:latin typeface="Arial"/>
                    <a:ea typeface="Arial"/>
                    <a:cs typeface="Arial"/>
                    <a:sym typeface="Arial"/>
                  </a:rPr>
                  <a:t>Probability of detection diminish</a:t>
                </a:r>
                <a:endParaRPr/>
              </a:p>
            </p:txBody>
          </p:sp>
          <p:sp>
            <p:nvSpPr>
              <p:cNvPr id="522" name="Google Shape;522;p39"/>
              <p:cNvSpPr/>
              <p:nvPr/>
            </p:nvSpPr>
            <p:spPr>
              <a:xfrm>
                <a:off x="8509828" y="4467245"/>
                <a:ext cx="1519309" cy="338554"/>
              </a:xfrm>
              <a:custGeom>
                <a:rect b="b" l="l" r="r" t="t"/>
                <a:pathLst>
                  <a:path extrusionOk="0" h="120000" w="120000">
                    <a:moveTo>
                      <a:pt x="0" y="0"/>
                    </a:moveTo>
                    <a:lnTo>
                      <a:pt x="120000" y="0"/>
                    </a:lnTo>
                    <a:lnTo>
                      <a:pt x="120000" y="120000"/>
                    </a:lnTo>
                    <a:lnTo>
                      <a:pt x="0" y="120000"/>
                    </a:lnTo>
                    <a:close/>
                  </a:path>
                  <a:path extrusionOk="0" fill="none" h="120000" w="120000">
                    <a:moveTo>
                      <a:pt x="-6818" y="80498"/>
                    </a:moveTo>
                    <a:lnTo>
                      <a:pt x="-16960" y="83910"/>
                    </a:lnTo>
                    <a:lnTo>
                      <a:pt x="-32651" y="7956"/>
                    </a:lnTo>
                  </a:path>
                </a:pathLst>
              </a:custGeom>
              <a:solidFill>
                <a:schemeClr val="accent1"/>
              </a:solidFill>
              <a:ln cap="flat" cmpd="sng" w="12700">
                <a:solidFill>
                  <a:srgbClr val="BA80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00">
                    <a:solidFill>
                      <a:schemeClr val="dk1"/>
                    </a:solidFill>
                    <a:latin typeface="Arial"/>
                    <a:ea typeface="Arial"/>
                    <a:cs typeface="Arial"/>
                    <a:sym typeface="Arial"/>
                  </a:rPr>
                  <a:t>Plenty of potential accomplice</a:t>
                </a:r>
                <a:endParaRPr/>
              </a:p>
            </p:txBody>
          </p:sp>
          <p:sp>
            <p:nvSpPr>
              <p:cNvPr id="523" name="Google Shape;523;p39"/>
              <p:cNvSpPr/>
              <p:nvPr/>
            </p:nvSpPr>
            <p:spPr>
              <a:xfrm>
                <a:off x="10130340" y="4079491"/>
                <a:ext cx="377315" cy="1155750"/>
              </a:xfrm>
              <a:prstGeom prst="rightBrace">
                <a:avLst>
                  <a:gd fmla="val 0" name="adj1"/>
                  <a:gd fmla="val 48252"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sp>
          <p:nvSpPr>
            <p:cNvPr id="524" name="Google Shape;524;p39"/>
            <p:cNvSpPr/>
            <p:nvPr/>
          </p:nvSpPr>
          <p:spPr>
            <a:xfrm>
              <a:off x="9345086" y="4947928"/>
              <a:ext cx="1340157" cy="297209"/>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34924" y="-161087"/>
                  </a:lnTo>
                </a:path>
              </a:pathLst>
            </a:custGeom>
            <a:solidFill>
              <a:schemeClr val="accent1"/>
            </a:solidFill>
            <a:ln cap="flat" cmpd="sng" w="12700">
              <a:solidFill>
                <a:srgbClr val="BA80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00">
                  <a:solidFill>
                    <a:schemeClr val="dk1"/>
                  </a:solidFill>
                  <a:latin typeface="Arial"/>
                  <a:ea typeface="Arial"/>
                  <a:cs typeface="Arial"/>
                  <a:sym typeface="Arial"/>
                </a:rPr>
                <a:t>Complicity diminish</a:t>
              </a:r>
              <a:endParaRPr/>
            </a:p>
          </p:txBody>
        </p:sp>
      </p:grpSp>
      <p:sp>
        <p:nvSpPr>
          <p:cNvPr id="525" name="Google Shape;525;p39"/>
          <p:cNvSpPr txBox="1"/>
          <p:nvPr>
            <p:ph type="title"/>
          </p:nvPr>
        </p:nvSpPr>
        <p:spPr>
          <a:xfrm>
            <a:off x="0" y="-28014"/>
            <a:ext cx="5889737" cy="98371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Bodoni"/>
              <a:buNone/>
            </a:pPr>
            <a:r>
              <a:rPr b="1" lang="en-US">
                <a:solidFill>
                  <a:schemeClr val="dk2"/>
                </a:solidFill>
              </a:rPr>
              <a:t>Social Norm Theory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40"/>
          <p:cNvPicPr preferRelativeResize="0"/>
          <p:nvPr>
            <p:ph idx="2" type="pic"/>
          </p:nvPr>
        </p:nvPicPr>
        <p:blipFill rotWithShape="1">
          <a:blip r:embed="rId3">
            <a:alphaModFix/>
          </a:blip>
          <a:srcRect b="33345" l="0" r="0" t="33346"/>
          <a:stretch/>
        </p:blipFill>
        <p:spPr>
          <a:xfrm>
            <a:off x="1524" y="4572000"/>
            <a:ext cx="12188952" cy="2286000"/>
          </a:xfrm>
          <a:prstGeom prst="rect">
            <a:avLst/>
          </a:prstGeom>
          <a:noFill/>
          <a:ln>
            <a:noFill/>
          </a:ln>
        </p:spPr>
      </p:pic>
      <p:sp>
        <p:nvSpPr>
          <p:cNvPr id="531" name="Google Shape;53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F7F7F"/>
              </a:buClr>
              <a:buSzPts val="4400"/>
              <a:buFont typeface="Bodoni"/>
              <a:buNone/>
            </a:pPr>
            <a:r>
              <a:rPr lang="en-US"/>
              <a:t>Research Method</a:t>
            </a:r>
            <a:endParaRPr/>
          </a:p>
        </p:txBody>
      </p:sp>
      <p:sp>
        <p:nvSpPr>
          <p:cNvPr id="532" name="Google Shape;532;p40"/>
          <p:cNvSpPr txBox="1"/>
          <p:nvPr>
            <p:ph idx="1" type="body"/>
          </p:nvPr>
        </p:nvSpPr>
        <p:spPr>
          <a:xfrm>
            <a:off x="858305" y="1696389"/>
            <a:ext cx="3210331" cy="3647605"/>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rmAutofit/>
          </a:bodyPr>
          <a:lstStyle/>
          <a:p>
            <a:pPr indent="0" lvl="0" marL="0" rtl="0" algn="ctr">
              <a:lnSpc>
                <a:spcPct val="90000"/>
              </a:lnSpc>
              <a:spcBef>
                <a:spcPts val="0"/>
              </a:spcBef>
              <a:spcAft>
                <a:spcPts val="0"/>
              </a:spcAft>
              <a:buClr>
                <a:schemeClr val="accent4"/>
              </a:buClr>
              <a:buSzPts val="3200"/>
              <a:buNone/>
            </a:pPr>
            <a:r>
              <a:rPr lang="en-US">
                <a:latin typeface="Arial"/>
                <a:ea typeface="Arial"/>
                <a:cs typeface="Arial"/>
                <a:sym typeface="Arial"/>
              </a:rPr>
              <a:t>Experimental Bribery Game</a:t>
            </a:r>
            <a:endParaRPr>
              <a:latin typeface="Arial"/>
              <a:ea typeface="Arial"/>
              <a:cs typeface="Arial"/>
              <a:sym typeface="Arial"/>
            </a:endParaRPr>
          </a:p>
        </p:txBody>
      </p:sp>
      <p:sp>
        <p:nvSpPr>
          <p:cNvPr id="533" name="Google Shape;533;p40"/>
          <p:cNvSpPr txBox="1"/>
          <p:nvPr>
            <p:ph idx="3" type="body"/>
          </p:nvPr>
        </p:nvSpPr>
        <p:spPr>
          <a:xfrm>
            <a:off x="1095593" y="3338624"/>
            <a:ext cx="2743200" cy="1020726"/>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800"/>
              <a:buFont typeface="Arial"/>
              <a:buNone/>
            </a:pPr>
            <a:r>
              <a:rPr lang="en-US" sz="1800">
                <a:latin typeface="Arial"/>
                <a:ea typeface="Arial"/>
                <a:cs typeface="Arial"/>
                <a:sym typeface="Arial"/>
              </a:rPr>
              <a:t>Context-rich vignette. </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Decisions: Scale (0-10).</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Programmed in </a:t>
            </a:r>
            <a:r>
              <a:rPr i="1" lang="en-US" sz="1800">
                <a:latin typeface="Arial"/>
                <a:ea typeface="Arial"/>
                <a:cs typeface="Arial"/>
                <a:sym typeface="Arial"/>
              </a:rPr>
              <a:t>O-tree.</a:t>
            </a:r>
            <a:endParaRPr sz="1800">
              <a:latin typeface="Arial"/>
              <a:ea typeface="Arial"/>
              <a:cs typeface="Arial"/>
              <a:sym typeface="Arial"/>
            </a:endParaRPr>
          </a:p>
          <a:p>
            <a:pPr indent="0" lvl="0" marL="0" rtl="0" algn="ctr">
              <a:lnSpc>
                <a:spcPct val="90000"/>
              </a:lnSpc>
              <a:spcBef>
                <a:spcPts val="1000"/>
              </a:spcBef>
              <a:spcAft>
                <a:spcPts val="0"/>
              </a:spcAft>
              <a:buClr>
                <a:schemeClr val="dk1"/>
              </a:buClr>
              <a:buSzPts val="1800"/>
              <a:buFont typeface="Arial"/>
              <a:buNone/>
            </a:pPr>
            <a:r>
              <a:t/>
            </a:r>
            <a:endParaRPr sz="1800">
              <a:latin typeface="Arial"/>
              <a:ea typeface="Arial"/>
              <a:cs typeface="Arial"/>
              <a:sym typeface="Arial"/>
            </a:endParaRPr>
          </a:p>
        </p:txBody>
      </p:sp>
      <p:sp>
        <p:nvSpPr>
          <p:cNvPr id="534" name="Google Shape;534;p40"/>
          <p:cNvSpPr txBox="1"/>
          <p:nvPr>
            <p:ph idx="4" type="body"/>
          </p:nvPr>
        </p:nvSpPr>
        <p:spPr>
          <a:xfrm>
            <a:off x="7982842" y="1604772"/>
            <a:ext cx="3209544" cy="3648456"/>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Autofit/>
          </a:bodyPr>
          <a:lstStyle/>
          <a:p>
            <a:pPr indent="0" lvl="0" marL="0" rtl="0" algn="ctr">
              <a:lnSpc>
                <a:spcPct val="90000"/>
              </a:lnSpc>
              <a:spcBef>
                <a:spcPts val="0"/>
              </a:spcBef>
              <a:spcAft>
                <a:spcPts val="0"/>
              </a:spcAft>
              <a:buClr>
                <a:schemeClr val="accent4"/>
              </a:buClr>
              <a:buSzPts val="3200"/>
              <a:buNone/>
            </a:pPr>
            <a:r>
              <a:rPr lang="en-US">
                <a:latin typeface="Arial"/>
                <a:ea typeface="Arial"/>
                <a:cs typeface="Arial"/>
                <a:sym typeface="Arial"/>
              </a:rPr>
              <a:t>Participants</a:t>
            </a:r>
            <a:endParaRPr/>
          </a:p>
        </p:txBody>
      </p:sp>
      <p:sp>
        <p:nvSpPr>
          <p:cNvPr id="535" name="Google Shape;535;p40"/>
          <p:cNvSpPr txBox="1"/>
          <p:nvPr>
            <p:ph idx="5" type="body"/>
          </p:nvPr>
        </p:nvSpPr>
        <p:spPr>
          <a:xfrm>
            <a:off x="8240235" y="2747189"/>
            <a:ext cx="2743200" cy="24658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Arial"/>
              <a:buNone/>
            </a:pPr>
            <a:r>
              <a:rPr lang="en-US" sz="1800">
                <a:latin typeface="Arial"/>
                <a:ea typeface="Arial"/>
                <a:cs typeface="Arial"/>
                <a:sym typeface="Arial"/>
              </a:rPr>
              <a:t>81 participants from Prolific.</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Average managerial experience : 10.8 years.</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9 different nationalities.</a:t>
            </a:r>
            <a:endParaRPr sz="1800">
              <a:latin typeface="Arial"/>
              <a:ea typeface="Arial"/>
              <a:cs typeface="Arial"/>
              <a:sym typeface="Arial"/>
            </a:endParaRPr>
          </a:p>
          <a:p>
            <a:pPr indent="0" lvl="0" marL="0" rtl="0" algn="ctr">
              <a:lnSpc>
                <a:spcPct val="90000"/>
              </a:lnSpc>
              <a:spcBef>
                <a:spcPts val="1000"/>
              </a:spcBef>
              <a:spcAft>
                <a:spcPts val="0"/>
              </a:spcAft>
              <a:buClr>
                <a:schemeClr val="dk1"/>
              </a:buClr>
              <a:buSzPts val="1800"/>
              <a:buFont typeface="Arial"/>
              <a:buNone/>
            </a:pPr>
            <a:r>
              <a:t/>
            </a:r>
            <a:endParaRPr sz="1800">
              <a:latin typeface="Arial"/>
              <a:ea typeface="Arial"/>
              <a:cs typeface="Arial"/>
              <a:sym typeface="Arial"/>
            </a:endParaRPr>
          </a:p>
        </p:txBody>
      </p:sp>
      <p:sp>
        <p:nvSpPr>
          <p:cNvPr id="536" name="Google Shape;53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1"/>
          <p:cNvSpPr txBox="1"/>
          <p:nvPr>
            <p:ph type="title"/>
          </p:nvPr>
        </p:nvSpPr>
        <p:spPr>
          <a:xfrm>
            <a:off x="6858000" y="365125"/>
            <a:ext cx="4602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4400"/>
              <a:buFont typeface="Arial"/>
              <a:buNone/>
            </a:pPr>
            <a:r>
              <a:rPr b="1" lang="en-US">
                <a:latin typeface="Arial"/>
                <a:ea typeface="Arial"/>
                <a:cs typeface="Arial"/>
                <a:sym typeface="Arial"/>
              </a:rPr>
              <a:t>Results</a:t>
            </a:r>
            <a:endParaRPr/>
          </a:p>
        </p:txBody>
      </p:sp>
      <p:sp>
        <p:nvSpPr>
          <p:cNvPr id="543" name="Google Shape;543;p41"/>
          <p:cNvSpPr/>
          <p:nvPr>
            <p:ph idx="2" type="pic"/>
          </p:nvPr>
        </p:nvSpPr>
        <p:spPr>
          <a:xfrm>
            <a:off x="-26033" y="-114300"/>
            <a:ext cx="6096000" cy="6858000"/>
          </a:xfrm>
          <a:prstGeom prst="rect">
            <a:avLst/>
          </a:prstGeom>
          <a:solidFill>
            <a:schemeClr val="accent6"/>
          </a:solidFill>
          <a:ln>
            <a:noFill/>
          </a:ln>
        </p:spPr>
      </p:sp>
      <p:sp>
        <p:nvSpPr>
          <p:cNvPr id="544" name="Google Shape;544;p41"/>
          <p:cNvSpPr txBox="1"/>
          <p:nvPr>
            <p:ph idx="1" type="body"/>
          </p:nvPr>
        </p:nvSpPr>
        <p:spPr>
          <a:xfrm>
            <a:off x="6753225" y="5684617"/>
            <a:ext cx="4876800" cy="338328"/>
          </a:xfrm>
          <a:prstGeom prst="rect">
            <a:avLst/>
          </a:prstGeom>
          <a:noFill/>
          <a:ln>
            <a:noFill/>
          </a:ln>
        </p:spPr>
        <p:txBody>
          <a:bodyPr anchorCtr="0" anchor="b"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The behavioral norm of other-group (i.e. official) affect managers’ corrupt behavior</a:t>
            </a:r>
            <a:r>
              <a:rPr lang="en-US">
                <a:solidFill>
                  <a:schemeClr val="dk1"/>
                </a:solidFill>
                <a:latin typeface="Arial"/>
                <a:ea typeface="Arial"/>
                <a:cs typeface="Arial"/>
                <a:sym typeface="Arial"/>
              </a:rPr>
              <a:t> (the effect of other-group norms; confirm Study 1). </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solidFill>
                  <a:schemeClr val="dk1"/>
                </a:solidFill>
                <a:latin typeface="Arial"/>
                <a:ea typeface="Arial"/>
                <a:cs typeface="Arial"/>
                <a:sym typeface="Arial"/>
              </a:rPr>
              <a:t>Observation of other managers’ norms also influence managers’ corrupt decision (the effect of in-group norms).</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solidFill>
                  <a:schemeClr val="dk1"/>
                </a:solidFill>
                <a:latin typeface="Arial"/>
                <a:ea typeface="Arial"/>
                <a:cs typeface="Arial"/>
                <a:sym typeface="Arial"/>
              </a:rPr>
              <a:t>Managers value their affiliation to their group 🡪 collective reputation matters in an individual’s corrupt behavior. </a:t>
            </a:r>
            <a:endParaRPr>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sz="2000">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a:solidFill>
                <a:schemeClr val="dk1"/>
              </a:solidFill>
            </a:endParaRPr>
          </a:p>
        </p:txBody>
      </p:sp>
      <p:sp>
        <p:nvSpPr>
          <p:cNvPr id="545" name="Google Shape;545;p41"/>
          <p:cNvSpPr txBox="1"/>
          <p:nvPr/>
        </p:nvSpPr>
        <p:spPr>
          <a:xfrm>
            <a:off x="235301" y="330476"/>
            <a:ext cx="47637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Descriptive statistics of managers’ bribe offers</a:t>
            </a:r>
            <a:endParaRPr sz="1400">
              <a:solidFill>
                <a:schemeClr val="dk1"/>
              </a:solidFill>
              <a:latin typeface="Arial"/>
              <a:ea typeface="Arial"/>
              <a:cs typeface="Arial"/>
              <a:sym typeface="Arial"/>
            </a:endParaRPr>
          </a:p>
        </p:txBody>
      </p:sp>
      <p:sp>
        <p:nvSpPr>
          <p:cNvPr id="546" name="Google Shape;546;p41"/>
          <p:cNvSpPr txBox="1"/>
          <p:nvPr/>
        </p:nvSpPr>
        <p:spPr>
          <a:xfrm>
            <a:off x="235301" y="2346038"/>
            <a:ext cx="47637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Regression analysis</a:t>
            </a:r>
            <a:endParaRPr sz="1400">
              <a:solidFill>
                <a:schemeClr val="dk1"/>
              </a:solidFill>
              <a:latin typeface="Arial"/>
              <a:ea typeface="Arial"/>
              <a:cs typeface="Arial"/>
              <a:sym typeface="Arial"/>
            </a:endParaRPr>
          </a:p>
        </p:txBody>
      </p:sp>
      <p:grpSp>
        <p:nvGrpSpPr>
          <p:cNvPr id="547" name="Google Shape;547;p41"/>
          <p:cNvGrpSpPr/>
          <p:nvPr/>
        </p:nvGrpSpPr>
        <p:grpSpPr>
          <a:xfrm>
            <a:off x="149227" y="852038"/>
            <a:ext cx="5294643" cy="1249450"/>
            <a:chOff x="149227" y="852038"/>
            <a:chExt cx="5294643" cy="1249450"/>
          </a:xfrm>
        </p:grpSpPr>
        <p:pic>
          <p:nvPicPr>
            <p:cNvPr id="548" name="Google Shape;548;p41"/>
            <p:cNvPicPr preferRelativeResize="0"/>
            <p:nvPr/>
          </p:nvPicPr>
          <p:blipFill rotWithShape="1">
            <a:blip r:embed="rId3">
              <a:alphaModFix/>
            </a:blip>
            <a:srcRect b="16368" l="0" r="0" t="0"/>
            <a:stretch/>
          </p:blipFill>
          <p:spPr>
            <a:xfrm>
              <a:off x="149227" y="852038"/>
              <a:ext cx="5294643" cy="1249450"/>
            </a:xfrm>
            <a:prstGeom prst="rect">
              <a:avLst/>
            </a:prstGeom>
            <a:noFill/>
            <a:ln>
              <a:noFill/>
            </a:ln>
          </p:spPr>
        </p:pic>
        <p:sp>
          <p:nvSpPr>
            <p:cNvPr id="549" name="Google Shape;549;p41"/>
            <p:cNvSpPr txBox="1"/>
            <p:nvPr/>
          </p:nvSpPr>
          <p:spPr>
            <a:xfrm>
              <a:off x="3733799" y="1085337"/>
              <a:ext cx="540495" cy="333411"/>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grpSp>
        <p:nvGrpSpPr>
          <p:cNvPr id="550" name="Google Shape;550;p41"/>
          <p:cNvGrpSpPr/>
          <p:nvPr/>
        </p:nvGrpSpPr>
        <p:grpSpPr>
          <a:xfrm>
            <a:off x="149227" y="2794311"/>
            <a:ext cx="5745480" cy="3882713"/>
            <a:chOff x="149227" y="2794311"/>
            <a:chExt cx="5745480" cy="3882713"/>
          </a:xfrm>
        </p:grpSpPr>
        <p:grpSp>
          <p:nvGrpSpPr>
            <p:cNvPr id="551" name="Google Shape;551;p41"/>
            <p:cNvGrpSpPr/>
            <p:nvPr/>
          </p:nvGrpSpPr>
          <p:grpSpPr>
            <a:xfrm>
              <a:off x="149227" y="2794311"/>
              <a:ext cx="5745480" cy="3882713"/>
              <a:chOff x="149227" y="2794311"/>
              <a:chExt cx="5745480" cy="3882713"/>
            </a:xfrm>
          </p:grpSpPr>
          <p:pic>
            <p:nvPicPr>
              <p:cNvPr id="552" name="Google Shape;552;p41"/>
              <p:cNvPicPr preferRelativeResize="0"/>
              <p:nvPr/>
            </p:nvPicPr>
            <p:blipFill rotWithShape="1">
              <a:blip r:embed="rId4">
                <a:alphaModFix/>
              </a:blip>
              <a:srcRect b="0" l="0" r="0" t="0"/>
              <a:stretch/>
            </p:blipFill>
            <p:spPr>
              <a:xfrm>
                <a:off x="149227" y="2794311"/>
                <a:ext cx="5745480" cy="3882713"/>
              </a:xfrm>
              <a:prstGeom prst="rect">
                <a:avLst/>
              </a:prstGeom>
              <a:noFill/>
              <a:ln>
                <a:noFill/>
              </a:ln>
            </p:spPr>
          </p:pic>
          <p:sp>
            <p:nvSpPr>
              <p:cNvPr id="553" name="Google Shape;553;p41"/>
              <p:cNvSpPr txBox="1"/>
              <p:nvPr/>
            </p:nvSpPr>
            <p:spPr>
              <a:xfrm>
                <a:off x="149227" y="6336894"/>
                <a:ext cx="2166616" cy="24897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000">
                    <a:solidFill>
                      <a:schemeClr val="dk1"/>
                    </a:solidFill>
                    <a:latin typeface="Arial"/>
                    <a:ea typeface="Arial"/>
                    <a:cs typeface="Arial"/>
                    <a:sym typeface="Arial"/>
                  </a:rPr>
                  <a:t>*** p &lt; 0.001; ** p &lt; 0.01; * p &lt; 0.1</a:t>
                </a:r>
                <a:endParaRPr sz="1000">
                  <a:solidFill>
                    <a:schemeClr val="dk1"/>
                  </a:solidFill>
                  <a:latin typeface="Calibri"/>
                  <a:ea typeface="Calibri"/>
                  <a:cs typeface="Calibri"/>
                  <a:sym typeface="Calibri"/>
                </a:endParaRPr>
              </a:p>
            </p:txBody>
          </p:sp>
        </p:grpSp>
        <p:sp>
          <p:nvSpPr>
            <p:cNvPr id="554" name="Google Shape;554;p41"/>
            <p:cNvSpPr txBox="1"/>
            <p:nvPr/>
          </p:nvSpPr>
          <p:spPr>
            <a:xfrm>
              <a:off x="2895599" y="3262294"/>
              <a:ext cx="742951" cy="871556"/>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555" name="Google Shape;555;p41"/>
            <p:cNvSpPr txBox="1"/>
            <p:nvPr/>
          </p:nvSpPr>
          <p:spPr>
            <a:xfrm>
              <a:off x="4552949" y="3262294"/>
              <a:ext cx="742951" cy="871556"/>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556" name="Google Shape;556;p41"/>
            <p:cNvSpPr txBox="1"/>
            <p:nvPr/>
          </p:nvSpPr>
          <p:spPr>
            <a:xfrm>
              <a:off x="4654176" y="4582726"/>
              <a:ext cx="641724" cy="427373"/>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2"/>
          <p:cNvSpPr txBox="1"/>
          <p:nvPr>
            <p:ph type="title"/>
          </p:nvPr>
        </p:nvSpPr>
        <p:spPr>
          <a:xfrm>
            <a:off x="838200" y="365126"/>
            <a:ext cx="10515600" cy="8445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F7F7F"/>
              </a:buClr>
              <a:buSzPts val="4400"/>
              <a:buFont typeface="Arial"/>
              <a:buNone/>
            </a:pPr>
            <a:r>
              <a:rPr b="1" lang="en-US">
                <a:latin typeface="Arial"/>
                <a:ea typeface="Arial"/>
                <a:cs typeface="Arial"/>
                <a:sym typeface="Arial"/>
              </a:rPr>
              <a:t>Discussion &amp; Conclusion</a:t>
            </a:r>
            <a:endParaRPr b="1">
              <a:latin typeface="Arial"/>
              <a:ea typeface="Arial"/>
              <a:cs typeface="Arial"/>
              <a:sym typeface="Arial"/>
            </a:endParaRPr>
          </a:p>
        </p:txBody>
      </p:sp>
      <p:sp>
        <p:nvSpPr>
          <p:cNvPr id="563" name="Google Shape;563;p42"/>
          <p:cNvSpPr txBox="1"/>
          <p:nvPr>
            <p:ph idx="7" type="body"/>
          </p:nvPr>
        </p:nvSpPr>
        <p:spPr>
          <a:xfrm>
            <a:off x="3813047" y="1403945"/>
            <a:ext cx="7315199" cy="903011"/>
          </a:xfrm>
          <a:prstGeom prst="rect">
            <a:avLst/>
          </a:prstGeom>
          <a:solidFill>
            <a:srgbClr val="FF8E7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800"/>
              <a:buNone/>
            </a:pPr>
            <a:r>
              <a:rPr lang="en-US">
                <a:latin typeface="Arial"/>
                <a:ea typeface="Arial"/>
                <a:cs typeface="Arial"/>
                <a:sym typeface="Arial"/>
              </a:rPr>
              <a:t>Managers’ corrupt behavior 🡪 strategic consideration. </a:t>
            </a:r>
            <a:endParaRPr/>
          </a:p>
        </p:txBody>
      </p:sp>
      <p:sp>
        <p:nvSpPr>
          <p:cNvPr id="564" name="Google Shape;564;p42"/>
          <p:cNvSpPr txBox="1"/>
          <p:nvPr>
            <p:ph idx="8" type="body"/>
          </p:nvPr>
        </p:nvSpPr>
        <p:spPr>
          <a:xfrm>
            <a:off x="3813048" y="3559605"/>
            <a:ext cx="7315200" cy="1097280"/>
          </a:xfrm>
          <a:prstGeom prst="rect">
            <a:avLst/>
          </a:prstGeom>
          <a:solidFill>
            <a:srgbClr val="FF8E7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800"/>
              <a:buNone/>
            </a:pPr>
            <a:r>
              <a:rPr lang="en-US">
                <a:latin typeface="Arial"/>
                <a:ea typeface="Arial"/>
                <a:cs typeface="Arial"/>
                <a:sym typeface="Arial"/>
              </a:rPr>
              <a:t>Managers’ corrupt behavior 🡪 observation of dynamic relationship among actors. </a:t>
            </a:r>
            <a:endParaRPr/>
          </a:p>
        </p:txBody>
      </p:sp>
      <p:sp>
        <p:nvSpPr>
          <p:cNvPr id="565" name="Google Shape;565;p42"/>
          <p:cNvSpPr txBox="1"/>
          <p:nvPr>
            <p:ph idx="13" type="body"/>
          </p:nvPr>
        </p:nvSpPr>
        <p:spPr>
          <a:xfrm>
            <a:off x="3841266" y="2268056"/>
            <a:ext cx="7286979" cy="1030339"/>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Clr>
                <a:srgbClr val="262626"/>
              </a:buClr>
              <a:buSzPts val="1500"/>
              <a:buFont typeface="Noto Sans Symbols"/>
              <a:buChar char="⮚"/>
            </a:pPr>
            <a:r>
              <a:rPr lang="en-US" sz="1500">
                <a:latin typeface="Arial"/>
                <a:ea typeface="Arial"/>
                <a:cs typeface="Arial"/>
                <a:sym typeface="Arial"/>
              </a:rPr>
              <a:t>For managers to get the best outcome, it is strategic to offer bribes when their associated partners are corrupt, because the chance that their bribe offer being accepted is very likely.</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The chance to get corrupt partners is higher, the risks of rejection is lower. </a:t>
            </a:r>
            <a:endParaRPr sz="1500">
              <a:latin typeface="Arial"/>
              <a:ea typeface="Arial"/>
              <a:cs typeface="Arial"/>
              <a:sym typeface="Arial"/>
            </a:endParaRPr>
          </a:p>
        </p:txBody>
      </p:sp>
      <p:sp>
        <p:nvSpPr>
          <p:cNvPr id="566" name="Google Shape;566;p42"/>
          <p:cNvSpPr txBox="1"/>
          <p:nvPr>
            <p:ph idx="14" type="body"/>
          </p:nvPr>
        </p:nvSpPr>
        <p:spPr>
          <a:xfrm>
            <a:off x="3819905" y="4656885"/>
            <a:ext cx="7315199" cy="2064590"/>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Clr>
                <a:srgbClr val="262626"/>
              </a:buClr>
              <a:buSzPts val="1500"/>
              <a:buFont typeface="Noto Sans Symbols"/>
              <a:buChar char="⮚"/>
            </a:pPr>
            <a:r>
              <a:rPr lang="en-US" sz="1500">
                <a:latin typeface="Arial"/>
                <a:ea typeface="Arial"/>
                <a:cs typeface="Arial"/>
                <a:sym typeface="Arial"/>
              </a:rPr>
              <a:t>Individuals follow group norm (Bicchieri, 2016) 🡪 social cues, </a:t>
            </a:r>
            <a:r>
              <a:rPr i="1" lang="en-US" sz="1500">
                <a:latin typeface="Arial"/>
                <a:ea typeface="Arial"/>
                <a:cs typeface="Arial"/>
                <a:sym typeface="Arial"/>
              </a:rPr>
              <a:t>when everybody else does it, it means okay to do it. </a:t>
            </a:r>
            <a:r>
              <a:rPr lang="en-US" sz="1500">
                <a:latin typeface="Arial"/>
                <a:ea typeface="Arial"/>
                <a:cs typeface="Arial"/>
                <a:sym typeface="Arial"/>
              </a:rPr>
              <a:t> </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Provide information on what to do in a certain situation (Tayler &amp; Bloomfield, 2011; O’Fallon &amp; Butterfield, 2012).</a:t>
            </a:r>
            <a:endParaRPr/>
          </a:p>
          <a:p>
            <a:pPr indent="-285750" lvl="0" marL="285750" rtl="0" algn="l">
              <a:lnSpc>
                <a:spcPct val="90000"/>
              </a:lnSpc>
              <a:spcBef>
                <a:spcPts val="1000"/>
              </a:spcBef>
              <a:spcAft>
                <a:spcPts val="0"/>
              </a:spcAft>
              <a:buClr>
                <a:srgbClr val="262626"/>
              </a:buClr>
              <a:buSzPts val="1500"/>
              <a:buFont typeface="Noto Sans Symbols"/>
              <a:buChar char="⮚"/>
            </a:pPr>
            <a:r>
              <a:rPr lang="en-US" sz="1500">
                <a:latin typeface="Arial"/>
                <a:ea typeface="Arial"/>
                <a:cs typeface="Arial"/>
                <a:sym typeface="Arial"/>
              </a:rPr>
              <a:t>Group reputation matters in individual’s decision to corrupt -&gt; in a group with corrupt reputation, the incentive to corrupt is higher than in a group with honest reputation (Tirole, 1996).</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The sense of guilt to corrupt is less. </a:t>
            </a:r>
            <a:endParaRPr/>
          </a:p>
        </p:txBody>
      </p:sp>
      <p:sp>
        <p:nvSpPr>
          <p:cNvPr id="567" name="Google Shape;56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68" name="Google Shape;568;p42"/>
          <p:cNvPicPr preferRelativeResize="0"/>
          <p:nvPr>
            <p:ph idx="4" type="pic"/>
          </p:nvPr>
        </p:nvPicPr>
        <p:blipFill rotWithShape="1">
          <a:blip r:embed="rId3">
            <a:alphaModFix/>
          </a:blip>
          <a:srcRect b="0" l="18495" r="18494" t="0"/>
          <a:stretch/>
        </p:blipFill>
        <p:spPr>
          <a:xfrm>
            <a:off x="1371600" y="1403350"/>
            <a:ext cx="2278063" cy="1906588"/>
          </a:xfrm>
          <a:prstGeom prst="rect">
            <a:avLst/>
          </a:prstGeom>
          <a:noFill/>
          <a:ln>
            <a:noFill/>
          </a:ln>
        </p:spPr>
      </p:pic>
      <p:pic>
        <p:nvPicPr>
          <p:cNvPr descr="Giant Is Holding A Magnifying Glass To Observe A Group Of Small Businessmen  Standing In Front Stock Illustration - Download Image Now - iStock" id="569" name="Google Shape;569;p42"/>
          <p:cNvPicPr preferRelativeResize="0"/>
          <p:nvPr>
            <p:ph idx="5" type="pic"/>
          </p:nvPr>
        </p:nvPicPr>
        <p:blipFill rotWithShape="1">
          <a:blip r:embed="rId4">
            <a:alphaModFix/>
          </a:blip>
          <a:srcRect b="163" l="28762" r="21117" t="-164"/>
          <a:stretch/>
        </p:blipFill>
        <p:spPr>
          <a:xfrm>
            <a:off x="1371600" y="3554413"/>
            <a:ext cx="2278063" cy="31670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3"/>
          <p:cNvSpPr txBox="1"/>
          <p:nvPr>
            <p:ph type="title"/>
          </p:nvPr>
        </p:nvSpPr>
        <p:spPr>
          <a:xfrm>
            <a:off x="838200" y="365126"/>
            <a:ext cx="10515600" cy="8445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F7F7F"/>
              </a:buClr>
              <a:buSzPts val="4400"/>
              <a:buFont typeface="Arial"/>
              <a:buNone/>
            </a:pPr>
            <a:r>
              <a:rPr b="1" lang="en-US">
                <a:latin typeface="Arial"/>
                <a:ea typeface="Arial"/>
                <a:cs typeface="Arial"/>
                <a:sym typeface="Arial"/>
              </a:rPr>
              <a:t>Discussion &amp; Conclusion</a:t>
            </a:r>
            <a:endParaRPr b="1">
              <a:latin typeface="Arial"/>
              <a:ea typeface="Arial"/>
              <a:cs typeface="Arial"/>
              <a:sym typeface="Arial"/>
            </a:endParaRPr>
          </a:p>
        </p:txBody>
      </p:sp>
      <p:sp>
        <p:nvSpPr>
          <p:cNvPr id="575" name="Google Shape;575;p43"/>
          <p:cNvSpPr txBox="1"/>
          <p:nvPr>
            <p:ph idx="7" type="body"/>
          </p:nvPr>
        </p:nvSpPr>
        <p:spPr>
          <a:xfrm>
            <a:off x="3813045" y="1221165"/>
            <a:ext cx="7315199" cy="903011"/>
          </a:xfrm>
          <a:prstGeom prst="rect">
            <a:avLst/>
          </a:prstGeom>
          <a:solidFill>
            <a:srgbClr val="FF8E7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800"/>
              <a:buNone/>
            </a:pPr>
            <a:r>
              <a:rPr lang="en-US">
                <a:latin typeface="Arial"/>
                <a:ea typeface="Arial"/>
                <a:cs typeface="Arial"/>
                <a:sym typeface="Arial"/>
              </a:rPr>
              <a:t>In a corrupt environment, </a:t>
            </a:r>
            <a:r>
              <a:rPr i="1" lang="en-US">
                <a:latin typeface="Arial"/>
                <a:ea typeface="Arial"/>
                <a:cs typeface="Arial"/>
                <a:sym typeface="Arial"/>
              </a:rPr>
              <a:t>transparency </a:t>
            </a:r>
            <a:r>
              <a:rPr lang="en-US">
                <a:latin typeface="Arial"/>
                <a:ea typeface="Arial"/>
                <a:cs typeface="Arial"/>
                <a:sym typeface="Arial"/>
              </a:rPr>
              <a:t>can bring painful repercussion</a:t>
            </a:r>
            <a:endParaRPr>
              <a:latin typeface="Arial"/>
              <a:ea typeface="Arial"/>
              <a:cs typeface="Arial"/>
              <a:sym typeface="Arial"/>
            </a:endParaRPr>
          </a:p>
        </p:txBody>
      </p:sp>
      <p:sp>
        <p:nvSpPr>
          <p:cNvPr id="576" name="Google Shape;576;p43"/>
          <p:cNvSpPr txBox="1"/>
          <p:nvPr>
            <p:ph idx="8" type="body"/>
          </p:nvPr>
        </p:nvSpPr>
        <p:spPr>
          <a:xfrm>
            <a:off x="3813044" y="4956502"/>
            <a:ext cx="7315200" cy="844550"/>
          </a:xfrm>
          <a:prstGeom prst="rect">
            <a:avLst/>
          </a:prstGeom>
          <a:solidFill>
            <a:srgbClr val="FF8E73"/>
          </a:solid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800"/>
              <a:buNone/>
            </a:pPr>
            <a:r>
              <a:rPr lang="en-US">
                <a:latin typeface="Arial"/>
                <a:ea typeface="Arial"/>
                <a:cs typeface="Arial"/>
                <a:sym typeface="Arial"/>
              </a:rPr>
              <a:t>Group composition matters in influencing individual’s corrupt behavior</a:t>
            </a:r>
            <a:endParaRPr/>
          </a:p>
        </p:txBody>
      </p:sp>
      <p:sp>
        <p:nvSpPr>
          <p:cNvPr id="577" name="Google Shape;577;p43"/>
          <p:cNvSpPr txBox="1"/>
          <p:nvPr>
            <p:ph idx="13" type="body"/>
          </p:nvPr>
        </p:nvSpPr>
        <p:spPr>
          <a:xfrm>
            <a:off x="3841267" y="2124176"/>
            <a:ext cx="7286979" cy="2609649"/>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Autofit/>
          </a:bodyPr>
          <a:lstStyle/>
          <a:p>
            <a:pPr indent="-285750" lvl="0" marL="285750" rtl="0" algn="l">
              <a:lnSpc>
                <a:spcPct val="90000"/>
              </a:lnSpc>
              <a:spcBef>
                <a:spcPts val="0"/>
              </a:spcBef>
              <a:spcAft>
                <a:spcPts val="0"/>
              </a:spcAft>
              <a:buClr>
                <a:srgbClr val="262626"/>
              </a:buClr>
              <a:buSzPts val="1500"/>
              <a:buFont typeface="Noto Sans Symbols"/>
              <a:buChar char="⮚"/>
            </a:pPr>
            <a:r>
              <a:rPr lang="en-US" sz="1500">
                <a:latin typeface="Arial"/>
                <a:ea typeface="Arial"/>
                <a:cs typeface="Arial"/>
                <a:sym typeface="Arial"/>
              </a:rPr>
              <a:t>Reveal corrupt norm 🡪 Potentially corrupt managers are more confident in the complicity of associated corrupt partners. </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Recent studies show that organizational transparency allows ill-intended employees to find accomplices and initiate collusion (Evans et al., 2016; Maas &amp; Yin, 2022). </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When there are strong norms of corruption, increasing transparency might be less beneficial to curb corrupt behavior. </a:t>
            </a:r>
            <a:endParaRPr/>
          </a:p>
          <a:p>
            <a:pPr indent="-285750" lvl="1" marL="971550" rtl="0" algn="l">
              <a:lnSpc>
                <a:spcPct val="90000"/>
              </a:lnSpc>
              <a:spcBef>
                <a:spcPts val="500"/>
              </a:spcBef>
              <a:spcAft>
                <a:spcPts val="0"/>
              </a:spcAft>
              <a:buClr>
                <a:srgbClr val="595959"/>
              </a:buClr>
              <a:buSzPts val="1500"/>
              <a:buFont typeface="Noto Sans Symbols"/>
              <a:buChar char="⮚"/>
            </a:pPr>
            <a:r>
              <a:rPr lang="en-US" sz="1500">
                <a:latin typeface="Arial"/>
                <a:ea typeface="Arial"/>
                <a:cs typeface="Arial"/>
                <a:sym typeface="Arial"/>
              </a:rPr>
              <a:t>Anti-corruption policymakers should be responsive to the situation, common practice and context of those they seek to regulate 🡪 anti-corruption policy should require a diversity of regulatory strategies to be more context-appropriate. </a:t>
            </a:r>
            <a:endParaRPr sz="1500">
              <a:latin typeface="Arial"/>
              <a:ea typeface="Arial"/>
              <a:cs typeface="Arial"/>
              <a:sym typeface="Arial"/>
            </a:endParaRPr>
          </a:p>
        </p:txBody>
      </p:sp>
      <p:sp>
        <p:nvSpPr>
          <p:cNvPr id="578" name="Google Shape;578;p43"/>
          <p:cNvSpPr txBox="1"/>
          <p:nvPr>
            <p:ph idx="14" type="body"/>
          </p:nvPr>
        </p:nvSpPr>
        <p:spPr>
          <a:xfrm>
            <a:off x="3819905" y="5818463"/>
            <a:ext cx="7315199" cy="903011"/>
          </a:xfrm>
          <a:prstGeom prst="rect">
            <a:avLst/>
          </a:prstGeom>
          <a:solidFill>
            <a:schemeClr val="accent3">
              <a:alpha val="49803"/>
            </a:schemeClr>
          </a:solidFill>
          <a:ln cap="flat" cmpd="sng" w="9525">
            <a:solidFill>
              <a:schemeClr val="accent3">
                <a:alpha val="49803"/>
              </a:schemeClr>
            </a:solidFill>
            <a:prstDash val="solid"/>
            <a:round/>
            <a:headEnd len="sm" w="sm" type="none"/>
            <a:tailEnd len="sm" w="sm" type="none"/>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Clr>
                <a:srgbClr val="262626"/>
              </a:buClr>
              <a:buSzPts val="1800"/>
              <a:buFont typeface="Noto Sans Symbols"/>
              <a:buChar char="⮚"/>
            </a:pPr>
            <a:r>
              <a:rPr lang="en-US" sz="1800">
                <a:latin typeface="Arial"/>
                <a:ea typeface="Arial"/>
                <a:cs typeface="Arial"/>
                <a:sym typeface="Arial"/>
              </a:rPr>
              <a:t>Through our unique set of studies, we can provide evidence that individuals adapt to group dynamics: when their group is corrupt, they are more likely to corrupt and vice versa.</a:t>
            </a:r>
            <a:endParaRPr sz="1500">
              <a:latin typeface="Arial"/>
              <a:ea typeface="Arial"/>
              <a:cs typeface="Arial"/>
              <a:sym typeface="Arial"/>
            </a:endParaRPr>
          </a:p>
        </p:txBody>
      </p:sp>
      <p:sp>
        <p:nvSpPr>
          <p:cNvPr id="579" name="Google Shape;5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80" name="Google Shape;580;p43"/>
          <p:cNvPicPr preferRelativeResize="0"/>
          <p:nvPr>
            <p:ph idx="4" type="pic"/>
          </p:nvPr>
        </p:nvPicPr>
        <p:blipFill rotWithShape="1">
          <a:blip r:embed="rId3">
            <a:alphaModFix/>
          </a:blip>
          <a:srcRect b="-2" l="38131" r="34615" t="3"/>
          <a:stretch/>
        </p:blipFill>
        <p:spPr>
          <a:xfrm>
            <a:off x="1360488" y="1241425"/>
            <a:ext cx="2379662" cy="3492500"/>
          </a:xfrm>
          <a:prstGeom prst="rect">
            <a:avLst/>
          </a:prstGeom>
          <a:noFill/>
          <a:ln>
            <a:noFill/>
          </a:ln>
        </p:spPr>
      </p:pic>
      <p:pic>
        <p:nvPicPr>
          <p:cNvPr id="581" name="Google Shape;581;p43"/>
          <p:cNvPicPr preferRelativeResize="0"/>
          <p:nvPr>
            <p:ph idx="5" type="pic"/>
          </p:nvPr>
        </p:nvPicPr>
        <p:blipFill rotWithShape="1">
          <a:blip r:embed="rId4">
            <a:alphaModFix/>
          </a:blip>
          <a:srcRect b="0" l="12264" r="12264" t="0"/>
          <a:stretch/>
        </p:blipFill>
        <p:spPr>
          <a:xfrm>
            <a:off x="1371600" y="4960557"/>
            <a:ext cx="2368550" cy="1765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A picture containing text, person, posing&#10;&#10;Description automatically generated" id="586" name="Google Shape;586;p44"/>
          <p:cNvPicPr preferRelativeResize="0"/>
          <p:nvPr/>
        </p:nvPicPr>
        <p:blipFill rotWithShape="1">
          <a:blip r:embed="rId3">
            <a:alphaModFix/>
          </a:blip>
          <a:srcRect b="-1" l="11545" r="-1" t="0"/>
          <a:stretch/>
        </p:blipFill>
        <p:spPr>
          <a:xfrm>
            <a:off x="120650" y="759379"/>
            <a:ext cx="11950700" cy="56095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5"/>
          <p:cNvSpPr txBox="1"/>
          <p:nvPr>
            <p:ph type="title"/>
          </p:nvPr>
        </p:nvSpPr>
        <p:spPr>
          <a:xfrm>
            <a:off x="719425" y="4689888"/>
            <a:ext cx="50292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F7F7F"/>
              </a:buClr>
              <a:buSzPts val="4400"/>
              <a:buFont typeface="Bodoni"/>
              <a:buNone/>
            </a:pPr>
            <a:r>
              <a:rPr lang="en-US"/>
              <a:t>Thank you</a:t>
            </a:r>
            <a:endParaRPr/>
          </a:p>
        </p:txBody>
      </p:sp>
      <p:sp>
        <p:nvSpPr>
          <p:cNvPr id="593" name="Google Shape;59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94" name="Google Shape;594;p45"/>
          <p:cNvPicPr preferRelativeResize="0"/>
          <p:nvPr>
            <p:ph idx="2" type="pic"/>
          </p:nvPr>
        </p:nvPicPr>
        <p:blipFill rotWithShape="1">
          <a:blip r:embed="rId3">
            <a:alphaModFix/>
          </a:blip>
          <a:srcRect b="0" l="17" r="16" t="0"/>
          <a:stretch/>
        </p:blipFill>
        <p:spPr>
          <a:xfrm>
            <a:off x="458724" y="390524"/>
            <a:ext cx="5637276" cy="4114800"/>
          </a:xfrm>
          <a:prstGeom prst="rect">
            <a:avLst/>
          </a:prstGeom>
          <a:noFill/>
          <a:ln>
            <a:noFill/>
          </a:ln>
        </p:spPr>
      </p:pic>
      <p:pic>
        <p:nvPicPr>
          <p:cNvPr id="595" name="Google Shape;595;p45"/>
          <p:cNvPicPr preferRelativeResize="0"/>
          <p:nvPr>
            <p:ph idx="3" type="pic"/>
          </p:nvPr>
        </p:nvPicPr>
        <p:blipFill rotWithShape="1">
          <a:blip r:embed="rId4">
            <a:alphaModFix/>
          </a:blip>
          <a:srcRect b="0" l="4334" r="4334" t="0"/>
          <a:stretch/>
        </p:blipFill>
        <p:spPr>
          <a:xfrm>
            <a:off x="6096000" y="390524"/>
            <a:ext cx="5637276"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solidFill>
                  <a:schemeClr val="dk1"/>
                </a:solidFill>
                <a:latin typeface="Arial"/>
                <a:ea typeface="Arial"/>
                <a:cs typeface="Arial"/>
                <a:sym typeface="Arial"/>
              </a:rPr>
              <a:t>Background &amp; Motivation</a:t>
            </a:r>
            <a:endParaRPr/>
          </a:p>
        </p:txBody>
      </p:sp>
      <p:sp>
        <p:nvSpPr>
          <p:cNvPr id="363" name="Google Shape;363;p31"/>
          <p:cNvSpPr txBox="1"/>
          <p:nvPr>
            <p:ph idx="1" type="body"/>
          </p:nvPr>
        </p:nvSpPr>
        <p:spPr>
          <a:xfrm>
            <a:off x="684544" y="4082880"/>
            <a:ext cx="2793508" cy="36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4"/>
              </a:buClr>
              <a:buSzPts val="2000"/>
              <a:buFont typeface="Arial"/>
              <a:buNone/>
            </a:pPr>
            <a:r>
              <a:rPr lang="en-US"/>
              <a:t>The quantitative scale</a:t>
            </a:r>
            <a:endParaRPr/>
          </a:p>
        </p:txBody>
      </p:sp>
      <p:sp>
        <p:nvSpPr>
          <p:cNvPr id="364" name="Google Shape;364;p31"/>
          <p:cNvSpPr txBox="1"/>
          <p:nvPr>
            <p:ph idx="3" type="body"/>
          </p:nvPr>
        </p:nvSpPr>
        <p:spPr>
          <a:xfrm>
            <a:off x="361507" y="4773703"/>
            <a:ext cx="3585229" cy="1005840"/>
          </a:xfrm>
          <a:prstGeom prst="rect">
            <a:avLst/>
          </a:prstGeom>
          <a:noFill/>
          <a:ln>
            <a:noFill/>
          </a:ln>
        </p:spPr>
        <p:txBody>
          <a:bodyPr anchorCtr="0" anchor="t" bIns="45700" lIns="91425" spcFirstLastPara="1" rIns="91425" wrap="square" tIns="45700">
            <a:noAutofit/>
          </a:bodyPr>
          <a:lstStyle/>
          <a:p>
            <a:pPr indent="-285750" lvl="0" marL="285750" rtl="0" algn="l">
              <a:lnSpc>
                <a:spcPct val="125000"/>
              </a:lnSpc>
              <a:spcBef>
                <a:spcPts val="0"/>
              </a:spcBef>
              <a:spcAft>
                <a:spcPts val="0"/>
              </a:spcAft>
              <a:buClr>
                <a:srgbClr val="3F3F3F"/>
              </a:buClr>
              <a:buSzPts val="1600"/>
              <a:buFont typeface="Arial"/>
              <a:buChar char="•"/>
            </a:pPr>
            <a:r>
              <a:rPr lang="en-US" sz="1600">
                <a:latin typeface="Arial"/>
                <a:ea typeface="Arial"/>
                <a:cs typeface="Arial"/>
                <a:sym typeface="Arial"/>
              </a:rPr>
              <a:t>US$ 1 trillion bribes paid each year (World Economic Forum, 2019).</a:t>
            </a:r>
            <a:endParaRPr/>
          </a:p>
          <a:p>
            <a:pPr indent="-285750" lvl="0" marL="285750" rtl="0" algn="l">
              <a:lnSpc>
                <a:spcPct val="125000"/>
              </a:lnSpc>
              <a:spcBef>
                <a:spcPts val="0"/>
              </a:spcBef>
              <a:spcAft>
                <a:spcPts val="0"/>
              </a:spcAft>
              <a:buClr>
                <a:srgbClr val="3F3F3F"/>
              </a:buClr>
              <a:buSzPts val="1600"/>
              <a:buFont typeface="Arial"/>
              <a:buChar char="•"/>
            </a:pPr>
            <a:r>
              <a:rPr lang="en-US" sz="1600">
                <a:latin typeface="Arial"/>
                <a:ea typeface="Arial"/>
                <a:cs typeface="Arial"/>
                <a:sym typeface="Arial"/>
              </a:rPr>
              <a:t>57% of public procurement involves bribery (OECD, 2014)</a:t>
            </a:r>
            <a:endParaRPr/>
          </a:p>
          <a:p>
            <a:pPr indent="-184150" lvl="0" marL="285750" rtl="0" algn="l">
              <a:lnSpc>
                <a:spcPct val="125000"/>
              </a:lnSpc>
              <a:spcBef>
                <a:spcPts val="0"/>
              </a:spcBef>
              <a:spcAft>
                <a:spcPts val="0"/>
              </a:spcAft>
              <a:buClr>
                <a:srgbClr val="3F3F3F"/>
              </a:buClr>
              <a:buSzPts val="1600"/>
              <a:buFont typeface="Arial"/>
              <a:buNone/>
            </a:pPr>
            <a:r>
              <a:t/>
            </a:r>
            <a:endParaRPr sz="1600">
              <a:latin typeface="Arial"/>
              <a:ea typeface="Arial"/>
              <a:cs typeface="Arial"/>
              <a:sym typeface="Arial"/>
            </a:endParaRPr>
          </a:p>
        </p:txBody>
      </p:sp>
      <p:sp>
        <p:nvSpPr>
          <p:cNvPr id="365" name="Google Shape;365;p31"/>
          <p:cNvSpPr txBox="1"/>
          <p:nvPr>
            <p:ph idx="5" type="body"/>
          </p:nvPr>
        </p:nvSpPr>
        <p:spPr>
          <a:xfrm>
            <a:off x="4669723" y="4135375"/>
            <a:ext cx="2793508" cy="36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4"/>
              </a:buClr>
              <a:buSzPts val="2000"/>
              <a:buFont typeface="Arial"/>
              <a:buNone/>
            </a:pPr>
            <a:r>
              <a:rPr lang="en-US"/>
              <a:t>The geographic reach</a:t>
            </a:r>
            <a:endParaRPr/>
          </a:p>
        </p:txBody>
      </p:sp>
      <p:sp>
        <p:nvSpPr>
          <p:cNvPr id="366" name="Google Shape;366;p31"/>
          <p:cNvSpPr txBox="1"/>
          <p:nvPr>
            <p:ph idx="6" type="body"/>
          </p:nvPr>
        </p:nvSpPr>
        <p:spPr>
          <a:xfrm>
            <a:off x="4141098" y="4805284"/>
            <a:ext cx="3850758" cy="1095785"/>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rgbClr val="3F3F3F"/>
              </a:buClr>
              <a:buSzPts val="1600"/>
              <a:buNone/>
            </a:pPr>
            <a:r>
              <a:rPr lang="en-US" sz="1600">
                <a:latin typeface="Arial"/>
                <a:ea typeface="Arial"/>
                <a:cs typeface="Arial"/>
                <a:sym typeface="Arial"/>
              </a:rPr>
              <a:t>Global corporations engage in corrupt practices in countries where most of its government officials are corrupt: e.g: Siemens, British Aerospace company, etc. </a:t>
            </a:r>
            <a:endParaRPr/>
          </a:p>
          <a:p>
            <a:pPr indent="0" lvl="0" marL="0" rtl="0" algn="ctr">
              <a:lnSpc>
                <a:spcPct val="125000"/>
              </a:lnSpc>
              <a:spcBef>
                <a:spcPts val="0"/>
              </a:spcBef>
              <a:spcAft>
                <a:spcPts val="0"/>
              </a:spcAft>
              <a:buClr>
                <a:srgbClr val="3F3F3F"/>
              </a:buClr>
              <a:buSzPts val="1600"/>
              <a:buNone/>
            </a:pPr>
            <a:r>
              <a:t/>
            </a:r>
            <a:endParaRPr sz="1600">
              <a:latin typeface="Arial"/>
              <a:ea typeface="Arial"/>
              <a:cs typeface="Arial"/>
              <a:sym typeface="Arial"/>
            </a:endParaRPr>
          </a:p>
        </p:txBody>
      </p:sp>
      <p:sp>
        <p:nvSpPr>
          <p:cNvPr id="367" name="Google Shape;367;p31"/>
          <p:cNvSpPr txBox="1"/>
          <p:nvPr>
            <p:ph idx="8" type="body"/>
          </p:nvPr>
        </p:nvSpPr>
        <p:spPr>
          <a:xfrm>
            <a:off x="8610600" y="4125300"/>
            <a:ext cx="2286000" cy="36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4"/>
              </a:buClr>
              <a:buSzPts val="2000"/>
              <a:buFont typeface="Arial"/>
              <a:buNone/>
            </a:pPr>
            <a:r>
              <a:rPr lang="en-US"/>
              <a:t>Contextual norms</a:t>
            </a:r>
            <a:endParaRPr/>
          </a:p>
        </p:txBody>
      </p:sp>
      <p:sp>
        <p:nvSpPr>
          <p:cNvPr id="368" name="Google Shape;368;p31"/>
          <p:cNvSpPr txBox="1"/>
          <p:nvPr>
            <p:ph idx="9" type="body"/>
          </p:nvPr>
        </p:nvSpPr>
        <p:spPr>
          <a:xfrm>
            <a:off x="7991856" y="4773703"/>
            <a:ext cx="3361944" cy="1005840"/>
          </a:xfrm>
          <a:prstGeom prst="rect">
            <a:avLst/>
          </a:prstGeom>
          <a:noFill/>
          <a:ln>
            <a:noFill/>
          </a:ln>
        </p:spPr>
        <p:txBody>
          <a:bodyPr anchorCtr="0" anchor="t" bIns="45700" lIns="91425" spcFirstLastPara="1" rIns="91425" wrap="square" tIns="45700">
            <a:noAutofit/>
          </a:bodyPr>
          <a:lstStyle/>
          <a:p>
            <a:pPr indent="-285750" lvl="0" marL="285750" rtl="0" algn="l">
              <a:lnSpc>
                <a:spcPct val="125000"/>
              </a:lnSpc>
              <a:spcBef>
                <a:spcPts val="0"/>
              </a:spcBef>
              <a:spcAft>
                <a:spcPts val="0"/>
              </a:spcAft>
              <a:buClr>
                <a:srgbClr val="3F3F3F"/>
              </a:buClr>
              <a:buSzPts val="1600"/>
              <a:buFont typeface="Arial"/>
              <a:buChar char="•"/>
            </a:pPr>
            <a:r>
              <a:rPr lang="en-US" sz="1600">
                <a:latin typeface="Arial"/>
                <a:ea typeface="Arial"/>
                <a:cs typeface="Arial"/>
                <a:sym typeface="Arial"/>
              </a:rPr>
              <a:t>Different bureaucracy and </a:t>
            </a:r>
            <a:r>
              <a:rPr i="1" lang="en-US" sz="1600">
                <a:latin typeface="Arial"/>
                <a:ea typeface="Arial"/>
                <a:cs typeface="Arial"/>
                <a:sym typeface="Arial"/>
              </a:rPr>
              <a:t>how</a:t>
            </a:r>
            <a:r>
              <a:rPr lang="en-US" sz="1600">
                <a:latin typeface="Arial"/>
                <a:ea typeface="Arial"/>
                <a:cs typeface="Arial"/>
                <a:sym typeface="Arial"/>
              </a:rPr>
              <a:t> the business works.</a:t>
            </a:r>
            <a:endParaRPr/>
          </a:p>
          <a:p>
            <a:pPr indent="-285750" lvl="0" marL="285750" rtl="0" algn="l">
              <a:lnSpc>
                <a:spcPct val="125000"/>
              </a:lnSpc>
              <a:spcBef>
                <a:spcPts val="0"/>
              </a:spcBef>
              <a:spcAft>
                <a:spcPts val="0"/>
              </a:spcAft>
              <a:buClr>
                <a:srgbClr val="3F3F3F"/>
              </a:buClr>
              <a:buSzPts val="1600"/>
              <a:buFont typeface="Arial"/>
              <a:buChar char="•"/>
            </a:pPr>
            <a:r>
              <a:rPr lang="en-US" sz="1600">
                <a:latin typeface="Arial"/>
                <a:ea typeface="Arial"/>
                <a:cs typeface="Arial"/>
                <a:sym typeface="Arial"/>
              </a:rPr>
              <a:t>Dynamic interaction between parties (i.e., managers &amp; officials). </a:t>
            </a:r>
            <a:endParaRPr/>
          </a:p>
        </p:txBody>
      </p:sp>
      <p:sp>
        <p:nvSpPr>
          <p:cNvPr id="369" name="Google Shape;36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0" name="Google Shape;370;p31"/>
          <p:cNvPicPr preferRelativeResize="0"/>
          <p:nvPr>
            <p:ph idx="2" type="pic"/>
          </p:nvPr>
        </p:nvPicPr>
        <p:blipFill rotWithShape="1">
          <a:blip r:embed="rId3">
            <a:alphaModFix/>
          </a:blip>
          <a:srcRect b="4468" l="0" r="0" t="4468"/>
          <a:stretch/>
        </p:blipFill>
        <p:spPr>
          <a:xfrm>
            <a:off x="731136" y="1690688"/>
            <a:ext cx="2286000" cy="2286000"/>
          </a:xfrm>
          <a:prstGeom prst="rect">
            <a:avLst/>
          </a:prstGeom>
          <a:noFill/>
          <a:ln>
            <a:noFill/>
          </a:ln>
        </p:spPr>
      </p:pic>
      <p:pic>
        <p:nvPicPr>
          <p:cNvPr id="371" name="Google Shape;371;p31"/>
          <p:cNvPicPr preferRelativeResize="0"/>
          <p:nvPr>
            <p:ph idx="4" type="pic"/>
          </p:nvPr>
        </p:nvPicPr>
        <p:blipFill rotWithShape="1">
          <a:blip r:embed="rId4">
            <a:alphaModFix/>
          </a:blip>
          <a:srcRect b="12163" l="1881" r="5906" t="0"/>
          <a:stretch/>
        </p:blipFill>
        <p:spPr>
          <a:xfrm>
            <a:off x="3745320" y="1775609"/>
            <a:ext cx="4163389" cy="2007947"/>
          </a:xfrm>
          <a:prstGeom prst="rect">
            <a:avLst/>
          </a:prstGeom>
          <a:noFill/>
          <a:ln>
            <a:noFill/>
          </a:ln>
        </p:spPr>
      </p:pic>
      <p:pic>
        <p:nvPicPr>
          <p:cNvPr id="372" name="Google Shape;372;p31"/>
          <p:cNvPicPr preferRelativeResize="0"/>
          <p:nvPr>
            <p:ph idx="7" type="pic"/>
          </p:nvPr>
        </p:nvPicPr>
        <p:blipFill rotWithShape="1">
          <a:blip r:embed="rId5">
            <a:alphaModFix/>
          </a:blip>
          <a:srcRect b="9632" l="18932" r="17861" t="-2984"/>
          <a:stretch/>
        </p:blipFill>
        <p:spPr>
          <a:xfrm>
            <a:off x="8593426" y="1842691"/>
            <a:ext cx="2286000" cy="21339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A group of people around a table&#10;&#10;Description automatically generated with low confidence" id="377" name="Google Shape;377;p32"/>
          <p:cNvPicPr preferRelativeResize="0"/>
          <p:nvPr>
            <p:ph idx="2" type="pic"/>
          </p:nvPr>
        </p:nvPicPr>
        <p:blipFill rotWithShape="1">
          <a:blip r:embed="rId3">
            <a:alphaModFix/>
          </a:blip>
          <a:srcRect b="13158" l="0" r="-1" t="7863"/>
          <a:stretch/>
        </p:blipFill>
        <p:spPr>
          <a:xfrm>
            <a:off x="458724" y="457200"/>
            <a:ext cx="11274552" cy="5943600"/>
          </a:xfrm>
          <a:prstGeom prst="rect">
            <a:avLst/>
          </a:prstGeom>
          <a:solidFill>
            <a:srgbClr val="FFFFFF"/>
          </a:solidFill>
          <a:ln>
            <a:noFill/>
          </a:ln>
        </p:spPr>
      </p:pic>
      <p:sp>
        <p:nvSpPr>
          <p:cNvPr id="378" name="Google Shape;378;p32"/>
          <p:cNvSpPr txBox="1"/>
          <p:nvPr>
            <p:ph type="title"/>
          </p:nvPr>
        </p:nvSpPr>
        <p:spPr>
          <a:xfrm>
            <a:off x="3051112" y="4108643"/>
            <a:ext cx="8682164" cy="1828799"/>
          </a:xfrm>
          <a:prstGeom prst="rect">
            <a:avLst/>
          </a:prstGeom>
          <a:solidFill>
            <a:schemeClr val="accent3">
              <a:alpha val="89803"/>
            </a:schemeClr>
          </a:solidFill>
          <a:ln>
            <a:noFill/>
          </a:ln>
        </p:spPr>
        <p:txBody>
          <a:bodyPr anchorCtr="0" anchor="ctr" bIns="0" lIns="1371600" spcFirstLastPara="1" rIns="91425" wrap="square" tIns="0">
            <a:normAutofit fontScale="90000"/>
          </a:bodyPr>
          <a:lstStyle/>
          <a:p>
            <a:pPr indent="0" lvl="0" marL="0" rtl="0" algn="ctr">
              <a:lnSpc>
                <a:spcPct val="90000"/>
              </a:lnSpc>
              <a:spcBef>
                <a:spcPts val="0"/>
              </a:spcBef>
              <a:spcAft>
                <a:spcPts val="0"/>
              </a:spcAft>
              <a:buClr>
                <a:srgbClr val="595959"/>
              </a:buClr>
              <a:buSzPct val="100000"/>
              <a:buFont typeface="Arial"/>
              <a:buNone/>
            </a:pPr>
            <a:r>
              <a:rPr lang="en-US" sz="4200">
                <a:latin typeface="Arial"/>
                <a:ea typeface="Arial"/>
                <a:cs typeface="Arial"/>
                <a:sym typeface="Arial"/>
              </a:rPr>
              <a:t>Study 1:</a:t>
            </a:r>
            <a:br>
              <a:rPr lang="en-US" sz="4200">
                <a:latin typeface="Arial"/>
                <a:ea typeface="Arial"/>
                <a:cs typeface="Arial"/>
                <a:sym typeface="Arial"/>
              </a:rPr>
            </a:br>
            <a:r>
              <a:rPr b="1" lang="en-US" sz="4200">
                <a:latin typeface="Arial"/>
                <a:ea typeface="Arial"/>
                <a:cs typeface="Arial"/>
                <a:sym typeface="Arial"/>
              </a:rPr>
              <a:t>Corrupt behavior as a strategic choice (</a:t>
            </a:r>
            <a:r>
              <a:rPr b="1" i="1" lang="en-US" sz="4200">
                <a:latin typeface="Arial"/>
                <a:ea typeface="Arial"/>
                <a:cs typeface="Arial"/>
                <a:sym typeface="Arial"/>
              </a:rPr>
              <a:t>other-group norms)</a:t>
            </a:r>
            <a:endParaRPr sz="42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3"/>
          <p:cNvSpPr txBox="1"/>
          <p:nvPr>
            <p:ph type="title"/>
          </p:nvPr>
        </p:nvSpPr>
        <p:spPr>
          <a:xfrm>
            <a:off x="237040" y="175048"/>
            <a:ext cx="101933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Bodoni"/>
              <a:buNone/>
            </a:pPr>
            <a:r>
              <a:rPr b="1" lang="en-US">
                <a:solidFill>
                  <a:schemeClr val="dk2"/>
                </a:solidFill>
              </a:rPr>
              <a:t>Rational Choice Theory</a:t>
            </a:r>
            <a:endParaRPr/>
          </a:p>
        </p:txBody>
      </p:sp>
      <p:sp>
        <p:nvSpPr>
          <p:cNvPr id="385" name="Google Shape;385;p33"/>
          <p:cNvSpPr txBox="1"/>
          <p:nvPr>
            <p:ph idx="1" type="body"/>
          </p:nvPr>
        </p:nvSpPr>
        <p:spPr>
          <a:xfrm>
            <a:off x="361507" y="1345494"/>
            <a:ext cx="4572000"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2000"/>
              <a:buNone/>
            </a:pPr>
            <a:r>
              <a:rPr b="1" lang="en-US"/>
              <a:t>Parametric choice</a:t>
            </a:r>
            <a:endParaRPr/>
          </a:p>
        </p:txBody>
      </p:sp>
      <p:sp>
        <p:nvSpPr>
          <p:cNvPr id="386" name="Google Shape;386;p33"/>
          <p:cNvSpPr txBox="1"/>
          <p:nvPr>
            <p:ph idx="2" type="body"/>
          </p:nvPr>
        </p:nvSpPr>
        <p:spPr>
          <a:xfrm>
            <a:off x="361507" y="1946469"/>
            <a:ext cx="5975498" cy="3200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95959"/>
              </a:buClr>
              <a:buSzPts val="1600"/>
              <a:buChar char="•"/>
            </a:pPr>
            <a:r>
              <a:rPr lang="en-US">
                <a:latin typeface="Arial"/>
                <a:ea typeface="Arial"/>
                <a:cs typeface="Arial"/>
                <a:sym typeface="Arial"/>
              </a:rPr>
              <a:t>The decision made by an individual is independent of other individuals’ decisions. </a:t>
            </a:r>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Choosing parametrically: maximize the utilitiies relative to parameters that are set by the environment. 🡪 game against “nature”.</a:t>
            </a:r>
            <a:endParaRPr>
              <a:latin typeface="Arial"/>
              <a:ea typeface="Arial"/>
              <a:cs typeface="Arial"/>
              <a:sym typeface="Arial"/>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Individuals’ corrupt behavior is based on the individuals’ calculation of risk and return of corrupt behavior. </a:t>
            </a:r>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Eg: studies that emphasize individuals’ cultural attitude (e.g.,: Fisman &amp; Miguel, 2007; Cameron et al., 2009); the role of partisan preferences (e.g., Anderson &amp; Tverdova, 2003; Anduiza et al., 2013), the effect of risk tolerance (e.g., Becker, 1968; Lee &amp; Guven, 2013). </a:t>
            </a:r>
            <a:endParaRPr/>
          </a:p>
        </p:txBody>
      </p:sp>
      <p:sp>
        <p:nvSpPr>
          <p:cNvPr id="387" name="Google Shape;387;p33"/>
          <p:cNvSpPr txBox="1"/>
          <p:nvPr>
            <p:ph idx="3" type="body"/>
          </p:nvPr>
        </p:nvSpPr>
        <p:spPr>
          <a:xfrm>
            <a:off x="6494485" y="1287939"/>
            <a:ext cx="4572000"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2000"/>
              <a:buNone/>
            </a:pPr>
            <a:r>
              <a:rPr b="1" lang="en-US"/>
              <a:t>Strategic choice</a:t>
            </a:r>
            <a:endParaRPr/>
          </a:p>
        </p:txBody>
      </p:sp>
      <p:sp>
        <p:nvSpPr>
          <p:cNvPr id="388" name="Google Shape;388;p33"/>
          <p:cNvSpPr txBox="1"/>
          <p:nvPr>
            <p:ph idx="4" type="body"/>
          </p:nvPr>
        </p:nvSpPr>
        <p:spPr>
          <a:xfrm>
            <a:off x="6494484" y="1946469"/>
            <a:ext cx="5424613" cy="3200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95959"/>
              </a:buClr>
              <a:buSzPts val="1600"/>
              <a:buChar char="•"/>
            </a:pPr>
            <a:r>
              <a:rPr lang="en-US">
                <a:latin typeface="Arial"/>
                <a:ea typeface="Arial"/>
                <a:cs typeface="Arial"/>
                <a:sym typeface="Arial"/>
              </a:rPr>
              <a:t>The decision made by an individual is dependent of other individuals’ decisions. </a:t>
            </a:r>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The calculation of the cost and benefit of corrupt behavior becomes fundamentally interdependent with the corrupt behavior of others 🡪 game against “minds”. </a:t>
            </a:r>
            <a:endParaRPr>
              <a:latin typeface="Arial"/>
              <a:ea typeface="Arial"/>
              <a:cs typeface="Arial"/>
              <a:sym typeface="Arial"/>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Corrupt behavior can be strategic complementarity 🡪 the expected return of engaging in corrupt behavior increases the more other individuals do so and vice versa. </a:t>
            </a:r>
            <a:endParaRPr/>
          </a:p>
          <a:p>
            <a:pPr indent="-228600" lvl="0" marL="228600" rtl="0" algn="l">
              <a:lnSpc>
                <a:spcPct val="100000"/>
              </a:lnSpc>
              <a:spcBef>
                <a:spcPts val="1000"/>
              </a:spcBef>
              <a:spcAft>
                <a:spcPts val="0"/>
              </a:spcAft>
              <a:buClr>
                <a:srgbClr val="595959"/>
              </a:buClr>
              <a:buSzPts val="1600"/>
              <a:buChar char="•"/>
            </a:pPr>
            <a:r>
              <a:rPr lang="en-US">
                <a:latin typeface="Arial"/>
                <a:ea typeface="Arial"/>
                <a:cs typeface="Arial"/>
                <a:sym typeface="Arial"/>
              </a:rPr>
              <a:t>E.g., Corrupt behavior as the results of social norms (Bicchieri &amp; Xiao, 2009, Abbink et al., 2018; Köbis et al., 2015). </a:t>
            </a:r>
            <a:endParaRPr>
              <a:latin typeface="Arial"/>
              <a:ea typeface="Arial"/>
              <a:cs typeface="Arial"/>
              <a:sym typeface="Arial"/>
            </a:endParaRPr>
          </a:p>
        </p:txBody>
      </p:sp>
      <p:sp>
        <p:nvSpPr>
          <p:cNvPr id="389" name="Google Shape;38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390" name="Google Shape;39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 title</a:t>
            </a:r>
            <a:endParaRPr/>
          </a:p>
        </p:txBody>
      </p:sp>
      <p:sp>
        <p:nvSpPr>
          <p:cNvPr id="391" name="Google Shape;39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2" name="Google Shape;392;p33"/>
          <p:cNvPicPr preferRelativeResize="0"/>
          <p:nvPr>
            <p:ph idx="5" type="pic"/>
          </p:nvPr>
        </p:nvPicPr>
        <p:blipFill rotWithShape="1">
          <a:blip r:embed="rId3">
            <a:alphaModFix/>
          </a:blip>
          <a:srcRect b="18859" l="0" r="0" t="404"/>
          <a:stretch/>
        </p:blipFill>
        <p:spPr>
          <a:xfrm>
            <a:off x="0" y="5592727"/>
            <a:ext cx="12188952" cy="12652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aphicFrame>
        <p:nvGraphicFramePr>
          <p:cNvPr id="398" name="Google Shape;398;p34"/>
          <p:cNvGraphicFramePr/>
          <p:nvPr/>
        </p:nvGraphicFramePr>
        <p:xfrm>
          <a:off x="2376986" y="4929045"/>
          <a:ext cx="3000000" cy="3000000"/>
        </p:xfrm>
        <a:graphic>
          <a:graphicData uri="http://schemas.openxmlformats.org/drawingml/2006/table">
            <a:tbl>
              <a:tblPr bandRow="1" firstRow="1">
                <a:noFill/>
                <a:tableStyleId>{4F5C66F1-2473-41A2-AE31-9762AF916135}</a:tableStyleId>
              </a:tblPr>
              <a:tblGrid>
                <a:gridCol w="1720375"/>
                <a:gridCol w="1720375"/>
              </a:tblGrid>
              <a:tr h="727325">
                <a:tc>
                  <a:txBody>
                    <a:bodyPr/>
                    <a:lstStyle/>
                    <a:p>
                      <a:pPr indent="0" lvl="0" marL="0" marR="0" rtl="0" algn="ctr">
                        <a:spcBef>
                          <a:spcPts val="0"/>
                        </a:spcBef>
                        <a:spcAft>
                          <a:spcPts val="0"/>
                        </a:spcAft>
                        <a:buNone/>
                      </a:pPr>
                      <a:r>
                        <a:rPr b="1" lang="en-US" sz="1400" u="none" cap="none" strike="noStrike">
                          <a:solidFill>
                            <a:schemeClr val="dk1"/>
                          </a:solidFill>
                          <a:latin typeface="Arial"/>
                          <a:ea typeface="Arial"/>
                          <a:cs typeface="Arial"/>
                          <a:sym typeface="Arial"/>
                        </a:rPr>
                        <a:t>Bribe-Bribe Bribe wins</a:t>
                      </a:r>
                      <a:endParaRPr/>
                    </a:p>
                  </a:txBody>
                  <a:tcPr marT="45725" marB="45725" marR="91450" marL="91450">
                    <a:solidFill>
                      <a:schemeClr val="accent2"/>
                    </a:solidFill>
                  </a:tcPr>
                </a:tc>
                <a:tc>
                  <a:txBody>
                    <a:bodyPr/>
                    <a:lstStyle/>
                    <a:p>
                      <a:pPr indent="0" lvl="0" marL="0" marR="0" rtl="0" algn="ctr">
                        <a:spcBef>
                          <a:spcPts val="0"/>
                        </a:spcBef>
                        <a:spcAft>
                          <a:spcPts val="0"/>
                        </a:spcAft>
                        <a:buNone/>
                      </a:pPr>
                      <a:r>
                        <a:rPr b="1" lang="en-US" sz="1400" u="none" cap="none" strike="noStrike">
                          <a:solidFill>
                            <a:schemeClr val="dk1"/>
                          </a:solidFill>
                          <a:latin typeface="Arial"/>
                          <a:ea typeface="Arial"/>
                          <a:cs typeface="Arial"/>
                          <a:sym typeface="Arial"/>
                        </a:rPr>
                        <a:t>Bribe-Honest</a:t>
                      </a:r>
                      <a:endParaRPr/>
                    </a:p>
                  </a:txBody>
                  <a:tcPr marT="45725" marB="45725" marR="91450" marL="91450">
                    <a:solidFill>
                      <a:schemeClr val="accent2"/>
                    </a:solidFill>
                  </a:tcPr>
                </a:tc>
              </a:tr>
              <a:tr h="727325">
                <a:tc>
                  <a:txBody>
                    <a:bodyPr/>
                    <a:lstStyle/>
                    <a:p>
                      <a:pPr indent="0" lvl="0" marL="0" marR="0" rtl="0" algn="ctr">
                        <a:spcBef>
                          <a:spcPts val="0"/>
                        </a:spcBef>
                        <a:spcAft>
                          <a:spcPts val="0"/>
                        </a:spcAft>
                        <a:buNone/>
                      </a:pPr>
                      <a:r>
                        <a:rPr b="1" lang="en-US" sz="1400" u="none" cap="none" strike="noStrike">
                          <a:solidFill>
                            <a:schemeClr val="dk1"/>
                          </a:solidFill>
                          <a:latin typeface="Arial"/>
                          <a:ea typeface="Arial"/>
                          <a:cs typeface="Arial"/>
                          <a:sym typeface="Arial"/>
                        </a:rPr>
                        <a:t>Honest-Bribe</a:t>
                      </a:r>
                      <a:endParaRPr/>
                    </a:p>
                  </a:txBody>
                  <a:tcPr marT="45725" marB="45725" marR="91450" marL="91450">
                    <a:solidFill>
                      <a:schemeClr val="accent2"/>
                    </a:solidFill>
                  </a:tcPr>
                </a:tc>
                <a:tc>
                  <a:txBody>
                    <a:bodyPr/>
                    <a:lstStyle/>
                    <a:p>
                      <a:pPr indent="0" lvl="0" marL="0" marR="0" rtl="0" algn="ctr">
                        <a:spcBef>
                          <a:spcPts val="0"/>
                        </a:spcBef>
                        <a:spcAft>
                          <a:spcPts val="0"/>
                        </a:spcAft>
                        <a:buNone/>
                      </a:pPr>
                      <a:r>
                        <a:rPr b="1" lang="en-US" sz="1400" u="none" cap="none" strike="noStrike">
                          <a:solidFill>
                            <a:schemeClr val="dk1"/>
                          </a:solidFill>
                          <a:latin typeface="Arial"/>
                          <a:ea typeface="Arial"/>
                          <a:cs typeface="Arial"/>
                          <a:sym typeface="Arial"/>
                        </a:rPr>
                        <a:t>Honest-Honest</a:t>
                      </a:r>
                      <a:endParaRPr/>
                    </a:p>
                    <a:p>
                      <a:pPr indent="0" lvl="0" marL="0" marR="0" rtl="0" algn="ctr">
                        <a:spcBef>
                          <a:spcPts val="0"/>
                        </a:spcBef>
                        <a:spcAft>
                          <a:spcPts val="0"/>
                        </a:spcAft>
                        <a:buNone/>
                      </a:pPr>
                      <a:r>
                        <a:rPr b="1" lang="en-US" sz="1400" u="none" cap="none" strike="noStrike">
                          <a:solidFill>
                            <a:schemeClr val="dk1"/>
                          </a:solidFill>
                          <a:latin typeface="Arial"/>
                          <a:ea typeface="Arial"/>
                          <a:cs typeface="Arial"/>
                          <a:sym typeface="Arial"/>
                        </a:rPr>
                        <a:t>Honest wins</a:t>
                      </a:r>
                      <a:endParaRPr/>
                    </a:p>
                  </a:txBody>
                  <a:tcPr marT="45725" marB="45725" marR="91450" marL="91450">
                    <a:solidFill>
                      <a:schemeClr val="accent2"/>
                    </a:solidFill>
                  </a:tcPr>
                </a:tc>
              </a:tr>
            </a:tbl>
          </a:graphicData>
        </a:graphic>
      </p:graphicFrame>
      <p:grpSp>
        <p:nvGrpSpPr>
          <p:cNvPr id="399" name="Google Shape;399;p34"/>
          <p:cNvGrpSpPr/>
          <p:nvPr/>
        </p:nvGrpSpPr>
        <p:grpSpPr>
          <a:xfrm>
            <a:off x="5538919" y="614294"/>
            <a:ext cx="5687129" cy="973202"/>
            <a:chOff x="6315771" y="2697930"/>
            <a:chExt cx="5687129" cy="973202"/>
          </a:xfrm>
        </p:grpSpPr>
        <p:pic>
          <p:nvPicPr>
            <p:cNvPr descr="Bribe Illustration in PNG, SVG" id="400" name="Google Shape;400;p34"/>
            <p:cNvPicPr preferRelativeResize="0"/>
            <p:nvPr/>
          </p:nvPicPr>
          <p:blipFill rotWithShape="1">
            <a:blip r:embed="rId3">
              <a:alphaModFix/>
            </a:blip>
            <a:srcRect b="0" l="0" r="0" t="0"/>
            <a:stretch/>
          </p:blipFill>
          <p:spPr>
            <a:xfrm>
              <a:off x="6315771" y="2755309"/>
              <a:ext cx="1373735" cy="915823"/>
            </a:xfrm>
            <a:prstGeom prst="rect">
              <a:avLst/>
            </a:prstGeom>
            <a:noFill/>
            <a:ln>
              <a:noFill/>
            </a:ln>
          </p:spPr>
        </p:pic>
        <p:pic>
          <p:nvPicPr>
            <p:cNvPr descr="Bribe Illustration in PNG, SVG" id="401" name="Google Shape;401;p34"/>
            <p:cNvPicPr preferRelativeResize="0"/>
            <p:nvPr/>
          </p:nvPicPr>
          <p:blipFill rotWithShape="1">
            <a:blip r:embed="rId3">
              <a:alphaModFix/>
            </a:blip>
            <a:srcRect b="0" l="0" r="0" t="0"/>
            <a:stretch/>
          </p:blipFill>
          <p:spPr>
            <a:xfrm>
              <a:off x="7781277" y="2713686"/>
              <a:ext cx="1373735" cy="915823"/>
            </a:xfrm>
            <a:prstGeom prst="rect">
              <a:avLst/>
            </a:prstGeom>
            <a:noFill/>
            <a:ln>
              <a:noFill/>
            </a:ln>
          </p:spPr>
        </p:pic>
        <p:pic>
          <p:nvPicPr>
            <p:cNvPr descr="Bribe Illustration in PNG, SVG" id="402" name="Google Shape;402;p34"/>
            <p:cNvPicPr preferRelativeResize="0"/>
            <p:nvPr/>
          </p:nvPicPr>
          <p:blipFill rotWithShape="1">
            <a:blip r:embed="rId3">
              <a:alphaModFix/>
            </a:blip>
            <a:srcRect b="0" l="0" r="0" t="0"/>
            <a:stretch/>
          </p:blipFill>
          <p:spPr>
            <a:xfrm>
              <a:off x="9255430" y="2713685"/>
              <a:ext cx="1373735" cy="915823"/>
            </a:xfrm>
            <a:prstGeom prst="rect">
              <a:avLst/>
            </a:prstGeom>
            <a:noFill/>
            <a:ln>
              <a:noFill/>
            </a:ln>
          </p:spPr>
        </p:pic>
        <p:pic>
          <p:nvPicPr>
            <p:cNvPr descr="Bribe Illustration in PNG, SVG" id="403" name="Google Shape;403;p34"/>
            <p:cNvPicPr preferRelativeResize="0"/>
            <p:nvPr/>
          </p:nvPicPr>
          <p:blipFill rotWithShape="1">
            <a:blip r:embed="rId3">
              <a:alphaModFix/>
            </a:blip>
            <a:srcRect b="0" l="0" r="0" t="0"/>
            <a:stretch/>
          </p:blipFill>
          <p:spPr>
            <a:xfrm>
              <a:off x="10629165" y="2697930"/>
              <a:ext cx="1373735" cy="915823"/>
            </a:xfrm>
            <a:prstGeom prst="rect">
              <a:avLst/>
            </a:prstGeom>
            <a:noFill/>
            <a:ln>
              <a:noFill/>
            </a:ln>
          </p:spPr>
        </p:pic>
      </p:grpSp>
      <p:pic>
        <p:nvPicPr>
          <p:cNvPr descr="Text&#10;&#10;Description automatically generated with medium confidence" id="404" name="Google Shape;404;p34"/>
          <p:cNvPicPr preferRelativeResize="0"/>
          <p:nvPr/>
        </p:nvPicPr>
        <p:blipFill rotWithShape="1">
          <a:blip r:embed="rId4">
            <a:alphaModFix/>
          </a:blip>
          <a:srcRect b="27858" l="25667" r="20927" t="20071"/>
          <a:stretch/>
        </p:blipFill>
        <p:spPr>
          <a:xfrm rot="-478672">
            <a:off x="319454" y="398897"/>
            <a:ext cx="4210753" cy="2867590"/>
          </a:xfrm>
          <a:prstGeom prst="rect">
            <a:avLst/>
          </a:prstGeom>
          <a:noFill/>
          <a:ln>
            <a:noFill/>
          </a:ln>
        </p:spPr>
      </p:pic>
      <p:sp>
        <p:nvSpPr>
          <p:cNvPr id="405" name="Google Shape;405;p34"/>
          <p:cNvSpPr txBox="1"/>
          <p:nvPr/>
        </p:nvSpPr>
        <p:spPr>
          <a:xfrm>
            <a:off x="6867917" y="2595494"/>
            <a:ext cx="390214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Calculation of cost &amp; benefit of corrupt behavior is fundamentally interdependent with the corrupt behavior of others. </a:t>
            </a:r>
            <a:endParaRPr b="0" i="0" sz="1800" u="none" cap="none" strike="noStrike">
              <a:solidFill>
                <a:schemeClr val="dk1"/>
              </a:solidFill>
              <a:latin typeface="Arial"/>
              <a:ea typeface="Arial"/>
              <a:cs typeface="Arial"/>
              <a:sym typeface="Arial"/>
            </a:endParaRPr>
          </a:p>
        </p:txBody>
      </p:sp>
      <p:cxnSp>
        <p:nvCxnSpPr>
          <p:cNvPr id="406" name="Google Shape;406;p34"/>
          <p:cNvCxnSpPr/>
          <p:nvPr/>
        </p:nvCxnSpPr>
        <p:spPr>
          <a:xfrm flipH="1" rot="10800000">
            <a:off x="1865800" y="2177820"/>
            <a:ext cx="4875242" cy="1618003"/>
          </a:xfrm>
          <a:prstGeom prst="straightConnector1">
            <a:avLst/>
          </a:prstGeom>
          <a:noFill/>
          <a:ln cap="flat" cmpd="sng" w="19050">
            <a:solidFill>
              <a:schemeClr val="accent1"/>
            </a:solidFill>
            <a:prstDash val="solid"/>
            <a:miter lim="800000"/>
            <a:headEnd len="sm" w="sm" type="none"/>
            <a:tailEnd len="sm" w="sm" type="none"/>
          </a:ln>
        </p:spPr>
      </p:cxnSp>
      <p:cxnSp>
        <p:nvCxnSpPr>
          <p:cNvPr id="407" name="Google Shape;407;p34"/>
          <p:cNvCxnSpPr/>
          <p:nvPr/>
        </p:nvCxnSpPr>
        <p:spPr>
          <a:xfrm flipH="1" rot="10800000">
            <a:off x="2018200" y="2376769"/>
            <a:ext cx="4605884" cy="1571454"/>
          </a:xfrm>
          <a:prstGeom prst="straightConnector1">
            <a:avLst/>
          </a:prstGeom>
          <a:noFill/>
          <a:ln cap="flat" cmpd="sng" w="19050">
            <a:solidFill>
              <a:schemeClr val="accent4"/>
            </a:solidFill>
            <a:prstDash val="solid"/>
            <a:miter lim="800000"/>
            <a:headEnd len="sm" w="sm" type="none"/>
            <a:tailEnd len="sm" w="sm" type="none"/>
          </a:ln>
        </p:spPr>
      </p:cxnSp>
      <p:grpSp>
        <p:nvGrpSpPr>
          <p:cNvPr id="408" name="Google Shape;408;p34"/>
          <p:cNvGrpSpPr/>
          <p:nvPr/>
        </p:nvGrpSpPr>
        <p:grpSpPr>
          <a:xfrm>
            <a:off x="397855" y="3503466"/>
            <a:ext cx="5419867" cy="3268345"/>
            <a:chOff x="397855" y="3503466"/>
            <a:chExt cx="5419867" cy="3268345"/>
          </a:xfrm>
        </p:grpSpPr>
        <p:grpSp>
          <p:nvGrpSpPr>
            <p:cNvPr id="409" name="Google Shape;409;p34"/>
            <p:cNvGrpSpPr/>
            <p:nvPr/>
          </p:nvGrpSpPr>
          <p:grpSpPr>
            <a:xfrm>
              <a:off x="883279" y="5106568"/>
              <a:ext cx="1426195" cy="1064190"/>
              <a:chOff x="5726738" y="5829568"/>
              <a:chExt cx="1426195" cy="1064190"/>
            </a:xfrm>
          </p:grpSpPr>
          <p:sp>
            <p:nvSpPr>
              <p:cNvPr id="410" name="Google Shape;410;p34"/>
              <p:cNvSpPr txBox="1"/>
              <p:nvPr/>
            </p:nvSpPr>
            <p:spPr>
              <a:xfrm>
                <a:off x="6344138" y="5829568"/>
                <a:ext cx="795575" cy="338554"/>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Bribe</a:t>
                </a:r>
                <a:endParaRPr/>
              </a:p>
            </p:txBody>
          </p:sp>
          <p:sp>
            <p:nvSpPr>
              <p:cNvPr id="411" name="Google Shape;411;p34"/>
              <p:cNvSpPr txBox="1"/>
              <p:nvPr/>
            </p:nvSpPr>
            <p:spPr>
              <a:xfrm>
                <a:off x="6265585" y="6555204"/>
                <a:ext cx="887348" cy="338554"/>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Honest</a:t>
                </a:r>
                <a:endParaRPr/>
              </a:p>
            </p:txBody>
          </p:sp>
          <p:cxnSp>
            <p:nvCxnSpPr>
              <p:cNvPr id="412" name="Google Shape;412;p34"/>
              <p:cNvCxnSpPr>
                <a:endCxn id="410" idx="1"/>
              </p:cNvCxnSpPr>
              <p:nvPr/>
            </p:nvCxnSpPr>
            <p:spPr>
              <a:xfrm flipH="1" rot="10800000">
                <a:off x="5726738" y="5998845"/>
                <a:ext cx="617400" cy="846300"/>
              </a:xfrm>
              <a:prstGeom prst="straightConnector1">
                <a:avLst/>
              </a:prstGeom>
              <a:noFill/>
              <a:ln cap="flat" cmpd="sng" w="19050">
                <a:solidFill>
                  <a:srgbClr val="CE2700"/>
                </a:solidFill>
                <a:prstDash val="solid"/>
                <a:miter lim="800000"/>
                <a:headEnd len="sm" w="sm" type="none"/>
                <a:tailEnd len="med" w="med" type="triangle"/>
              </a:ln>
            </p:spPr>
          </p:cxnSp>
          <p:cxnSp>
            <p:nvCxnSpPr>
              <p:cNvPr id="413" name="Google Shape;413;p34"/>
              <p:cNvCxnSpPr>
                <a:endCxn id="411" idx="1"/>
              </p:cNvCxnSpPr>
              <p:nvPr/>
            </p:nvCxnSpPr>
            <p:spPr>
              <a:xfrm flipH="1" rot="10800000">
                <a:off x="5726785" y="6724481"/>
                <a:ext cx="538800" cy="120600"/>
              </a:xfrm>
              <a:prstGeom prst="straightConnector1">
                <a:avLst/>
              </a:prstGeom>
              <a:noFill/>
              <a:ln cap="flat" cmpd="sng" w="19050">
                <a:solidFill>
                  <a:srgbClr val="CE2700"/>
                </a:solidFill>
                <a:prstDash val="solid"/>
                <a:miter lim="800000"/>
                <a:headEnd len="sm" w="sm" type="none"/>
                <a:tailEnd len="med" w="med" type="triangle"/>
              </a:ln>
            </p:spPr>
          </p:cxnSp>
        </p:grpSp>
        <p:pic>
          <p:nvPicPr>
            <p:cNvPr descr="Policeman Police Cop Officer Cartoon Customized Wall Decal - Custom Vinyl  Wall Art - Personalized Name - Baby Girls Boys Kids Bedroom Wall Decal Room  Decor Wall… in 2022 | Kids bedroom" id="414" name="Google Shape;414;p34"/>
            <p:cNvPicPr preferRelativeResize="0"/>
            <p:nvPr/>
          </p:nvPicPr>
          <p:blipFill rotWithShape="1">
            <a:blip r:embed="rId5">
              <a:alphaModFix/>
            </a:blip>
            <a:srcRect b="7599" l="0" r="0" t="0"/>
            <a:stretch/>
          </p:blipFill>
          <p:spPr>
            <a:xfrm>
              <a:off x="4044759" y="3503466"/>
              <a:ext cx="597619" cy="1020747"/>
            </a:xfrm>
            <a:prstGeom prst="rect">
              <a:avLst/>
            </a:prstGeom>
            <a:noFill/>
            <a:ln>
              <a:noFill/>
            </a:ln>
          </p:spPr>
        </p:pic>
        <p:sp>
          <p:nvSpPr>
            <p:cNvPr id="415" name="Google Shape;415;p34"/>
            <p:cNvSpPr txBox="1"/>
            <p:nvPr/>
          </p:nvSpPr>
          <p:spPr>
            <a:xfrm>
              <a:off x="2922737" y="4481231"/>
              <a:ext cx="795575" cy="338554"/>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Bribe</a:t>
              </a:r>
              <a:endParaRPr/>
            </a:p>
          </p:txBody>
        </p:sp>
        <p:sp>
          <p:nvSpPr>
            <p:cNvPr id="416" name="Google Shape;416;p34"/>
            <p:cNvSpPr txBox="1"/>
            <p:nvPr/>
          </p:nvSpPr>
          <p:spPr>
            <a:xfrm>
              <a:off x="4633436" y="4481231"/>
              <a:ext cx="905483" cy="338554"/>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Honest</a:t>
              </a:r>
              <a:endParaRPr/>
            </a:p>
          </p:txBody>
        </p:sp>
        <p:cxnSp>
          <p:nvCxnSpPr>
            <p:cNvPr id="417" name="Google Shape;417;p34"/>
            <p:cNvCxnSpPr/>
            <p:nvPr/>
          </p:nvCxnSpPr>
          <p:spPr>
            <a:xfrm flipH="1">
              <a:off x="3549338" y="4253984"/>
              <a:ext cx="538534" cy="175969"/>
            </a:xfrm>
            <a:prstGeom prst="straightConnector1">
              <a:avLst/>
            </a:prstGeom>
            <a:noFill/>
            <a:ln cap="flat" cmpd="sng" w="19050">
              <a:solidFill>
                <a:srgbClr val="CE2700"/>
              </a:solidFill>
              <a:prstDash val="solid"/>
              <a:miter lim="800000"/>
              <a:headEnd len="sm" w="sm" type="none"/>
              <a:tailEnd len="med" w="med" type="triangle"/>
            </a:ln>
          </p:spPr>
        </p:cxnSp>
        <p:cxnSp>
          <p:nvCxnSpPr>
            <p:cNvPr id="418" name="Google Shape;418;p34"/>
            <p:cNvCxnSpPr/>
            <p:nvPr/>
          </p:nvCxnSpPr>
          <p:spPr>
            <a:xfrm>
              <a:off x="4633436" y="4208074"/>
              <a:ext cx="452742" cy="207572"/>
            </a:xfrm>
            <a:prstGeom prst="straightConnector1">
              <a:avLst/>
            </a:prstGeom>
            <a:noFill/>
            <a:ln cap="flat" cmpd="sng" w="19050">
              <a:solidFill>
                <a:srgbClr val="CE2700"/>
              </a:solidFill>
              <a:prstDash val="solid"/>
              <a:miter lim="800000"/>
              <a:headEnd len="sm" w="sm" type="none"/>
              <a:tailEnd len="med" w="med" type="triangle"/>
            </a:ln>
          </p:spPr>
        </p:cxnSp>
        <p:pic>
          <p:nvPicPr>
            <p:cNvPr descr="Thinking Transparent File - Person Thinking Cartoon Png Transparent PNG -  2000x3897 - Free Download on NicePNG" id="419" name="Google Shape;419;p34"/>
            <p:cNvPicPr preferRelativeResize="0"/>
            <p:nvPr/>
          </p:nvPicPr>
          <p:blipFill rotWithShape="1">
            <a:blip r:embed="rId6">
              <a:alphaModFix/>
            </a:blip>
            <a:srcRect b="0" l="0" r="0" t="0"/>
            <a:stretch/>
          </p:blipFill>
          <p:spPr>
            <a:xfrm>
              <a:off x="397855" y="5706732"/>
              <a:ext cx="432442" cy="1065079"/>
            </a:xfrm>
            <a:prstGeom prst="rect">
              <a:avLst/>
            </a:prstGeom>
            <a:noFill/>
            <a:ln>
              <a:noFill/>
            </a:ln>
          </p:spPr>
        </p:pic>
        <p:sp>
          <p:nvSpPr>
            <p:cNvPr id="420" name="Google Shape;420;p34"/>
            <p:cNvSpPr/>
            <p:nvPr/>
          </p:nvSpPr>
          <p:spPr>
            <a:xfrm>
              <a:off x="2390206" y="4863460"/>
              <a:ext cx="1697666" cy="64157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Light"/>
                <a:ea typeface="Source Sans Pro Light"/>
                <a:cs typeface="Source Sans Pro Light"/>
                <a:sym typeface="Source Sans Pro Light"/>
              </a:endParaRPr>
            </a:p>
          </p:txBody>
        </p:sp>
        <p:sp>
          <p:nvSpPr>
            <p:cNvPr id="421" name="Google Shape;421;p34"/>
            <p:cNvSpPr/>
            <p:nvPr/>
          </p:nvSpPr>
          <p:spPr>
            <a:xfrm>
              <a:off x="4120056" y="5602070"/>
              <a:ext cx="1697666" cy="64157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Light"/>
                <a:ea typeface="Source Sans Pro Light"/>
                <a:cs typeface="Source Sans Pro Light"/>
                <a:sym typeface="Source Sans Pro Light"/>
              </a:endParaRPr>
            </a:p>
          </p:txBody>
        </p:sp>
      </p:grpSp>
      <p:sp>
        <p:nvSpPr>
          <p:cNvPr id="422" name="Google Shape;422;p34"/>
          <p:cNvSpPr/>
          <p:nvPr/>
        </p:nvSpPr>
        <p:spPr>
          <a:xfrm>
            <a:off x="8705614" y="4253984"/>
            <a:ext cx="1694047" cy="647176"/>
          </a:xfrm>
          <a:prstGeom prst="doubleWave">
            <a:avLst>
              <a:gd fmla="val 6250" name="adj1"/>
              <a:gd fmla="val 0" name="adj2"/>
            </a:avLst>
          </a:prstGeom>
          <a:solidFill>
            <a:schemeClr val="accent2"/>
          </a:solidFill>
          <a:ln cap="flat" cmpd="sng" w="12700">
            <a:solidFill>
              <a:srgbClr val="BA9C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Other-group norm</a:t>
            </a:r>
            <a:endParaRPr/>
          </a:p>
        </p:txBody>
      </p:sp>
      <p:cxnSp>
        <p:nvCxnSpPr>
          <p:cNvPr id="423" name="Google Shape;423;p34"/>
          <p:cNvCxnSpPr/>
          <p:nvPr/>
        </p:nvCxnSpPr>
        <p:spPr>
          <a:xfrm rot="5400000">
            <a:off x="9642981" y="3095365"/>
            <a:ext cx="1116300" cy="816300"/>
          </a:xfrm>
          <a:prstGeom prst="bentConnector4">
            <a:avLst>
              <a:gd fmla="val 0" name="adj1"/>
              <a:gd fmla="val 0" name="adj2"/>
            </a:avLst>
          </a:prstGeom>
          <a:noFill/>
          <a:ln cap="flat" cmpd="sng" w="19050">
            <a:solidFill>
              <a:schemeClr val="dk1"/>
            </a:solidFill>
            <a:prstDash val="solid"/>
            <a:miter lim="800000"/>
            <a:headEnd len="sm" w="sm" type="none"/>
            <a:tailEnd len="med" w="med" type="triangle"/>
          </a:ln>
        </p:spPr>
      </p:cxnSp>
      <p:sp>
        <p:nvSpPr>
          <p:cNvPr id="424" name="Google Shape;424;p34"/>
          <p:cNvSpPr txBox="1"/>
          <p:nvPr/>
        </p:nvSpPr>
        <p:spPr>
          <a:xfrm>
            <a:off x="6624084" y="5230859"/>
            <a:ext cx="4875242" cy="830997"/>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H: The managers are more likely to offer (not offer) the bribe when officials are more likely to accept (reject) the bribe.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5"/>
          <p:cNvSpPr txBox="1"/>
          <p:nvPr>
            <p:ph type="title"/>
          </p:nvPr>
        </p:nvSpPr>
        <p:spPr>
          <a:xfrm>
            <a:off x="295979" y="5230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solidFill>
                  <a:schemeClr val="dk1"/>
                </a:solidFill>
                <a:latin typeface="Arial"/>
                <a:ea typeface="Arial"/>
                <a:cs typeface="Arial"/>
                <a:sym typeface="Arial"/>
              </a:rPr>
              <a:t>Research Method</a:t>
            </a:r>
            <a:endParaRPr/>
          </a:p>
        </p:txBody>
      </p:sp>
      <p:pic>
        <p:nvPicPr>
          <p:cNvPr descr="Timeline&#10;&#10;Description automatically generated" id="431" name="Google Shape;431;p35"/>
          <p:cNvPicPr preferRelativeResize="0"/>
          <p:nvPr/>
        </p:nvPicPr>
        <p:blipFill rotWithShape="1">
          <a:blip r:embed="rId3">
            <a:alphaModFix/>
          </a:blip>
          <a:srcRect b="19723" l="6171" r="13590" t="10436"/>
          <a:stretch/>
        </p:blipFill>
        <p:spPr>
          <a:xfrm>
            <a:off x="132246" y="2456121"/>
            <a:ext cx="5246020" cy="3177261"/>
          </a:xfrm>
          <a:prstGeom prst="rect">
            <a:avLst/>
          </a:prstGeom>
          <a:noFill/>
          <a:ln>
            <a:noFill/>
          </a:ln>
        </p:spPr>
      </p:pic>
      <p:sp>
        <p:nvSpPr>
          <p:cNvPr id="432" name="Google Shape;432;p35"/>
          <p:cNvSpPr txBox="1"/>
          <p:nvPr/>
        </p:nvSpPr>
        <p:spPr>
          <a:xfrm>
            <a:off x="295978" y="2086789"/>
            <a:ext cx="1841165" cy="369332"/>
          </a:xfrm>
          <a:prstGeom prst="rect">
            <a:avLst/>
          </a:prstGeom>
          <a:solidFill>
            <a:srgbClr val="FFDED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Bribery Game</a:t>
            </a:r>
            <a:endParaRPr/>
          </a:p>
        </p:txBody>
      </p:sp>
      <p:grpSp>
        <p:nvGrpSpPr>
          <p:cNvPr id="433" name="Google Shape;433;p35"/>
          <p:cNvGrpSpPr/>
          <p:nvPr/>
        </p:nvGrpSpPr>
        <p:grpSpPr>
          <a:xfrm>
            <a:off x="4839005" y="1999665"/>
            <a:ext cx="7352995" cy="4805172"/>
            <a:chOff x="4800469" y="117886"/>
            <a:chExt cx="7352995" cy="4805172"/>
          </a:xfrm>
        </p:grpSpPr>
        <p:pic>
          <p:nvPicPr>
            <p:cNvPr id="434" name="Google Shape;434;p35"/>
            <p:cNvPicPr preferRelativeResize="0"/>
            <p:nvPr/>
          </p:nvPicPr>
          <p:blipFill rotWithShape="1">
            <a:blip r:embed="rId4">
              <a:alphaModFix/>
            </a:blip>
            <a:srcRect b="0" l="0" r="0" t="0"/>
            <a:stretch/>
          </p:blipFill>
          <p:spPr>
            <a:xfrm>
              <a:off x="6258606" y="117886"/>
              <a:ext cx="5894858" cy="4805172"/>
            </a:xfrm>
            <a:prstGeom prst="rect">
              <a:avLst/>
            </a:prstGeom>
            <a:noFill/>
            <a:ln>
              <a:noFill/>
            </a:ln>
          </p:spPr>
        </p:pic>
        <p:sp>
          <p:nvSpPr>
            <p:cNvPr id="435" name="Google Shape;435;p35"/>
            <p:cNvSpPr/>
            <p:nvPr/>
          </p:nvSpPr>
          <p:spPr>
            <a:xfrm rot="10800000">
              <a:off x="5912096" y="437074"/>
              <a:ext cx="693019" cy="2207086"/>
            </a:xfrm>
            <a:prstGeom prst="rightBrace">
              <a:avLst>
                <a:gd fmla="val 55209" name="adj1"/>
                <a:gd fmla="val 45557"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36" name="Google Shape;436;p35"/>
            <p:cNvSpPr txBox="1"/>
            <p:nvPr/>
          </p:nvSpPr>
          <p:spPr>
            <a:xfrm>
              <a:off x="4800469" y="1333530"/>
              <a:ext cx="11329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Source Sans Pro Light"/>
                  <a:ea typeface="Source Sans Pro Light"/>
                  <a:cs typeface="Source Sans Pro Light"/>
                  <a:sym typeface="Source Sans Pro Light"/>
                </a:rPr>
                <a:t>Initial stage</a:t>
              </a:r>
              <a:endParaRPr/>
            </a:p>
            <a:p>
              <a:pPr indent="0" lvl="0" marL="0" marR="0" rtl="0" algn="l">
                <a:spcBef>
                  <a:spcPts val="0"/>
                </a:spcBef>
                <a:spcAft>
                  <a:spcPts val="0"/>
                </a:spcAft>
                <a:buNone/>
              </a:pPr>
              <a:r>
                <a:rPr b="1" lang="en-US" sz="1400">
                  <a:solidFill>
                    <a:srgbClr val="FF0000"/>
                  </a:solidFill>
                  <a:latin typeface="Source Sans Pro Light"/>
                  <a:ea typeface="Source Sans Pro Light"/>
                  <a:cs typeface="Source Sans Pro Light"/>
                  <a:sym typeface="Source Sans Pro Light"/>
                </a:rPr>
                <a:t>(5 rounds)</a:t>
              </a:r>
              <a:endParaRPr/>
            </a:p>
          </p:txBody>
        </p:sp>
        <p:sp>
          <p:nvSpPr>
            <p:cNvPr id="437" name="Google Shape;437;p35"/>
            <p:cNvSpPr/>
            <p:nvPr/>
          </p:nvSpPr>
          <p:spPr>
            <a:xfrm rot="-8936471">
              <a:off x="6058501" y="3265707"/>
              <a:ext cx="400209" cy="1084297"/>
            </a:xfrm>
            <a:prstGeom prst="rightBrace">
              <a:avLst>
                <a:gd fmla="val 55209" name="adj1"/>
                <a:gd fmla="val 52361"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38" name="Google Shape;438;p35"/>
            <p:cNvSpPr txBox="1"/>
            <p:nvPr/>
          </p:nvSpPr>
          <p:spPr>
            <a:xfrm>
              <a:off x="5339730" y="3297065"/>
              <a:ext cx="113292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Source Sans Pro Light"/>
                  <a:ea typeface="Source Sans Pro Light"/>
                  <a:cs typeface="Source Sans Pro Light"/>
                  <a:sym typeface="Source Sans Pro Light"/>
                </a:rPr>
                <a:t>Main stage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36"/>
          <p:cNvPicPr preferRelativeResize="0"/>
          <p:nvPr>
            <p:ph idx="2" type="pic"/>
          </p:nvPr>
        </p:nvPicPr>
        <p:blipFill rotWithShape="1">
          <a:blip r:embed="rId3">
            <a:alphaModFix/>
          </a:blip>
          <a:srcRect b="33345" l="0" r="0" t="33346"/>
          <a:stretch/>
        </p:blipFill>
        <p:spPr>
          <a:xfrm>
            <a:off x="1524" y="4572000"/>
            <a:ext cx="12188952" cy="2286000"/>
          </a:xfrm>
          <a:prstGeom prst="rect">
            <a:avLst/>
          </a:prstGeom>
          <a:noFill/>
          <a:ln>
            <a:noFill/>
          </a:ln>
        </p:spPr>
      </p:pic>
      <p:sp>
        <p:nvSpPr>
          <p:cNvPr id="445" name="Google Shape;44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F7F7F"/>
              </a:buClr>
              <a:buSzPts val="4400"/>
              <a:buFont typeface="Arial"/>
              <a:buNone/>
            </a:pPr>
            <a:r>
              <a:rPr b="1" lang="en-US">
                <a:latin typeface="Arial"/>
                <a:ea typeface="Arial"/>
                <a:cs typeface="Arial"/>
                <a:sym typeface="Arial"/>
              </a:rPr>
              <a:t>Research Method</a:t>
            </a:r>
            <a:endParaRPr/>
          </a:p>
        </p:txBody>
      </p:sp>
      <p:sp>
        <p:nvSpPr>
          <p:cNvPr id="446" name="Google Shape;446;p36"/>
          <p:cNvSpPr txBox="1"/>
          <p:nvPr>
            <p:ph idx="1" type="body"/>
          </p:nvPr>
        </p:nvSpPr>
        <p:spPr>
          <a:xfrm>
            <a:off x="858305" y="1696389"/>
            <a:ext cx="3210331" cy="3647605"/>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rmAutofit/>
          </a:bodyPr>
          <a:lstStyle/>
          <a:p>
            <a:pPr indent="0" lvl="0" marL="0" rtl="0" algn="ctr">
              <a:lnSpc>
                <a:spcPct val="90000"/>
              </a:lnSpc>
              <a:spcBef>
                <a:spcPts val="0"/>
              </a:spcBef>
              <a:spcAft>
                <a:spcPts val="0"/>
              </a:spcAft>
              <a:buClr>
                <a:schemeClr val="accent4"/>
              </a:buClr>
              <a:buSzPts val="3200"/>
              <a:buNone/>
            </a:pPr>
            <a:r>
              <a:rPr lang="en-US">
                <a:latin typeface="Arial"/>
                <a:ea typeface="Arial"/>
                <a:cs typeface="Arial"/>
                <a:sym typeface="Arial"/>
              </a:rPr>
              <a:t>Experimental Bribery Game</a:t>
            </a:r>
            <a:endParaRPr/>
          </a:p>
        </p:txBody>
      </p:sp>
      <p:sp>
        <p:nvSpPr>
          <p:cNvPr id="447" name="Google Shape;447;p36"/>
          <p:cNvSpPr txBox="1"/>
          <p:nvPr>
            <p:ph idx="3" type="body"/>
          </p:nvPr>
        </p:nvSpPr>
        <p:spPr>
          <a:xfrm>
            <a:off x="1095593" y="3338624"/>
            <a:ext cx="2743200" cy="102072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Arial"/>
              <a:buNone/>
            </a:pPr>
            <a:r>
              <a:rPr lang="en-US" sz="1800">
                <a:latin typeface="Arial"/>
                <a:ea typeface="Arial"/>
                <a:cs typeface="Arial"/>
                <a:sym typeface="Arial"/>
              </a:rPr>
              <a:t>Decision : binary </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Programmed in </a:t>
            </a:r>
            <a:r>
              <a:rPr i="1" lang="en-US" sz="1800">
                <a:latin typeface="Arial"/>
                <a:ea typeface="Arial"/>
                <a:cs typeface="Arial"/>
                <a:sym typeface="Arial"/>
              </a:rPr>
              <a:t>O-tree.</a:t>
            </a:r>
            <a:endParaRPr sz="1800">
              <a:latin typeface="Arial"/>
              <a:ea typeface="Arial"/>
              <a:cs typeface="Arial"/>
              <a:sym typeface="Arial"/>
            </a:endParaRPr>
          </a:p>
        </p:txBody>
      </p:sp>
      <p:sp>
        <p:nvSpPr>
          <p:cNvPr id="448" name="Google Shape;448;p36"/>
          <p:cNvSpPr txBox="1"/>
          <p:nvPr>
            <p:ph idx="4" type="body"/>
          </p:nvPr>
        </p:nvSpPr>
        <p:spPr>
          <a:xfrm>
            <a:off x="7940446" y="1604772"/>
            <a:ext cx="3209544" cy="3648456"/>
          </a:xfrm>
          <a:prstGeom prst="rect">
            <a:avLst/>
          </a:prstGeom>
          <a:solidFill>
            <a:schemeClr val="lt1"/>
          </a:solidFill>
          <a:ln cap="flat" cmpd="sng" w="12700">
            <a:solidFill>
              <a:srgbClr val="D5DBE5"/>
            </a:solidFill>
            <a:prstDash val="solid"/>
            <a:round/>
            <a:headEnd len="sm" w="sm" type="none"/>
            <a:tailEnd len="sm" w="sm" type="none"/>
          </a:ln>
        </p:spPr>
        <p:txBody>
          <a:bodyPr anchorCtr="0" anchor="t" bIns="45700" lIns="91425" spcFirstLastPara="1" rIns="91425" wrap="square" tIns="457200">
            <a:noAutofit/>
          </a:bodyPr>
          <a:lstStyle/>
          <a:p>
            <a:pPr indent="0" lvl="0" marL="0" rtl="0" algn="ctr">
              <a:lnSpc>
                <a:spcPct val="90000"/>
              </a:lnSpc>
              <a:spcBef>
                <a:spcPts val="0"/>
              </a:spcBef>
              <a:spcAft>
                <a:spcPts val="0"/>
              </a:spcAft>
              <a:buClr>
                <a:schemeClr val="accent4"/>
              </a:buClr>
              <a:buSzPts val="3200"/>
              <a:buNone/>
            </a:pPr>
            <a:r>
              <a:rPr lang="en-US">
                <a:latin typeface="Arial"/>
                <a:ea typeface="Arial"/>
                <a:cs typeface="Arial"/>
                <a:sym typeface="Arial"/>
              </a:rPr>
              <a:t>Participants</a:t>
            </a:r>
            <a:endParaRPr/>
          </a:p>
        </p:txBody>
      </p:sp>
      <p:sp>
        <p:nvSpPr>
          <p:cNvPr id="449" name="Google Shape;449;p36"/>
          <p:cNvSpPr txBox="1"/>
          <p:nvPr>
            <p:ph idx="5" type="body"/>
          </p:nvPr>
        </p:nvSpPr>
        <p:spPr>
          <a:xfrm>
            <a:off x="8197839" y="2701318"/>
            <a:ext cx="2743200" cy="24658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Arial"/>
              <a:buNone/>
            </a:pPr>
            <a:r>
              <a:rPr lang="en-US" sz="1800">
                <a:latin typeface="Arial"/>
                <a:ea typeface="Arial"/>
                <a:cs typeface="Arial"/>
                <a:sym typeface="Arial"/>
              </a:rPr>
              <a:t>110 participants from Prolific.</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4.5 years work experience.</a:t>
            </a:r>
            <a:endParaRPr/>
          </a:p>
          <a:p>
            <a:pPr indent="0" lvl="0" marL="0" rtl="0" algn="ctr">
              <a:lnSpc>
                <a:spcPct val="90000"/>
              </a:lnSpc>
              <a:spcBef>
                <a:spcPts val="1000"/>
              </a:spcBef>
              <a:spcAft>
                <a:spcPts val="0"/>
              </a:spcAft>
              <a:buClr>
                <a:schemeClr val="dk1"/>
              </a:buClr>
              <a:buSzPts val="1800"/>
              <a:buFont typeface="Arial"/>
              <a:buNone/>
            </a:pPr>
            <a:r>
              <a:rPr lang="en-US" sz="1800">
                <a:latin typeface="Arial"/>
                <a:ea typeface="Arial"/>
                <a:cs typeface="Arial"/>
                <a:sym typeface="Arial"/>
              </a:rPr>
              <a:t>14 different nationalities.</a:t>
            </a:r>
            <a:endParaRPr/>
          </a:p>
          <a:p>
            <a:pPr indent="0" lvl="0" marL="0" rtl="0" algn="ctr">
              <a:lnSpc>
                <a:spcPct val="90000"/>
              </a:lnSpc>
              <a:spcBef>
                <a:spcPts val="1000"/>
              </a:spcBef>
              <a:spcAft>
                <a:spcPts val="0"/>
              </a:spcAft>
              <a:buClr>
                <a:schemeClr val="dk1"/>
              </a:buClr>
              <a:buSzPts val="1800"/>
              <a:buFont typeface="Arial"/>
              <a:buNone/>
            </a:pPr>
            <a:r>
              <a:t/>
            </a:r>
            <a:endParaRPr sz="1800">
              <a:latin typeface="Arial"/>
              <a:ea typeface="Arial"/>
              <a:cs typeface="Arial"/>
              <a:sym typeface="Arial"/>
            </a:endParaRPr>
          </a:p>
          <a:p>
            <a:pPr indent="0" lvl="0" marL="0" rtl="0" algn="ctr">
              <a:lnSpc>
                <a:spcPct val="90000"/>
              </a:lnSpc>
              <a:spcBef>
                <a:spcPts val="1000"/>
              </a:spcBef>
              <a:spcAft>
                <a:spcPts val="0"/>
              </a:spcAft>
              <a:buClr>
                <a:schemeClr val="dk1"/>
              </a:buClr>
              <a:buSzPts val="1800"/>
              <a:buFont typeface="Arial"/>
              <a:buNone/>
            </a:pPr>
            <a:r>
              <a:t/>
            </a:r>
            <a:endParaRPr sz="1800">
              <a:latin typeface="Arial"/>
              <a:ea typeface="Arial"/>
              <a:cs typeface="Arial"/>
              <a:sym typeface="Arial"/>
            </a:endParaRPr>
          </a:p>
        </p:txBody>
      </p:sp>
      <p:sp>
        <p:nvSpPr>
          <p:cNvPr id="450" name="Google Shape;45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7"/>
          <p:cNvSpPr txBox="1"/>
          <p:nvPr>
            <p:ph type="title"/>
          </p:nvPr>
        </p:nvSpPr>
        <p:spPr>
          <a:xfrm>
            <a:off x="6858000" y="365125"/>
            <a:ext cx="4602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4400"/>
              <a:buFont typeface="Arial"/>
              <a:buNone/>
            </a:pPr>
            <a:r>
              <a:rPr b="1" lang="en-US">
                <a:latin typeface="Arial"/>
                <a:ea typeface="Arial"/>
                <a:cs typeface="Arial"/>
                <a:sym typeface="Arial"/>
              </a:rPr>
              <a:t>Results</a:t>
            </a:r>
            <a:endParaRPr/>
          </a:p>
        </p:txBody>
      </p:sp>
      <p:sp>
        <p:nvSpPr>
          <p:cNvPr id="457" name="Google Shape;457;p37"/>
          <p:cNvSpPr/>
          <p:nvPr>
            <p:ph idx="2" type="pic"/>
          </p:nvPr>
        </p:nvSpPr>
        <p:spPr>
          <a:xfrm>
            <a:off x="-60429" y="0"/>
            <a:ext cx="6096000" cy="6858000"/>
          </a:xfrm>
          <a:prstGeom prst="rect">
            <a:avLst/>
          </a:prstGeom>
          <a:solidFill>
            <a:schemeClr val="accent6"/>
          </a:solidFill>
          <a:ln>
            <a:noFill/>
          </a:ln>
        </p:spPr>
      </p:sp>
      <p:sp>
        <p:nvSpPr>
          <p:cNvPr id="458" name="Google Shape;458;p37"/>
          <p:cNvSpPr txBox="1"/>
          <p:nvPr>
            <p:ph idx="1" type="body"/>
          </p:nvPr>
        </p:nvSpPr>
        <p:spPr>
          <a:xfrm>
            <a:off x="6836667" y="2961103"/>
            <a:ext cx="4584354" cy="338328"/>
          </a:xfrm>
          <a:prstGeom prst="rect">
            <a:avLst/>
          </a:prstGeom>
          <a:noFill/>
          <a:ln>
            <a:noFill/>
          </a:ln>
        </p:spPr>
        <p:txBody>
          <a:bodyPr anchorCtr="0" anchor="b"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The behavioral norm of other-group (i.e. official) affect managers’ corrupt behavior</a:t>
            </a:r>
            <a:r>
              <a:rPr lang="en-US">
                <a:solidFill>
                  <a:schemeClr val="dk1"/>
                </a:solidFill>
                <a:latin typeface="Arial"/>
                <a:ea typeface="Arial"/>
                <a:cs typeface="Arial"/>
                <a:sym typeface="Arial"/>
              </a:rPr>
              <a:t> (the effect of other-group norms). </a:t>
            </a:r>
            <a:endParaRPr sz="2000">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a:solidFill>
                <a:schemeClr val="dk1"/>
              </a:solidFill>
            </a:endParaRPr>
          </a:p>
        </p:txBody>
      </p:sp>
      <p:sp>
        <p:nvSpPr>
          <p:cNvPr id="459" name="Google Shape;459;p37"/>
          <p:cNvSpPr txBox="1"/>
          <p:nvPr>
            <p:ph idx="4" type="body"/>
          </p:nvPr>
        </p:nvSpPr>
        <p:spPr>
          <a:xfrm>
            <a:off x="6858000" y="4244398"/>
            <a:ext cx="3931920" cy="338328"/>
          </a:xfrm>
          <a:prstGeom prst="rect">
            <a:avLst/>
          </a:prstGeom>
          <a:noFill/>
          <a:ln>
            <a:noFill/>
          </a:ln>
        </p:spPr>
        <p:txBody>
          <a:bodyPr anchorCtr="0" anchor="b"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Managers’ corrupt behavior is driven by strategic complementarity</a:t>
            </a:r>
            <a:endParaRPr sz="2000">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a:solidFill>
                <a:schemeClr val="dk1"/>
              </a:solidFill>
            </a:endParaRPr>
          </a:p>
        </p:txBody>
      </p:sp>
      <p:sp>
        <p:nvSpPr>
          <p:cNvPr id="460" name="Google Shape;460;p37"/>
          <p:cNvSpPr txBox="1"/>
          <p:nvPr>
            <p:ph idx="6" type="body"/>
          </p:nvPr>
        </p:nvSpPr>
        <p:spPr>
          <a:xfrm>
            <a:off x="6858000" y="5821414"/>
            <a:ext cx="3931920" cy="338328"/>
          </a:xfrm>
          <a:prstGeom prst="rect">
            <a:avLst/>
          </a:prstGeom>
          <a:noFill/>
          <a:ln>
            <a:noFill/>
          </a:ln>
        </p:spPr>
        <p:txBody>
          <a:bodyPr anchorCtr="0" anchor="b"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Managers consider the behavioral norm of the group that is relevant to their payoffs (i.e., officials’ norm).</a:t>
            </a:r>
            <a:endParaRPr sz="2000">
              <a:solidFill>
                <a:schemeClr val="dk1"/>
              </a:solidFill>
              <a:latin typeface="Arial"/>
              <a:ea typeface="Arial"/>
              <a:cs typeface="Arial"/>
              <a:sym typeface="Arial"/>
            </a:endParaRPr>
          </a:p>
          <a:p>
            <a:pPr indent="-215900" lvl="0" marL="342900" rtl="0" algn="l">
              <a:lnSpc>
                <a:spcPct val="90000"/>
              </a:lnSpc>
              <a:spcBef>
                <a:spcPts val="1000"/>
              </a:spcBef>
              <a:spcAft>
                <a:spcPts val="0"/>
              </a:spcAft>
              <a:buClr>
                <a:schemeClr val="accent4"/>
              </a:buClr>
              <a:buSzPts val="2000"/>
              <a:buFont typeface="Noto Sans Symbols"/>
              <a:buNone/>
            </a:pPr>
            <a:r>
              <a:t/>
            </a:r>
            <a:endParaRPr>
              <a:solidFill>
                <a:schemeClr val="dk1"/>
              </a:solidFill>
            </a:endParaRPr>
          </a:p>
        </p:txBody>
      </p:sp>
      <p:sp>
        <p:nvSpPr>
          <p:cNvPr id="461" name="Google Shape;461;p37"/>
          <p:cNvSpPr txBox="1"/>
          <p:nvPr/>
        </p:nvSpPr>
        <p:spPr>
          <a:xfrm>
            <a:off x="235301" y="330476"/>
            <a:ext cx="47637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Descriptive statistics of managers’ bribe offers</a:t>
            </a:r>
            <a:endParaRPr sz="1400">
              <a:solidFill>
                <a:schemeClr val="dk1"/>
              </a:solidFill>
              <a:latin typeface="Arial"/>
              <a:ea typeface="Arial"/>
              <a:cs typeface="Arial"/>
              <a:sym typeface="Arial"/>
            </a:endParaRPr>
          </a:p>
        </p:txBody>
      </p:sp>
      <p:grpSp>
        <p:nvGrpSpPr>
          <p:cNvPr id="462" name="Google Shape;462;p37"/>
          <p:cNvGrpSpPr/>
          <p:nvPr/>
        </p:nvGrpSpPr>
        <p:grpSpPr>
          <a:xfrm>
            <a:off x="309730" y="701703"/>
            <a:ext cx="5274103" cy="1874346"/>
            <a:chOff x="350520" y="1849254"/>
            <a:chExt cx="5048794" cy="1394460"/>
          </a:xfrm>
        </p:grpSpPr>
        <p:pic>
          <p:nvPicPr>
            <p:cNvPr id="463" name="Google Shape;463;p37"/>
            <p:cNvPicPr preferRelativeResize="0"/>
            <p:nvPr/>
          </p:nvPicPr>
          <p:blipFill rotWithShape="1">
            <a:blip r:embed="rId3">
              <a:alphaModFix/>
            </a:blip>
            <a:srcRect b="0" l="0" r="0" t="0"/>
            <a:stretch/>
          </p:blipFill>
          <p:spPr>
            <a:xfrm>
              <a:off x="350520" y="1849254"/>
              <a:ext cx="5048794" cy="1394460"/>
            </a:xfrm>
            <a:prstGeom prst="rect">
              <a:avLst/>
            </a:prstGeom>
            <a:noFill/>
            <a:ln>
              <a:noFill/>
            </a:ln>
          </p:spPr>
        </p:pic>
        <p:sp>
          <p:nvSpPr>
            <p:cNvPr id="464" name="Google Shape;464;p37"/>
            <p:cNvSpPr txBox="1"/>
            <p:nvPr/>
          </p:nvSpPr>
          <p:spPr>
            <a:xfrm>
              <a:off x="3645684" y="2739909"/>
              <a:ext cx="553682" cy="196028"/>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65" name="Google Shape;465;p37"/>
            <p:cNvSpPr txBox="1"/>
            <p:nvPr/>
          </p:nvSpPr>
          <p:spPr>
            <a:xfrm>
              <a:off x="3669975" y="2077453"/>
              <a:ext cx="529390" cy="204750"/>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sp>
        <p:nvSpPr>
          <p:cNvPr id="466" name="Google Shape;466;p37"/>
          <p:cNvSpPr txBox="1"/>
          <p:nvPr/>
        </p:nvSpPr>
        <p:spPr>
          <a:xfrm>
            <a:off x="235301" y="2346038"/>
            <a:ext cx="47637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Probit regression analysis</a:t>
            </a:r>
            <a:endParaRPr sz="1400">
              <a:solidFill>
                <a:schemeClr val="dk1"/>
              </a:solidFill>
              <a:latin typeface="Arial"/>
              <a:ea typeface="Arial"/>
              <a:cs typeface="Arial"/>
              <a:sym typeface="Arial"/>
            </a:endParaRPr>
          </a:p>
        </p:txBody>
      </p:sp>
      <p:grpSp>
        <p:nvGrpSpPr>
          <p:cNvPr id="467" name="Google Shape;467;p37"/>
          <p:cNvGrpSpPr/>
          <p:nvPr/>
        </p:nvGrpSpPr>
        <p:grpSpPr>
          <a:xfrm>
            <a:off x="214399" y="2837497"/>
            <a:ext cx="5369434" cy="3818874"/>
            <a:chOff x="214399" y="2837497"/>
            <a:chExt cx="5369434" cy="3818874"/>
          </a:xfrm>
        </p:grpSpPr>
        <p:grpSp>
          <p:nvGrpSpPr>
            <p:cNvPr id="468" name="Google Shape;468;p37"/>
            <p:cNvGrpSpPr/>
            <p:nvPr/>
          </p:nvGrpSpPr>
          <p:grpSpPr>
            <a:xfrm>
              <a:off x="214399" y="2837497"/>
              <a:ext cx="5369434" cy="3775953"/>
              <a:chOff x="350520" y="3544812"/>
              <a:chExt cx="5137982" cy="2880107"/>
            </a:xfrm>
          </p:grpSpPr>
          <p:pic>
            <p:nvPicPr>
              <p:cNvPr id="469" name="Google Shape;469;p37"/>
              <p:cNvPicPr preferRelativeResize="0"/>
              <p:nvPr/>
            </p:nvPicPr>
            <p:blipFill rotWithShape="1">
              <a:blip r:embed="rId4">
                <a:alphaModFix/>
              </a:blip>
              <a:srcRect b="0" l="0" r="0" t="0"/>
              <a:stretch/>
            </p:blipFill>
            <p:spPr>
              <a:xfrm>
                <a:off x="350520" y="3544812"/>
                <a:ext cx="5137982" cy="2880107"/>
              </a:xfrm>
              <a:prstGeom prst="rect">
                <a:avLst/>
              </a:prstGeom>
              <a:noFill/>
              <a:ln>
                <a:noFill/>
              </a:ln>
            </p:spPr>
          </p:pic>
          <p:sp>
            <p:nvSpPr>
              <p:cNvPr id="470" name="Google Shape;470;p37"/>
              <p:cNvSpPr txBox="1"/>
              <p:nvPr/>
            </p:nvSpPr>
            <p:spPr>
              <a:xfrm>
                <a:off x="4326556" y="3863183"/>
                <a:ext cx="578111" cy="33067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71" name="Google Shape;471;p37"/>
              <p:cNvSpPr txBox="1"/>
              <p:nvPr/>
            </p:nvSpPr>
            <p:spPr>
              <a:xfrm>
                <a:off x="2709911" y="3854288"/>
                <a:ext cx="654311" cy="33067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72" name="Google Shape;472;p37"/>
              <p:cNvSpPr txBox="1"/>
              <p:nvPr/>
            </p:nvSpPr>
            <p:spPr>
              <a:xfrm>
                <a:off x="4312028" y="4875985"/>
                <a:ext cx="558446" cy="348461"/>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sp>
            <p:nvSpPr>
              <p:cNvPr id="473" name="Google Shape;473;p37"/>
              <p:cNvSpPr txBox="1"/>
              <p:nvPr/>
            </p:nvSpPr>
            <p:spPr>
              <a:xfrm>
                <a:off x="4326556" y="5530312"/>
                <a:ext cx="558446" cy="348461"/>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Source Sans Pro Light"/>
                  <a:ea typeface="Source Sans Pro Light"/>
                  <a:cs typeface="Source Sans Pro Light"/>
                  <a:sym typeface="Source Sans Pro Light"/>
                </a:endParaRPr>
              </a:p>
            </p:txBody>
          </p:sp>
        </p:grpSp>
        <p:sp>
          <p:nvSpPr>
            <p:cNvPr id="474" name="Google Shape;474;p37"/>
            <p:cNvSpPr txBox="1"/>
            <p:nvPr/>
          </p:nvSpPr>
          <p:spPr>
            <a:xfrm>
              <a:off x="214399" y="6407392"/>
              <a:ext cx="2166616" cy="24897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000">
                  <a:solidFill>
                    <a:schemeClr val="dk1"/>
                  </a:solidFill>
                  <a:latin typeface="Arial"/>
                  <a:ea typeface="Arial"/>
                  <a:cs typeface="Arial"/>
                  <a:sym typeface="Arial"/>
                </a:rPr>
                <a:t>*** p &lt; 0.001; ** p &lt; 0.01; * p &lt; 0.1</a:t>
              </a:r>
              <a:endParaRPr sz="10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descr="A group of people in garment&#10;&#10;Description automatically generated with low confidence" id="479" name="Google Shape;479;p38"/>
          <p:cNvPicPr preferRelativeResize="0"/>
          <p:nvPr/>
        </p:nvPicPr>
        <p:blipFill rotWithShape="1">
          <a:blip r:embed="rId3">
            <a:alphaModFix/>
          </a:blip>
          <a:srcRect b="28196" l="16647" r="19601" t="19283"/>
          <a:stretch/>
        </p:blipFill>
        <p:spPr>
          <a:xfrm>
            <a:off x="4335354" y="982669"/>
            <a:ext cx="7187610" cy="4136066"/>
          </a:xfrm>
          <a:prstGeom prst="rect">
            <a:avLst/>
          </a:prstGeom>
          <a:solidFill>
            <a:schemeClr val="accent6"/>
          </a:solidFill>
          <a:ln>
            <a:noFill/>
          </a:ln>
        </p:spPr>
      </p:pic>
      <p:pic>
        <p:nvPicPr>
          <p:cNvPr descr="A group of people in garment&#10;&#10;Description automatically generated with low confidence" id="480" name="Google Shape;480;p38"/>
          <p:cNvPicPr preferRelativeResize="0"/>
          <p:nvPr>
            <p:ph idx="2" type="pic"/>
          </p:nvPr>
        </p:nvPicPr>
        <p:blipFill rotWithShape="1">
          <a:blip r:embed="rId3">
            <a:alphaModFix/>
          </a:blip>
          <a:srcRect b="28196" l="18818" r="22147" t="19283"/>
          <a:stretch/>
        </p:blipFill>
        <p:spPr>
          <a:xfrm>
            <a:off x="1179575" y="797443"/>
            <a:ext cx="6655981" cy="4136066"/>
          </a:xfrm>
          <a:prstGeom prst="rect">
            <a:avLst/>
          </a:prstGeom>
          <a:solidFill>
            <a:schemeClr val="accent6"/>
          </a:solidFill>
          <a:ln>
            <a:noFill/>
          </a:ln>
        </p:spPr>
      </p:pic>
      <p:sp>
        <p:nvSpPr>
          <p:cNvPr id="481" name="Google Shape;481;p38"/>
          <p:cNvSpPr txBox="1"/>
          <p:nvPr>
            <p:ph type="title"/>
          </p:nvPr>
        </p:nvSpPr>
        <p:spPr>
          <a:xfrm>
            <a:off x="2998382" y="4204336"/>
            <a:ext cx="8968811" cy="1828799"/>
          </a:xfrm>
          <a:prstGeom prst="rect">
            <a:avLst/>
          </a:prstGeom>
          <a:solidFill>
            <a:schemeClr val="accent3">
              <a:alpha val="89803"/>
            </a:schemeClr>
          </a:solidFill>
          <a:ln>
            <a:noFill/>
          </a:ln>
        </p:spPr>
        <p:txBody>
          <a:bodyPr anchorCtr="0" anchor="ctr" bIns="0" lIns="1371600" spcFirstLastPara="1" rIns="91425" wrap="square" tIns="0">
            <a:normAutofit fontScale="90000"/>
          </a:bodyPr>
          <a:lstStyle/>
          <a:p>
            <a:pPr indent="0" lvl="0" marL="0" rtl="0" algn="ctr">
              <a:lnSpc>
                <a:spcPct val="90000"/>
              </a:lnSpc>
              <a:spcBef>
                <a:spcPts val="0"/>
              </a:spcBef>
              <a:spcAft>
                <a:spcPts val="0"/>
              </a:spcAft>
              <a:buClr>
                <a:srgbClr val="595959"/>
              </a:buClr>
              <a:buSzPct val="100000"/>
              <a:buFont typeface="Arial"/>
              <a:buNone/>
            </a:pPr>
            <a:r>
              <a:rPr lang="en-US" sz="4200">
                <a:latin typeface="Arial"/>
                <a:ea typeface="Arial"/>
                <a:cs typeface="Arial"/>
                <a:sym typeface="Arial"/>
              </a:rPr>
              <a:t>Study 2:</a:t>
            </a:r>
            <a:br>
              <a:rPr lang="en-US" sz="4200">
                <a:latin typeface="Arial"/>
                <a:ea typeface="Arial"/>
                <a:cs typeface="Arial"/>
                <a:sym typeface="Arial"/>
              </a:rPr>
            </a:br>
            <a:r>
              <a:rPr b="1" lang="en-US" sz="4200">
                <a:latin typeface="Arial"/>
                <a:ea typeface="Arial"/>
                <a:cs typeface="Arial"/>
                <a:sym typeface="Arial"/>
              </a:rPr>
              <a:t>Corrupt behavior as a collective reputation (</a:t>
            </a:r>
            <a:r>
              <a:rPr b="1" i="1" lang="en-US" sz="4200">
                <a:latin typeface="Arial"/>
                <a:ea typeface="Arial"/>
                <a:cs typeface="Arial"/>
                <a:sym typeface="Arial"/>
              </a:rPr>
              <a:t>in-group norms)</a:t>
            </a:r>
            <a:endParaRPr sz="42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77">
      <a:dk1>
        <a:srgbClr val="000000"/>
      </a:dk1>
      <a:lt1>
        <a:srgbClr val="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