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32" r:id="rId2"/>
    <p:sldMasterId id="2147483742" r:id="rId3"/>
  </p:sldMasterIdLst>
  <p:notesMasterIdLst>
    <p:notesMasterId r:id="rId15"/>
  </p:notesMasterIdLst>
  <p:handoutMasterIdLst>
    <p:handoutMasterId r:id="rId16"/>
  </p:handoutMasterIdLst>
  <p:sldIdLst>
    <p:sldId id="319" r:id="rId4"/>
    <p:sldId id="676" r:id="rId5"/>
    <p:sldId id="678" r:id="rId6"/>
    <p:sldId id="612" r:id="rId7"/>
    <p:sldId id="689" r:id="rId8"/>
    <p:sldId id="690" r:id="rId9"/>
    <p:sldId id="691" r:id="rId10"/>
    <p:sldId id="692" r:id="rId11"/>
    <p:sldId id="693" r:id="rId12"/>
    <p:sldId id="695" r:id="rId13"/>
    <p:sldId id="688" r:id="rId14"/>
  </p:sldIdLst>
  <p:sldSz cx="9144000" cy="5715000" type="screen16x10"/>
  <p:notesSz cx="6797675" cy="9856788"/>
  <p:defaultTextStyle>
    <a:defPPr>
      <a:defRPr lang="en-AU"/>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660033"/>
    <a:srgbClr val="FFCC66"/>
    <a:srgbClr val="FFCC00"/>
    <a:srgbClr val="0099FF"/>
    <a:srgbClr val="0000CC"/>
    <a:srgbClr val="FF9900"/>
    <a:srgbClr val="99CCFF"/>
    <a:srgbClr val="D9F1FF"/>
    <a:srgbClr val="32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72" autoAdjust="0"/>
    <p:restoredTop sz="69330" autoAdjust="0"/>
  </p:normalViewPr>
  <p:slideViewPr>
    <p:cSldViewPr>
      <p:cViewPr varScale="1">
        <p:scale>
          <a:sx n="55" d="100"/>
          <a:sy n="55" d="100"/>
        </p:scale>
        <p:origin x="896" y="40"/>
      </p:cViewPr>
      <p:guideLst>
        <p:guide orient="horz" pos="1800"/>
        <p:guide pos="2880"/>
      </p:guideLst>
    </p:cSldViewPr>
  </p:slideViewPr>
  <p:outlineViewPr>
    <p:cViewPr>
      <p:scale>
        <a:sx n="33" d="100"/>
        <a:sy n="33" d="100"/>
      </p:scale>
      <p:origin x="0" y="6576"/>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1" y="0"/>
            <a:ext cx="2946400" cy="4933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endParaRPr lang="en-US"/>
          </a:p>
        </p:txBody>
      </p:sp>
      <p:sp>
        <p:nvSpPr>
          <p:cNvPr id="49155" name="Rectangle 3"/>
          <p:cNvSpPr>
            <a:spLocks noGrp="1" noChangeArrowheads="1"/>
          </p:cNvSpPr>
          <p:nvPr>
            <p:ph type="dt" sz="quarter" idx="1"/>
          </p:nvPr>
        </p:nvSpPr>
        <p:spPr bwMode="auto">
          <a:xfrm>
            <a:off x="3849689" y="0"/>
            <a:ext cx="2946400" cy="4933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49156" name="Rectangle 4"/>
          <p:cNvSpPr>
            <a:spLocks noGrp="1" noChangeArrowheads="1"/>
          </p:cNvSpPr>
          <p:nvPr>
            <p:ph type="ftr" sz="quarter" idx="2"/>
          </p:nvPr>
        </p:nvSpPr>
        <p:spPr bwMode="auto">
          <a:xfrm>
            <a:off x="1" y="9361822"/>
            <a:ext cx="2946400" cy="49339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endParaRPr lang="en-US"/>
          </a:p>
        </p:txBody>
      </p:sp>
      <p:sp>
        <p:nvSpPr>
          <p:cNvPr id="49157" name="Rectangle 5"/>
          <p:cNvSpPr>
            <a:spLocks noGrp="1" noChangeArrowheads="1"/>
          </p:cNvSpPr>
          <p:nvPr>
            <p:ph type="sldNum" sz="quarter" idx="3"/>
          </p:nvPr>
        </p:nvSpPr>
        <p:spPr bwMode="auto">
          <a:xfrm>
            <a:off x="3849689" y="9361822"/>
            <a:ext cx="2946400" cy="49339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1124118F-323F-41EA-B04B-F8162D52F80B}" type="slidenum">
              <a:rPr lang="en-US"/>
              <a:pPr/>
              <a:t>‹#›</a:t>
            </a:fld>
            <a:endParaRPr lang="en-US"/>
          </a:p>
        </p:txBody>
      </p:sp>
    </p:spTree>
    <p:extLst>
      <p:ext uri="{BB962C8B-B14F-4D97-AF65-F5344CB8AC3E}">
        <p14:creationId xmlns:p14="http://schemas.microsoft.com/office/powerpoint/2010/main" val="2510473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3392"/>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49689" y="0"/>
            <a:ext cx="2946400" cy="493392"/>
          </a:xfrm>
          <a:prstGeom prst="rect">
            <a:avLst/>
          </a:prstGeom>
        </p:spPr>
        <p:txBody>
          <a:bodyPr vert="horz" lIns="91440" tIns="45720" rIns="91440" bIns="45720" rtlCol="0"/>
          <a:lstStyle>
            <a:lvl1pPr algn="r">
              <a:defRPr sz="1200"/>
            </a:lvl1pPr>
          </a:lstStyle>
          <a:p>
            <a:fld id="{7E61E45B-E4F6-48E3-BE56-27AF06929478}" type="datetimeFigureOut">
              <a:rPr lang="en-NZ" smtClean="0"/>
              <a:pPr/>
              <a:t>15/12/2022</a:t>
            </a:fld>
            <a:endParaRPr lang="en-NZ"/>
          </a:p>
        </p:txBody>
      </p:sp>
      <p:sp>
        <p:nvSpPr>
          <p:cNvPr id="4" name="Slide Image Placeholder 3"/>
          <p:cNvSpPr>
            <a:spLocks noGrp="1" noRot="1" noChangeAspect="1"/>
          </p:cNvSpPr>
          <p:nvPr>
            <p:ph type="sldImg" idx="2"/>
          </p:nvPr>
        </p:nvSpPr>
        <p:spPr>
          <a:xfrm>
            <a:off x="442913" y="739775"/>
            <a:ext cx="5911850" cy="36957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451" y="4681700"/>
            <a:ext cx="5438775" cy="44357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1" y="9361822"/>
            <a:ext cx="2946400" cy="493391"/>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49689" y="9361822"/>
            <a:ext cx="2946400" cy="493391"/>
          </a:xfrm>
          <a:prstGeom prst="rect">
            <a:avLst/>
          </a:prstGeom>
        </p:spPr>
        <p:txBody>
          <a:bodyPr vert="horz" lIns="91440" tIns="45720" rIns="91440" bIns="45720" rtlCol="0" anchor="b"/>
          <a:lstStyle>
            <a:lvl1pPr algn="r">
              <a:defRPr sz="1200"/>
            </a:lvl1pPr>
          </a:lstStyle>
          <a:p>
            <a:fld id="{1E4F141E-0AED-4A4A-9923-510CBF1997C7}" type="slidenum">
              <a:rPr lang="en-NZ" smtClean="0"/>
              <a:pPr/>
              <a:t>‹#›</a:t>
            </a:fld>
            <a:endParaRPr lang="en-NZ"/>
          </a:p>
        </p:txBody>
      </p:sp>
    </p:spTree>
    <p:extLst>
      <p:ext uri="{BB962C8B-B14F-4D97-AF65-F5344CB8AC3E}">
        <p14:creationId xmlns:p14="http://schemas.microsoft.com/office/powerpoint/2010/main" val="3035823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1</a:t>
            </a:fld>
            <a:endParaRPr lang="en-NZ"/>
          </a:p>
        </p:txBody>
      </p:sp>
    </p:spTree>
    <p:extLst>
      <p:ext uri="{BB962C8B-B14F-4D97-AF65-F5344CB8AC3E}">
        <p14:creationId xmlns:p14="http://schemas.microsoft.com/office/powerpoint/2010/main" val="3176214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10</a:t>
            </a:fld>
            <a:endParaRPr lang="en-NZ"/>
          </a:p>
        </p:txBody>
      </p:sp>
    </p:spTree>
    <p:extLst>
      <p:ext uri="{BB962C8B-B14F-4D97-AF65-F5344CB8AC3E}">
        <p14:creationId xmlns:p14="http://schemas.microsoft.com/office/powerpoint/2010/main" val="2656114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dirty="0"/>
          </a:p>
        </p:txBody>
      </p:sp>
      <p:sp>
        <p:nvSpPr>
          <p:cNvPr id="4" name="Slide Number Placeholder 3"/>
          <p:cNvSpPr>
            <a:spLocks noGrp="1"/>
          </p:cNvSpPr>
          <p:nvPr>
            <p:ph type="sldNum" sz="quarter" idx="10"/>
          </p:nvPr>
        </p:nvSpPr>
        <p:spPr/>
        <p:txBody>
          <a:bodyPr/>
          <a:lstStyle/>
          <a:p>
            <a:pPr>
              <a:defRPr/>
            </a:pPr>
            <a:fld id="{EF264A85-E592-4A1D-A325-ABBBE5AEF5B2}" type="slidenum">
              <a:rPr lang="en-GB" smtClean="0"/>
              <a:pPr>
                <a:defRPr/>
              </a:pPr>
              <a:t>11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dirty="0"/>
          </a:p>
        </p:txBody>
      </p:sp>
      <p:sp>
        <p:nvSpPr>
          <p:cNvPr id="4" name="Slide Number Placeholder 3"/>
          <p:cNvSpPr>
            <a:spLocks noGrp="1"/>
          </p:cNvSpPr>
          <p:nvPr>
            <p:ph type="sldNum" sz="quarter" idx="10"/>
          </p:nvPr>
        </p:nvSpPr>
        <p:spPr/>
        <p:txBody>
          <a:bodyPr/>
          <a:lstStyle/>
          <a:p>
            <a:pPr>
              <a:defRPr/>
            </a:pPr>
            <a:fld id="{EF264A85-E592-4A1D-A325-ABBBE5AEF5B2}" type="slidenum">
              <a:rPr lang="en-GB" smtClean="0"/>
              <a:pPr>
                <a:defRPr/>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3</a:t>
            </a:fld>
            <a:endParaRPr lang="en-NZ"/>
          </a:p>
        </p:txBody>
      </p:sp>
    </p:spTree>
    <p:extLst>
      <p:ext uri="{BB962C8B-B14F-4D97-AF65-F5344CB8AC3E}">
        <p14:creationId xmlns:p14="http://schemas.microsoft.com/office/powerpoint/2010/main" val="171942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br>
              <a:rPr lang="en-NZ" dirty="0"/>
            </a:br>
            <a:br>
              <a:rPr lang="en-NZ" dirty="0"/>
            </a:br>
            <a:r>
              <a:rPr lang="en-NZ" dirty="0"/>
              <a:t>4. </a:t>
            </a:r>
            <a:r>
              <a:rPr lang="en-NZ" sz="1800" dirty="0">
                <a:effectLst/>
                <a:latin typeface="Times New Roman" panose="02020603050405020304" pitchFamily="18" charset="0"/>
                <a:ea typeface="Calibri" panose="020F0502020204030204" pitchFamily="34" charset="0"/>
              </a:rPr>
              <a:t>Prior studies have argued that women are more risk-averse and ethical by nature and thus, more likely to make ethical corporate decisions and prevent fraud (Adams &amp; Ferreira, 2009; Francis, Hasan, Wu, &amp; Yan, 2014; Gul, Srinidhi, &amp; Ng, 2011). Despite the heated debate, very little evidence has been provided to understand whether women constrain corporate fraud in developing economies. </a:t>
            </a:r>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4</a:t>
            </a:fld>
            <a:endParaRPr lang="en-NZ"/>
          </a:p>
        </p:txBody>
      </p:sp>
    </p:spTree>
    <p:extLst>
      <p:ext uri="{BB962C8B-B14F-4D97-AF65-F5344CB8AC3E}">
        <p14:creationId xmlns:p14="http://schemas.microsoft.com/office/powerpoint/2010/main" val="150370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b="1" dirty="0"/>
              <a:t>Ending</a:t>
            </a:r>
            <a:br>
              <a:rPr lang="en-NZ" dirty="0"/>
            </a:br>
            <a:r>
              <a:rPr lang="en-NZ" sz="1800" dirty="0">
                <a:effectLst/>
                <a:latin typeface="Times New Roman" panose="02020603050405020304" pitchFamily="18" charset="0"/>
                <a:ea typeface="Calibri" panose="020F0502020204030204" pitchFamily="34" charset="0"/>
                <a:cs typeface="Times New Roman" panose="02020603050405020304" pitchFamily="18" charset="0"/>
              </a:rPr>
              <a:t>In light of these importance, this study aims to investigate the effect of gender diversity on the likelihood of financial statement fraud of Sri Lankan listed firms. Very few studies focus on gender diversity and fraud particularly in the context of developing countries. Our study contributes to the ongoing debate on the role of female participation of audit committees in minimising the likelihood of financial statement fraud and enhancing the financial performance. </a:t>
            </a: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5</a:t>
            </a:fld>
            <a:endParaRPr lang="en-NZ"/>
          </a:p>
        </p:txBody>
      </p:sp>
    </p:spTree>
    <p:extLst>
      <p:ext uri="{BB962C8B-B14F-4D97-AF65-F5344CB8AC3E}">
        <p14:creationId xmlns:p14="http://schemas.microsoft.com/office/powerpoint/2010/main" val="3960013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Times New Roman" panose="02020603050405020304" pitchFamily="18" charset="0"/>
                <a:ea typeface="Calibri" panose="020F0502020204030204" pitchFamily="34" charset="0"/>
                <a:cs typeface="Times New Roman" panose="02020603050405020304" pitchFamily="18" charset="0"/>
              </a:rPr>
              <a:t>- In line with the literature, this study employed conventional Logistic Regression to obtain the empirical results.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Times New Roman" panose="02020603050405020304" pitchFamily="18" charset="0"/>
                <a:ea typeface="Calibri" panose="020F0502020204030204" pitchFamily="34" charset="0"/>
              </a:rPr>
              <a:t>- This study chose to use </a:t>
            </a:r>
            <a:r>
              <a:rPr lang="en-NZ" sz="1800" b="1" dirty="0" err="1">
                <a:effectLst/>
                <a:latin typeface="Times New Roman" panose="02020603050405020304" pitchFamily="18" charset="0"/>
                <a:ea typeface="Calibri" panose="020F0502020204030204" pitchFamily="34" charset="0"/>
              </a:rPr>
              <a:t>Beneish</a:t>
            </a:r>
            <a:r>
              <a:rPr lang="en-NZ" sz="1800" b="1" dirty="0">
                <a:effectLst/>
                <a:latin typeface="Times New Roman" panose="02020603050405020304" pitchFamily="18" charset="0"/>
                <a:ea typeface="Calibri" panose="020F0502020204030204" pitchFamily="34" charset="0"/>
              </a:rPr>
              <a:t> M-score model </a:t>
            </a:r>
            <a:r>
              <a:rPr lang="en-NZ" sz="1800" dirty="0">
                <a:effectLst/>
                <a:latin typeface="Times New Roman" panose="02020603050405020304" pitchFamily="18" charset="0"/>
                <a:ea typeface="Calibri" panose="020F0502020204030204" pitchFamily="34" charset="0"/>
              </a:rPr>
              <a:t>as a financial tool to identify the likelihood of financial statement fraud to classify the sample.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Times New Roman" panose="02020603050405020304" pitchFamily="18" charset="0"/>
                <a:ea typeface="Calibri" panose="020F0502020204030204" pitchFamily="34" charset="0"/>
              </a:rPr>
              <a:t>Also, study employed the </a:t>
            </a:r>
            <a:r>
              <a:rPr lang="en-NZ" sz="1800" b="1" dirty="0">
                <a:effectLst/>
                <a:latin typeface="Times New Roman" panose="02020603050405020304" pitchFamily="18" charset="0"/>
                <a:ea typeface="Calibri" panose="020F0502020204030204" pitchFamily="34" charset="0"/>
              </a:rPr>
              <a:t>Propensity Score Matching method (PSM) </a:t>
            </a:r>
            <a:r>
              <a:rPr lang="en-NZ" sz="1800" dirty="0">
                <a:effectLst/>
                <a:latin typeface="Times New Roman" panose="02020603050405020304" pitchFamily="18" charset="0"/>
                <a:ea typeface="Calibri" panose="020F0502020204030204" pitchFamily="34" charset="0"/>
              </a:rPr>
              <a:t>to address possible selection bias in the models (Rosenbaum &amp; Rubin, 1983).  - </a:t>
            </a:r>
            <a:r>
              <a:rPr lang="en-NZ" sz="1800" dirty="0">
                <a:effectLst/>
                <a:latin typeface="Times New Roman" panose="02020603050405020304" pitchFamily="18" charset="0"/>
                <a:ea typeface="Calibri" panose="020F0502020204030204" pitchFamily="34" charset="0"/>
                <a:cs typeface="Times New Roman" panose="02020603050405020304" pitchFamily="18" charset="0"/>
              </a:rPr>
              <a:t>To properly control for the structural differences in the sampled firms, this study used the PSM procedure to compare firms with gender-diverse audit committees to those with all male audit committees.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Times New Roman" panose="02020603050405020304" pitchFamily="18" charset="0"/>
                <a:ea typeface="Calibri" panose="020F0502020204030204" pitchFamily="34" charset="0"/>
                <a:cs typeface="Times New Roman" panose="02020603050405020304" pitchFamily="18" charset="0"/>
              </a:rPr>
              <a:t>- In summary, this study used Logistic Regression for the multivariate analysis between gender diversity and financial statement fraud, and to address the endogeneity issues, panel ordinary least square regression, fixed effect, and system generalised method of moments estimations are used to analyse the relationship between audit committee gender diversity and financial performance.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b="1" i="1" dirty="0">
                <a:effectLst/>
                <a:latin typeface="Times New Roman" panose="02020603050405020304" pitchFamily="18" charset="0"/>
                <a:ea typeface="Calibri" panose="020F0502020204030204" pitchFamily="34" charset="0"/>
                <a:cs typeface="Times New Roman" panose="02020603050405020304" pitchFamily="18" charset="0"/>
              </a:rPr>
              <a:t>Sample</a:t>
            </a:r>
            <a:r>
              <a:rPr lang="en-NZ" sz="1800" i="1" dirty="0">
                <a:effectLst/>
                <a:latin typeface="Times New Roman" panose="02020603050405020304" pitchFamily="18" charset="0"/>
                <a:ea typeface="Calibri" panose="020F0502020204030204" pitchFamily="34" charset="0"/>
                <a:cs typeface="Times New Roman" panose="02020603050405020304" pitchFamily="18" charset="0"/>
              </a:rPr>
              <a:t> – The research sample covers a period of nine years (2009-2017) consisted of all the non-financial companies listed on the CSE</a:t>
            </a:r>
            <a:r>
              <a:rPr lang="en-NZ"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6</a:t>
            </a:fld>
            <a:endParaRPr lang="en-NZ"/>
          </a:p>
        </p:txBody>
      </p:sp>
    </p:spTree>
    <p:extLst>
      <p:ext uri="{BB962C8B-B14F-4D97-AF65-F5344CB8AC3E}">
        <p14:creationId xmlns:p14="http://schemas.microsoft.com/office/powerpoint/2010/main" val="2987213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Times New Roman" panose="02020603050405020304" pitchFamily="18" charset="0"/>
                <a:ea typeface="Calibri" panose="020F0502020204030204" pitchFamily="34" charset="0"/>
              </a:rPr>
              <a:t>Based on the</a:t>
            </a:r>
            <a:r>
              <a:rPr lang="en-NZ" sz="1800" dirty="0">
                <a:solidFill>
                  <a:srgbClr val="ED7D31"/>
                </a:solidFill>
                <a:effectLst/>
                <a:latin typeface="Times New Roman" panose="02020603050405020304" pitchFamily="18" charset="0"/>
                <a:ea typeface="Calibri" panose="020F0502020204030204" pitchFamily="34" charset="0"/>
              </a:rPr>
              <a:t> </a:t>
            </a:r>
            <a:r>
              <a:rPr lang="en-NZ" sz="1800" dirty="0">
                <a:effectLst/>
                <a:latin typeface="Times New Roman" panose="02020603050405020304" pitchFamily="18" charset="0"/>
                <a:ea typeface="Calibri" panose="020F0502020204030204" pitchFamily="34" charset="0"/>
              </a:rPr>
              <a:t>significant negative association of the nexus of audit committee gender diversity and financial statement fraud, the study aims an extension to explore the effect of audit committee gender diversity on financial performance in Sri Lanka. </a:t>
            </a:r>
            <a:endParaRPr lang="en-NZ" sz="18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7</a:t>
            </a:fld>
            <a:endParaRPr lang="en-NZ"/>
          </a:p>
        </p:txBody>
      </p:sp>
    </p:spTree>
    <p:extLst>
      <p:ext uri="{BB962C8B-B14F-4D97-AF65-F5344CB8AC3E}">
        <p14:creationId xmlns:p14="http://schemas.microsoft.com/office/powerpoint/2010/main" val="3502200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8</a:t>
            </a:fld>
            <a:endParaRPr lang="en-NZ"/>
          </a:p>
        </p:txBody>
      </p:sp>
    </p:spTree>
    <p:extLst>
      <p:ext uri="{BB962C8B-B14F-4D97-AF65-F5344CB8AC3E}">
        <p14:creationId xmlns:p14="http://schemas.microsoft.com/office/powerpoint/2010/main" val="3303949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1. Beginning - </a:t>
            </a:r>
            <a:r>
              <a:rPr lang="en-NZ" sz="1800" dirty="0">
                <a:effectLst/>
                <a:latin typeface="Times New Roman" panose="02020603050405020304" pitchFamily="18" charset="0"/>
                <a:ea typeface="Calibri" panose="020F0502020204030204" pitchFamily="34" charset="0"/>
              </a:rPr>
              <a:t>Most studies that examine the effect of board and audit committee gender diversity on firm performance tend to focus on developed countries.</a:t>
            </a:r>
          </a:p>
          <a:p>
            <a:endParaRPr lang="en-NZ" dirty="0"/>
          </a:p>
        </p:txBody>
      </p:sp>
      <p:sp>
        <p:nvSpPr>
          <p:cNvPr id="4" name="Slide Number Placeholder 3"/>
          <p:cNvSpPr>
            <a:spLocks noGrp="1"/>
          </p:cNvSpPr>
          <p:nvPr>
            <p:ph type="sldNum" sz="quarter" idx="10"/>
          </p:nvPr>
        </p:nvSpPr>
        <p:spPr/>
        <p:txBody>
          <a:bodyPr/>
          <a:lstStyle/>
          <a:p>
            <a:fld id="{1E4F141E-0AED-4A4A-9923-510CBF1997C7}" type="slidenum">
              <a:rPr lang="en-NZ" smtClean="0"/>
              <a:pPr/>
              <a:t>9</a:t>
            </a:fld>
            <a:endParaRPr lang="en-NZ"/>
          </a:p>
        </p:txBody>
      </p:sp>
    </p:spTree>
    <p:extLst>
      <p:ext uri="{BB962C8B-B14F-4D97-AF65-F5344CB8AC3E}">
        <p14:creationId xmlns:p14="http://schemas.microsoft.com/office/powerpoint/2010/main" val="2383369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69"/>
            <a:ext cx="7772400" cy="1225021"/>
          </a:xfrm>
        </p:spPr>
        <p:txBody>
          <a:bodyPr/>
          <a:lstStyle/>
          <a:p>
            <a:r>
              <a:rPr lang="en-US"/>
              <a:t>Click to edit Master title style</a:t>
            </a:r>
            <a:endParaRPr lang="en-NZ"/>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90B670-3623-4EE9-AD80-E119262B05A5}"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E4C348-58AB-405A-AAED-F56C08E40F93}"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08000"/>
            <a:ext cx="1943100" cy="4572000"/>
          </a:xfrm>
        </p:spPr>
        <p:txBody>
          <a:bodyPr vert="eaVert"/>
          <a:lstStyle/>
          <a:p>
            <a:r>
              <a:rPr lang="en-US"/>
              <a:t>Click to edit Master title style</a:t>
            </a:r>
            <a:endParaRPr lang="en-NZ"/>
          </a:p>
        </p:txBody>
      </p:sp>
      <p:sp>
        <p:nvSpPr>
          <p:cNvPr id="3" name="Vertical Text Placeholder 2"/>
          <p:cNvSpPr>
            <a:spLocks noGrp="1"/>
          </p:cNvSpPr>
          <p:nvPr>
            <p:ph type="body" orient="vert" idx="1"/>
          </p:nvPr>
        </p:nvSpPr>
        <p:spPr>
          <a:xfrm>
            <a:off x="685800" y="508000"/>
            <a:ext cx="56769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D0A014B-8AEA-4C19-8406-8512ABD8989B}"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itle Placeholder 2"/>
          <p:cNvSpPr>
            <a:spLocks noGrp="1"/>
          </p:cNvSpPr>
          <p:nvPr>
            <p:ph type="title"/>
          </p:nvPr>
        </p:nvSpPr>
        <p:spPr bwMode="auto">
          <a:xfrm>
            <a:off x="891540" y="886025"/>
            <a:ext cx="5393532" cy="696661"/>
          </a:xfrm>
          <a:prstGeom prst="rect">
            <a:avLst/>
          </a:prstGeom>
          <a:noFill/>
          <a:ln w="9525">
            <a:noFill/>
            <a:miter lim="800000"/>
            <a:headEnd/>
            <a:tailEnd/>
          </a:ln>
        </p:spPr>
        <p:txBody>
          <a:bodyPr/>
          <a:lstStyle/>
          <a:p>
            <a:pPr lvl="0"/>
            <a:r>
              <a:rPr lang="en-US" dirty="0"/>
              <a:t>Click to edit Master title style</a:t>
            </a:r>
          </a:p>
        </p:txBody>
      </p:sp>
      <p:sp>
        <p:nvSpPr>
          <p:cNvPr id="16" name="Text Placeholder 2"/>
          <p:cNvSpPr>
            <a:spLocks noGrp="1"/>
          </p:cNvSpPr>
          <p:nvPr>
            <p:ph type="body" idx="1"/>
          </p:nvPr>
        </p:nvSpPr>
        <p:spPr>
          <a:xfrm>
            <a:off x="891000" y="1597360"/>
            <a:ext cx="5394600" cy="3669000"/>
          </a:xfrm>
          <a:prstGeom prst="rect">
            <a:avLst/>
          </a:prstGeom>
        </p:spPr>
        <p:txBody>
          <a:bodyPr lIns="80977" tIns="40489" rIns="80977" bIns="40489"/>
          <a:lstStyle>
            <a:lvl1pPr marL="0" indent="0" algn="l">
              <a:buNone/>
              <a:defRPr sz="2000" b="0">
                <a:solidFill>
                  <a:schemeClr val="tx1"/>
                </a:solidFill>
              </a:defRPr>
            </a:lvl1pPr>
            <a:lvl2pPr marL="404882" indent="0">
              <a:buNone/>
              <a:defRPr sz="1600">
                <a:solidFill>
                  <a:schemeClr val="tx1">
                    <a:tint val="75000"/>
                  </a:schemeClr>
                </a:solidFill>
              </a:defRPr>
            </a:lvl2pPr>
            <a:lvl3pPr marL="809762" indent="0">
              <a:buNone/>
              <a:defRPr sz="1400">
                <a:solidFill>
                  <a:schemeClr val="tx1">
                    <a:tint val="75000"/>
                  </a:schemeClr>
                </a:solidFill>
              </a:defRPr>
            </a:lvl3pPr>
            <a:lvl4pPr marL="1214643" indent="0">
              <a:buNone/>
              <a:defRPr sz="1400">
                <a:solidFill>
                  <a:schemeClr val="tx1">
                    <a:tint val="75000"/>
                  </a:schemeClr>
                </a:solidFill>
              </a:defRPr>
            </a:lvl4pPr>
            <a:lvl5pPr marL="1619524" indent="0">
              <a:buNone/>
              <a:defRPr sz="1400">
                <a:solidFill>
                  <a:schemeClr val="tx1">
                    <a:tint val="75000"/>
                  </a:schemeClr>
                </a:solidFill>
              </a:defRPr>
            </a:lvl5pPr>
            <a:lvl6pPr marL="2024406" indent="0">
              <a:buNone/>
              <a:defRPr sz="1400">
                <a:solidFill>
                  <a:schemeClr val="tx1">
                    <a:tint val="75000"/>
                  </a:schemeClr>
                </a:solidFill>
              </a:defRPr>
            </a:lvl6pPr>
            <a:lvl7pPr marL="2429286" indent="0">
              <a:buNone/>
              <a:defRPr sz="1400">
                <a:solidFill>
                  <a:schemeClr val="tx1">
                    <a:tint val="75000"/>
                  </a:schemeClr>
                </a:solidFill>
              </a:defRPr>
            </a:lvl7pPr>
            <a:lvl8pPr marL="2834167" indent="0">
              <a:buNone/>
              <a:defRPr sz="1400">
                <a:solidFill>
                  <a:schemeClr val="tx1">
                    <a:tint val="75000"/>
                  </a:schemeClr>
                </a:solidFill>
              </a:defRPr>
            </a:lvl8pPr>
            <a:lvl9pPr marL="3239048" indent="0">
              <a:buNone/>
              <a:defRPr sz="14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endParaRPr lang="en-NZ"/>
          </a:p>
        </p:txBody>
      </p:sp>
      <p:sp>
        <p:nvSpPr>
          <p:cNvPr id="6" name="Content Placeholder 5"/>
          <p:cNvSpPr>
            <a:spLocks noGrp="1"/>
          </p:cNvSpPr>
          <p:nvPr>
            <p:ph sz="quarter" idx="10"/>
          </p:nvPr>
        </p:nvSpPr>
        <p:spPr>
          <a:xfrm>
            <a:off x="892800" y="1599000"/>
            <a:ext cx="5396400" cy="3669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91000" y="3672420"/>
            <a:ext cx="5394600" cy="1757386"/>
          </a:xfrm>
          <a:prstGeom prst="rect">
            <a:avLst/>
          </a:prstGeom>
        </p:spPr>
        <p:txBody>
          <a:bodyPr anchor="t"/>
          <a:lstStyle>
            <a:lvl1pPr algn="l">
              <a:defRPr sz="2600" b="1" cap="none" baseline="0">
                <a:solidFill>
                  <a:schemeClr val="tx1"/>
                </a:solidFill>
              </a:defRPr>
            </a:lvl1pPr>
          </a:lstStyle>
          <a:p>
            <a:r>
              <a:rPr lang="en-AU" dirty="0"/>
              <a:t>Click to edit Master title style</a:t>
            </a:r>
            <a:endParaRPr lang="en-NZ" dirty="0"/>
          </a:p>
        </p:txBody>
      </p:sp>
      <p:sp>
        <p:nvSpPr>
          <p:cNvPr id="3" name="Text Placeholder 2"/>
          <p:cNvSpPr>
            <a:spLocks noGrp="1"/>
          </p:cNvSpPr>
          <p:nvPr>
            <p:ph type="body" idx="1"/>
          </p:nvPr>
        </p:nvSpPr>
        <p:spPr>
          <a:xfrm>
            <a:off x="891000" y="2911092"/>
            <a:ext cx="5394600" cy="761330"/>
          </a:xfrm>
          <a:prstGeom prst="rect">
            <a:avLst/>
          </a:prstGeom>
        </p:spPr>
        <p:txBody>
          <a:bodyPr lIns="80977" tIns="40489" rIns="80977" bIns="40489" anchor="b"/>
          <a:lstStyle>
            <a:lvl1pPr marL="0" indent="0" algn="l">
              <a:buNone/>
              <a:defRPr sz="1600" b="0">
                <a:solidFill>
                  <a:schemeClr val="tx1"/>
                </a:solidFill>
              </a:defRPr>
            </a:lvl1pPr>
            <a:lvl2pPr marL="404882" indent="0">
              <a:buNone/>
              <a:defRPr sz="1600">
                <a:solidFill>
                  <a:schemeClr val="tx1">
                    <a:tint val="75000"/>
                  </a:schemeClr>
                </a:solidFill>
              </a:defRPr>
            </a:lvl2pPr>
            <a:lvl3pPr marL="809762" indent="0">
              <a:buNone/>
              <a:defRPr sz="1400">
                <a:solidFill>
                  <a:schemeClr val="tx1">
                    <a:tint val="75000"/>
                  </a:schemeClr>
                </a:solidFill>
              </a:defRPr>
            </a:lvl3pPr>
            <a:lvl4pPr marL="1214643" indent="0">
              <a:buNone/>
              <a:defRPr sz="1400">
                <a:solidFill>
                  <a:schemeClr val="tx1">
                    <a:tint val="75000"/>
                  </a:schemeClr>
                </a:solidFill>
              </a:defRPr>
            </a:lvl4pPr>
            <a:lvl5pPr marL="1619524" indent="0">
              <a:buNone/>
              <a:defRPr sz="1400">
                <a:solidFill>
                  <a:schemeClr val="tx1">
                    <a:tint val="75000"/>
                  </a:schemeClr>
                </a:solidFill>
              </a:defRPr>
            </a:lvl5pPr>
            <a:lvl6pPr marL="2024406" indent="0">
              <a:buNone/>
              <a:defRPr sz="1400">
                <a:solidFill>
                  <a:schemeClr val="tx1">
                    <a:tint val="75000"/>
                  </a:schemeClr>
                </a:solidFill>
              </a:defRPr>
            </a:lvl6pPr>
            <a:lvl7pPr marL="2429286" indent="0">
              <a:buNone/>
              <a:defRPr sz="1400">
                <a:solidFill>
                  <a:schemeClr val="tx1">
                    <a:tint val="75000"/>
                  </a:schemeClr>
                </a:solidFill>
              </a:defRPr>
            </a:lvl7pPr>
            <a:lvl8pPr marL="2834167" indent="0">
              <a:buNone/>
              <a:defRPr sz="1400">
                <a:solidFill>
                  <a:schemeClr val="tx1">
                    <a:tint val="75000"/>
                  </a:schemeClr>
                </a:solidFill>
              </a:defRPr>
            </a:lvl8pPr>
            <a:lvl9pPr marL="3239048" indent="0">
              <a:buNone/>
              <a:defRPr sz="14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Click to edit Master title style</a:t>
            </a:r>
            <a:endParaRPr lang="en-NZ" dirty="0"/>
          </a:p>
        </p:txBody>
      </p:sp>
      <p:sp>
        <p:nvSpPr>
          <p:cNvPr id="7" name="Content Placeholder 6"/>
          <p:cNvSpPr>
            <a:spLocks noGrp="1"/>
          </p:cNvSpPr>
          <p:nvPr>
            <p:ph sz="quarter" idx="10"/>
          </p:nvPr>
        </p:nvSpPr>
        <p:spPr>
          <a:xfrm>
            <a:off x="892800" y="1677000"/>
            <a:ext cx="2617200" cy="3354000"/>
          </a:xfrm>
        </p:spPr>
        <p:txBody>
          <a:bodyPr/>
          <a:lstStyle>
            <a:lvl1pPr>
              <a:defRPr sz="1600">
                <a:solidFill>
                  <a:schemeClr val="tx1"/>
                </a:solidFill>
              </a:defRPr>
            </a:lvl1pPr>
            <a:lvl2pPr>
              <a:defRPr sz="16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8" name="Content Placeholder 6"/>
          <p:cNvSpPr>
            <a:spLocks noGrp="1"/>
          </p:cNvSpPr>
          <p:nvPr>
            <p:ph sz="quarter" idx="11"/>
          </p:nvPr>
        </p:nvSpPr>
        <p:spPr>
          <a:xfrm>
            <a:off x="3672000" y="1677000"/>
            <a:ext cx="2617200" cy="335400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3" name="Content Placeholder 6"/>
          <p:cNvSpPr>
            <a:spLocks noGrp="1"/>
          </p:cNvSpPr>
          <p:nvPr>
            <p:ph sz="quarter" idx="13"/>
          </p:nvPr>
        </p:nvSpPr>
        <p:spPr>
          <a:xfrm>
            <a:off x="3672000" y="2137420"/>
            <a:ext cx="2617200" cy="289358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7" name="Content Placeholder 6"/>
          <p:cNvSpPr>
            <a:spLocks noGrp="1"/>
          </p:cNvSpPr>
          <p:nvPr>
            <p:ph sz="quarter" idx="12"/>
          </p:nvPr>
        </p:nvSpPr>
        <p:spPr>
          <a:xfrm>
            <a:off x="892800" y="2137420"/>
            <a:ext cx="2617200" cy="289358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8" name="Title 7"/>
          <p:cNvSpPr>
            <a:spLocks noGrp="1"/>
          </p:cNvSpPr>
          <p:nvPr>
            <p:ph type="title"/>
          </p:nvPr>
        </p:nvSpPr>
        <p:spPr/>
        <p:txBody>
          <a:bodyPr/>
          <a:lstStyle/>
          <a:p>
            <a:r>
              <a:rPr lang="en-US" dirty="0"/>
              <a:t>Click to edit Master title style</a:t>
            </a:r>
            <a:endParaRPr lang="en-NZ" dirty="0"/>
          </a:p>
        </p:txBody>
      </p:sp>
      <p:sp>
        <p:nvSpPr>
          <p:cNvPr id="11" name="Text Placeholder 2"/>
          <p:cNvSpPr>
            <a:spLocks noGrp="1"/>
          </p:cNvSpPr>
          <p:nvPr>
            <p:ph type="body" idx="1"/>
          </p:nvPr>
        </p:nvSpPr>
        <p:spPr>
          <a:xfrm>
            <a:off x="891000" y="1678530"/>
            <a:ext cx="2617920" cy="425956"/>
          </a:xfrm>
          <a:prstGeom prst="rect">
            <a:avLst/>
          </a:prstGeom>
        </p:spPr>
        <p:txBody>
          <a:bodyPr lIns="80977" tIns="40489" rIns="80977" bIns="40489"/>
          <a:lstStyle>
            <a:lvl1pPr marL="0" indent="0" algn="l">
              <a:buNone/>
              <a:defRPr sz="1400" b="1" i="0" baseline="0">
                <a:solidFill>
                  <a:schemeClr val="tx1"/>
                </a:solidFill>
                <a:latin typeface="+mn-lt"/>
              </a:defRPr>
            </a:lvl1pPr>
            <a:lvl2pPr marL="404882" indent="0">
              <a:buNone/>
              <a:defRPr sz="1800" b="1"/>
            </a:lvl2pPr>
            <a:lvl3pPr marL="809762" indent="0">
              <a:buNone/>
              <a:defRPr sz="1600" b="1"/>
            </a:lvl3pPr>
            <a:lvl4pPr marL="1214643" indent="0">
              <a:buNone/>
              <a:defRPr sz="1400" b="1"/>
            </a:lvl4pPr>
            <a:lvl5pPr marL="1619524" indent="0">
              <a:buNone/>
              <a:defRPr sz="1400" b="1"/>
            </a:lvl5pPr>
            <a:lvl6pPr marL="2024406" indent="0">
              <a:buNone/>
              <a:defRPr sz="1400" b="1"/>
            </a:lvl6pPr>
            <a:lvl7pPr marL="2429286" indent="0">
              <a:buNone/>
              <a:defRPr sz="1400" b="1"/>
            </a:lvl7pPr>
            <a:lvl8pPr marL="2834167" indent="0">
              <a:buNone/>
              <a:defRPr sz="1400" b="1"/>
            </a:lvl8pPr>
            <a:lvl9pPr marL="3239048" indent="0">
              <a:buNone/>
              <a:defRPr sz="1400" b="1"/>
            </a:lvl9pPr>
          </a:lstStyle>
          <a:p>
            <a:pPr lvl="0"/>
            <a:r>
              <a:rPr lang="en-US" dirty="0"/>
              <a:t>Click to edit Master text styles</a:t>
            </a:r>
          </a:p>
        </p:txBody>
      </p:sp>
      <p:sp>
        <p:nvSpPr>
          <p:cNvPr id="12" name="Text Placeholder 4"/>
          <p:cNvSpPr>
            <a:spLocks noGrp="1"/>
          </p:cNvSpPr>
          <p:nvPr>
            <p:ph type="body" sz="quarter" idx="3"/>
          </p:nvPr>
        </p:nvSpPr>
        <p:spPr>
          <a:xfrm>
            <a:off x="3670920" y="1678530"/>
            <a:ext cx="2617920" cy="425956"/>
          </a:xfrm>
          <a:prstGeom prst="rect">
            <a:avLst/>
          </a:prstGeom>
        </p:spPr>
        <p:txBody>
          <a:bodyPr lIns="80977" tIns="40489" rIns="80977" bIns="40489"/>
          <a:lstStyle>
            <a:lvl1pPr marL="0" indent="0" algn="l">
              <a:buNone/>
              <a:defRPr lang="en-US" sz="1400" b="1" i="0" kern="1200" baseline="0" dirty="0" smtClean="0">
                <a:solidFill>
                  <a:schemeClr val="tx1"/>
                </a:solidFill>
                <a:latin typeface="+mn-lt"/>
                <a:ea typeface="+mn-ea"/>
                <a:cs typeface="+mn-cs"/>
                <a:sym typeface="Arial" charset="0"/>
              </a:defRPr>
            </a:lvl1pPr>
            <a:lvl2pPr marL="404882" indent="0">
              <a:buNone/>
              <a:defRPr sz="1800" b="1"/>
            </a:lvl2pPr>
            <a:lvl3pPr marL="809762" indent="0">
              <a:buNone/>
              <a:defRPr sz="1600" b="1"/>
            </a:lvl3pPr>
            <a:lvl4pPr marL="1214643" indent="0">
              <a:buNone/>
              <a:defRPr sz="1400" b="1"/>
            </a:lvl4pPr>
            <a:lvl5pPr marL="1619524" indent="0">
              <a:buNone/>
              <a:defRPr sz="1400" b="1"/>
            </a:lvl5pPr>
            <a:lvl6pPr marL="2024406" indent="0">
              <a:buNone/>
              <a:defRPr sz="1400" b="1"/>
            </a:lvl6pPr>
            <a:lvl7pPr marL="2429286" indent="0">
              <a:buNone/>
              <a:defRPr sz="1400" b="1"/>
            </a:lvl7pPr>
            <a:lvl8pPr marL="2834167" indent="0">
              <a:buNone/>
              <a:defRPr sz="1400" b="1"/>
            </a:lvl8pPr>
            <a:lvl9pPr marL="3239048" indent="0">
              <a:buNone/>
              <a:defRPr sz="1400" b="1"/>
            </a:lvl9pPr>
          </a:lstStyle>
          <a:p>
            <a:pPr lvl="0"/>
            <a:r>
              <a:rPr lang="en-US" dirty="0"/>
              <a:t>Click to edit Master text styles</a:t>
            </a:r>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lvl1pPr>
              <a:defRPr sz="2400"/>
            </a:lvl1pPr>
          </a:lstStyle>
          <a:p>
            <a:r>
              <a:rPr lang="en-US" dirty="0"/>
              <a:t>Click to edit Master title style</a:t>
            </a:r>
            <a:endParaRPr lang="en-NZ"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3663951" y="1477713"/>
            <a:ext cx="2636242" cy="3959489"/>
          </a:xfrm>
        </p:spPr>
        <p:txBody>
          <a:bodyPr/>
          <a:lstStyle>
            <a:lvl1pPr>
              <a:defRPr>
                <a:solidFill>
                  <a:schemeClr val="tx1"/>
                </a:solidFill>
              </a:defRPr>
            </a:lvl1pPr>
            <a:lvl2pPr>
              <a:defRPr>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8" name="Title 1"/>
          <p:cNvSpPr>
            <a:spLocks noGrp="1"/>
          </p:cNvSpPr>
          <p:nvPr>
            <p:ph type="title"/>
          </p:nvPr>
        </p:nvSpPr>
        <p:spPr>
          <a:xfrm>
            <a:off x="891000" y="1486225"/>
            <a:ext cx="2617920" cy="571619"/>
          </a:xfrm>
          <a:prstGeom prst="rect">
            <a:avLst/>
          </a:prstGeom>
        </p:spPr>
        <p:txBody>
          <a:bodyPr/>
          <a:lstStyle>
            <a:lvl1pPr algn="l">
              <a:defRPr sz="2000" b="1">
                <a:solidFill>
                  <a:schemeClr val="tx1"/>
                </a:solidFill>
              </a:defRPr>
            </a:lvl1pPr>
          </a:lstStyle>
          <a:p>
            <a:r>
              <a:rPr lang="en-AU" dirty="0"/>
              <a:t>Click to edit Master title style</a:t>
            </a:r>
            <a:endParaRPr lang="en-US" dirty="0"/>
          </a:p>
        </p:txBody>
      </p:sp>
      <p:sp>
        <p:nvSpPr>
          <p:cNvPr id="6" name="Text Placeholder 5"/>
          <p:cNvSpPr>
            <a:spLocks noGrp="1"/>
          </p:cNvSpPr>
          <p:nvPr>
            <p:ph type="body" sz="quarter" idx="10"/>
          </p:nvPr>
        </p:nvSpPr>
        <p:spPr>
          <a:xfrm>
            <a:off x="892800" y="2229000"/>
            <a:ext cx="2617200" cy="320100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044334-1A3B-46D8-BF20-FCB8D7255F17}"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Title 1"/>
          <p:cNvSpPr>
            <a:spLocks noGrp="1"/>
          </p:cNvSpPr>
          <p:nvPr>
            <p:ph type="title"/>
          </p:nvPr>
        </p:nvSpPr>
        <p:spPr>
          <a:xfrm>
            <a:off x="7529533" y="1356990"/>
            <a:ext cx="1350178" cy="1018203"/>
          </a:xfrm>
        </p:spPr>
        <p:txBody>
          <a:bodyPr anchor="t"/>
          <a:lstStyle>
            <a:lvl1pPr algn="l">
              <a:defRPr sz="1600" b="1" baseline="0">
                <a:solidFill>
                  <a:schemeClr val="tx1"/>
                </a:solidFill>
              </a:defRPr>
            </a:lvl1pPr>
          </a:lstStyle>
          <a:p>
            <a:r>
              <a:rPr lang="en-AU" dirty="0"/>
              <a:t>Click to edit Master title style</a:t>
            </a:r>
            <a:endParaRPr lang="en-US" dirty="0"/>
          </a:p>
        </p:txBody>
      </p:sp>
      <p:sp>
        <p:nvSpPr>
          <p:cNvPr id="6" name="Picture Placeholder 2"/>
          <p:cNvSpPr>
            <a:spLocks noGrp="1"/>
          </p:cNvSpPr>
          <p:nvPr>
            <p:ph type="pic" idx="1"/>
          </p:nvPr>
        </p:nvSpPr>
        <p:spPr>
          <a:xfrm>
            <a:off x="0" y="0"/>
            <a:ext cx="7286644" cy="5715000"/>
          </a:xfrm>
        </p:spPr>
        <p:txBody>
          <a:bodyPr rtlCol="0">
            <a:normAutofit/>
          </a:bodyPr>
          <a:lstStyle>
            <a:lvl1pPr marL="0" indent="0">
              <a:buNone/>
              <a:defRPr sz="2600">
                <a:solidFill>
                  <a:schemeClr val="tx1"/>
                </a:solidFill>
              </a:defRPr>
            </a:lvl1pPr>
            <a:lvl2pPr marL="367406" indent="0">
              <a:buNone/>
              <a:defRPr sz="2300"/>
            </a:lvl2pPr>
            <a:lvl3pPr marL="734812" indent="0">
              <a:buNone/>
              <a:defRPr sz="1900"/>
            </a:lvl3pPr>
            <a:lvl4pPr marL="1102218" indent="0">
              <a:buNone/>
              <a:defRPr sz="1600"/>
            </a:lvl4pPr>
            <a:lvl5pPr marL="1469624" indent="0">
              <a:buNone/>
              <a:defRPr sz="1600"/>
            </a:lvl5pPr>
            <a:lvl6pPr marL="1837030" indent="0">
              <a:buNone/>
              <a:defRPr sz="1600"/>
            </a:lvl6pPr>
            <a:lvl7pPr marL="2204436" indent="0">
              <a:buNone/>
              <a:defRPr sz="1600"/>
            </a:lvl7pPr>
            <a:lvl8pPr marL="2571841" indent="0">
              <a:buNone/>
              <a:defRPr sz="1600"/>
            </a:lvl8pPr>
            <a:lvl9pPr marL="2939247" indent="0">
              <a:buNone/>
              <a:defRPr sz="1600"/>
            </a:lvl9pPr>
          </a:lstStyle>
          <a:p>
            <a:pPr lvl="0"/>
            <a:endParaRPr lang="en-US" noProof="0" dirty="0">
              <a:sym typeface="Gill Sans" charset="0"/>
            </a:endParaRPr>
          </a:p>
        </p:txBody>
      </p:sp>
      <p:sp>
        <p:nvSpPr>
          <p:cNvPr id="9" name="Text Placeholder 8"/>
          <p:cNvSpPr>
            <a:spLocks noGrp="1"/>
          </p:cNvSpPr>
          <p:nvPr>
            <p:ph type="body" sz="quarter" idx="10"/>
          </p:nvPr>
        </p:nvSpPr>
        <p:spPr>
          <a:xfrm>
            <a:off x="7529557" y="2536029"/>
            <a:ext cx="1328747" cy="2797968"/>
          </a:xfrm>
        </p:spPr>
        <p:txBody>
          <a:bodyPr/>
          <a:lstStyle>
            <a:lvl1pPr marL="216000" indent="-216000">
              <a:spcBef>
                <a:spcPts val="1200"/>
              </a:spcBef>
              <a:defRPr sz="1200">
                <a:solidFill>
                  <a:schemeClr val="tx1"/>
                </a:solidFill>
              </a:defRPr>
            </a:lvl1pPr>
            <a:lvl2pPr marL="216000" indent="-216000">
              <a:spcBef>
                <a:spcPts val="1200"/>
              </a:spcBef>
              <a:defRPr sz="1200">
                <a:solidFill>
                  <a:schemeClr val="tx1"/>
                </a:solidFill>
              </a:defRPr>
            </a:lvl2pPr>
            <a:lvl3pPr marL="216000" indent="-216000">
              <a:spcBef>
                <a:spcPts val="1200"/>
              </a:spcBef>
              <a:defRPr sz="1200">
                <a:solidFill>
                  <a:schemeClr val="tx1"/>
                </a:solidFill>
              </a:defRPr>
            </a:lvl3pPr>
            <a:lvl4pPr marL="216000" indent="-216000">
              <a:spcBef>
                <a:spcPts val="1200"/>
              </a:spcBef>
              <a:defRPr sz="1200">
                <a:solidFill>
                  <a:schemeClr val="tx1"/>
                </a:solidFill>
              </a:defRPr>
            </a:lvl4pPr>
            <a:lvl5pPr marL="216000" indent="-216000">
              <a:spcBef>
                <a:spcPts val="1200"/>
              </a:spcBef>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itle Placeholder 2"/>
          <p:cNvSpPr>
            <a:spLocks noGrp="1"/>
          </p:cNvSpPr>
          <p:nvPr>
            <p:ph type="title"/>
          </p:nvPr>
        </p:nvSpPr>
        <p:spPr bwMode="auto">
          <a:xfrm>
            <a:off x="891540" y="886025"/>
            <a:ext cx="5393532" cy="696661"/>
          </a:xfrm>
          <a:prstGeom prst="rect">
            <a:avLst/>
          </a:prstGeom>
          <a:noFill/>
          <a:ln w="9525">
            <a:noFill/>
            <a:miter lim="800000"/>
            <a:headEnd/>
            <a:tailEnd/>
          </a:ln>
        </p:spPr>
        <p:txBody>
          <a:bodyPr/>
          <a:lstStyle/>
          <a:p>
            <a:pPr lvl="0"/>
            <a:r>
              <a:rPr lang="en-US" dirty="0"/>
              <a:t>Click to edit Master title style</a:t>
            </a:r>
          </a:p>
        </p:txBody>
      </p:sp>
      <p:sp>
        <p:nvSpPr>
          <p:cNvPr id="16" name="Text Placeholder 2"/>
          <p:cNvSpPr>
            <a:spLocks noGrp="1"/>
          </p:cNvSpPr>
          <p:nvPr>
            <p:ph type="body" idx="1"/>
          </p:nvPr>
        </p:nvSpPr>
        <p:spPr>
          <a:xfrm>
            <a:off x="891000" y="1597360"/>
            <a:ext cx="5394600" cy="3669000"/>
          </a:xfrm>
          <a:prstGeom prst="rect">
            <a:avLst/>
          </a:prstGeom>
        </p:spPr>
        <p:txBody>
          <a:bodyPr lIns="80977" tIns="40489" rIns="80977" bIns="40489"/>
          <a:lstStyle>
            <a:lvl1pPr marL="0" indent="0" algn="l">
              <a:buNone/>
              <a:defRPr sz="2000" b="0">
                <a:solidFill>
                  <a:schemeClr val="tx1"/>
                </a:solidFill>
              </a:defRPr>
            </a:lvl1pPr>
            <a:lvl2pPr marL="404882" indent="0">
              <a:buNone/>
              <a:defRPr sz="1600">
                <a:solidFill>
                  <a:schemeClr val="tx1">
                    <a:tint val="75000"/>
                  </a:schemeClr>
                </a:solidFill>
              </a:defRPr>
            </a:lvl2pPr>
            <a:lvl3pPr marL="809762" indent="0">
              <a:buNone/>
              <a:defRPr sz="1400">
                <a:solidFill>
                  <a:schemeClr val="tx1">
                    <a:tint val="75000"/>
                  </a:schemeClr>
                </a:solidFill>
              </a:defRPr>
            </a:lvl3pPr>
            <a:lvl4pPr marL="1214643" indent="0">
              <a:buNone/>
              <a:defRPr sz="1400">
                <a:solidFill>
                  <a:schemeClr val="tx1">
                    <a:tint val="75000"/>
                  </a:schemeClr>
                </a:solidFill>
              </a:defRPr>
            </a:lvl4pPr>
            <a:lvl5pPr marL="1619524" indent="0">
              <a:buNone/>
              <a:defRPr sz="1400">
                <a:solidFill>
                  <a:schemeClr val="tx1">
                    <a:tint val="75000"/>
                  </a:schemeClr>
                </a:solidFill>
              </a:defRPr>
            </a:lvl5pPr>
            <a:lvl6pPr marL="2024406" indent="0">
              <a:buNone/>
              <a:defRPr sz="1400">
                <a:solidFill>
                  <a:schemeClr val="tx1">
                    <a:tint val="75000"/>
                  </a:schemeClr>
                </a:solidFill>
              </a:defRPr>
            </a:lvl6pPr>
            <a:lvl7pPr marL="2429286" indent="0">
              <a:buNone/>
              <a:defRPr sz="1400">
                <a:solidFill>
                  <a:schemeClr val="tx1">
                    <a:tint val="75000"/>
                  </a:schemeClr>
                </a:solidFill>
              </a:defRPr>
            </a:lvl7pPr>
            <a:lvl8pPr marL="2834167" indent="0">
              <a:buNone/>
              <a:defRPr sz="1400">
                <a:solidFill>
                  <a:schemeClr val="tx1">
                    <a:tint val="75000"/>
                  </a:schemeClr>
                </a:solidFill>
              </a:defRPr>
            </a:lvl8pPr>
            <a:lvl9pPr marL="3239048" indent="0">
              <a:buNone/>
              <a:defRPr sz="14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endParaRPr lang="en-NZ"/>
          </a:p>
        </p:txBody>
      </p:sp>
      <p:sp>
        <p:nvSpPr>
          <p:cNvPr id="6" name="Content Placeholder 5"/>
          <p:cNvSpPr>
            <a:spLocks noGrp="1"/>
          </p:cNvSpPr>
          <p:nvPr>
            <p:ph sz="quarter" idx="10"/>
          </p:nvPr>
        </p:nvSpPr>
        <p:spPr>
          <a:xfrm>
            <a:off x="892800" y="1599000"/>
            <a:ext cx="5396400" cy="3669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91000" y="3672420"/>
            <a:ext cx="5394600" cy="1757386"/>
          </a:xfrm>
          <a:prstGeom prst="rect">
            <a:avLst/>
          </a:prstGeom>
        </p:spPr>
        <p:txBody>
          <a:bodyPr anchor="t"/>
          <a:lstStyle>
            <a:lvl1pPr algn="l">
              <a:defRPr sz="2600" b="1" cap="none" baseline="0">
                <a:solidFill>
                  <a:schemeClr val="tx1"/>
                </a:solidFill>
              </a:defRPr>
            </a:lvl1pPr>
          </a:lstStyle>
          <a:p>
            <a:r>
              <a:rPr lang="en-AU" dirty="0"/>
              <a:t>Click to edit Master title style</a:t>
            </a:r>
            <a:endParaRPr lang="en-NZ" dirty="0"/>
          </a:p>
        </p:txBody>
      </p:sp>
      <p:sp>
        <p:nvSpPr>
          <p:cNvPr id="3" name="Text Placeholder 2"/>
          <p:cNvSpPr>
            <a:spLocks noGrp="1"/>
          </p:cNvSpPr>
          <p:nvPr>
            <p:ph type="body" idx="1"/>
          </p:nvPr>
        </p:nvSpPr>
        <p:spPr>
          <a:xfrm>
            <a:off x="891000" y="2911092"/>
            <a:ext cx="5394600" cy="761330"/>
          </a:xfrm>
          <a:prstGeom prst="rect">
            <a:avLst/>
          </a:prstGeom>
        </p:spPr>
        <p:txBody>
          <a:bodyPr lIns="80977" tIns="40489" rIns="80977" bIns="40489" anchor="b"/>
          <a:lstStyle>
            <a:lvl1pPr marL="0" indent="0" algn="l">
              <a:buNone/>
              <a:defRPr sz="1600" b="0">
                <a:solidFill>
                  <a:schemeClr val="tx1"/>
                </a:solidFill>
              </a:defRPr>
            </a:lvl1pPr>
            <a:lvl2pPr marL="404882" indent="0">
              <a:buNone/>
              <a:defRPr sz="1600">
                <a:solidFill>
                  <a:schemeClr val="tx1">
                    <a:tint val="75000"/>
                  </a:schemeClr>
                </a:solidFill>
              </a:defRPr>
            </a:lvl2pPr>
            <a:lvl3pPr marL="809762" indent="0">
              <a:buNone/>
              <a:defRPr sz="1400">
                <a:solidFill>
                  <a:schemeClr val="tx1">
                    <a:tint val="75000"/>
                  </a:schemeClr>
                </a:solidFill>
              </a:defRPr>
            </a:lvl3pPr>
            <a:lvl4pPr marL="1214643" indent="0">
              <a:buNone/>
              <a:defRPr sz="1400">
                <a:solidFill>
                  <a:schemeClr val="tx1">
                    <a:tint val="75000"/>
                  </a:schemeClr>
                </a:solidFill>
              </a:defRPr>
            </a:lvl4pPr>
            <a:lvl5pPr marL="1619524" indent="0">
              <a:buNone/>
              <a:defRPr sz="1400">
                <a:solidFill>
                  <a:schemeClr val="tx1">
                    <a:tint val="75000"/>
                  </a:schemeClr>
                </a:solidFill>
              </a:defRPr>
            </a:lvl5pPr>
            <a:lvl6pPr marL="2024406" indent="0">
              <a:buNone/>
              <a:defRPr sz="1400">
                <a:solidFill>
                  <a:schemeClr val="tx1">
                    <a:tint val="75000"/>
                  </a:schemeClr>
                </a:solidFill>
              </a:defRPr>
            </a:lvl6pPr>
            <a:lvl7pPr marL="2429286" indent="0">
              <a:buNone/>
              <a:defRPr sz="1400">
                <a:solidFill>
                  <a:schemeClr val="tx1">
                    <a:tint val="75000"/>
                  </a:schemeClr>
                </a:solidFill>
              </a:defRPr>
            </a:lvl7pPr>
            <a:lvl8pPr marL="2834167" indent="0">
              <a:buNone/>
              <a:defRPr sz="1400">
                <a:solidFill>
                  <a:schemeClr val="tx1">
                    <a:tint val="75000"/>
                  </a:schemeClr>
                </a:solidFill>
              </a:defRPr>
            </a:lvl8pPr>
            <a:lvl9pPr marL="3239048" indent="0">
              <a:buNone/>
              <a:defRPr sz="1400">
                <a:solidFill>
                  <a:schemeClr val="tx1">
                    <a:tint val="75000"/>
                  </a:schemeClr>
                </a:solidFill>
              </a:defRPr>
            </a:lvl9pPr>
          </a:lstStyle>
          <a:p>
            <a:pPr lvl="0"/>
            <a:r>
              <a:rPr lang="en-US" dirty="0"/>
              <a:t>Click to edit Master text styles</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Click to edit Master title style</a:t>
            </a:r>
            <a:endParaRPr lang="en-NZ" dirty="0"/>
          </a:p>
        </p:txBody>
      </p:sp>
      <p:sp>
        <p:nvSpPr>
          <p:cNvPr id="7" name="Content Placeholder 6"/>
          <p:cNvSpPr>
            <a:spLocks noGrp="1"/>
          </p:cNvSpPr>
          <p:nvPr>
            <p:ph sz="quarter" idx="10"/>
          </p:nvPr>
        </p:nvSpPr>
        <p:spPr>
          <a:xfrm>
            <a:off x="892800" y="1677000"/>
            <a:ext cx="2617200" cy="3354000"/>
          </a:xfrm>
        </p:spPr>
        <p:txBody>
          <a:bodyPr/>
          <a:lstStyle>
            <a:lvl1pPr>
              <a:defRPr sz="1600">
                <a:solidFill>
                  <a:schemeClr val="tx1"/>
                </a:solidFill>
              </a:defRPr>
            </a:lvl1pPr>
            <a:lvl2pPr>
              <a:defRPr sz="16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8" name="Content Placeholder 6"/>
          <p:cNvSpPr>
            <a:spLocks noGrp="1"/>
          </p:cNvSpPr>
          <p:nvPr>
            <p:ph sz="quarter" idx="11"/>
          </p:nvPr>
        </p:nvSpPr>
        <p:spPr>
          <a:xfrm>
            <a:off x="3672000" y="1677000"/>
            <a:ext cx="2617200" cy="335400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3" name="Content Placeholder 6"/>
          <p:cNvSpPr>
            <a:spLocks noGrp="1"/>
          </p:cNvSpPr>
          <p:nvPr>
            <p:ph sz="quarter" idx="13"/>
          </p:nvPr>
        </p:nvSpPr>
        <p:spPr>
          <a:xfrm>
            <a:off x="3672000" y="2137420"/>
            <a:ext cx="2617200" cy="289358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7" name="Content Placeholder 6"/>
          <p:cNvSpPr>
            <a:spLocks noGrp="1"/>
          </p:cNvSpPr>
          <p:nvPr>
            <p:ph sz="quarter" idx="12"/>
          </p:nvPr>
        </p:nvSpPr>
        <p:spPr>
          <a:xfrm>
            <a:off x="892800" y="2137420"/>
            <a:ext cx="2617200" cy="289358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8" name="Title 7"/>
          <p:cNvSpPr>
            <a:spLocks noGrp="1"/>
          </p:cNvSpPr>
          <p:nvPr>
            <p:ph type="title"/>
          </p:nvPr>
        </p:nvSpPr>
        <p:spPr/>
        <p:txBody>
          <a:bodyPr/>
          <a:lstStyle/>
          <a:p>
            <a:r>
              <a:rPr lang="en-US" dirty="0"/>
              <a:t>Click to edit Master title style</a:t>
            </a:r>
            <a:endParaRPr lang="en-NZ" dirty="0"/>
          </a:p>
        </p:txBody>
      </p:sp>
      <p:sp>
        <p:nvSpPr>
          <p:cNvPr id="11" name="Text Placeholder 2"/>
          <p:cNvSpPr>
            <a:spLocks noGrp="1"/>
          </p:cNvSpPr>
          <p:nvPr>
            <p:ph type="body" idx="1"/>
          </p:nvPr>
        </p:nvSpPr>
        <p:spPr>
          <a:xfrm>
            <a:off x="891000" y="1678530"/>
            <a:ext cx="2617920" cy="425956"/>
          </a:xfrm>
          <a:prstGeom prst="rect">
            <a:avLst/>
          </a:prstGeom>
        </p:spPr>
        <p:txBody>
          <a:bodyPr lIns="80977" tIns="40489" rIns="80977" bIns="40489"/>
          <a:lstStyle>
            <a:lvl1pPr marL="0" indent="0" algn="l">
              <a:buNone/>
              <a:defRPr sz="1400" b="1" i="0" baseline="0">
                <a:solidFill>
                  <a:schemeClr val="tx1"/>
                </a:solidFill>
                <a:latin typeface="+mn-lt"/>
              </a:defRPr>
            </a:lvl1pPr>
            <a:lvl2pPr marL="404882" indent="0">
              <a:buNone/>
              <a:defRPr sz="1800" b="1"/>
            </a:lvl2pPr>
            <a:lvl3pPr marL="809762" indent="0">
              <a:buNone/>
              <a:defRPr sz="1600" b="1"/>
            </a:lvl3pPr>
            <a:lvl4pPr marL="1214643" indent="0">
              <a:buNone/>
              <a:defRPr sz="1400" b="1"/>
            </a:lvl4pPr>
            <a:lvl5pPr marL="1619524" indent="0">
              <a:buNone/>
              <a:defRPr sz="1400" b="1"/>
            </a:lvl5pPr>
            <a:lvl6pPr marL="2024406" indent="0">
              <a:buNone/>
              <a:defRPr sz="1400" b="1"/>
            </a:lvl6pPr>
            <a:lvl7pPr marL="2429286" indent="0">
              <a:buNone/>
              <a:defRPr sz="1400" b="1"/>
            </a:lvl7pPr>
            <a:lvl8pPr marL="2834167" indent="0">
              <a:buNone/>
              <a:defRPr sz="1400" b="1"/>
            </a:lvl8pPr>
            <a:lvl9pPr marL="3239048" indent="0">
              <a:buNone/>
              <a:defRPr sz="1400" b="1"/>
            </a:lvl9pPr>
          </a:lstStyle>
          <a:p>
            <a:pPr lvl="0"/>
            <a:r>
              <a:rPr lang="en-US" dirty="0"/>
              <a:t>Click to edit Master text styles</a:t>
            </a:r>
          </a:p>
        </p:txBody>
      </p:sp>
      <p:sp>
        <p:nvSpPr>
          <p:cNvPr id="12" name="Text Placeholder 4"/>
          <p:cNvSpPr>
            <a:spLocks noGrp="1"/>
          </p:cNvSpPr>
          <p:nvPr>
            <p:ph type="body" sz="quarter" idx="3"/>
          </p:nvPr>
        </p:nvSpPr>
        <p:spPr>
          <a:xfrm>
            <a:off x="3670920" y="1678530"/>
            <a:ext cx="2617920" cy="425956"/>
          </a:xfrm>
          <a:prstGeom prst="rect">
            <a:avLst/>
          </a:prstGeom>
        </p:spPr>
        <p:txBody>
          <a:bodyPr lIns="80977" tIns="40489" rIns="80977" bIns="40489"/>
          <a:lstStyle>
            <a:lvl1pPr marL="0" indent="0" algn="l">
              <a:buNone/>
              <a:defRPr lang="en-US" sz="1400" b="1" i="0" kern="1200" baseline="0" dirty="0" smtClean="0">
                <a:solidFill>
                  <a:schemeClr val="tx1"/>
                </a:solidFill>
                <a:latin typeface="+mn-lt"/>
                <a:ea typeface="+mn-ea"/>
                <a:cs typeface="+mn-cs"/>
                <a:sym typeface="Arial" charset="0"/>
              </a:defRPr>
            </a:lvl1pPr>
            <a:lvl2pPr marL="404882" indent="0">
              <a:buNone/>
              <a:defRPr sz="1800" b="1"/>
            </a:lvl2pPr>
            <a:lvl3pPr marL="809762" indent="0">
              <a:buNone/>
              <a:defRPr sz="1600" b="1"/>
            </a:lvl3pPr>
            <a:lvl4pPr marL="1214643" indent="0">
              <a:buNone/>
              <a:defRPr sz="1400" b="1"/>
            </a:lvl4pPr>
            <a:lvl5pPr marL="1619524" indent="0">
              <a:buNone/>
              <a:defRPr sz="1400" b="1"/>
            </a:lvl5pPr>
            <a:lvl6pPr marL="2024406" indent="0">
              <a:buNone/>
              <a:defRPr sz="1400" b="1"/>
            </a:lvl6pPr>
            <a:lvl7pPr marL="2429286" indent="0">
              <a:buNone/>
              <a:defRPr sz="1400" b="1"/>
            </a:lvl7pPr>
            <a:lvl8pPr marL="2834167" indent="0">
              <a:buNone/>
              <a:defRPr sz="1400" b="1"/>
            </a:lvl8pPr>
            <a:lvl9pPr marL="3239048" indent="0">
              <a:buNone/>
              <a:defRPr sz="1400" b="1"/>
            </a:lvl9pPr>
          </a:lstStyle>
          <a:p>
            <a:pPr lvl="0"/>
            <a:r>
              <a:rPr lang="en-US" dirty="0"/>
              <a:t>Click to edit Master text styles</a:t>
            </a:r>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lvl1pPr>
              <a:defRPr sz="2400"/>
            </a:lvl1pPr>
          </a:lstStyle>
          <a:p>
            <a:r>
              <a:rPr lang="en-US" dirty="0"/>
              <a:t>Click to edit Master title style</a:t>
            </a:r>
            <a:endParaRPr lang="en-NZ"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3663951" y="1477713"/>
            <a:ext cx="2636242" cy="3959489"/>
          </a:xfrm>
        </p:spPr>
        <p:txBody>
          <a:bodyPr/>
          <a:lstStyle>
            <a:lvl1pPr>
              <a:defRPr>
                <a:solidFill>
                  <a:schemeClr val="tx1"/>
                </a:solidFill>
              </a:defRPr>
            </a:lvl1pPr>
            <a:lvl2pPr>
              <a:defRPr>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8" name="Title 1"/>
          <p:cNvSpPr>
            <a:spLocks noGrp="1"/>
          </p:cNvSpPr>
          <p:nvPr>
            <p:ph type="title"/>
          </p:nvPr>
        </p:nvSpPr>
        <p:spPr>
          <a:xfrm>
            <a:off x="891000" y="1486225"/>
            <a:ext cx="2617920" cy="571619"/>
          </a:xfrm>
          <a:prstGeom prst="rect">
            <a:avLst/>
          </a:prstGeom>
        </p:spPr>
        <p:txBody>
          <a:bodyPr/>
          <a:lstStyle>
            <a:lvl1pPr algn="l">
              <a:defRPr sz="2000" b="1">
                <a:solidFill>
                  <a:schemeClr val="tx1"/>
                </a:solidFill>
              </a:defRPr>
            </a:lvl1pPr>
          </a:lstStyle>
          <a:p>
            <a:r>
              <a:rPr lang="en-AU" dirty="0"/>
              <a:t>Click to edit Master title style</a:t>
            </a:r>
            <a:endParaRPr lang="en-US" dirty="0"/>
          </a:p>
        </p:txBody>
      </p:sp>
      <p:sp>
        <p:nvSpPr>
          <p:cNvPr id="6" name="Text Placeholder 5"/>
          <p:cNvSpPr>
            <a:spLocks noGrp="1"/>
          </p:cNvSpPr>
          <p:nvPr>
            <p:ph type="body" sz="quarter" idx="10"/>
          </p:nvPr>
        </p:nvSpPr>
        <p:spPr>
          <a:xfrm>
            <a:off x="892800" y="2229000"/>
            <a:ext cx="2617200" cy="3201000"/>
          </a:xfrm>
        </p:spPr>
        <p:txBody>
          <a:bodyPr/>
          <a:lstStyle>
            <a:lvl1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1pPr>
            <a:lvl2pPr marR="0" indent="-216000" algn="l" defTabSz="914400" rtl="0" eaLnBrk="0" fontAlgn="base" latinLnBrk="0" hangingPunct="0">
              <a:lnSpc>
                <a:spcPct val="100000"/>
              </a:lnSpc>
              <a:spcBef>
                <a:spcPts val="1800"/>
              </a:spcBef>
              <a:spcAft>
                <a:spcPts val="0"/>
              </a:spcAft>
              <a:buClr>
                <a:srgbClr val="A5C9F9"/>
              </a:buClr>
              <a:buSzPct val="80000"/>
              <a:tabLst/>
              <a:defRPr lang="en-US" sz="1600" kern="1200" dirty="0" smtClean="0">
                <a:solidFill>
                  <a:schemeClr val="tx1"/>
                </a:solidFill>
                <a:latin typeface="+mn-lt"/>
                <a:ea typeface="+mn-ea"/>
                <a:cs typeface="+mn-cs"/>
                <a:sym typeface="Arial" charset="0"/>
              </a:defRPr>
            </a:lvl2pPr>
            <a:lvl3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3pPr>
            <a:lvl4pPr marR="0" indent="-216000" algn="l" defTabSz="914400" rtl="0" eaLnBrk="0" fontAlgn="base" latinLnBrk="0" hangingPunct="0">
              <a:lnSpc>
                <a:spcPct val="100000"/>
              </a:lnSpc>
              <a:spcBef>
                <a:spcPts val="1800"/>
              </a:spcBef>
              <a:spcAft>
                <a:spcPts val="0"/>
              </a:spcAft>
              <a:buClr>
                <a:srgbClr val="A5C9F9"/>
              </a:buClr>
              <a:buSzPct val="80000"/>
              <a:tabLst/>
              <a:defRPr lang="en-US" sz="1400" kern="1200" dirty="0" smtClean="0">
                <a:solidFill>
                  <a:schemeClr val="tx1"/>
                </a:solidFill>
                <a:latin typeface="+mn-lt"/>
                <a:ea typeface="+mn-ea"/>
                <a:cs typeface="+mn-cs"/>
                <a:sym typeface="Arial" charset="0"/>
              </a:defRPr>
            </a:lvl4pPr>
            <a:lvl5pPr marR="0" indent="-216000" algn="l" defTabSz="914400" rtl="0" eaLnBrk="0" fontAlgn="base" latinLnBrk="0" hangingPunct="0">
              <a:lnSpc>
                <a:spcPct val="100000"/>
              </a:lnSpc>
              <a:spcBef>
                <a:spcPts val="1800"/>
              </a:spcBef>
              <a:spcAft>
                <a:spcPts val="0"/>
              </a:spcAft>
              <a:buClr>
                <a:srgbClr val="A5C9F9"/>
              </a:buClr>
              <a:buSzPct val="80000"/>
              <a:tabLst/>
              <a:defRPr lang="en-NZ" sz="1400" kern="1200" dirty="0" smtClean="0">
                <a:solidFill>
                  <a:schemeClr val="tx1"/>
                </a:solidFill>
                <a:latin typeface="+mn-lt"/>
                <a:ea typeface="+mn-ea"/>
                <a:cs typeface="+mn-cs"/>
                <a:sym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Title 1"/>
          <p:cNvSpPr>
            <a:spLocks noGrp="1"/>
          </p:cNvSpPr>
          <p:nvPr>
            <p:ph type="title"/>
          </p:nvPr>
        </p:nvSpPr>
        <p:spPr>
          <a:xfrm>
            <a:off x="7529533" y="1356990"/>
            <a:ext cx="1350178" cy="1018203"/>
          </a:xfrm>
        </p:spPr>
        <p:txBody>
          <a:bodyPr anchor="t"/>
          <a:lstStyle>
            <a:lvl1pPr algn="l">
              <a:defRPr sz="1600" b="1" baseline="0">
                <a:solidFill>
                  <a:schemeClr val="tx1"/>
                </a:solidFill>
              </a:defRPr>
            </a:lvl1pPr>
          </a:lstStyle>
          <a:p>
            <a:r>
              <a:rPr lang="en-AU" dirty="0"/>
              <a:t>Click to edit Master title style</a:t>
            </a:r>
            <a:endParaRPr lang="en-US" dirty="0"/>
          </a:p>
        </p:txBody>
      </p:sp>
      <p:sp>
        <p:nvSpPr>
          <p:cNvPr id="6" name="Picture Placeholder 2"/>
          <p:cNvSpPr>
            <a:spLocks noGrp="1"/>
          </p:cNvSpPr>
          <p:nvPr>
            <p:ph type="pic" idx="1"/>
          </p:nvPr>
        </p:nvSpPr>
        <p:spPr>
          <a:xfrm>
            <a:off x="0" y="0"/>
            <a:ext cx="7286644" cy="5715000"/>
          </a:xfrm>
        </p:spPr>
        <p:txBody>
          <a:bodyPr rtlCol="0">
            <a:normAutofit/>
          </a:bodyPr>
          <a:lstStyle>
            <a:lvl1pPr marL="0" indent="0">
              <a:buNone/>
              <a:defRPr sz="2600">
                <a:solidFill>
                  <a:schemeClr val="tx1"/>
                </a:solidFill>
              </a:defRPr>
            </a:lvl1pPr>
            <a:lvl2pPr marL="367406" indent="0">
              <a:buNone/>
              <a:defRPr sz="2300"/>
            </a:lvl2pPr>
            <a:lvl3pPr marL="734812" indent="0">
              <a:buNone/>
              <a:defRPr sz="1900"/>
            </a:lvl3pPr>
            <a:lvl4pPr marL="1102218" indent="0">
              <a:buNone/>
              <a:defRPr sz="1600"/>
            </a:lvl4pPr>
            <a:lvl5pPr marL="1469624" indent="0">
              <a:buNone/>
              <a:defRPr sz="1600"/>
            </a:lvl5pPr>
            <a:lvl6pPr marL="1837030" indent="0">
              <a:buNone/>
              <a:defRPr sz="1600"/>
            </a:lvl6pPr>
            <a:lvl7pPr marL="2204436" indent="0">
              <a:buNone/>
              <a:defRPr sz="1600"/>
            </a:lvl7pPr>
            <a:lvl8pPr marL="2571841" indent="0">
              <a:buNone/>
              <a:defRPr sz="1600"/>
            </a:lvl8pPr>
            <a:lvl9pPr marL="2939247" indent="0">
              <a:buNone/>
              <a:defRPr sz="1600"/>
            </a:lvl9pPr>
          </a:lstStyle>
          <a:p>
            <a:pPr lvl="0"/>
            <a:endParaRPr lang="en-US" noProof="0" dirty="0">
              <a:sym typeface="Gill Sans" charset="0"/>
            </a:endParaRPr>
          </a:p>
        </p:txBody>
      </p:sp>
      <p:sp>
        <p:nvSpPr>
          <p:cNvPr id="9" name="Text Placeholder 8"/>
          <p:cNvSpPr>
            <a:spLocks noGrp="1"/>
          </p:cNvSpPr>
          <p:nvPr>
            <p:ph type="body" sz="quarter" idx="10"/>
          </p:nvPr>
        </p:nvSpPr>
        <p:spPr>
          <a:xfrm>
            <a:off x="7529557" y="2536029"/>
            <a:ext cx="1328747" cy="2797968"/>
          </a:xfrm>
        </p:spPr>
        <p:txBody>
          <a:bodyPr/>
          <a:lstStyle>
            <a:lvl1pPr marL="216000" indent="-216000">
              <a:spcBef>
                <a:spcPts val="1200"/>
              </a:spcBef>
              <a:defRPr sz="1200">
                <a:solidFill>
                  <a:schemeClr val="tx1"/>
                </a:solidFill>
              </a:defRPr>
            </a:lvl1pPr>
            <a:lvl2pPr marL="216000" indent="-216000">
              <a:spcBef>
                <a:spcPts val="1200"/>
              </a:spcBef>
              <a:defRPr sz="1200">
                <a:solidFill>
                  <a:schemeClr val="tx1"/>
                </a:solidFill>
              </a:defRPr>
            </a:lvl2pPr>
            <a:lvl3pPr marL="216000" indent="-216000">
              <a:spcBef>
                <a:spcPts val="1200"/>
              </a:spcBef>
              <a:defRPr sz="1200">
                <a:solidFill>
                  <a:schemeClr val="tx1"/>
                </a:solidFill>
              </a:defRPr>
            </a:lvl3pPr>
            <a:lvl4pPr marL="216000" indent="-216000">
              <a:spcBef>
                <a:spcPts val="1200"/>
              </a:spcBef>
              <a:defRPr sz="1200">
                <a:solidFill>
                  <a:schemeClr val="tx1"/>
                </a:solidFill>
              </a:defRPr>
            </a:lvl4pPr>
            <a:lvl5pPr marL="216000" indent="-216000">
              <a:spcBef>
                <a:spcPts val="1200"/>
              </a:spcBef>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9"/>
            <a:ext cx="7772400" cy="1135063"/>
          </a:xfrm>
        </p:spPr>
        <p:txBody>
          <a:bodyPr anchor="t"/>
          <a:lstStyle>
            <a:lvl1pPr algn="l">
              <a:defRPr sz="4000" b="1" cap="all"/>
            </a:lvl1pPr>
          </a:lstStyle>
          <a:p>
            <a:r>
              <a:rPr lang="en-US"/>
              <a:t>Click to edit Master title style</a:t>
            </a:r>
            <a:endParaRPr lang="en-NZ"/>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7B799-6E8B-4334-BE5E-52E4D08739FD}"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685800" y="1651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51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4AB11FE-128C-47D4-95EB-295F09FEEC82}"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6"/>
            <a:ext cx="8229600" cy="952500"/>
          </a:xfrm>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33" y="1279261"/>
            <a:ext cx="4041775" cy="5331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86D934A2-D935-4714-AECE-EA4326972673}"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F0B297D-B837-4C62-950A-5020288035C1}"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2411F51-F50B-4F20-813A-9CB75E6B52F4}"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27545"/>
            <a:ext cx="3008313" cy="968376"/>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27546"/>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19" y="1195920"/>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D210F9-70B4-4EE6-96C1-F2026B84883F}"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5C35065-BCBD-4F1E-9A57-7E6C88A953FB}" type="slidenum">
              <a:rPr lang="en-AU">
                <a:solidFill>
                  <a:srgbClr val="000000"/>
                </a:solidFill>
              </a:rPr>
              <a:pPr>
                <a:defRPr/>
              </a:pPr>
              <a:t>‹#›</a:t>
            </a:fld>
            <a:endParaRPr lang="en-AU">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2.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media/image3.png"/><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2.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image" Target="../media/image1.jpeg"/><Relationship Id="rId5" Type="http://schemas.openxmlformats.org/officeDocument/2006/relationships/slideLayout" Target="../slideLayouts/slideLayout25.xml"/><Relationship Id="rId10" Type="http://schemas.openxmlformats.org/officeDocument/2006/relationships/theme" Target="../theme/theme3.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508000"/>
            <a:ext cx="77724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5123" name="Rectangle 3"/>
          <p:cNvSpPr>
            <a:spLocks noGrp="1" noChangeArrowheads="1"/>
          </p:cNvSpPr>
          <p:nvPr>
            <p:ph type="body" idx="1"/>
          </p:nvPr>
        </p:nvSpPr>
        <p:spPr bwMode="auto">
          <a:xfrm>
            <a:off x="685800" y="1651000"/>
            <a:ext cx="7772400"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685800" y="520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AU">
              <a:solidFill>
                <a:srgbClr val="000000"/>
              </a:solidFill>
            </a:endParaRPr>
          </a:p>
        </p:txBody>
      </p:sp>
      <p:sp>
        <p:nvSpPr>
          <p:cNvPr id="1029" name="Rectangle 5"/>
          <p:cNvSpPr>
            <a:spLocks noGrp="1" noChangeArrowheads="1"/>
          </p:cNvSpPr>
          <p:nvPr>
            <p:ph type="ftr" sz="quarter" idx="3"/>
          </p:nvPr>
        </p:nvSpPr>
        <p:spPr bwMode="auto">
          <a:xfrm>
            <a:off x="3124200" y="520700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AU">
              <a:solidFill>
                <a:srgbClr val="000000"/>
              </a:solidFill>
            </a:endParaRPr>
          </a:p>
        </p:txBody>
      </p:sp>
      <p:sp>
        <p:nvSpPr>
          <p:cNvPr id="1030" name="Rectangle 6"/>
          <p:cNvSpPr>
            <a:spLocks noGrp="1" noChangeArrowheads="1"/>
          </p:cNvSpPr>
          <p:nvPr>
            <p:ph type="sldNum" sz="quarter" idx="4"/>
          </p:nvPr>
        </p:nvSpPr>
        <p:spPr bwMode="auto">
          <a:xfrm>
            <a:off x="6553200" y="520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F4B8A977-8FDA-4019-BE2D-169F5DE95E89}" type="slidenum">
              <a:rPr lang="en-AU">
                <a:solidFill>
                  <a:srgbClr val="000000"/>
                </a:solidFill>
              </a:rPr>
              <a:pPr>
                <a:defRPr/>
              </a:pPr>
              <a:t>‹#›</a:t>
            </a:fld>
            <a:endParaRPr lang="en-AU">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pic>
        <p:nvPicPr>
          <p:cNvPr id="4098" name="Picture 6" descr="blue_stripe_vbody.jpg"/>
          <p:cNvPicPr>
            <a:picLocks noChangeAspect="1"/>
          </p:cNvPicPr>
          <p:nvPr/>
        </p:nvPicPr>
        <p:blipFill>
          <a:blip r:embed="rId12" cstate="print"/>
          <a:srcRect/>
          <a:stretch>
            <a:fillRect/>
          </a:stretch>
        </p:blipFill>
        <p:spPr bwMode="auto">
          <a:xfrm>
            <a:off x="0" y="0"/>
            <a:ext cx="9144000" cy="5715000"/>
          </a:xfrm>
          <a:prstGeom prst="rect">
            <a:avLst/>
          </a:prstGeom>
          <a:noFill/>
          <a:ln w="9525">
            <a:noFill/>
            <a:miter lim="800000"/>
            <a:headEnd/>
            <a:tailEnd/>
          </a:ln>
        </p:spPr>
      </p:pic>
      <p:sp>
        <p:nvSpPr>
          <p:cNvPr id="4100" name="Text Placeholder 3"/>
          <p:cNvSpPr>
            <a:spLocks noGrp="1"/>
          </p:cNvSpPr>
          <p:nvPr>
            <p:ph type="body" idx="1"/>
          </p:nvPr>
        </p:nvSpPr>
        <p:spPr bwMode="auto">
          <a:xfrm>
            <a:off x="3505200" y="1651000"/>
            <a:ext cx="5392738" cy="3353593"/>
          </a:xfrm>
          <a:prstGeom prst="rect">
            <a:avLst/>
          </a:prstGeom>
          <a:noFill/>
          <a:ln w="9525">
            <a:noFill/>
            <a:miter lim="800000"/>
            <a:headEnd/>
            <a:tailEnd/>
          </a:ln>
        </p:spPr>
        <p:txBody>
          <a:bodyPr vert="horz" wrap="square" lIns="73481" tIns="36741" rIns="73481" bIns="36741" numCol="1" anchor="t" anchorCtr="0" compatLnSpc="1">
            <a:prstTxWarp prst="textNoShape">
              <a:avLst/>
            </a:prstTxWarp>
          </a:bodyPr>
          <a:lstStyle/>
          <a:p>
            <a:pPr lvl="0"/>
            <a:r>
              <a:rPr lang="en-US" dirty="0">
                <a:sym typeface="Arial" charset="0"/>
              </a:rPr>
              <a:t>Click to edit Master text styles</a:t>
            </a:r>
          </a:p>
          <a:p>
            <a:pPr lvl="1"/>
            <a:r>
              <a:rPr lang="en-US" dirty="0">
                <a:sym typeface="Arial" charset="0"/>
              </a:rPr>
              <a:t>Second level</a:t>
            </a:r>
          </a:p>
          <a:p>
            <a:pPr lvl="2"/>
            <a:r>
              <a:rPr lang="en-US" dirty="0">
                <a:sym typeface="Arial" charset="0"/>
              </a:rPr>
              <a:t>Third level</a:t>
            </a:r>
          </a:p>
          <a:p>
            <a:pPr lvl="3"/>
            <a:r>
              <a:rPr lang="en-US" dirty="0">
                <a:sym typeface="Arial" charset="0"/>
              </a:rPr>
              <a:t>Fourth level</a:t>
            </a:r>
          </a:p>
          <a:p>
            <a:pPr lvl="4"/>
            <a:r>
              <a:rPr lang="en-US" dirty="0">
                <a:sym typeface="Arial" charset="0"/>
              </a:rPr>
              <a:t>Fifth level</a:t>
            </a:r>
          </a:p>
        </p:txBody>
      </p:sp>
      <p:sp>
        <p:nvSpPr>
          <p:cNvPr id="8" name="Rectangle 7"/>
          <p:cNvSpPr/>
          <p:nvPr/>
        </p:nvSpPr>
        <p:spPr>
          <a:xfrm>
            <a:off x="0" y="0"/>
            <a:ext cx="9137650" cy="1079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3481" tIns="36741" rIns="73481" bIns="36741" anchor="ctr"/>
          <a:lstStyle/>
          <a:p>
            <a:pPr defTabSz="808803">
              <a:defRPr/>
            </a:pPr>
            <a:endParaRPr lang="en-NZ" sz="1600">
              <a:solidFill>
                <a:srgbClr val="000000"/>
              </a:solidFill>
            </a:endParaRPr>
          </a:p>
        </p:txBody>
      </p:sp>
      <p:pic>
        <p:nvPicPr>
          <p:cNvPr id="4102" name="Picture 5" descr="UCWhitetransparent.gif"/>
          <p:cNvPicPr>
            <a:picLocks noChangeAspect="1"/>
          </p:cNvPicPr>
          <p:nvPr/>
        </p:nvPicPr>
        <p:blipFill>
          <a:blip r:embed="rId13" cstate="print"/>
          <a:srcRect/>
          <a:stretch>
            <a:fillRect/>
          </a:stretch>
        </p:blipFill>
        <p:spPr bwMode="auto">
          <a:xfrm>
            <a:off x="7640638" y="164043"/>
            <a:ext cx="1155700" cy="738188"/>
          </a:xfrm>
          <a:prstGeom prst="rect">
            <a:avLst/>
          </a:prstGeom>
          <a:noFill/>
          <a:ln w="9525">
            <a:noFill/>
            <a:miter lim="800000"/>
            <a:headEnd/>
            <a:tailEnd/>
          </a:ln>
        </p:spPr>
      </p:pic>
      <p:sp>
        <p:nvSpPr>
          <p:cNvPr id="4099" name="Title Placeholder 2"/>
          <p:cNvSpPr>
            <a:spLocks noGrp="1"/>
          </p:cNvSpPr>
          <p:nvPr>
            <p:ph type="title"/>
          </p:nvPr>
        </p:nvSpPr>
        <p:spPr bwMode="auto">
          <a:xfrm>
            <a:off x="914400" y="190502"/>
            <a:ext cx="5392738" cy="695854"/>
          </a:xfrm>
          <a:prstGeom prst="rect">
            <a:avLst/>
          </a:prstGeom>
          <a:noFill/>
          <a:ln w="9525">
            <a:noFill/>
            <a:miter lim="800000"/>
            <a:headEnd/>
            <a:tailEnd/>
          </a:ln>
        </p:spPr>
        <p:txBody>
          <a:bodyPr vert="horz" wrap="square" lIns="73481" tIns="0" rIns="73481" bIns="0" numCol="1" anchor="ctr" anchorCtr="0" compatLnSpc="1">
            <a:prstTxWarp prst="textNoShape">
              <a:avLst/>
            </a:prstTxWarp>
          </a:bodyPr>
          <a:lstStyle/>
          <a:p>
            <a:pPr lvl="0"/>
            <a:r>
              <a:rPr lang="en-US" dirty="0"/>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Lst>
  <p:txStyles>
    <p:titleStyle>
      <a:lvl1pPr algn="l" defTabSz="808038" rtl="0" eaLnBrk="0" fontAlgn="base" hangingPunct="0">
        <a:spcBef>
          <a:spcPct val="0"/>
        </a:spcBef>
        <a:spcAft>
          <a:spcPct val="0"/>
        </a:spcAft>
        <a:defRPr sz="3200" b="1" kern="1200">
          <a:solidFill>
            <a:schemeClr val="tx1"/>
          </a:solidFill>
          <a:latin typeface="+mj-lt"/>
          <a:ea typeface="+mj-ea"/>
          <a:cs typeface="+mj-cs"/>
        </a:defRPr>
      </a:lvl1pPr>
      <a:lvl2pPr algn="l" defTabSz="808038" rtl="0" eaLnBrk="0" fontAlgn="base" hangingPunct="0">
        <a:spcBef>
          <a:spcPct val="0"/>
        </a:spcBef>
        <a:spcAft>
          <a:spcPct val="0"/>
        </a:spcAft>
        <a:defRPr sz="2400" b="1">
          <a:solidFill>
            <a:schemeClr val="tx1"/>
          </a:solidFill>
          <a:latin typeface="Cambria" pitchFamily="18" charset="0"/>
        </a:defRPr>
      </a:lvl2pPr>
      <a:lvl3pPr algn="l" defTabSz="808038" rtl="0" eaLnBrk="0" fontAlgn="base" hangingPunct="0">
        <a:spcBef>
          <a:spcPct val="0"/>
        </a:spcBef>
        <a:spcAft>
          <a:spcPct val="0"/>
        </a:spcAft>
        <a:defRPr sz="2400" b="1">
          <a:solidFill>
            <a:schemeClr val="tx1"/>
          </a:solidFill>
          <a:latin typeface="Cambria" pitchFamily="18" charset="0"/>
        </a:defRPr>
      </a:lvl3pPr>
      <a:lvl4pPr algn="l" defTabSz="808038" rtl="0" eaLnBrk="0" fontAlgn="base" hangingPunct="0">
        <a:spcBef>
          <a:spcPct val="0"/>
        </a:spcBef>
        <a:spcAft>
          <a:spcPct val="0"/>
        </a:spcAft>
        <a:defRPr sz="2400" b="1">
          <a:solidFill>
            <a:schemeClr val="tx1"/>
          </a:solidFill>
          <a:latin typeface="Cambria" pitchFamily="18" charset="0"/>
        </a:defRPr>
      </a:lvl4pPr>
      <a:lvl5pPr algn="l" defTabSz="808038" rtl="0" eaLnBrk="0" fontAlgn="base" hangingPunct="0">
        <a:spcBef>
          <a:spcPct val="0"/>
        </a:spcBef>
        <a:spcAft>
          <a:spcPct val="0"/>
        </a:spcAft>
        <a:defRPr sz="2400" b="1">
          <a:solidFill>
            <a:schemeClr val="tx1"/>
          </a:solidFill>
          <a:latin typeface="Cambria" pitchFamily="18" charset="0"/>
        </a:defRPr>
      </a:lvl5pPr>
      <a:lvl6pPr marL="367406" algn="l" defTabSz="808803" rtl="0" fontAlgn="base">
        <a:spcBef>
          <a:spcPct val="0"/>
        </a:spcBef>
        <a:spcAft>
          <a:spcPct val="0"/>
        </a:spcAft>
        <a:defRPr sz="3200">
          <a:solidFill>
            <a:schemeClr val="bg1"/>
          </a:solidFill>
          <a:latin typeface="Cambria" pitchFamily="18" charset="0"/>
        </a:defRPr>
      </a:lvl6pPr>
      <a:lvl7pPr marL="734812" algn="l" defTabSz="808803" rtl="0" fontAlgn="base">
        <a:spcBef>
          <a:spcPct val="0"/>
        </a:spcBef>
        <a:spcAft>
          <a:spcPct val="0"/>
        </a:spcAft>
        <a:defRPr sz="3200">
          <a:solidFill>
            <a:schemeClr val="bg1"/>
          </a:solidFill>
          <a:latin typeface="Cambria" pitchFamily="18" charset="0"/>
        </a:defRPr>
      </a:lvl7pPr>
      <a:lvl8pPr marL="1102218" algn="l" defTabSz="808803" rtl="0" fontAlgn="base">
        <a:spcBef>
          <a:spcPct val="0"/>
        </a:spcBef>
        <a:spcAft>
          <a:spcPct val="0"/>
        </a:spcAft>
        <a:defRPr sz="3200">
          <a:solidFill>
            <a:schemeClr val="bg1"/>
          </a:solidFill>
          <a:latin typeface="Cambria" pitchFamily="18" charset="0"/>
        </a:defRPr>
      </a:lvl8pPr>
      <a:lvl9pPr marL="1469624" algn="l" defTabSz="808803" rtl="0" fontAlgn="base">
        <a:spcBef>
          <a:spcPct val="0"/>
        </a:spcBef>
        <a:spcAft>
          <a:spcPct val="0"/>
        </a:spcAft>
        <a:defRPr sz="3200">
          <a:solidFill>
            <a:schemeClr val="bg1"/>
          </a:solidFill>
          <a:latin typeface="Cambria" pitchFamily="18" charset="0"/>
        </a:defRPr>
      </a:lvl9pPr>
    </p:titleStyle>
    <p:bodyStyle>
      <a:lvl1pPr marL="215900" indent="-215900" algn="l" rtl="0" eaLnBrk="0" fontAlgn="base" hangingPunct="0">
        <a:spcBef>
          <a:spcPts val="1800"/>
        </a:spcBef>
        <a:spcAft>
          <a:spcPct val="0"/>
        </a:spcAft>
        <a:buClr>
          <a:srgbClr val="A5C9F9"/>
        </a:buClr>
        <a:buSzPct val="80000"/>
        <a:buFont typeface="Arial" charset="0"/>
        <a:buChar char="•"/>
        <a:defRPr lang="en-US" sz="2400" kern="1200" dirty="0">
          <a:solidFill>
            <a:schemeClr val="tx1"/>
          </a:solidFill>
          <a:latin typeface="+mn-lt"/>
          <a:ea typeface="+mn-ea"/>
          <a:cs typeface="+mn-cs"/>
          <a:sym typeface="Arial" charset="0"/>
        </a:defRPr>
      </a:lvl1pPr>
      <a:lvl2pPr marL="431800" indent="-215900" algn="l" rtl="0" eaLnBrk="0" fontAlgn="base" hangingPunct="0">
        <a:spcBef>
          <a:spcPts val="1800"/>
        </a:spcBef>
        <a:spcAft>
          <a:spcPct val="0"/>
        </a:spcAft>
        <a:buClr>
          <a:srgbClr val="A5C9F9"/>
        </a:buClr>
        <a:buSzPct val="80000"/>
        <a:buFont typeface="Arial" charset="0"/>
        <a:buChar char="•"/>
        <a:defRPr lang="en-US" sz="2000" kern="1200" dirty="0">
          <a:solidFill>
            <a:schemeClr val="tx1"/>
          </a:solidFill>
          <a:latin typeface="+mn-lt"/>
          <a:ea typeface="ヒラギノ角ゴ Pro W3" charset="-128"/>
          <a:cs typeface="ヒラギノ角ゴ Pro W3"/>
          <a:sym typeface="Arial" charset="0"/>
        </a:defRPr>
      </a:lvl2pPr>
      <a:lvl3pPr marL="647700" indent="-215900" algn="l" rtl="0" eaLnBrk="0" fontAlgn="base" hangingPunct="0">
        <a:spcBef>
          <a:spcPts val="1800"/>
        </a:spcBef>
        <a:spcAft>
          <a:spcPct val="0"/>
        </a:spcAft>
        <a:buClr>
          <a:srgbClr val="A5C9F9"/>
        </a:buClr>
        <a:buSzPct val="80000"/>
        <a:buFont typeface="Arial" charset="0"/>
        <a:buChar char="-"/>
        <a:defRPr lang="en-US" kern="1200" dirty="0">
          <a:solidFill>
            <a:schemeClr val="tx1"/>
          </a:solidFill>
          <a:latin typeface="+mn-lt"/>
          <a:ea typeface="ヒラギノ角ゴ Pro W3" charset="-128"/>
          <a:cs typeface="ヒラギノ角ゴ Pro W3"/>
          <a:sym typeface="Arial" charset="0"/>
        </a:defRPr>
      </a:lvl3pPr>
      <a:lvl4pPr marL="863600" indent="-215900" algn="l" rtl="0" eaLnBrk="0" fontAlgn="base" hangingPunct="0">
        <a:spcBef>
          <a:spcPts val="1800"/>
        </a:spcBef>
        <a:spcAft>
          <a:spcPct val="0"/>
        </a:spcAft>
        <a:buClr>
          <a:srgbClr val="A5C9F9"/>
        </a:buClr>
        <a:buSzPct val="80000"/>
        <a:buFont typeface="Arial" charset="0"/>
        <a:buChar char="•"/>
        <a:defRPr lang="en-US" kern="1200" dirty="0">
          <a:solidFill>
            <a:schemeClr val="tx1"/>
          </a:solidFill>
          <a:latin typeface="+mn-lt"/>
          <a:ea typeface="ヒラギノ角ゴ Pro W3" charset="-128"/>
          <a:cs typeface="ヒラギノ角ゴ Pro W3"/>
          <a:sym typeface="Arial" charset="0"/>
        </a:defRPr>
      </a:lvl4pPr>
      <a:lvl5pPr marL="1079500" indent="-215900" algn="l" rtl="0" eaLnBrk="0" fontAlgn="base" hangingPunct="0">
        <a:spcBef>
          <a:spcPts val="1800"/>
        </a:spcBef>
        <a:spcAft>
          <a:spcPct val="0"/>
        </a:spcAft>
        <a:buClr>
          <a:srgbClr val="A5C9F9"/>
        </a:buClr>
        <a:buSzPct val="80000"/>
        <a:buFont typeface="Arial" charset="0"/>
        <a:buChar char="-"/>
        <a:defRPr lang="en-NZ" kern="1200" dirty="0">
          <a:solidFill>
            <a:schemeClr val="tx1"/>
          </a:solidFill>
          <a:latin typeface="+mn-lt"/>
          <a:ea typeface="ヒラギノ角ゴ Pro W3" charset="-128"/>
          <a:cs typeface="ヒラギノ角ゴ Pro W3"/>
          <a:sym typeface="Arial" charset="0"/>
        </a:defRPr>
      </a:lvl5pPr>
      <a:lvl6pPr marL="2226845"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31727"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36608"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41489"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09762" rtl="0" eaLnBrk="1" latinLnBrk="0" hangingPunct="1">
        <a:defRPr sz="1600" kern="1200">
          <a:solidFill>
            <a:schemeClr val="tx1"/>
          </a:solidFill>
          <a:latin typeface="+mn-lt"/>
          <a:ea typeface="+mn-ea"/>
          <a:cs typeface="+mn-cs"/>
        </a:defRPr>
      </a:lvl1pPr>
      <a:lvl2pPr marL="404882" algn="l" defTabSz="809762" rtl="0" eaLnBrk="1" latinLnBrk="0" hangingPunct="1">
        <a:defRPr sz="1600" kern="1200">
          <a:solidFill>
            <a:schemeClr val="tx1"/>
          </a:solidFill>
          <a:latin typeface="+mn-lt"/>
          <a:ea typeface="+mn-ea"/>
          <a:cs typeface="+mn-cs"/>
        </a:defRPr>
      </a:lvl2pPr>
      <a:lvl3pPr marL="809762" algn="l" defTabSz="809762" rtl="0" eaLnBrk="1" latinLnBrk="0" hangingPunct="1">
        <a:defRPr sz="1600" kern="1200">
          <a:solidFill>
            <a:schemeClr val="tx1"/>
          </a:solidFill>
          <a:latin typeface="+mn-lt"/>
          <a:ea typeface="+mn-ea"/>
          <a:cs typeface="+mn-cs"/>
        </a:defRPr>
      </a:lvl3pPr>
      <a:lvl4pPr marL="1214643" algn="l" defTabSz="809762" rtl="0" eaLnBrk="1" latinLnBrk="0" hangingPunct="1">
        <a:defRPr sz="1600" kern="1200">
          <a:solidFill>
            <a:schemeClr val="tx1"/>
          </a:solidFill>
          <a:latin typeface="+mn-lt"/>
          <a:ea typeface="+mn-ea"/>
          <a:cs typeface="+mn-cs"/>
        </a:defRPr>
      </a:lvl4pPr>
      <a:lvl5pPr marL="1619524" algn="l" defTabSz="809762" rtl="0" eaLnBrk="1" latinLnBrk="0" hangingPunct="1">
        <a:defRPr sz="1600" kern="1200">
          <a:solidFill>
            <a:schemeClr val="tx1"/>
          </a:solidFill>
          <a:latin typeface="+mn-lt"/>
          <a:ea typeface="+mn-ea"/>
          <a:cs typeface="+mn-cs"/>
        </a:defRPr>
      </a:lvl5pPr>
      <a:lvl6pPr marL="2024406" algn="l" defTabSz="809762" rtl="0" eaLnBrk="1" latinLnBrk="0" hangingPunct="1">
        <a:defRPr sz="1600" kern="1200">
          <a:solidFill>
            <a:schemeClr val="tx1"/>
          </a:solidFill>
          <a:latin typeface="+mn-lt"/>
          <a:ea typeface="+mn-ea"/>
          <a:cs typeface="+mn-cs"/>
        </a:defRPr>
      </a:lvl6pPr>
      <a:lvl7pPr marL="2429286" algn="l" defTabSz="809762" rtl="0" eaLnBrk="1" latinLnBrk="0" hangingPunct="1">
        <a:defRPr sz="1600" kern="1200">
          <a:solidFill>
            <a:schemeClr val="tx1"/>
          </a:solidFill>
          <a:latin typeface="+mn-lt"/>
          <a:ea typeface="+mn-ea"/>
          <a:cs typeface="+mn-cs"/>
        </a:defRPr>
      </a:lvl7pPr>
      <a:lvl8pPr marL="2834167" algn="l" defTabSz="809762" rtl="0" eaLnBrk="1" latinLnBrk="0" hangingPunct="1">
        <a:defRPr sz="1600" kern="1200">
          <a:solidFill>
            <a:schemeClr val="tx1"/>
          </a:solidFill>
          <a:latin typeface="+mn-lt"/>
          <a:ea typeface="+mn-ea"/>
          <a:cs typeface="+mn-cs"/>
        </a:defRPr>
      </a:lvl8pPr>
      <a:lvl9pPr marL="3239048" algn="l" defTabSz="809762"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pic>
        <p:nvPicPr>
          <p:cNvPr id="4098" name="Picture 6" descr="blue_stripe_vbody.jpg"/>
          <p:cNvPicPr>
            <a:picLocks noChangeAspect="1"/>
          </p:cNvPicPr>
          <p:nvPr/>
        </p:nvPicPr>
        <p:blipFill>
          <a:blip r:embed="rId12" cstate="print"/>
          <a:srcRect/>
          <a:stretch>
            <a:fillRect/>
          </a:stretch>
        </p:blipFill>
        <p:spPr bwMode="auto">
          <a:xfrm>
            <a:off x="0" y="0"/>
            <a:ext cx="9144000" cy="5715000"/>
          </a:xfrm>
          <a:prstGeom prst="rect">
            <a:avLst/>
          </a:prstGeom>
          <a:noFill/>
          <a:ln w="9525">
            <a:noFill/>
            <a:miter lim="800000"/>
            <a:headEnd/>
            <a:tailEnd/>
          </a:ln>
        </p:spPr>
      </p:pic>
      <p:sp>
        <p:nvSpPr>
          <p:cNvPr id="4100" name="Text Placeholder 3"/>
          <p:cNvSpPr>
            <a:spLocks noGrp="1"/>
          </p:cNvSpPr>
          <p:nvPr>
            <p:ph type="body" idx="1"/>
          </p:nvPr>
        </p:nvSpPr>
        <p:spPr bwMode="auto">
          <a:xfrm>
            <a:off x="3505200" y="1651000"/>
            <a:ext cx="5392738" cy="3353593"/>
          </a:xfrm>
          <a:prstGeom prst="rect">
            <a:avLst/>
          </a:prstGeom>
          <a:noFill/>
          <a:ln w="9525">
            <a:noFill/>
            <a:miter lim="800000"/>
            <a:headEnd/>
            <a:tailEnd/>
          </a:ln>
        </p:spPr>
        <p:txBody>
          <a:bodyPr vert="horz" wrap="square" lIns="73481" tIns="36741" rIns="73481" bIns="36741" numCol="1" anchor="t" anchorCtr="0" compatLnSpc="1">
            <a:prstTxWarp prst="textNoShape">
              <a:avLst/>
            </a:prstTxWarp>
          </a:bodyPr>
          <a:lstStyle/>
          <a:p>
            <a:pPr lvl="0"/>
            <a:r>
              <a:rPr lang="en-US" dirty="0">
                <a:sym typeface="Arial" charset="0"/>
              </a:rPr>
              <a:t>Click to edit Master text styles</a:t>
            </a:r>
          </a:p>
          <a:p>
            <a:pPr lvl="1"/>
            <a:r>
              <a:rPr lang="en-US" dirty="0">
                <a:sym typeface="Arial" charset="0"/>
              </a:rPr>
              <a:t>Second level</a:t>
            </a:r>
          </a:p>
          <a:p>
            <a:pPr lvl="2"/>
            <a:r>
              <a:rPr lang="en-US" dirty="0">
                <a:sym typeface="Arial" charset="0"/>
              </a:rPr>
              <a:t>Third level</a:t>
            </a:r>
          </a:p>
          <a:p>
            <a:pPr lvl="3"/>
            <a:r>
              <a:rPr lang="en-US" dirty="0">
                <a:sym typeface="Arial" charset="0"/>
              </a:rPr>
              <a:t>Fourth level</a:t>
            </a:r>
          </a:p>
          <a:p>
            <a:pPr lvl="4"/>
            <a:r>
              <a:rPr lang="en-US" dirty="0">
                <a:sym typeface="Arial" charset="0"/>
              </a:rPr>
              <a:t>Fifth level</a:t>
            </a:r>
          </a:p>
        </p:txBody>
      </p:sp>
      <p:sp>
        <p:nvSpPr>
          <p:cNvPr id="8" name="Rectangle 7"/>
          <p:cNvSpPr/>
          <p:nvPr/>
        </p:nvSpPr>
        <p:spPr>
          <a:xfrm>
            <a:off x="0" y="0"/>
            <a:ext cx="9137650" cy="1079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3481" tIns="36741" rIns="73481" bIns="36741" anchor="ctr"/>
          <a:lstStyle/>
          <a:p>
            <a:pPr defTabSz="808803">
              <a:defRPr/>
            </a:pPr>
            <a:endParaRPr lang="en-NZ" sz="1600">
              <a:solidFill>
                <a:srgbClr val="000000"/>
              </a:solidFill>
            </a:endParaRPr>
          </a:p>
        </p:txBody>
      </p:sp>
      <p:pic>
        <p:nvPicPr>
          <p:cNvPr id="4102" name="Picture 5" descr="UCWhitetransparent.gif"/>
          <p:cNvPicPr>
            <a:picLocks noChangeAspect="1"/>
          </p:cNvPicPr>
          <p:nvPr/>
        </p:nvPicPr>
        <p:blipFill>
          <a:blip r:embed="rId13" cstate="print"/>
          <a:srcRect/>
          <a:stretch>
            <a:fillRect/>
          </a:stretch>
        </p:blipFill>
        <p:spPr bwMode="auto">
          <a:xfrm>
            <a:off x="7640638" y="164043"/>
            <a:ext cx="1155700" cy="738188"/>
          </a:xfrm>
          <a:prstGeom prst="rect">
            <a:avLst/>
          </a:prstGeom>
          <a:noFill/>
          <a:ln w="9525">
            <a:noFill/>
            <a:miter lim="800000"/>
            <a:headEnd/>
            <a:tailEnd/>
          </a:ln>
        </p:spPr>
      </p:pic>
      <p:sp>
        <p:nvSpPr>
          <p:cNvPr id="4099" name="Title Placeholder 2"/>
          <p:cNvSpPr>
            <a:spLocks noGrp="1"/>
          </p:cNvSpPr>
          <p:nvPr>
            <p:ph type="title"/>
          </p:nvPr>
        </p:nvSpPr>
        <p:spPr bwMode="auto">
          <a:xfrm>
            <a:off x="914400" y="190502"/>
            <a:ext cx="5392738" cy="695854"/>
          </a:xfrm>
          <a:prstGeom prst="rect">
            <a:avLst/>
          </a:prstGeom>
          <a:noFill/>
          <a:ln w="9525">
            <a:noFill/>
            <a:miter lim="800000"/>
            <a:headEnd/>
            <a:tailEnd/>
          </a:ln>
        </p:spPr>
        <p:txBody>
          <a:bodyPr vert="horz" wrap="square" lIns="73481" tIns="0" rIns="73481" bIns="0" numCol="1" anchor="ctr" anchorCtr="0" compatLnSpc="1">
            <a:prstTxWarp prst="textNoShape">
              <a:avLst/>
            </a:prstTxWarp>
          </a:bodyPr>
          <a:lstStyle/>
          <a:p>
            <a:pPr lvl="0"/>
            <a:r>
              <a:rPr lang="en-US" dirty="0"/>
              <a:t>Click to edit Master title style</a:t>
            </a:r>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Lst>
  <p:txStyles>
    <p:titleStyle>
      <a:lvl1pPr algn="l" defTabSz="808038" rtl="0" eaLnBrk="0" fontAlgn="base" hangingPunct="0">
        <a:spcBef>
          <a:spcPct val="0"/>
        </a:spcBef>
        <a:spcAft>
          <a:spcPct val="0"/>
        </a:spcAft>
        <a:defRPr sz="3200" b="1" kern="1200">
          <a:solidFill>
            <a:schemeClr val="tx1"/>
          </a:solidFill>
          <a:latin typeface="+mj-lt"/>
          <a:ea typeface="+mj-ea"/>
          <a:cs typeface="+mj-cs"/>
        </a:defRPr>
      </a:lvl1pPr>
      <a:lvl2pPr algn="l" defTabSz="808038" rtl="0" eaLnBrk="0" fontAlgn="base" hangingPunct="0">
        <a:spcBef>
          <a:spcPct val="0"/>
        </a:spcBef>
        <a:spcAft>
          <a:spcPct val="0"/>
        </a:spcAft>
        <a:defRPr sz="2400" b="1">
          <a:solidFill>
            <a:schemeClr val="tx1"/>
          </a:solidFill>
          <a:latin typeface="Cambria" pitchFamily="18" charset="0"/>
        </a:defRPr>
      </a:lvl2pPr>
      <a:lvl3pPr algn="l" defTabSz="808038" rtl="0" eaLnBrk="0" fontAlgn="base" hangingPunct="0">
        <a:spcBef>
          <a:spcPct val="0"/>
        </a:spcBef>
        <a:spcAft>
          <a:spcPct val="0"/>
        </a:spcAft>
        <a:defRPr sz="2400" b="1">
          <a:solidFill>
            <a:schemeClr val="tx1"/>
          </a:solidFill>
          <a:latin typeface="Cambria" pitchFamily="18" charset="0"/>
        </a:defRPr>
      </a:lvl3pPr>
      <a:lvl4pPr algn="l" defTabSz="808038" rtl="0" eaLnBrk="0" fontAlgn="base" hangingPunct="0">
        <a:spcBef>
          <a:spcPct val="0"/>
        </a:spcBef>
        <a:spcAft>
          <a:spcPct val="0"/>
        </a:spcAft>
        <a:defRPr sz="2400" b="1">
          <a:solidFill>
            <a:schemeClr val="tx1"/>
          </a:solidFill>
          <a:latin typeface="Cambria" pitchFamily="18" charset="0"/>
        </a:defRPr>
      </a:lvl4pPr>
      <a:lvl5pPr algn="l" defTabSz="808038" rtl="0" eaLnBrk="0" fontAlgn="base" hangingPunct="0">
        <a:spcBef>
          <a:spcPct val="0"/>
        </a:spcBef>
        <a:spcAft>
          <a:spcPct val="0"/>
        </a:spcAft>
        <a:defRPr sz="2400" b="1">
          <a:solidFill>
            <a:schemeClr val="tx1"/>
          </a:solidFill>
          <a:latin typeface="Cambria" pitchFamily="18" charset="0"/>
        </a:defRPr>
      </a:lvl5pPr>
      <a:lvl6pPr marL="367406" algn="l" defTabSz="808803" rtl="0" fontAlgn="base">
        <a:spcBef>
          <a:spcPct val="0"/>
        </a:spcBef>
        <a:spcAft>
          <a:spcPct val="0"/>
        </a:spcAft>
        <a:defRPr sz="3200">
          <a:solidFill>
            <a:schemeClr val="bg1"/>
          </a:solidFill>
          <a:latin typeface="Cambria" pitchFamily="18" charset="0"/>
        </a:defRPr>
      </a:lvl6pPr>
      <a:lvl7pPr marL="734812" algn="l" defTabSz="808803" rtl="0" fontAlgn="base">
        <a:spcBef>
          <a:spcPct val="0"/>
        </a:spcBef>
        <a:spcAft>
          <a:spcPct val="0"/>
        </a:spcAft>
        <a:defRPr sz="3200">
          <a:solidFill>
            <a:schemeClr val="bg1"/>
          </a:solidFill>
          <a:latin typeface="Cambria" pitchFamily="18" charset="0"/>
        </a:defRPr>
      </a:lvl7pPr>
      <a:lvl8pPr marL="1102218" algn="l" defTabSz="808803" rtl="0" fontAlgn="base">
        <a:spcBef>
          <a:spcPct val="0"/>
        </a:spcBef>
        <a:spcAft>
          <a:spcPct val="0"/>
        </a:spcAft>
        <a:defRPr sz="3200">
          <a:solidFill>
            <a:schemeClr val="bg1"/>
          </a:solidFill>
          <a:latin typeface="Cambria" pitchFamily="18" charset="0"/>
        </a:defRPr>
      </a:lvl8pPr>
      <a:lvl9pPr marL="1469624" algn="l" defTabSz="808803" rtl="0" fontAlgn="base">
        <a:spcBef>
          <a:spcPct val="0"/>
        </a:spcBef>
        <a:spcAft>
          <a:spcPct val="0"/>
        </a:spcAft>
        <a:defRPr sz="3200">
          <a:solidFill>
            <a:schemeClr val="bg1"/>
          </a:solidFill>
          <a:latin typeface="Cambria" pitchFamily="18" charset="0"/>
        </a:defRPr>
      </a:lvl9pPr>
    </p:titleStyle>
    <p:bodyStyle>
      <a:lvl1pPr marL="215900" indent="-215900" algn="l" rtl="0" eaLnBrk="0" fontAlgn="base" hangingPunct="0">
        <a:spcBef>
          <a:spcPts val="1800"/>
        </a:spcBef>
        <a:spcAft>
          <a:spcPct val="0"/>
        </a:spcAft>
        <a:buClr>
          <a:srgbClr val="A5C9F9"/>
        </a:buClr>
        <a:buSzPct val="80000"/>
        <a:buFont typeface="Arial" charset="0"/>
        <a:buChar char="•"/>
        <a:defRPr lang="en-US" sz="2400" kern="1200" dirty="0">
          <a:solidFill>
            <a:schemeClr val="tx1"/>
          </a:solidFill>
          <a:latin typeface="+mn-lt"/>
          <a:ea typeface="+mn-ea"/>
          <a:cs typeface="+mn-cs"/>
          <a:sym typeface="Arial" charset="0"/>
        </a:defRPr>
      </a:lvl1pPr>
      <a:lvl2pPr marL="431800" indent="-215900" algn="l" rtl="0" eaLnBrk="0" fontAlgn="base" hangingPunct="0">
        <a:spcBef>
          <a:spcPts val="1800"/>
        </a:spcBef>
        <a:spcAft>
          <a:spcPct val="0"/>
        </a:spcAft>
        <a:buClr>
          <a:srgbClr val="A5C9F9"/>
        </a:buClr>
        <a:buSzPct val="80000"/>
        <a:buFont typeface="Arial" charset="0"/>
        <a:buChar char="•"/>
        <a:defRPr lang="en-US" sz="2000" kern="1200" dirty="0">
          <a:solidFill>
            <a:schemeClr val="tx1"/>
          </a:solidFill>
          <a:latin typeface="+mn-lt"/>
          <a:ea typeface="ヒラギノ角ゴ Pro W3" charset="-128"/>
          <a:cs typeface="ヒラギノ角ゴ Pro W3"/>
          <a:sym typeface="Arial" charset="0"/>
        </a:defRPr>
      </a:lvl2pPr>
      <a:lvl3pPr marL="647700" indent="-215900" algn="l" rtl="0" eaLnBrk="0" fontAlgn="base" hangingPunct="0">
        <a:spcBef>
          <a:spcPts val="1800"/>
        </a:spcBef>
        <a:spcAft>
          <a:spcPct val="0"/>
        </a:spcAft>
        <a:buClr>
          <a:srgbClr val="A5C9F9"/>
        </a:buClr>
        <a:buSzPct val="80000"/>
        <a:buFont typeface="Arial" charset="0"/>
        <a:buChar char="-"/>
        <a:defRPr lang="en-US" kern="1200" dirty="0">
          <a:solidFill>
            <a:schemeClr val="tx1"/>
          </a:solidFill>
          <a:latin typeface="+mn-lt"/>
          <a:ea typeface="ヒラギノ角ゴ Pro W3" charset="-128"/>
          <a:cs typeface="ヒラギノ角ゴ Pro W3"/>
          <a:sym typeface="Arial" charset="0"/>
        </a:defRPr>
      </a:lvl3pPr>
      <a:lvl4pPr marL="863600" indent="-215900" algn="l" rtl="0" eaLnBrk="0" fontAlgn="base" hangingPunct="0">
        <a:spcBef>
          <a:spcPts val="1800"/>
        </a:spcBef>
        <a:spcAft>
          <a:spcPct val="0"/>
        </a:spcAft>
        <a:buClr>
          <a:srgbClr val="A5C9F9"/>
        </a:buClr>
        <a:buSzPct val="80000"/>
        <a:buFont typeface="Arial" charset="0"/>
        <a:buChar char="•"/>
        <a:defRPr lang="en-US" kern="1200" dirty="0">
          <a:solidFill>
            <a:schemeClr val="tx1"/>
          </a:solidFill>
          <a:latin typeface="+mn-lt"/>
          <a:ea typeface="ヒラギノ角ゴ Pro W3" charset="-128"/>
          <a:cs typeface="ヒラギノ角ゴ Pro W3"/>
          <a:sym typeface="Arial" charset="0"/>
        </a:defRPr>
      </a:lvl4pPr>
      <a:lvl5pPr marL="1079500" indent="-215900" algn="l" rtl="0" eaLnBrk="0" fontAlgn="base" hangingPunct="0">
        <a:spcBef>
          <a:spcPts val="1800"/>
        </a:spcBef>
        <a:spcAft>
          <a:spcPct val="0"/>
        </a:spcAft>
        <a:buClr>
          <a:srgbClr val="A5C9F9"/>
        </a:buClr>
        <a:buSzPct val="80000"/>
        <a:buFont typeface="Arial" charset="0"/>
        <a:buChar char="-"/>
        <a:defRPr lang="en-NZ" kern="1200" dirty="0">
          <a:solidFill>
            <a:schemeClr val="tx1"/>
          </a:solidFill>
          <a:latin typeface="+mn-lt"/>
          <a:ea typeface="ヒラギノ角ゴ Pro W3" charset="-128"/>
          <a:cs typeface="ヒラギノ角ゴ Pro W3"/>
          <a:sym typeface="Arial" charset="0"/>
        </a:defRPr>
      </a:lvl5pPr>
      <a:lvl6pPr marL="2226845"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31727"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36608"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41489" indent="-202441" algn="l" defTabSz="809762"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09762" rtl="0" eaLnBrk="1" latinLnBrk="0" hangingPunct="1">
        <a:defRPr sz="1600" kern="1200">
          <a:solidFill>
            <a:schemeClr val="tx1"/>
          </a:solidFill>
          <a:latin typeface="+mn-lt"/>
          <a:ea typeface="+mn-ea"/>
          <a:cs typeface="+mn-cs"/>
        </a:defRPr>
      </a:lvl1pPr>
      <a:lvl2pPr marL="404882" algn="l" defTabSz="809762" rtl="0" eaLnBrk="1" latinLnBrk="0" hangingPunct="1">
        <a:defRPr sz="1600" kern="1200">
          <a:solidFill>
            <a:schemeClr val="tx1"/>
          </a:solidFill>
          <a:latin typeface="+mn-lt"/>
          <a:ea typeface="+mn-ea"/>
          <a:cs typeface="+mn-cs"/>
        </a:defRPr>
      </a:lvl2pPr>
      <a:lvl3pPr marL="809762" algn="l" defTabSz="809762" rtl="0" eaLnBrk="1" latinLnBrk="0" hangingPunct="1">
        <a:defRPr sz="1600" kern="1200">
          <a:solidFill>
            <a:schemeClr val="tx1"/>
          </a:solidFill>
          <a:latin typeface="+mn-lt"/>
          <a:ea typeface="+mn-ea"/>
          <a:cs typeface="+mn-cs"/>
        </a:defRPr>
      </a:lvl3pPr>
      <a:lvl4pPr marL="1214643" algn="l" defTabSz="809762" rtl="0" eaLnBrk="1" latinLnBrk="0" hangingPunct="1">
        <a:defRPr sz="1600" kern="1200">
          <a:solidFill>
            <a:schemeClr val="tx1"/>
          </a:solidFill>
          <a:latin typeface="+mn-lt"/>
          <a:ea typeface="+mn-ea"/>
          <a:cs typeface="+mn-cs"/>
        </a:defRPr>
      </a:lvl4pPr>
      <a:lvl5pPr marL="1619524" algn="l" defTabSz="809762" rtl="0" eaLnBrk="1" latinLnBrk="0" hangingPunct="1">
        <a:defRPr sz="1600" kern="1200">
          <a:solidFill>
            <a:schemeClr val="tx1"/>
          </a:solidFill>
          <a:latin typeface="+mn-lt"/>
          <a:ea typeface="+mn-ea"/>
          <a:cs typeface="+mn-cs"/>
        </a:defRPr>
      </a:lvl5pPr>
      <a:lvl6pPr marL="2024406" algn="l" defTabSz="809762" rtl="0" eaLnBrk="1" latinLnBrk="0" hangingPunct="1">
        <a:defRPr sz="1600" kern="1200">
          <a:solidFill>
            <a:schemeClr val="tx1"/>
          </a:solidFill>
          <a:latin typeface="+mn-lt"/>
          <a:ea typeface="+mn-ea"/>
          <a:cs typeface="+mn-cs"/>
        </a:defRPr>
      </a:lvl6pPr>
      <a:lvl7pPr marL="2429286" algn="l" defTabSz="809762" rtl="0" eaLnBrk="1" latinLnBrk="0" hangingPunct="1">
        <a:defRPr sz="1600" kern="1200">
          <a:solidFill>
            <a:schemeClr val="tx1"/>
          </a:solidFill>
          <a:latin typeface="+mn-lt"/>
          <a:ea typeface="+mn-ea"/>
          <a:cs typeface="+mn-cs"/>
        </a:defRPr>
      </a:lvl7pPr>
      <a:lvl8pPr marL="2834167" algn="l" defTabSz="809762" rtl="0" eaLnBrk="1" latinLnBrk="0" hangingPunct="1">
        <a:defRPr sz="1600" kern="1200">
          <a:solidFill>
            <a:schemeClr val="tx1"/>
          </a:solidFill>
          <a:latin typeface="+mn-lt"/>
          <a:ea typeface="+mn-ea"/>
          <a:cs typeface="+mn-cs"/>
        </a:defRPr>
      </a:lvl8pPr>
      <a:lvl9pPr marL="3239048" algn="l" defTabSz="80976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179512" y="1422564"/>
            <a:ext cx="8568952" cy="2123658"/>
          </a:xfrm>
          <a:prstGeom prst="rect">
            <a:avLst/>
          </a:prstGeom>
          <a:noFill/>
        </p:spPr>
        <p:txBody>
          <a:bodyPr wrap="square" rtlCol="0">
            <a:spAutoFit/>
          </a:bodyPr>
          <a:lstStyle/>
          <a:p>
            <a:r>
              <a:rPr lang="en-NZ" sz="4400" b="1" dirty="0">
                <a:solidFill>
                  <a:schemeClr val="bg1"/>
                </a:solidFill>
              </a:rPr>
              <a:t>Corporate Governance: </a:t>
            </a:r>
          </a:p>
          <a:p>
            <a:r>
              <a:rPr lang="en-NZ" sz="4400" b="1" dirty="0">
                <a:solidFill>
                  <a:schemeClr val="bg1"/>
                </a:solidFill>
              </a:rPr>
              <a:t>Gender Diversity and </a:t>
            </a:r>
          </a:p>
          <a:p>
            <a:r>
              <a:rPr lang="en-NZ" sz="4400" b="1" dirty="0">
                <a:solidFill>
                  <a:schemeClr val="bg1"/>
                </a:solidFill>
              </a:rPr>
              <a:t>Financial Statement Fraud</a:t>
            </a:r>
            <a:endParaRPr lang="en-GB" sz="4400" dirty="0"/>
          </a:p>
        </p:txBody>
      </p:sp>
      <p:sp>
        <p:nvSpPr>
          <p:cNvPr id="2" name="TextBox 1"/>
          <p:cNvSpPr txBox="1"/>
          <p:nvPr/>
        </p:nvSpPr>
        <p:spPr>
          <a:xfrm>
            <a:off x="467544" y="4285560"/>
            <a:ext cx="6192688" cy="830997"/>
          </a:xfrm>
          <a:prstGeom prst="rect">
            <a:avLst/>
          </a:prstGeom>
          <a:noFill/>
        </p:spPr>
        <p:txBody>
          <a:bodyPr wrap="square" rtlCol="0">
            <a:spAutoFit/>
          </a:bodyPr>
          <a:lstStyle/>
          <a:p>
            <a:pPr algn="l"/>
            <a:r>
              <a:rPr lang="en-NZ" sz="1600" b="1" dirty="0">
                <a:solidFill>
                  <a:srgbClr val="000000"/>
                </a:solidFill>
                <a:latin typeface="Times New Roman" panose="02020603050405020304" pitchFamily="18" charset="0"/>
                <a:cs typeface="Times New Roman" panose="02020603050405020304" pitchFamily="18" charset="0"/>
              </a:rPr>
              <a:t>Hashika Rathnasiri</a:t>
            </a:r>
            <a:br>
              <a:rPr lang="en-NZ" sz="1600" b="1" dirty="0">
                <a:solidFill>
                  <a:srgbClr val="000000"/>
                </a:solidFill>
                <a:latin typeface="Times New Roman" panose="02020603050405020304" pitchFamily="18" charset="0"/>
                <a:cs typeface="Times New Roman" panose="02020603050405020304" pitchFamily="18" charset="0"/>
              </a:rPr>
            </a:br>
            <a:r>
              <a:rPr lang="en-NZ" sz="1600" b="1" dirty="0">
                <a:solidFill>
                  <a:srgbClr val="000000"/>
                </a:solidFill>
                <a:latin typeface="Times New Roman" panose="02020603050405020304" pitchFamily="18" charset="0"/>
                <a:cs typeface="Times New Roman" panose="02020603050405020304" pitchFamily="18" charset="0"/>
              </a:rPr>
              <a:t>Department of Accounting and Information Systems</a:t>
            </a:r>
            <a:br>
              <a:rPr lang="en-NZ" sz="1600" b="1" dirty="0">
                <a:solidFill>
                  <a:srgbClr val="000000"/>
                </a:solidFill>
                <a:latin typeface="Times New Roman" panose="02020603050405020304" pitchFamily="18" charset="0"/>
                <a:cs typeface="Times New Roman" panose="02020603050405020304" pitchFamily="18" charset="0"/>
              </a:rPr>
            </a:br>
            <a:r>
              <a:rPr lang="en-NZ" sz="1600" b="1" dirty="0">
                <a:solidFill>
                  <a:srgbClr val="000000"/>
                </a:solidFill>
                <a:latin typeface="Times New Roman" panose="02020603050405020304" pitchFamily="18" charset="0"/>
                <a:cs typeface="Times New Roman" panose="02020603050405020304" pitchFamily="18" charset="0"/>
              </a:rPr>
              <a:t>University of Canterbury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6"/>
          <p:cNvSpPr txBox="1">
            <a:spLocks noChangeArrowheads="1"/>
          </p:cNvSpPr>
          <p:nvPr/>
        </p:nvSpPr>
        <p:spPr bwMode="auto">
          <a:xfrm>
            <a:off x="431540" y="1166633"/>
            <a:ext cx="8280920" cy="487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study found that female representation provides a critical resource that reinforces the role of an audit committee to improve a firm’s financial performance. </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results conclude that gender-diverse audit committees decrease the likelihood of financial statement fraud and improve financial performance. These findings support resource dependence theory, which suggest female members tend to be more socially responsible and ethical, ultimately improves the effectiveness of the audit committee monitoring. </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Promulgating gender quotas in CG legislation would improve corporate performance and create a gender-equal world.</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Higher management should monitor discriminatory practices associated with the recruitment processes and the importance of female participation to enhance the corporate performance.</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study suggests introducing female representation on future corporate governance reforms as an urgent need to enhance the corporate performance, particularly in developing countries. </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results of the study imply that in addition to moral justification of equal rights of gender on corporate setting, there are advantages to enhance corporate performance derived from female representation. </a:t>
            </a:r>
          </a:p>
          <a:p>
            <a:pPr marL="342900" indent="-342900" algn="just" eaLnBrk="1" hangingPunct="1">
              <a:spcBef>
                <a:spcPct val="50000"/>
              </a:spcBef>
              <a:buFont typeface="Arial" panose="020B0604020202020204" pitchFamily="34" charset="0"/>
              <a:buChar char="•"/>
            </a:pPr>
            <a:endParaRPr lang="en-NZ" sz="1600" dirty="0">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bwMode="auto">
          <a:xfrm flipH="1" flipV="1">
            <a:off x="6516216" y="3605763"/>
            <a:ext cx="720080" cy="475873"/>
          </a:xfrm>
          <a:prstGeom prst="straightConnector1">
            <a:avLst/>
          </a:prstGeom>
          <a:noFill/>
          <a:ln w="9525" cap="flat" cmpd="sng" algn="ctr">
            <a:noFill/>
            <a:prstDash val="solid"/>
            <a:round/>
            <a:headEnd type="none" w="med" len="med"/>
            <a:tailEnd type="arrow"/>
          </a:ln>
          <a:effectLst/>
        </p:spPr>
      </p:cxnSp>
      <p:sp>
        <p:nvSpPr>
          <p:cNvPr id="9" name="Rectangle 2"/>
          <p:cNvSpPr txBox="1">
            <a:spLocks noChangeArrowheads="1"/>
          </p:cNvSpPr>
          <p:nvPr/>
        </p:nvSpPr>
        <p:spPr bwMode="auto">
          <a:xfrm>
            <a:off x="251520" y="337220"/>
            <a:ext cx="6800850" cy="653521"/>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Conclusions &amp; Implications</a:t>
            </a:r>
            <a:endParaRPr lang="en-AU"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5619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txBox="1">
            <a:spLocks noChangeArrowheads="1"/>
          </p:cNvSpPr>
          <p:nvPr/>
        </p:nvSpPr>
        <p:spPr bwMode="auto">
          <a:xfrm>
            <a:off x="251520" y="337220"/>
            <a:ext cx="7772400"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endParaRPr lang="en-NZ" sz="2000" dirty="0">
              <a:solidFill>
                <a:schemeClr val="bg1"/>
              </a:solidFill>
            </a:endParaRPr>
          </a:p>
        </p:txBody>
      </p:sp>
      <p:pic>
        <p:nvPicPr>
          <p:cNvPr id="1026" name="Picture 2" descr="100+ Thank You Pictures | Download Free Images on Unsplash">
            <a:extLst>
              <a:ext uri="{FF2B5EF4-FFF2-40B4-BE49-F238E27FC236}">
                <a16:creationId xmlns:a16="http://schemas.microsoft.com/office/drawing/2014/main" id="{444CDA27-967E-E1E6-9D99-E16FD17D5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3" y="1777380"/>
            <a:ext cx="6552728"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1560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Gender diversity is providing equal opportunities to all: Women leaders, HR  News, ETHRWorld">
            <a:extLst>
              <a:ext uri="{FF2B5EF4-FFF2-40B4-BE49-F238E27FC236}">
                <a16:creationId xmlns:a16="http://schemas.microsoft.com/office/drawing/2014/main" id="{E1A25B18-3D9D-8F79-B26A-389E27D46CE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4695" b="1865"/>
          <a:stretch/>
        </p:blipFill>
        <p:spPr bwMode="auto">
          <a:xfrm>
            <a:off x="1792288" y="1489348"/>
            <a:ext cx="5486400" cy="3312368"/>
          </a:xfrm>
          <a:prstGeom prst="rect">
            <a:avLst/>
          </a:prstGeom>
          <a:solidFill>
            <a:srgbClr val="FFFFFF"/>
          </a:solidFill>
        </p:spPr>
      </p:pic>
      <p:sp>
        <p:nvSpPr>
          <p:cNvPr id="8" name="Content Placeholder 7"/>
          <p:cNvSpPr>
            <a:spLocks noGrp="1"/>
          </p:cNvSpPr>
          <p:nvPr>
            <p:ph type="body" sz="half" idx="2"/>
          </p:nvPr>
        </p:nvSpPr>
        <p:spPr>
          <a:xfrm>
            <a:off x="1792288" y="5044282"/>
            <a:ext cx="5486400" cy="549522"/>
          </a:xfrm>
        </p:spPr>
        <p:txBody>
          <a:bodyPr vert="horz" wrap="square" lIns="91440" tIns="45720" rIns="91440" bIns="45720" numCol="1" anchor="t" anchorCtr="0" compatLnSpc="1">
            <a:prstTxWarp prst="textNoShape">
              <a:avLst/>
            </a:prstTxWarp>
            <a:normAutofit fontScale="92500"/>
          </a:bodyPr>
          <a:lstStyle/>
          <a:p>
            <a:pPr algn="ctr"/>
            <a:r>
              <a:rPr lang="en-US" sz="2000" b="1" dirty="0">
                <a:latin typeface="+mn-lt"/>
                <a:ea typeface="+mn-ea"/>
                <a:cs typeface="+mn-cs"/>
              </a:rPr>
              <a:t>Beyond Gender Diversity – Corporate Performance</a:t>
            </a:r>
          </a:p>
        </p:txBody>
      </p:sp>
    </p:spTree>
    <p:extLst>
      <p:ext uri="{BB962C8B-B14F-4D97-AF65-F5344CB8AC3E}">
        <p14:creationId xmlns:p14="http://schemas.microsoft.com/office/powerpoint/2010/main" val="316187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6"/>
          <p:cNvSpPr txBox="1">
            <a:spLocks noChangeArrowheads="1"/>
          </p:cNvSpPr>
          <p:nvPr/>
        </p:nvSpPr>
        <p:spPr bwMode="auto">
          <a:xfrm>
            <a:off x="431540" y="1561356"/>
            <a:ext cx="828092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514350" indent="-514350" algn="l" eaLnBrk="1" hangingPunct="1">
              <a:spcBef>
                <a:spcPct val="50000"/>
              </a:spcBef>
              <a:buAutoNum type="arabicPeriod"/>
            </a:pPr>
            <a:r>
              <a:rPr lang="en-NZ" sz="2000" dirty="0">
                <a:latin typeface="Times New Roman" panose="02020603050405020304" pitchFamily="18" charset="0"/>
                <a:cs typeface="Times New Roman" panose="02020603050405020304" pitchFamily="18" charset="0"/>
              </a:rPr>
              <a:t>Purpose and motivation</a:t>
            </a:r>
          </a:p>
          <a:p>
            <a:pPr marL="514350" indent="-514350" algn="l" eaLnBrk="1" hangingPunct="1">
              <a:spcBef>
                <a:spcPct val="50000"/>
              </a:spcBef>
              <a:buAutoNum type="arabicPeriod"/>
            </a:pPr>
            <a:r>
              <a:rPr lang="en-NZ" sz="2000" dirty="0">
                <a:latin typeface="Times New Roman" panose="02020603050405020304" pitchFamily="18" charset="0"/>
                <a:cs typeface="Times New Roman" panose="02020603050405020304" pitchFamily="18" charset="0"/>
              </a:rPr>
              <a:t>Hypotheses and findings</a:t>
            </a:r>
          </a:p>
          <a:p>
            <a:pPr marL="514350" indent="-514350" algn="l" eaLnBrk="1" hangingPunct="1">
              <a:spcBef>
                <a:spcPct val="50000"/>
              </a:spcBef>
              <a:buAutoNum type="arabicPeriod"/>
            </a:pPr>
            <a:r>
              <a:rPr lang="en-NZ" sz="2000" dirty="0">
                <a:latin typeface="Times New Roman" panose="02020603050405020304" pitchFamily="18" charset="0"/>
                <a:cs typeface="Times New Roman" panose="02020603050405020304" pitchFamily="18" charset="0"/>
              </a:rPr>
              <a:t>Contributions</a:t>
            </a:r>
          </a:p>
          <a:p>
            <a:pPr marL="514350" indent="-514350" algn="l" eaLnBrk="1" hangingPunct="1">
              <a:spcBef>
                <a:spcPct val="50000"/>
              </a:spcBef>
              <a:buAutoNum type="arabicPeriod"/>
            </a:pPr>
            <a:r>
              <a:rPr lang="en-NZ" sz="2000" dirty="0">
                <a:latin typeface="Times New Roman" panose="02020603050405020304" pitchFamily="18" charset="0"/>
                <a:cs typeface="Times New Roman" panose="02020603050405020304" pitchFamily="18" charset="0"/>
              </a:rPr>
              <a:t>Conclusions and implications</a:t>
            </a:r>
            <a:endParaRPr lang="en-GB" sz="2000" dirty="0">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bwMode="auto">
          <a:xfrm flipH="1" flipV="1">
            <a:off x="6516216" y="3605763"/>
            <a:ext cx="720080" cy="475873"/>
          </a:xfrm>
          <a:prstGeom prst="straightConnector1">
            <a:avLst/>
          </a:prstGeom>
          <a:noFill/>
          <a:ln w="9525" cap="flat" cmpd="sng" algn="ctr">
            <a:noFill/>
            <a:prstDash val="solid"/>
            <a:round/>
            <a:headEnd type="none" w="med" len="med"/>
            <a:tailEnd type="arrow"/>
          </a:ln>
          <a:effectLst/>
        </p:spPr>
      </p:cxnSp>
      <p:sp>
        <p:nvSpPr>
          <p:cNvPr id="9" name="Rectangle 2"/>
          <p:cNvSpPr txBox="1">
            <a:spLocks noChangeArrowheads="1"/>
          </p:cNvSpPr>
          <p:nvPr/>
        </p:nvSpPr>
        <p:spPr bwMode="auto">
          <a:xfrm>
            <a:off x="251520" y="331771"/>
            <a:ext cx="6800850" cy="653521"/>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Presentation Outline</a:t>
            </a:r>
            <a:endParaRPr lang="en-AU"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0591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0" name="Text Box 5"/>
          <p:cNvSpPr txBox="1">
            <a:spLocks noChangeArrowheads="1"/>
          </p:cNvSpPr>
          <p:nvPr/>
        </p:nvSpPr>
        <p:spPr bwMode="auto">
          <a:xfrm>
            <a:off x="566198" y="1590269"/>
            <a:ext cx="818226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Corporate collapses have highlighted the essential role of accountability, both from corporate boards and auditors, in maintaining managerial stewardship.</a:t>
            </a:r>
          </a:p>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Most of the regulatory reforms revolve around the idea that stronger governance is associated with more credible financial reporting (Farber, 2005). </a:t>
            </a:r>
          </a:p>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Wu (2005) highlighted that, unlike developed countries, developing countries are characterised by poor governance practices leading to widespread corruption, weak rule of law, a lack of investor protection, and reduced financial transparency (</a:t>
            </a:r>
            <a:r>
              <a:rPr lang="en-NZ" sz="1600" dirty="0" err="1">
                <a:latin typeface="Times New Roman" panose="02020603050405020304" pitchFamily="18" charset="0"/>
              </a:rPr>
              <a:t>Houqe</a:t>
            </a:r>
            <a:r>
              <a:rPr lang="en-NZ" sz="1600" dirty="0">
                <a:latin typeface="Times New Roman" panose="02020603050405020304" pitchFamily="18" charset="0"/>
              </a:rPr>
              <a:t> &amp; </a:t>
            </a:r>
            <a:r>
              <a:rPr lang="en-NZ" sz="1600" dirty="0" err="1">
                <a:latin typeface="Times New Roman" panose="02020603050405020304" pitchFamily="18" charset="0"/>
              </a:rPr>
              <a:t>Monem</a:t>
            </a:r>
            <a:r>
              <a:rPr lang="en-NZ" sz="1600" dirty="0">
                <a:latin typeface="Times New Roman" panose="02020603050405020304" pitchFamily="18" charset="0"/>
              </a:rPr>
              <a:t>, 2016; La Porta, Lopez-</a:t>
            </a:r>
            <a:r>
              <a:rPr lang="en-NZ" sz="1600" dirty="0" err="1">
                <a:latin typeface="Times New Roman" panose="02020603050405020304" pitchFamily="18" charset="0"/>
              </a:rPr>
              <a:t>deSilanes</a:t>
            </a:r>
            <a:r>
              <a:rPr lang="en-NZ" sz="1600" dirty="0">
                <a:latin typeface="Times New Roman" panose="02020603050405020304" pitchFamily="18" charset="0"/>
              </a:rPr>
              <a:t> &amp; Shleifer, 1999; Shleifer, &amp; </a:t>
            </a:r>
            <a:r>
              <a:rPr lang="en-NZ" sz="1600" dirty="0" err="1">
                <a:latin typeface="Times New Roman" panose="02020603050405020304" pitchFamily="18" charset="0"/>
              </a:rPr>
              <a:t>Vishny</a:t>
            </a:r>
            <a:r>
              <a:rPr lang="en-NZ" sz="1600" dirty="0">
                <a:latin typeface="Times New Roman" panose="02020603050405020304" pitchFamily="18" charset="0"/>
              </a:rPr>
              <a:t>, 1997). </a:t>
            </a:r>
            <a:r>
              <a:rPr lang="en-NZ" sz="1600">
                <a:latin typeface="Times New Roman" panose="02020603050405020304" pitchFamily="18" charset="0"/>
              </a:rPr>
              <a:t>Therefore, </a:t>
            </a:r>
            <a:r>
              <a:rPr lang="en-NZ" sz="1600" dirty="0">
                <a:latin typeface="Times New Roman" panose="02020603050405020304" pitchFamily="18" charset="0"/>
              </a:rPr>
              <a:t>developing countries can benefit from good corporate governance (CG) practices and reduce fraudulent financial behaviour. </a:t>
            </a:r>
          </a:p>
          <a:p>
            <a:pPr marL="180975" indent="-180975" algn="just" eaLnBrk="1" hangingPunct="1">
              <a:spcBef>
                <a:spcPct val="50000"/>
              </a:spcBef>
              <a:buFont typeface="Arial" pitchFamily="34" charset="0"/>
              <a:buChar char="•"/>
            </a:pPr>
            <a:r>
              <a:rPr lang="en-NZ" sz="1600" dirty="0">
                <a:effectLst/>
                <a:latin typeface="Times New Roman" panose="02020603050405020304" pitchFamily="18" charset="0"/>
                <a:ea typeface="Calibri" panose="020F0502020204030204" pitchFamily="34" charset="0"/>
              </a:rPr>
              <a:t>Following the corporate financial crisis, many questioned whether the outcomes would have been different if women were involved in corporate decisions (Luo, Peng, &amp; Zhang, 2020).</a:t>
            </a:r>
            <a:endParaRPr lang="en-NZ" sz="1600" dirty="0">
              <a:latin typeface="+mn-lt"/>
            </a:endParaRPr>
          </a:p>
        </p:txBody>
      </p:sp>
      <p:sp>
        <p:nvSpPr>
          <p:cNvPr id="3" name="Rectangle 2">
            <a:extLst>
              <a:ext uri="{FF2B5EF4-FFF2-40B4-BE49-F238E27FC236}">
                <a16:creationId xmlns:a16="http://schemas.microsoft.com/office/drawing/2014/main" id="{F972C3B3-D63E-2721-DDFF-20C8586EBEBC}"/>
              </a:ext>
            </a:extLst>
          </p:cNvPr>
          <p:cNvSpPr/>
          <p:nvPr/>
        </p:nvSpPr>
        <p:spPr bwMode="auto">
          <a:xfrm>
            <a:off x="2339752" y="265212"/>
            <a:ext cx="2664296" cy="584775"/>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1800" b="0" i="0" u="none" strike="noStrike" cap="none" normalizeH="0" baseline="0">
              <a:ln>
                <a:noFill/>
              </a:ln>
              <a:solidFill>
                <a:schemeClr val="tx1"/>
              </a:solidFill>
              <a:effectLst/>
              <a:latin typeface="Arial" charset="0"/>
            </a:endParaRPr>
          </a:p>
        </p:txBody>
      </p:sp>
      <p:sp>
        <p:nvSpPr>
          <p:cNvPr id="4" name="Rectangle 2">
            <a:extLst>
              <a:ext uri="{FF2B5EF4-FFF2-40B4-BE49-F238E27FC236}">
                <a16:creationId xmlns:a16="http://schemas.microsoft.com/office/drawing/2014/main" id="{B1C2CD33-3816-C7A1-C1C6-BA722A3AA48E}"/>
              </a:ext>
            </a:extLst>
          </p:cNvPr>
          <p:cNvSpPr txBox="1">
            <a:spLocks noChangeArrowheads="1"/>
          </p:cNvSpPr>
          <p:nvPr/>
        </p:nvSpPr>
        <p:spPr bwMode="auto">
          <a:xfrm>
            <a:off x="755576" y="265563"/>
            <a:ext cx="5256584"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1. Purpose and motivation</a:t>
            </a:r>
            <a:endParaRPr lang="en-NZ"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4829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0" name="Text Box 5"/>
          <p:cNvSpPr txBox="1">
            <a:spLocks noChangeArrowheads="1"/>
          </p:cNvSpPr>
          <p:nvPr/>
        </p:nvSpPr>
        <p:spPr bwMode="auto">
          <a:xfrm>
            <a:off x="566198" y="1590269"/>
            <a:ext cx="8182265" cy="3985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This study addresses this gap by examining the effect of gender diversity on the likelihood of financial statement fraud in the Sri Lankan context. </a:t>
            </a:r>
          </a:p>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The study is significant based on the existing gap of Sri </a:t>
            </a:r>
            <a:r>
              <a:rPr lang="en-NZ" sz="1600" dirty="0">
                <a:effectLst/>
                <a:latin typeface="Times New Roman" panose="02020603050405020304" pitchFamily="18" charset="0"/>
                <a:ea typeface="Calibri" panose="020F0502020204030204" pitchFamily="34" charset="0"/>
              </a:rPr>
              <a:t>Lankan females’ literacy rate and labour force participation. </a:t>
            </a:r>
          </a:p>
          <a:p>
            <a:pPr marL="180975" indent="-180975" algn="just" eaLnBrk="1" hangingPunct="1">
              <a:spcBef>
                <a:spcPct val="50000"/>
              </a:spcBef>
              <a:buFont typeface="Arial" pitchFamily="34" charset="0"/>
              <a:buChar char="•"/>
            </a:pPr>
            <a:r>
              <a:rPr lang="en-NZ" sz="1600" dirty="0" err="1">
                <a:latin typeface="Times New Roman" panose="02020603050405020304" pitchFamily="18" charset="0"/>
              </a:rPr>
              <a:t>Wijekoon</a:t>
            </a:r>
            <a:r>
              <a:rPr lang="en-NZ" sz="1600" dirty="0">
                <a:latin typeface="Times New Roman" panose="02020603050405020304" pitchFamily="18" charset="0"/>
              </a:rPr>
              <a:t> (2018) noted that Sri Lanka has a much higher literacy rate than many other developing countries. According to Central bank of Sri Lanka (2019), the literacy rates are fairly similar in terms of gender - 93.4 % of males and 91.6% of females being able to read and write. </a:t>
            </a:r>
          </a:p>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Further, it is noted that there is high percentage of male population in decision making roles in Sri Lanka (</a:t>
            </a:r>
            <a:r>
              <a:rPr lang="en-NZ" sz="1600" dirty="0" err="1">
                <a:latin typeface="Times New Roman" panose="02020603050405020304" pitchFamily="18" charset="0"/>
              </a:rPr>
              <a:t>Gunawardane</a:t>
            </a:r>
            <a:r>
              <a:rPr lang="en-NZ" sz="1600" dirty="0">
                <a:latin typeface="Times New Roman" panose="02020603050405020304" pitchFamily="18" charset="0"/>
              </a:rPr>
              <a:t>, 2016). </a:t>
            </a:r>
          </a:p>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Empirical evidence highlights that the despite of high literacy rate par with males, low level of females engage in the workforce. </a:t>
            </a:r>
          </a:p>
          <a:p>
            <a:pPr algn="just" eaLnBrk="1" hangingPunct="1">
              <a:spcBef>
                <a:spcPct val="50000"/>
              </a:spcBef>
            </a:pPr>
            <a:endParaRPr lang="en-NZ" sz="1600" dirty="0">
              <a:latin typeface="+mn-lt"/>
            </a:endParaRPr>
          </a:p>
        </p:txBody>
      </p:sp>
      <p:sp>
        <p:nvSpPr>
          <p:cNvPr id="3" name="Rectangle 2">
            <a:extLst>
              <a:ext uri="{FF2B5EF4-FFF2-40B4-BE49-F238E27FC236}">
                <a16:creationId xmlns:a16="http://schemas.microsoft.com/office/drawing/2014/main" id="{F972C3B3-D63E-2721-DDFF-20C8586EBEBC}"/>
              </a:ext>
            </a:extLst>
          </p:cNvPr>
          <p:cNvSpPr/>
          <p:nvPr/>
        </p:nvSpPr>
        <p:spPr bwMode="auto">
          <a:xfrm>
            <a:off x="2339752" y="265212"/>
            <a:ext cx="2664296" cy="584775"/>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1800" b="0" i="0" u="none" strike="noStrike" cap="none" normalizeH="0" baseline="0">
              <a:ln>
                <a:noFill/>
              </a:ln>
              <a:solidFill>
                <a:schemeClr val="tx1"/>
              </a:solidFill>
              <a:effectLst/>
              <a:latin typeface="Arial" charset="0"/>
            </a:endParaRPr>
          </a:p>
        </p:txBody>
      </p:sp>
      <p:sp>
        <p:nvSpPr>
          <p:cNvPr id="4" name="Rectangle 2">
            <a:extLst>
              <a:ext uri="{FF2B5EF4-FFF2-40B4-BE49-F238E27FC236}">
                <a16:creationId xmlns:a16="http://schemas.microsoft.com/office/drawing/2014/main" id="{B1C2CD33-3816-C7A1-C1C6-BA722A3AA48E}"/>
              </a:ext>
            </a:extLst>
          </p:cNvPr>
          <p:cNvSpPr txBox="1">
            <a:spLocks noChangeArrowheads="1"/>
          </p:cNvSpPr>
          <p:nvPr/>
        </p:nvSpPr>
        <p:spPr bwMode="auto">
          <a:xfrm>
            <a:off x="560494" y="265212"/>
            <a:ext cx="5739698"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Purpose and motivation contd. </a:t>
            </a:r>
            <a:endParaRPr lang="en-NZ"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424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0" name="Text Box 5"/>
          <p:cNvSpPr txBox="1">
            <a:spLocks noChangeArrowheads="1"/>
          </p:cNvSpPr>
          <p:nvPr/>
        </p:nvSpPr>
        <p:spPr bwMode="auto">
          <a:xfrm>
            <a:off x="566198" y="1590269"/>
            <a:ext cx="8182265" cy="3400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180975" indent="-180975" algn="just" eaLnBrk="1" hangingPunct="1">
              <a:spcBef>
                <a:spcPct val="50000"/>
              </a:spcBef>
              <a:buFont typeface="Arial" pitchFamily="34" charset="0"/>
              <a:buChar char="•"/>
            </a:pPr>
            <a:r>
              <a:rPr lang="en-NZ" sz="1600" dirty="0">
                <a:latin typeface="Times New Roman" panose="02020603050405020304" pitchFamily="18" charset="0"/>
              </a:rPr>
              <a:t>Using agency theory and resource dependence theory, researchers have argued that there is a positive relationship between board diversity and firm performance. </a:t>
            </a:r>
          </a:p>
          <a:p>
            <a:pPr marL="180975" indent="-180975" algn="just" eaLnBrk="1" hangingPunct="1">
              <a:spcBef>
                <a:spcPct val="50000"/>
              </a:spcBef>
              <a:buFont typeface="Arial" pitchFamily="34" charset="0"/>
              <a:buChar char="•"/>
            </a:pPr>
            <a:endParaRPr lang="en-NZ" sz="1600" dirty="0">
              <a:latin typeface="Times New Roman" panose="02020603050405020304" pitchFamily="18" charset="0"/>
            </a:endParaRPr>
          </a:p>
          <a:p>
            <a:pPr algn="just" eaLnBrk="1" hangingPunct="1">
              <a:spcBef>
                <a:spcPct val="50000"/>
              </a:spcBef>
            </a:pPr>
            <a:r>
              <a:rPr lang="en-NZ" sz="1600" b="1" dirty="0">
                <a:effectLst/>
                <a:latin typeface="Times New Roman" panose="02020603050405020304" pitchFamily="18" charset="0"/>
                <a:ea typeface="Calibri" panose="020F0502020204030204" pitchFamily="34" charset="0"/>
                <a:cs typeface="Times New Roman" panose="02020603050405020304" pitchFamily="18" charset="0"/>
              </a:rPr>
              <a:t>H</a:t>
            </a:r>
            <a:r>
              <a:rPr lang="en-NZ" sz="1600" b="1" baseline="-25000" dirty="0">
                <a:effectLst/>
                <a:latin typeface="Times New Roman" panose="02020603050405020304" pitchFamily="18" charset="0"/>
                <a:ea typeface="Calibri" panose="020F0502020204030204" pitchFamily="34" charset="0"/>
                <a:cs typeface="Times New Roman" panose="02020603050405020304" pitchFamily="18" charset="0"/>
              </a:rPr>
              <a:t>1</a:t>
            </a:r>
            <a:r>
              <a:rPr lang="en-NZ" sz="1600" b="1" dirty="0">
                <a:effectLst/>
                <a:latin typeface="Times New Roman" panose="02020603050405020304" pitchFamily="18" charset="0"/>
                <a:ea typeface="Calibri" panose="020F0502020204030204" pitchFamily="34" charset="0"/>
                <a:cs typeface="Times New Roman" panose="02020603050405020304" pitchFamily="18" charset="0"/>
              </a:rPr>
              <a:t>: There is an association between gender diversity (the board of directors or audit committee) and the likelihood of financial statement fraud. </a:t>
            </a:r>
            <a:endParaRPr lang="en-NZ" sz="1600" b="1" dirty="0">
              <a:effectLst/>
              <a:latin typeface="Calibri" panose="020F0502020204030204" pitchFamily="34" charset="0"/>
              <a:ea typeface="Calibri" panose="020F0502020204030204" pitchFamily="34" charset="0"/>
              <a:cs typeface="Times New Roman" panose="02020603050405020304" pitchFamily="18" charset="0"/>
            </a:endParaRPr>
          </a:p>
          <a:p>
            <a:pPr algn="just" eaLnBrk="1" hangingPunct="1">
              <a:spcBef>
                <a:spcPct val="50000"/>
              </a:spcBef>
            </a:pPr>
            <a:endParaRPr lang="en-NZ" sz="800" dirty="0">
              <a:latin typeface="+mn-lt"/>
            </a:endParaRPr>
          </a:p>
          <a:p>
            <a:pPr algn="just" eaLnBrk="1" hangingPunct="1">
              <a:spcBef>
                <a:spcPct val="50000"/>
              </a:spcBef>
            </a:pPr>
            <a:r>
              <a:rPr lang="en-NZ" sz="1600" dirty="0">
                <a:latin typeface="Times New Roman" panose="02020603050405020304" pitchFamily="18" charset="0"/>
                <a:ea typeface="Calibri" panose="020F0502020204030204" pitchFamily="34" charset="0"/>
                <a:cs typeface="Times New Roman" panose="02020603050405020304" pitchFamily="18" charset="0"/>
              </a:rPr>
              <a:t>  </a:t>
            </a:r>
            <a:r>
              <a:rPr lang="en-NZ" sz="1600" dirty="0">
                <a:effectLst/>
                <a:latin typeface="Times New Roman" panose="02020603050405020304" pitchFamily="18" charset="0"/>
                <a:ea typeface="Calibri" panose="020F0502020204030204" pitchFamily="34" charset="0"/>
                <a:cs typeface="Times New Roman" panose="02020603050405020304" pitchFamily="18" charset="0"/>
              </a:rPr>
              <a:t>H</a:t>
            </a:r>
            <a:r>
              <a:rPr lang="en-NZ" sz="1600" baseline="-25000" dirty="0">
                <a:effectLst/>
                <a:latin typeface="Times New Roman" panose="02020603050405020304" pitchFamily="18" charset="0"/>
                <a:ea typeface="Calibri" panose="020F0502020204030204" pitchFamily="34" charset="0"/>
                <a:cs typeface="Times New Roman" panose="02020603050405020304" pitchFamily="18" charset="0"/>
              </a:rPr>
              <a:t>1A</a:t>
            </a:r>
            <a:r>
              <a:rPr lang="en-NZ" sz="1600" dirty="0">
                <a:effectLst/>
                <a:latin typeface="Times New Roman" panose="02020603050405020304" pitchFamily="18" charset="0"/>
                <a:ea typeface="Calibri" panose="020F0502020204030204" pitchFamily="34" charset="0"/>
                <a:cs typeface="Times New Roman" panose="02020603050405020304" pitchFamily="18" charset="0"/>
              </a:rPr>
              <a:t>: Board gender diversity is negatively associated with the likelihood of financial statement fraud.</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eaLnBrk="1" hangingPunct="1">
              <a:spcBef>
                <a:spcPct val="50000"/>
              </a:spcBef>
            </a:pPr>
            <a:r>
              <a:rPr lang="en-NZ" sz="1600" dirty="0">
                <a:effectLst/>
                <a:latin typeface="Times New Roman" panose="02020603050405020304" pitchFamily="18" charset="0"/>
                <a:ea typeface="Calibri" panose="020F0502020204030204" pitchFamily="34" charset="0"/>
                <a:cs typeface="Times New Roman" panose="02020603050405020304" pitchFamily="18" charset="0"/>
              </a:rPr>
              <a:t>  H</a:t>
            </a:r>
            <a:r>
              <a:rPr lang="en-NZ" sz="1600" baseline="-25000" dirty="0">
                <a:effectLst/>
                <a:latin typeface="Times New Roman" panose="02020603050405020304" pitchFamily="18" charset="0"/>
                <a:ea typeface="Calibri" panose="020F0502020204030204" pitchFamily="34" charset="0"/>
                <a:cs typeface="Times New Roman" panose="02020603050405020304" pitchFamily="18" charset="0"/>
              </a:rPr>
              <a:t>1B</a:t>
            </a:r>
            <a:r>
              <a:rPr lang="en-NZ" sz="1600" dirty="0">
                <a:effectLst/>
                <a:latin typeface="Times New Roman" panose="02020603050405020304" pitchFamily="18" charset="0"/>
                <a:ea typeface="Calibri" panose="020F0502020204030204" pitchFamily="34" charset="0"/>
                <a:cs typeface="Times New Roman" panose="02020603050405020304" pitchFamily="18" charset="0"/>
              </a:rPr>
              <a:t>: Audit committee gender diversity is negatively associated with the likelihood of financial statement fraud.</a:t>
            </a:r>
            <a:endParaRPr lang="en-N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eaLnBrk="1" hangingPunct="1">
              <a:spcBef>
                <a:spcPct val="50000"/>
              </a:spcBef>
            </a:pPr>
            <a:endParaRPr lang="en-NZ" sz="1600" dirty="0">
              <a:latin typeface="+mn-lt"/>
            </a:endParaRPr>
          </a:p>
        </p:txBody>
      </p:sp>
      <p:sp>
        <p:nvSpPr>
          <p:cNvPr id="3" name="Rectangle 2">
            <a:extLst>
              <a:ext uri="{FF2B5EF4-FFF2-40B4-BE49-F238E27FC236}">
                <a16:creationId xmlns:a16="http://schemas.microsoft.com/office/drawing/2014/main" id="{F972C3B3-D63E-2721-DDFF-20C8586EBEBC}"/>
              </a:ext>
            </a:extLst>
          </p:cNvPr>
          <p:cNvSpPr/>
          <p:nvPr/>
        </p:nvSpPr>
        <p:spPr bwMode="auto">
          <a:xfrm>
            <a:off x="2339752" y="265212"/>
            <a:ext cx="2664296" cy="584775"/>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1800" b="0" i="0" u="none" strike="noStrike" cap="none" normalizeH="0" baseline="0">
              <a:ln>
                <a:noFill/>
              </a:ln>
              <a:solidFill>
                <a:schemeClr val="tx1"/>
              </a:solidFill>
              <a:effectLst/>
              <a:latin typeface="Arial" charset="0"/>
            </a:endParaRPr>
          </a:p>
        </p:txBody>
      </p:sp>
      <p:sp>
        <p:nvSpPr>
          <p:cNvPr id="4" name="Rectangle 2">
            <a:extLst>
              <a:ext uri="{FF2B5EF4-FFF2-40B4-BE49-F238E27FC236}">
                <a16:creationId xmlns:a16="http://schemas.microsoft.com/office/drawing/2014/main" id="{B1C2CD33-3816-C7A1-C1C6-BA722A3AA48E}"/>
              </a:ext>
            </a:extLst>
          </p:cNvPr>
          <p:cNvSpPr txBox="1">
            <a:spLocks noChangeArrowheads="1"/>
          </p:cNvSpPr>
          <p:nvPr/>
        </p:nvSpPr>
        <p:spPr bwMode="auto">
          <a:xfrm>
            <a:off x="467544" y="233563"/>
            <a:ext cx="5739698"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2. Hypotheses and findings</a:t>
            </a:r>
            <a:endParaRPr lang="en-NZ"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857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0" name="Text Box 5"/>
          <p:cNvSpPr txBox="1">
            <a:spLocks noChangeArrowheads="1"/>
          </p:cNvSpPr>
          <p:nvPr/>
        </p:nvSpPr>
        <p:spPr bwMode="auto">
          <a:xfrm>
            <a:off x="467544" y="1129308"/>
            <a:ext cx="8208912" cy="4885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algn="just" eaLnBrk="1" hangingPunct="1">
              <a:spcBef>
                <a:spcPct val="50000"/>
              </a:spcBef>
            </a:pPr>
            <a:r>
              <a:rPr lang="en-NZ" sz="1600" b="1" i="1" dirty="0">
                <a:latin typeface="Times New Roman" panose="02020603050405020304" pitchFamily="18" charset="0"/>
                <a:ea typeface="Calibri" panose="020F0502020204030204" pitchFamily="34" charset="0"/>
                <a:cs typeface="Times New Roman" panose="02020603050405020304" pitchFamily="18" charset="0"/>
              </a:rPr>
              <a:t>H</a:t>
            </a:r>
            <a:r>
              <a:rPr lang="en-NZ" sz="1600" b="1" i="1" baseline="-25000" dirty="0">
                <a:latin typeface="Times New Roman" panose="02020603050405020304" pitchFamily="18" charset="0"/>
                <a:ea typeface="Calibri" panose="020F0502020204030204" pitchFamily="34" charset="0"/>
                <a:cs typeface="Times New Roman" panose="02020603050405020304" pitchFamily="18" charset="0"/>
              </a:rPr>
              <a:t>1A</a:t>
            </a:r>
            <a:r>
              <a:rPr lang="en-NZ" sz="1600" b="1" i="1" dirty="0">
                <a:latin typeface="Times New Roman" panose="02020603050405020304" pitchFamily="18" charset="0"/>
                <a:ea typeface="Calibri" panose="020F0502020204030204" pitchFamily="34" charset="0"/>
                <a:cs typeface="Times New Roman" panose="02020603050405020304" pitchFamily="18" charset="0"/>
              </a:rPr>
              <a:t>: Board gender diversity is negatively associated with the likelihood of financial statement fraud.</a:t>
            </a:r>
          </a:p>
          <a:p>
            <a:pPr marL="285750" indent="-28575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Board gender diversity is not significantly related to the likelihood of financial statement fraud. However, multivariate results depicted that increased female director representation with a diverse pool of knowledge, skills and risk-averse behaviour on boards resulted in lessen the likelihood of financial statement fraud. </a:t>
            </a:r>
          </a:p>
          <a:p>
            <a:pPr algn="just" eaLnBrk="1" hangingPunct="1">
              <a:spcBef>
                <a:spcPct val="50000"/>
              </a:spcBef>
            </a:pPr>
            <a:endParaRPr lang="en-NZ" sz="300"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eaLnBrk="1" hangingPunct="1">
              <a:spcBef>
                <a:spcPct val="50000"/>
              </a:spcBef>
              <a:buFont typeface="Arial" panose="020B0604020202020204" pitchFamily="34" charset="0"/>
              <a:buChar char="•"/>
            </a:pPr>
            <a:r>
              <a:rPr lang="en-NZ" sz="1600" dirty="0">
                <a:latin typeface="Times New Roman" panose="02020603050405020304" pitchFamily="18" charset="0"/>
                <a:ea typeface="Calibri" panose="020F0502020204030204" pitchFamily="34" charset="0"/>
                <a:cs typeface="Times New Roman" panose="02020603050405020304" pitchFamily="18" charset="0"/>
              </a:rPr>
              <a:t>Therefore, consistent with prior studies, this study indicates gender-diverse board composition is an important CG mechanism to mitigate financial statement fraud and enhance financial performance.  </a:t>
            </a:r>
          </a:p>
          <a:p>
            <a:pPr algn="just" eaLnBrk="1" hangingPunct="1">
              <a:spcBef>
                <a:spcPct val="50000"/>
              </a:spcBef>
            </a:pPr>
            <a:r>
              <a:rPr lang="en-NZ" sz="1600" b="1" i="1" dirty="0">
                <a:latin typeface="Times New Roman" panose="02020603050405020304" pitchFamily="18" charset="0"/>
                <a:cs typeface="Times New Roman" panose="02020603050405020304" pitchFamily="18" charset="0"/>
              </a:rPr>
              <a:t> H1B: Audit committee gender diversity is negatively associated with the likelihood of financial statement fraud.</a:t>
            </a:r>
          </a:p>
          <a:p>
            <a:pPr marL="285750" indent="-28575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Results support that audit committee gender diversity has a significant negative association at a 10% level on financial statement fraud. </a:t>
            </a:r>
          </a:p>
          <a:p>
            <a:pPr marL="285750" indent="-28575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results suggest the presence of female members in the audit committee enhance good corporate governance leading to the constraint of fraudulent financial activities. </a:t>
            </a:r>
          </a:p>
          <a:p>
            <a:pPr algn="just" eaLnBrk="1" hangingPunct="1">
              <a:spcBef>
                <a:spcPct val="50000"/>
              </a:spcBef>
            </a:pPr>
            <a:endParaRPr lang="en-NZ" sz="16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F972C3B3-D63E-2721-DDFF-20C8586EBEBC}"/>
              </a:ext>
            </a:extLst>
          </p:cNvPr>
          <p:cNvSpPr/>
          <p:nvPr/>
        </p:nvSpPr>
        <p:spPr bwMode="auto">
          <a:xfrm>
            <a:off x="2339752" y="265212"/>
            <a:ext cx="2664296" cy="584775"/>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NZ" sz="1800" b="0" i="0" u="none" strike="noStrike" cap="none" normalizeH="0" baseline="0">
              <a:ln>
                <a:noFill/>
              </a:ln>
              <a:solidFill>
                <a:schemeClr val="tx1"/>
              </a:solidFill>
              <a:effectLst/>
              <a:latin typeface="Arial" charset="0"/>
            </a:endParaRPr>
          </a:p>
        </p:txBody>
      </p:sp>
      <p:sp>
        <p:nvSpPr>
          <p:cNvPr id="4" name="Rectangle 2">
            <a:extLst>
              <a:ext uri="{FF2B5EF4-FFF2-40B4-BE49-F238E27FC236}">
                <a16:creationId xmlns:a16="http://schemas.microsoft.com/office/drawing/2014/main" id="{B1C2CD33-3816-C7A1-C1C6-BA722A3AA48E}"/>
              </a:ext>
            </a:extLst>
          </p:cNvPr>
          <p:cNvSpPr txBox="1">
            <a:spLocks noChangeArrowheads="1"/>
          </p:cNvSpPr>
          <p:nvPr/>
        </p:nvSpPr>
        <p:spPr bwMode="auto">
          <a:xfrm>
            <a:off x="560494" y="265212"/>
            <a:ext cx="6099738"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2. Hypotheses and findings Contd. </a:t>
            </a:r>
            <a:endParaRPr lang="en-NZ"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558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6"/>
          <p:cNvSpPr txBox="1">
            <a:spLocks noChangeArrowheads="1"/>
          </p:cNvSpPr>
          <p:nvPr/>
        </p:nvSpPr>
        <p:spPr bwMode="auto">
          <a:xfrm>
            <a:off x="431540" y="1341420"/>
            <a:ext cx="8280920" cy="3893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findings highlight the importance of bridging the gap on female participation on higher decision-making roles and structural impediments of companies.</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Higher management of companies need to strategize gender diversity on recruitment processes understanding the importance of female participation on conservative and ethical decision-making process to enhance the corporate performance. </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findings align with resource dependency theory which contends that female representation in a corporate setting may facilitate a wider pool of human capital which leads to positive implications for firm performance (Hillman, Shropshire, &amp; Cannella Jr, 2007; Mattis, 1997). </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findings claim the appointment of female members in audit committees among Sri Lankan listed companies influence to mitigate the likelihood of financial statement fraud. </a:t>
            </a: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It is concluded that both gender-diverse boards and gender-diverse audit committees are necessary to enhance corporate governance mechanisms in a developing country perspective, which leads to mitigating financial statement fraud. </a:t>
            </a:r>
          </a:p>
        </p:txBody>
      </p:sp>
      <p:cxnSp>
        <p:nvCxnSpPr>
          <p:cNvPr id="3" name="Straight Arrow Connector 2"/>
          <p:cNvCxnSpPr/>
          <p:nvPr/>
        </p:nvCxnSpPr>
        <p:spPr bwMode="auto">
          <a:xfrm flipH="1" flipV="1">
            <a:off x="6516216" y="3605763"/>
            <a:ext cx="720080" cy="475873"/>
          </a:xfrm>
          <a:prstGeom prst="straightConnector1">
            <a:avLst/>
          </a:prstGeom>
          <a:noFill/>
          <a:ln w="9525" cap="flat" cmpd="sng" algn="ctr">
            <a:noFill/>
            <a:prstDash val="solid"/>
            <a:round/>
            <a:headEnd type="none" w="med" len="med"/>
            <a:tailEnd type="arrow"/>
          </a:ln>
          <a:effectLst/>
        </p:spPr>
      </p:cxnSp>
      <p:sp>
        <p:nvSpPr>
          <p:cNvPr id="9" name="Rectangle 2"/>
          <p:cNvSpPr txBox="1">
            <a:spLocks noChangeArrowheads="1"/>
          </p:cNvSpPr>
          <p:nvPr/>
        </p:nvSpPr>
        <p:spPr bwMode="auto">
          <a:xfrm>
            <a:off x="251520" y="331771"/>
            <a:ext cx="6800850" cy="653521"/>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2. Hypotheses and findings Contd. </a:t>
            </a:r>
            <a:endParaRPr lang="en-NZ"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4138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6"/>
          <p:cNvSpPr txBox="1">
            <a:spLocks noChangeArrowheads="1"/>
          </p:cNvSpPr>
          <p:nvPr/>
        </p:nvSpPr>
        <p:spPr bwMode="auto">
          <a:xfrm>
            <a:off x="431540" y="1341420"/>
            <a:ext cx="828092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3200">
                <a:solidFill>
                  <a:schemeClr val="tx1"/>
                </a:solidFill>
                <a:latin typeface="Arial" charset="0"/>
                <a:cs typeface="Arial" charset="0"/>
              </a:defRPr>
            </a:lvl1pPr>
            <a:lvl2pPr marL="742950" indent="-285750" eaLnBrk="0" hangingPunct="0">
              <a:defRPr sz="3200">
                <a:solidFill>
                  <a:schemeClr val="tx1"/>
                </a:solidFill>
                <a:latin typeface="Arial" charset="0"/>
                <a:cs typeface="Arial" charset="0"/>
              </a:defRPr>
            </a:lvl2pPr>
            <a:lvl3pPr marL="1143000" indent="-228600" eaLnBrk="0" hangingPunct="0">
              <a:defRPr sz="3200">
                <a:solidFill>
                  <a:schemeClr val="tx1"/>
                </a:solidFill>
                <a:latin typeface="Arial" charset="0"/>
                <a:cs typeface="Arial" charset="0"/>
              </a:defRPr>
            </a:lvl3pPr>
            <a:lvl4pPr marL="1600200" indent="-228600" eaLnBrk="0" hangingPunct="0">
              <a:defRPr sz="3200">
                <a:solidFill>
                  <a:schemeClr val="tx1"/>
                </a:solidFill>
                <a:latin typeface="Arial" charset="0"/>
                <a:cs typeface="Arial" charset="0"/>
              </a:defRPr>
            </a:lvl4pPr>
            <a:lvl5pPr marL="2057400" indent="-228600" eaLnBrk="0" hangingPunct="0">
              <a:defRPr sz="3200">
                <a:solidFill>
                  <a:schemeClr val="tx1"/>
                </a:solidFill>
                <a:latin typeface="Arial" charset="0"/>
                <a:cs typeface="Arial" charset="0"/>
              </a:defRPr>
            </a:lvl5pPr>
            <a:lvl6pPr marL="2514600" indent="-228600" eaLnBrk="0" fontAlgn="base" hangingPunct="0">
              <a:spcBef>
                <a:spcPct val="0"/>
              </a:spcBef>
              <a:spcAft>
                <a:spcPct val="0"/>
              </a:spcAft>
              <a:defRPr sz="3200">
                <a:solidFill>
                  <a:schemeClr val="tx1"/>
                </a:solidFill>
                <a:latin typeface="Arial" charset="0"/>
                <a:cs typeface="Arial" charset="0"/>
              </a:defRPr>
            </a:lvl6pPr>
            <a:lvl7pPr marL="2971800" indent="-228600" eaLnBrk="0" fontAlgn="base" hangingPunct="0">
              <a:spcBef>
                <a:spcPct val="0"/>
              </a:spcBef>
              <a:spcAft>
                <a:spcPct val="0"/>
              </a:spcAft>
              <a:defRPr sz="3200">
                <a:solidFill>
                  <a:schemeClr val="tx1"/>
                </a:solidFill>
                <a:latin typeface="Arial" charset="0"/>
                <a:cs typeface="Arial" charset="0"/>
              </a:defRPr>
            </a:lvl7pPr>
            <a:lvl8pPr marL="3429000" indent="-228600" eaLnBrk="0" fontAlgn="base" hangingPunct="0">
              <a:spcBef>
                <a:spcPct val="0"/>
              </a:spcBef>
              <a:spcAft>
                <a:spcPct val="0"/>
              </a:spcAft>
              <a:defRPr sz="3200">
                <a:solidFill>
                  <a:schemeClr val="tx1"/>
                </a:solidFill>
                <a:latin typeface="Arial" charset="0"/>
                <a:cs typeface="Arial" charset="0"/>
              </a:defRPr>
            </a:lvl8pPr>
            <a:lvl9pPr marL="3886200" indent="-228600" eaLnBrk="0" fontAlgn="base" hangingPunct="0">
              <a:spcBef>
                <a:spcPct val="0"/>
              </a:spcBef>
              <a:spcAft>
                <a:spcPct val="0"/>
              </a:spcAft>
              <a:defRPr sz="3200">
                <a:solidFill>
                  <a:schemeClr val="tx1"/>
                </a:solidFill>
                <a:latin typeface="Arial" charset="0"/>
                <a:cs typeface="Arial" charset="0"/>
              </a:defRPr>
            </a:lvl9pPr>
          </a:lstStyle>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Extend the prior literature studying the evidence from a developing country context on the effect of board and audit committee gender diversity on the likelihood of financial statement fraud, where moderate compliance of CG practices. </a:t>
            </a:r>
          </a:p>
          <a:p>
            <a:pPr marL="342900" indent="-342900" algn="just" eaLnBrk="1" hangingPunct="1">
              <a:spcBef>
                <a:spcPct val="50000"/>
              </a:spcBef>
              <a:buFont typeface="Arial" panose="020B0604020202020204" pitchFamily="34" charset="0"/>
              <a:buChar char="•"/>
            </a:pPr>
            <a:endParaRPr lang="en-NZ" sz="800" dirty="0">
              <a:latin typeface="Times New Roman" panose="02020603050405020304" pitchFamily="18" charset="0"/>
              <a:cs typeface="Times New Roman" panose="02020603050405020304" pitchFamily="18" charset="0"/>
            </a:endParaRP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 last decade has seen more considerable debates on the need to increase female representation on corporate setting and in national governance in the worldwide for different social and ethical reasons (Campbell &amp; </a:t>
            </a:r>
            <a:r>
              <a:rPr lang="en-NZ" sz="1600" dirty="0" err="1">
                <a:latin typeface="Times New Roman" panose="02020603050405020304" pitchFamily="18" charset="0"/>
                <a:cs typeface="Times New Roman" panose="02020603050405020304" pitchFamily="18" charset="0"/>
              </a:rPr>
              <a:t>Mínguez</a:t>
            </a:r>
            <a:r>
              <a:rPr lang="en-NZ" sz="1600" dirty="0">
                <a:latin typeface="Times New Roman" panose="02020603050405020304" pitchFamily="18" charset="0"/>
                <a:cs typeface="Times New Roman" panose="02020603050405020304" pitchFamily="18" charset="0"/>
              </a:rPr>
              <a:t>-Vera, 2008; Grosser &amp; Moon, 2008). Thus, this empirical evidence is important for formulating corporate policies in developing countries where females have higher level of educational background but low level of workforce participation.</a:t>
            </a:r>
          </a:p>
          <a:p>
            <a:pPr marL="342900" indent="-342900" algn="just" eaLnBrk="1" hangingPunct="1">
              <a:spcBef>
                <a:spcPct val="50000"/>
              </a:spcBef>
              <a:buFont typeface="Arial" panose="020B0604020202020204" pitchFamily="34" charset="0"/>
              <a:buChar char="•"/>
            </a:pPr>
            <a:endParaRPr lang="en-NZ" sz="1600" dirty="0">
              <a:latin typeface="Times New Roman" panose="02020603050405020304" pitchFamily="18" charset="0"/>
              <a:cs typeface="Times New Roman" panose="02020603050405020304" pitchFamily="18" charset="0"/>
            </a:endParaRPr>
          </a:p>
          <a:p>
            <a:pPr marL="342900" indent="-342900" algn="just" eaLnBrk="1" hangingPunct="1">
              <a:spcBef>
                <a:spcPct val="50000"/>
              </a:spcBef>
              <a:buFont typeface="Arial" panose="020B0604020202020204" pitchFamily="34" charset="0"/>
              <a:buChar char="•"/>
            </a:pPr>
            <a:r>
              <a:rPr lang="en-NZ" sz="1600" dirty="0">
                <a:latin typeface="Times New Roman" panose="02020603050405020304" pitchFamily="18" charset="0"/>
                <a:cs typeface="Times New Roman" panose="02020603050405020304" pitchFamily="18" charset="0"/>
              </a:rPr>
              <a:t>Theoretically, findings are in line with resource dependency perspective, which suggests that a more diverse board and audit committee lead to minimise the financial statement fraud. </a:t>
            </a:r>
          </a:p>
          <a:p>
            <a:pPr algn="just" eaLnBrk="1" hangingPunct="1">
              <a:spcBef>
                <a:spcPct val="50000"/>
              </a:spcBef>
            </a:pPr>
            <a:endParaRPr lang="en-NZ" sz="1600" dirty="0">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bwMode="auto">
          <a:xfrm flipH="1" flipV="1">
            <a:off x="6516216" y="3605763"/>
            <a:ext cx="720080" cy="475873"/>
          </a:xfrm>
          <a:prstGeom prst="straightConnector1">
            <a:avLst/>
          </a:prstGeom>
          <a:noFill/>
          <a:ln w="9525" cap="flat" cmpd="sng" algn="ctr">
            <a:noFill/>
            <a:prstDash val="solid"/>
            <a:round/>
            <a:headEnd type="none" w="med" len="med"/>
            <a:tailEnd type="arrow"/>
          </a:ln>
          <a:effectLst/>
        </p:spPr>
      </p:cxnSp>
      <p:sp>
        <p:nvSpPr>
          <p:cNvPr id="9" name="Rectangle 2"/>
          <p:cNvSpPr txBox="1">
            <a:spLocks noChangeArrowheads="1"/>
          </p:cNvSpPr>
          <p:nvPr/>
        </p:nvSpPr>
        <p:spPr bwMode="auto">
          <a:xfrm>
            <a:off x="251520" y="331771"/>
            <a:ext cx="6800850" cy="653521"/>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eaLnBrk="1" hangingPunct="1"/>
            <a:r>
              <a:rPr lang="en-NZ" sz="2800" b="1" dirty="0">
                <a:solidFill>
                  <a:schemeClr val="bg1"/>
                </a:solidFill>
                <a:latin typeface="Times New Roman" panose="02020603050405020304" pitchFamily="18" charset="0"/>
                <a:cs typeface="Times New Roman" panose="02020603050405020304" pitchFamily="18" charset="0"/>
              </a:rPr>
              <a:t>Contributions</a:t>
            </a:r>
            <a:endParaRPr lang="en-AU"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161062"/>
      </p:ext>
    </p:extLst>
  </p:cSld>
  <p:clrMapOvr>
    <a:masterClrMapping/>
  </p:clrMapOvr>
</p:sld>
</file>

<file path=ppt/theme/theme1.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att ppt">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C Blue Stripe - Vertical Black">
  <a:themeElements>
    <a:clrScheme name="UC Presentation">
      <a:dk1>
        <a:srgbClr val="FFFFFF"/>
      </a:dk1>
      <a:lt1>
        <a:srgbClr val="000000"/>
      </a:lt1>
      <a:dk2>
        <a:srgbClr val="000000"/>
      </a:dk2>
      <a:lt2>
        <a:srgbClr val="FFFFFF"/>
      </a:lt2>
      <a:accent1>
        <a:srgbClr val="000000"/>
      </a:accent1>
      <a:accent2>
        <a:srgbClr val="000000"/>
      </a:accent2>
      <a:accent3>
        <a:srgbClr val="FFFFFF"/>
      </a:accent3>
      <a:accent4>
        <a:srgbClr val="FFFFFF"/>
      </a:accent4>
      <a:accent5>
        <a:srgbClr val="A5C9F9"/>
      </a:accent5>
      <a:accent6>
        <a:srgbClr val="083572"/>
      </a:accent6>
      <a:hlink>
        <a:srgbClr val="009999"/>
      </a:hlink>
      <a:folHlink>
        <a:srgbClr val="99CC00"/>
      </a:folHlink>
    </a:clrScheme>
    <a:fontScheme name="UC Presentation">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rmAutofit/>
      </a:bodyPr>
      <a:lstStyle>
        <a:defPPr marL="0" marR="0" indent="0" algn="l" defTabSz="1006475" rtl="0" eaLnBrk="0" fontAlgn="base" latinLnBrk="0" hangingPunct="0">
          <a:lnSpc>
            <a:spcPct val="150000"/>
          </a:lnSpc>
          <a:spcBef>
            <a:spcPts val="1800"/>
          </a:spcBef>
          <a:spcAft>
            <a:spcPct val="0"/>
          </a:spcAft>
          <a:buClrTx/>
          <a:buSzPct val="60000"/>
          <a:buFontTx/>
          <a:buNone/>
          <a:tabLst/>
          <a:defRPr kumimoji="0" sz="2400" b="0" i="0" u="none" strike="noStrike" kern="1200" cap="none" spc="0" normalizeH="0" baseline="0" noProof="0" dirty="0">
            <a:ln>
              <a:noFill/>
            </a:ln>
            <a:solidFill>
              <a:schemeClr val="tx2"/>
            </a:solidFill>
            <a:effectLst/>
            <a:uLnTx/>
            <a:uFillTx/>
            <a:latin typeface="+mn-lt"/>
            <a:ea typeface="+mn-ea"/>
            <a:cs typeface="+mn-cs"/>
            <a:sym typeface="Arial" charset="0"/>
          </a:defRPr>
        </a:defPPr>
      </a:lstStyle>
    </a:txDef>
  </a:objectDefaults>
  <a:extraClrSchemeLst/>
</a:theme>
</file>

<file path=ppt/theme/theme3.xml><?xml version="1.0" encoding="utf-8"?>
<a:theme xmlns:a="http://schemas.openxmlformats.org/drawingml/2006/main" name="1_UC Blue Stripe - Vertical Black">
  <a:themeElements>
    <a:clrScheme name="UC Presentation">
      <a:dk1>
        <a:srgbClr val="FFFFFF"/>
      </a:dk1>
      <a:lt1>
        <a:srgbClr val="000000"/>
      </a:lt1>
      <a:dk2>
        <a:srgbClr val="000000"/>
      </a:dk2>
      <a:lt2>
        <a:srgbClr val="FFFFFF"/>
      </a:lt2>
      <a:accent1>
        <a:srgbClr val="000000"/>
      </a:accent1>
      <a:accent2>
        <a:srgbClr val="000000"/>
      </a:accent2>
      <a:accent3>
        <a:srgbClr val="FFFFFF"/>
      </a:accent3>
      <a:accent4>
        <a:srgbClr val="FFFFFF"/>
      </a:accent4>
      <a:accent5>
        <a:srgbClr val="A5C9F9"/>
      </a:accent5>
      <a:accent6>
        <a:srgbClr val="083572"/>
      </a:accent6>
      <a:hlink>
        <a:srgbClr val="009999"/>
      </a:hlink>
      <a:folHlink>
        <a:srgbClr val="99CC00"/>
      </a:folHlink>
    </a:clrScheme>
    <a:fontScheme name="UC Presentation">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rmAutofit/>
      </a:bodyPr>
      <a:lstStyle>
        <a:defPPr marL="0" marR="0" indent="0" algn="l" defTabSz="1006475" rtl="0" eaLnBrk="0" fontAlgn="base" latinLnBrk="0" hangingPunct="0">
          <a:lnSpc>
            <a:spcPct val="150000"/>
          </a:lnSpc>
          <a:spcBef>
            <a:spcPts val="1800"/>
          </a:spcBef>
          <a:spcAft>
            <a:spcPct val="0"/>
          </a:spcAft>
          <a:buClrTx/>
          <a:buSzPct val="60000"/>
          <a:buFontTx/>
          <a:buNone/>
          <a:tabLst/>
          <a:defRPr kumimoji="0" sz="2400" b="0" i="0" u="none" strike="noStrike" kern="1200" cap="none" spc="0" normalizeH="0" baseline="0" noProof="0" dirty="0">
            <a:ln>
              <a:noFill/>
            </a:ln>
            <a:solidFill>
              <a:schemeClr val="tx2"/>
            </a:solidFill>
            <a:effectLst/>
            <a:uLnTx/>
            <a:uFillTx/>
            <a:latin typeface="+mn-lt"/>
            <a:ea typeface="+mn-ea"/>
            <a:cs typeface="+mn-cs"/>
            <a:sym typeface="Arial" charset="0"/>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7666</TotalTime>
  <Words>1519</Words>
  <Application>Microsoft Office PowerPoint</Application>
  <PresentationFormat>On-screen Show (16:10)</PresentationFormat>
  <Paragraphs>78</Paragraphs>
  <Slides>11</Slides>
  <Notes>11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Calibri</vt:lpstr>
      <vt:lpstr>Cambria</vt:lpstr>
      <vt:lpstr>Times New Roman</vt:lpstr>
      <vt:lpstr>1_Default Design</vt:lpstr>
      <vt:lpstr>UC Blue Stripe - Vertical Black</vt:lpstr>
      <vt:lpstr>1_UC Blue Stripe - Vertical Black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Canterbury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MJW</dc:creator>
  <cp:lastModifiedBy>Uggalla Arachchige Rathnasiri</cp:lastModifiedBy>
  <cp:revision>395</cp:revision>
  <cp:lastPrinted>2014-09-05T00:28:01Z</cp:lastPrinted>
  <dcterms:created xsi:type="dcterms:W3CDTF">2004-03-14T19:22:50Z</dcterms:created>
  <dcterms:modified xsi:type="dcterms:W3CDTF">2022-12-15T06:29:29Z</dcterms:modified>
</cp:coreProperties>
</file>