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15124113" cy="10691813"/>
  <p:notesSz cx="6858000" cy="9144000"/>
  <p:defaultTextStyle>
    <a:defPPr>
      <a:defRPr lang="en-US"/>
    </a:defPPr>
    <a:lvl1pPr marL="0" algn="l" defTabSz="1239103" rtl="0" eaLnBrk="1" latinLnBrk="0" hangingPunct="1">
      <a:defRPr sz="2439" kern="1200">
        <a:solidFill>
          <a:schemeClr val="tx1"/>
        </a:solidFill>
        <a:latin typeface="+mn-lt"/>
        <a:ea typeface="+mn-ea"/>
        <a:cs typeface="+mn-cs"/>
      </a:defRPr>
    </a:lvl1pPr>
    <a:lvl2pPr marL="619552" algn="l" defTabSz="1239103" rtl="0" eaLnBrk="1" latinLnBrk="0" hangingPunct="1">
      <a:defRPr sz="2439" kern="1200">
        <a:solidFill>
          <a:schemeClr val="tx1"/>
        </a:solidFill>
        <a:latin typeface="+mn-lt"/>
        <a:ea typeface="+mn-ea"/>
        <a:cs typeface="+mn-cs"/>
      </a:defRPr>
    </a:lvl2pPr>
    <a:lvl3pPr marL="1239103" algn="l" defTabSz="1239103" rtl="0" eaLnBrk="1" latinLnBrk="0" hangingPunct="1">
      <a:defRPr sz="2439" kern="1200">
        <a:solidFill>
          <a:schemeClr val="tx1"/>
        </a:solidFill>
        <a:latin typeface="+mn-lt"/>
        <a:ea typeface="+mn-ea"/>
        <a:cs typeface="+mn-cs"/>
      </a:defRPr>
    </a:lvl3pPr>
    <a:lvl4pPr marL="1858655" algn="l" defTabSz="1239103" rtl="0" eaLnBrk="1" latinLnBrk="0" hangingPunct="1">
      <a:defRPr sz="2439" kern="1200">
        <a:solidFill>
          <a:schemeClr val="tx1"/>
        </a:solidFill>
        <a:latin typeface="+mn-lt"/>
        <a:ea typeface="+mn-ea"/>
        <a:cs typeface="+mn-cs"/>
      </a:defRPr>
    </a:lvl4pPr>
    <a:lvl5pPr marL="2478207" algn="l" defTabSz="1239103" rtl="0" eaLnBrk="1" latinLnBrk="0" hangingPunct="1">
      <a:defRPr sz="2439" kern="1200">
        <a:solidFill>
          <a:schemeClr val="tx1"/>
        </a:solidFill>
        <a:latin typeface="+mn-lt"/>
        <a:ea typeface="+mn-ea"/>
        <a:cs typeface="+mn-cs"/>
      </a:defRPr>
    </a:lvl5pPr>
    <a:lvl6pPr marL="3097759" algn="l" defTabSz="1239103" rtl="0" eaLnBrk="1" latinLnBrk="0" hangingPunct="1">
      <a:defRPr sz="2439" kern="1200">
        <a:solidFill>
          <a:schemeClr val="tx1"/>
        </a:solidFill>
        <a:latin typeface="+mn-lt"/>
        <a:ea typeface="+mn-ea"/>
        <a:cs typeface="+mn-cs"/>
      </a:defRPr>
    </a:lvl6pPr>
    <a:lvl7pPr marL="3717310" algn="l" defTabSz="1239103" rtl="0" eaLnBrk="1" latinLnBrk="0" hangingPunct="1">
      <a:defRPr sz="2439" kern="1200">
        <a:solidFill>
          <a:schemeClr val="tx1"/>
        </a:solidFill>
        <a:latin typeface="+mn-lt"/>
        <a:ea typeface="+mn-ea"/>
        <a:cs typeface="+mn-cs"/>
      </a:defRPr>
    </a:lvl7pPr>
    <a:lvl8pPr marL="4336862" algn="l" defTabSz="1239103" rtl="0" eaLnBrk="1" latinLnBrk="0" hangingPunct="1">
      <a:defRPr sz="2439" kern="1200">
        <a:solidFill>
          <a:schemeClr val="tx1"/>
        </a:solidFill>
        <a:latin typeface="+mn-lt"/>
        <a:ea typeface="+mn-ea"/>
        <a:cs typeface="+mn-cs"/>
      </a:defRPr>
    </a:lvl8pPr>
    <a:lvl9pPr marL="4956414" algn="l" defTabSz="1239103" rtl="0" eaLnBrk="1" latinLnBrk="0" hangingPunct="1">
      <a:defRPr sz="243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D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45"/>
  </p:normalViewPr>
  <p:slideViewPr>
    <p:cSldViewPr snapToGrid="0" snapToObjects="1">
      <p:cViewPr varScale="1">
        <p:scale>
          <a:sx n="105" d="100"/>
          <a:sy n="105" d="100"/>
        </p:scale>
        <p:origin x="1424"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4309" y="1749795"/>
            <a:ext cx="12855496" cy="3722335"/>
          </a:xfrm>
        </p:spPr>
        <p:txBody>
          <a:bodyPr anchor="b"/>
          <a:lstStyle>
            <a:lvl1pPr algn="ctr">
              <a:defRPr sz="9354"/>
            </a:lvl1pPr>
          </a:lstStyle>
          <a:p>
            <a:r>
              <a:rPr lang="en-US"/>
              <a:t>Click to edit Master title style</a:t>
            </a:r>
            <a:endParaRPr lang="en-US" dirty="0"/>
          </a:p>
        </p:txBody>
      </p:sp>
      <p:sp>
        <p:nvSpPr>
          <p:cNvPr id="3" name="Subtitle 2"/>
          <p:cNvSpPr>
            <a:spLocks noGrp="1"/>
          </p:cNvSpPr>
          <p:nvPr>
            <p:ph type="subTitle" idx="1"/>
          </p:nvPr>
        </p:nvSpPr>
        <p:spPr>
          <a:xfrm>
            <a:off x="1890514" y="5615678"/>
            <a:ext cx="11343085"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CC18ACD-F1D3-9142-8BE5-4967535F9B96}"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859565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C18ACD-F1D3-9142-8BE5-4967535F9B96}"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114312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23194" y="569240"/>
            <a:ext cx="3261137"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39784" y="569240"/>
            <a:ext cx="959435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C18ACD-F1D3-9142-8BE5-4967535F9B96}"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1394832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C18ACD-F1D3-9142-8BE5-4967535F9B96}"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601503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907" y="2665532"/>
            <a:ext cx="13044547" cy="4447496"/>
          </a:xfrm>
        </p:spPr>
        <p:txBody>
          <a:bodyPr anchor="b"/>
          <a:lstStyle>
            <a:lvl1pPr>
              <a:defRPr sz="9354"/>
            </a:lvl1pPr>
          </a:lstStyle>
          <a:p>
            <a:r>
              <a:rPr lang="en-US"/>
              <a:t>Click to edit Master title style</a:t>
            </a:r>
            <a:endParaRPr lang="en-US" dirty="0"/>
          </a:p>
        </p:txBody>
      </p:sp>
      <p:sp>
        <p:nvSpPr>
          <p:cNvPr id="3" name="Text Placeholder 2"/>
          <p:cNvSpPr>
            <a:spLocks noGrp="1"/>
          </p:cNvSpPr>
          <p:nvPr>
            <p:ph type="body" idx="1"/>
          </p:nvPr>
        </p:nvSpPr>
        <p:spPr>
          <a:xfrm>
            <a:off x="1031907" y="7155103"/>
            <a:ext cx="13044547"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C18ACD-F1D3-9142-8BE5-4967535F9B96}"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1270453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39783" y="2846200"/>
            <a:ext cx="6427748"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56582" y="2846200"/>
            <a:ext cx="6427748"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CC18ACD-F1D3-9142-8BE5-4967535F9B96}"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84475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753" y="569242"/>
            <a:ext cx="13044547"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41754" y="2620980"/>
            <a:ext cx="6398208"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US"/>
              <a:t>Click to edit Master text styles</a:t>
            </a:r>
          </a:p>
        </p:txBody>
      </p:sp>
      <p:sp>
        <p:nvSpPr>
          <p:cNvPr id="4" name="Content Placeholder 3"/>
          <p:cNvSpPr>
            <a:spLocks noGrp="1"/>
          </p:cNvSpPr>
          <p:nvPr>
            <p:ph sz="half" idx="2"/>
          </p:nvPr>
        </p:nvSpPr>
        <p:spPr>
          <a:xfrm>
            <a:off x="1041754" y="3905482"/>
            <a:ext cx="6398208"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656583" y="2620980"/>
            <a:ext cx="6429718"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US"/>
              <a:t>Click to edit Master text styles</a:t>
            </a:r>
          </a:p>
        </p:txBody>
      </p:sp>
      <p:sp>
        <p:nvSpPr>
          <p:cNvPr id="6" name="Content Placeholder 5"/>
          <p:cNvSpPr>
            <a:spLocks noGrp="1"/>
          </p:cNvSpPr>
          <p:nvPr>
            <p:ph sz="quarter" idx="4"/>
          </p:nvPr>
        </p:nvSpPr>
        <p:spPr>
          <a:xfrm>
            <a:off x="7656583" y="3905482"/>
            <a:ext cx="6429718"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CC18ACD-F1D3-9142-8BE5-4967535F9B96}"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297743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C18ACD-F1D3-9142-8BE5-4967535F9B96}"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54303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C18ACD-F1D3-9142-8BE5-4967535F9B96}"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2071412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753" y="712788"/>
            <a:ext cx="4877920" cy="2494756"/>
          </a:xfrm>
        </p:spPr>
        <p:txBody>
          <a:bodyPr anchor="b"/>
          <a:lstStyle>
            <a:lvl1pPr>
              <a:defRPr sz="4989"/>
            </a:lvl1pPr>
          </a:lstStyle>
          <a:p>
            <a:r>
              <a:rPr lang="en-US"/>
              <a:t>Click to edit Master title style</a:t>
            </a:r>
            <a:endParaRPr lang="en-US" dirty="0"/>
          </a:p>
        </p:txBody>
      </p:sp>
      <p:sp>
        <p:nvSpPr>
          <p:cNvPr id="3" name="Content Placeholder 2"/>
          <p:cNvSpPr>
            <a:spLocks noGrp="1"/>
          </p:cNvSpPr>
          <p:nvPr>
            <p:ph idx="1"/>
          </p:nvPr>
        </p:nvSpPr>
        <p:spPr>
          <a:xfrm>
            <a:off x="6429718" y="1539425"/>
            <a:ext cx="7656582"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41753" y="3207544"/>
            <a:ext cx="4877920"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US"/>
              <a:t>Click to edit Master text styles</a:t>
            </a:r>
          </a:p>
        </p:txBody>
      </p:sp>
      <p:sp>
        <p:nvSpPr>
          <p:cNvPr id="5" name="Date Placeholder 4"/>
          <p:cNvSpPr>
            <a:spLocks noGrp="1"/>
          </p:cNvSpPr>
          <p:nvPr>
            <p:ph type="dt" sz="half" idx="10"/>
          </p:nvPr>
        </p:nvSpPr>
        <p:spPr/>
        <p:txBody>
          <a:bodyPr/>
          <a:lstStyle/>
          <a:p>
            <a:fld id="{8CC18ACD-F1D3-9142-8BE5-4967535F9B96}"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1377259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753" y="712788"/>
            <a:ext cx="4877920" cy="2494756"/>
          </a:xfrm>
        </p:spPr>
        <p:txBody>
          <a:bodyPr anchor="b"/>
          <a:lstStyle>
            <a:lvl1pPr>
              <a:defRPr sz="4989"/>
            </a:lvl1pPr>
          </a:lstStyle>
          <a:p>
            <a:r>
              <a:rPr lang="en-US"/>
              <a:t>Click to edit Master title style</a:t>
            </a:r>
            <a:endParaRPr lang="en-US" dirty="0"/>
          </a:p>
        </p:txBody>
      </p:sp>
      <p:sp>
        <p:nvSpPr>
          <p:cNvPr id="3" name="Picture Placeholder 2"/>
          <p:cNvSpPr>
            <a:spLocks noGrp="1" noChangeAspect="1"/>
          </p:cNvSpPr>
          <p:nvPr>
            <p:ph type="pic" idx="1"/>
          </p:nvPr>
        </p:nvSpPr>
        <p:spPr>
          <a:xfrm>
            <a:off x="6429718" y="1539425"/>
            <a:ext cx="7656582"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041753" y="3207544"/>
            <a:ext cx="4877920"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US"/>
              <a:t>Click to edit Master text styles</a:t>
            </a:r>
          </a:p>
        </p:txBody>
      </p:sp>
      <p:sp>
        <p:nvSpPr>
          <p:cNvPr id="5" name="Date Placeholder 4"/>
          <p:cNvSpPr>
            <a:spLocks noGrp="1"/>
          </p:cNvSpPr>
          <p:nvPr>
            <p:ph type="dt" sz="half" idx="10"/>
          </p:nvPr>
        </p:nvSpPr>
        <p:spPr/>
        <p:txBody>
          <a:bodyPr/>
          <a:lstStyle/>
          <a:p>
            <a:fld id="{8CC18ACD-F1D3-9142-8BE5-4967535F9B96}"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C7A09-92E1-8645-B083-9C05468C9CED}" type="slidenum">
              <a:rPr lang="en-US" smtClean="0"/>
              <a:t>‹#›</a:t>
            </a:fld>
            <a:endParaRPr lang="en-US"/>
          </a:p>
        </p:txBody>
      </p:sp>
    </p:spTree>
    <p:extLst>
      <p:ext uri="{BB962C8B-B14F-4D97-AF65-F5344CB8AC3E}">
        <p14:creationId xmlns:p14="http://schemas.microsoft.com/office/powerpoint/2010/main" val="2016139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783" y="569242"/>
            <a:ext cx="13044547"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39783" y="2846200"/>
            <a:ext cx="13044547"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9783" y="9909729"/>
            <a:ext cx="3402925"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8CC18ACD-F1D3-9142-8BE5-4967535F9B96}" type="datetimeFigureOut">
              <a:rPr lang="en-US" smtClean="0"/>
              <a:t>5/19/2026</a:t>
            </a:fld>
            <a:endParaRPr lang="en-US"/>
          </a:p>
        </p:txBody>
      </p:sp>
      <p:sp>
        <p:nvSpPr>
          <p:cNvPr id="5" name="Footer Placeholder 4"/>
          <p:cNvSpPr>
            <a:spLocks noGrp="1"/>
          </p:cNvSpPr>
          <p:nvPr>
            <p:ph type="ftr" sz="quarter" idx="3"/>
          </p:nvPr>
        </p:nvSpPr>
        <p:spPr>
          <a:xfrm>
            <a:off x="5009863" y="9909729"/>
            <a:ext cx="5104388"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81405" y="9909729"/>
            <a:ext cx="3402925"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D77C7A09-92E1-8645-B083-9C05468C9CED}" type="slidenum">
              <a:rPr lang="en-US" smtClean="0"/>
              <a:t>‹#›</a:t>
            </a:fld>
            <a:endParaRPr lang="en-US"/>
          </a:p>
        </p:txBody>
      </p:sp>
    </p:spTree>
    <p:extLst>
      <p:ext uri="{BB962C8B-B14F-4D97-AF65-F5344CB8AC3E}">
        <p14:creationId xmlns:p14="http://schemas.microsoft.com/office/powerpoint/2010/main" val="6888762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728637" y="742761"/>
            <a:ext cx="9156144"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defTabSz="1560513" eaLnBrk="0" hangingPunct="0">
              <a:defRPr sz="2900">
                <a:solidFill>
                  <a:schemeClr val="tx1"/>
                </a:solidFill>
                <a:latin typeface="Arial" charset="0"/>
                <a:cs typeface="Arial" charset="0"/>
              </a:defRPr>
            </a:lvl1pPr>
            <a:lvl2pPr marL="742950" indent="-285750" defTabSz="1560513" eaLnBrk="0" hangingPunct="0">
              <a:defRPr sz="2900">
                <a:solidFill>
                  <a:schemeClr val="tx1"/>
                </a:solidFill>
                <a:latin typeface="Arial" charset="0"/>
                <a:cs typeface="Arial" charset="0"/>
              </a:defRPr>
            </a:lvl2pPr>
            <a:lvl3pPr marL="1143000" indent="-228600" defTabSz="1560513" eaLnBrk="0" hangingPunct="0">
              <a:defRPr sz="2900">
                <a:solidFill>
                  <a:schemeClr val="tx1"/>
                </a:solidFill>
                <a:latin typeface="Arial" charset="0"/>
                <a:cs typeface="Arial" charset="0"/>
              </a:defRPr>
            </a:lvl3pPr>
            <a:lvl4pPr marL="1600200" indent="-228600" defTabSz="1560513" eaLnBrk="0" hangingPunct="0">
              <a:defRPr sz="2900">
                <a:solidFill>
                  <a:schemeClr val="tx1"/>
                </a:solidFill>
                <a:latin typeface="Arial" charset="0"/>
                <a:cs typeface="Arial" charset="0"/>
              </a:defRPr>
            </a:lvl4pPr>
            <a:lvl5pPr marL="2057400" indent="-228600" defTabSz="1560513" eaLnBrk="0" hangingPunct="0">
              <a:defRPr sz="2900">
                <a:solidFill>
                  <a:schemeClr val="tx1"/>
                </a:solidFill>
                <a:latin typeface="Arial" charset="0"/>
                <a:cs typeface="Arial" charset="0"/>
              </a:defRPr>
            </a:lvl5pPr>
            <a:lvl6pPr marL="2514600" indent="-228600" defTabSz="1560513" eaLnBrk="0" fontAlgn="base" hangingPunct="0">
              <a:spcBef>
                <a:spcPct val="0"/>
              </a:spcBef>
              <a:spcAft>
                <a:spcPct val="0"/>
              </a:spcAft>
              <a:defRPr sz="2900">
                <a:solidFill>
                  <a:schemeClr val="tx1"/>
                </a:solidFill>
                <a:latin typeface="Arial" charset="0"/>
                <a:cs typeface="Arial" charset="0"/>
              </a:defRPr>
            </a:lvl6pPr>
            <a:lvl7pPr marL="2971800" indent="-228600" defTabSz="1560513" eaLnBrk="0" fontAlgn="base" hangingPunct="0">
              <a:spcBef>
                <a:spcPct val="0"/>
              </a:spcBef>
              <a:spcAft>
                <a:spcPct val="0"/>
              </a:spcAft>
              <a:defRPr sz="2900">
                <a:solidFill>
                  <a:schemeClr val="tx1"/>
                </a:solidFill>
                <a:latin typeface="Arial" charset="0"/>
                <a:cs typeface="Arial" charset="0"/>
              </a:defRPr>
            </a:lvl7pPr>
            <a:lvl8pPr marL="3429000" indent="-228600" defTabSz="1560513" eaLnBrk="0" fontAlgn="base" hangingPunct="0">
              <a:spcBef>
                <a:spcPct val="0"/>
              </a:spcBef>
              <a:spcAft>
                <a:spcPct val="0"/>
              </a:spcAft>
              <a:defRPr sz="2900">
                <a:solidFill>
                  <a:schemeClr val="tx1"/>
                </a:solidFill>
                <a:latin typeface="Arial" charset="0"/>
                <a:cs typeface="Arial" charset="0"/>
              </a:defRPr>
            </a:lvl8pPr>
            <a:lvl9pPr marL="3886200" indent="-228600" defTabSz="1560513" eaLnBrk="0" fontAlgn="base" hangingPunct="0">
              <a:spcBef>
                <a:spcPct val="0"/>
              </a:spcBef>
              <a:spcAft>
                <a:spcPct val="0"/>
              </a:spcAft>
              <a:defRPr sz="2900">
                <a:solidFill>
                  <a:schemeClr val="tx1"/>
                </a:solidFill>
                <a:latin typeface="Arial" charset="0"/>
                <a:cs typeface="Arial" charset="0"/>
              </a:defRPr>
            </a:lvl9pPr>
          </a:lstStyle>
          <a:p>
            <a:pPr eaLnBrk="1" hangingPunct="1"/>
            <a:r>
              <a:rPr lang="en-AU" altLang="en-US" sz="3200" b="1" dirty="0">
                <a:solidFill>
                  <a:srgbClr val="006DAE"/>
                </a:solidFill>
                <a:latin typeface="Arial Narrow" charset="0"/>
                <a:ea typeface="Arial Narrow" charset="0"/>
                <a:cs typeface="Arial Narrow" charset="0"/>
              </a:rPr>
              <a:t>POSTER TITLE</a:t>
            </a:r>
            <a:br>
              <a:rPr lang="en-AU" altLang="en-US" sz="3200" dirty="0">
                <a:latin typeface="Arial Narrow" charset="0"/>
                <a:ea typeface="Arial Narrow" charset="0"/>
                <a:cs typeface="Arial Narrow" charset="0"/>
              </a:rPr>
            </a:br>
            <a:r>
              <a:rPr lang="en-AU" altLang="en-US" sz="1600" dirty="0">
                <a:latin typeface="Arial Narrow" charset="0"/>
                <a:ea typeface="Arial Narrow" charset="0"/>
                <a:cs typeface="Arial Narrow" charset="0"/>
              </a:rPr>
              <a:t>Authors</a:t>
            </a:r>
            <a:br>
              <a:rPr lang="en-AU" altLang="en-US" sz="1600" dirty="0">
                <a:latin typeface="Arial Narrow" charset="0"/>
                <a:ea typeface="Arial Narrow" charset="0"/>
                <a:cs typeface="Arial Narrow" charset="0"/>
              </a:rPr>
            </a:br>
            <a:r>
              <a:rPr lang="en-AU" altLang="en-US" sz="1200" dirty="0">
                <a:latin typeface="Arial Narrow" charset="0"/>
                <a:ea typeface="Arial Narrow" charset="0"/>
                <a:cs typeface="Arial Narrow" charset="0"/>
              </a:rPr>
              <a:t>Addresses</a:t>
            </a:r>
          </a:p>
        </p:txBody>
      </p:sp>
      <p:sp>
        <p:nvSpPr>
          <p:cNvPr id="5" name="Rectangle 4"/>
          <p:cNvSpPr/>
          <p:nvPr/>
        </p:nvSpPr>
        <p:spPr>
          <a:xfrm>
            <a:off x="673217" y="2152214"/>
            <a:ext cx="9211564" cy="1400383"/>
          </a:xfrm>
          <a:prstGeom prst="rect">
            <a:avLst/>
          </a:prstGeom>
        </p:spPr>
        <p:txBody>
          <a:bodyPr wrap="square">
            <a:spAutoFit/>
          </a:bodyPr>
          <a:lstStyle/>
          <a:p>
            <a:pPr>
              <a:spcBef>
                <a:spcPct val="50000"/>
              </a:spcBef>
            </a:pPr>
            <a:r>
              <a:rPr lang="en-AU" altLang="en-US" sz="2200" dirty="0">
                <a:solidFill>
                  <a:srgbClr val="006DAE"/>
                </a:solidFill>
                <a:latin typeface="Arial Narrow" charset="0"/>
                <a:ea typeface="Arial Narrow" charset="0"/>
                <a:cs typeface="Arial Narrow" charset="0"/>
              </a:rPr>
              <a:t>SUB-HEADING, ARIAL NARROW, CAPS, 22PT, LEFT ALIGNED</a:t>
            </a:r>
          </a:p>
          <a:p>
            <a:pPr>
              <a:spcBef>
                <a:spcPct val="50000"/>
              </a:spcBef>
            </a:pPr>
            <a:r>
              <a:rPr lang="en-AU" altLang="en-US" sz="1800" dirty="0">
                <a:latin typeface="Arial" charset="0"/>
                <a:ea typeface="Arial" charset="0"/>
                <a:cs typeface="Arial" charset="0"/>
              </a:rPr>
              <a:t>It is recommended that you use 18pt, with no smaller than 14pt for the main body of text in a poster. The headings should be two sizes larger than your font size 18pt main text = 22pt headings OR 14pt main text = 18pt headings</a:t>
            </a:r>
          </a:p>
        </p:txBody>
      </p:sp>
      <p:sp>
        <p:nvSpPr>
          <p:cNvPr id="9" name="Text Box 3"/>
          <p:cNvSpPr txBox="1">
            <a:spLocks noChangeArrowheads="1"/>
          </p:cNvSpPr>
          <p:nvPr/>
        </p:nvSpPr>
        <p:spPr bwMode="auto">
          <a:xfrm>
            <a:off x="673217" y="7340645"/>
            <a:ext cx="4384919" cy="3214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a:spAutoFit/>
          </a:bodyP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spcBef>
                <a:spcPct val="50000"/>
              </a:spcBef>
            </a:pPr>
            <a:r>
              <a:rPr lang="en-AU" altLang="en-US" sz="1241" b="1" dirty="0">
                <a:solidFill>
                  <a:srgbClr val="006DAE"/>
                </a:solidFill>
                <a:latin typeface="Arial Narrow" charset="0"/>
                <a:ea typeface="Arial Narrow" charset="0"/>
                <a:cs typeface="Arial Narrow" charset="0"/>
              </a:rPr>
              <a:t>HEADING 3, ARIAL NARROW, 10PT, BOLD, CAPS, LEFT ALIGNED </a:t>
            </a:r>
          </a:p>
          <a:p>
            <a:pPr eaLnBrk="1" hangingPunct="1">
              <a:spcBef>
                <a:spcPct val="50000"/>
              </a:spcBef>
            </a:pPr>
            <a:r>
              <a:rPr lang="en-AU" altLang="en-US" sz="992" dirty="0"/>
              <a:t>Body text appears in Arial, 8pt size, left aligned.</a:t>
            </a:r>
          </a:p>
          <a:p>
            <a:pPr eaLnBrk="1" hangingPunct="1">
              <a:spcBef>
                <a:spcPct val="50000"/>
              </a:spcBef>
              <a:buFont typeface="Wingdings" pitchFamily="2" charset="2"/>
              <a:buChar char="§"/>
            </a:pPr>
            <a:r>
              <a:rPr lang="en-AU" altLang="en-US" sz="992" dirty="0"/>
              <a:t>Body text appears in Arial, 8pt size.</a:t>
            </a:r>
          </a:p>
          <a:p>
            <a:pPr eaLnBrk="1" hangingPunct="1">
              <a:spcBef>
                <a:spcPct val="50000"/>
              </a:spcBef>
              <a:buFont typeface="Wingdings" pitchFamily="2" charset="2"/>
              <a:buChar char="§"/>
            </a:pPr>
            <a:r>
              <a:rPr lang="en-AU" altLang="en-US" sz="992" dirty="0"/>
              <a:t>Body text appears in Arial, 8pt size, left aligned. </a:t>
            </a:r>
          </a:p>
          <a:p>
            <a:pPr eaLnBrk="1" hangingPunct="1">
              <a:spcBef>
                <a:spcPct val="50000"/>
              </a:spcBef>
              <a:buFont typeface="Wingdings" pitchFamily="2" charset="2"/>
              <a:buChar char="§"/>
            </a:pPr>
            <a:r>
              <a:rPr lang="en-AU" altLang="en-US" sz="992" dirty="0"/>
              <a:t>Body text appears in Arial, 8pt size, left aligned.</a:t>
            </a:r>
          </a:p>
          <a:p>
            <a:pPr eaLnBrk="1" hangingPunct="1">
              <a:spcBef>
                <a:spcPct val="50000"/>
              </a:spcBef>
              <a:buFont typeface="Wingdings" pitchFamily="2" charset="2"/>
              <a:buChar char="§"/>
            </a:pPr>
            <a:r>
              <a:rPr lang="en-AU" altLang="en-US" sz="992" dirty="0"/>
              <a:t>Body text appears in Arial, 8pt size.</a:t>
            </a:r>
          </a:p>
          <a:p>
            <a:pPr eaLnBrk="1" hangingPunct="1">
              <a:spcBef>
                <a:spcPct val="50000"/>
              </a:spcBef>
              <a:buFont typeface="Wingdings" pitchFamily="2" charset="2"/>
              <a:buChar char="§"/>
            </a:pPr>
            <a:r>
              <a:rPr lang="en-AU" altLang="en-US" sz="992" dirty="0"/>
              <a:t>Body text appears in Arial, 8pt size, left aligned. </a:t>
            </a:r>
          </a:p>
          <a:p>
            <a:pPr eaLnBrk="1" hangingPunct="1">
              <a:spcBef>
                <a:spcPct val="50000"/>
              </a:spcBef>
            </a:pPr>
            <a:r>
              <a:rPr lang="en-AU" altLang="en-US" sz="992" dirty="0"/>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p>
          <a:p>
            <a:pPr eaLnBrk="1" hangingPunct="1">
              <a:spcBef>
                <a:spcPct val="50000"/>
              </a:spcBef>
            </a:pPr>
            <a:endParaRPr lang="en-AU" altLang="en-US" sz="992" dirty="0">
              <a:latin typeface="Calibri" pitchFamily="34" charset="0"/>
            </a:endParaRPr>
          </a:p>
          <a:p>
            <a:pPr eaLnBrk="1" hangingPunct="1">
              <a:spcBef>
                <a:spcPct val="50000"/>
              </a:spcBef>
            </a:pPr>
            <a:endParaRPr lang="en-AU" altLang="en-US" sz="992" dirty="0">
              <a:latin typeface="Calibri" pitchFamily="34" charset="0"/>
            </a:endParaRPr>
          </a:p>
        </p:txBody>
      </p:sp>
      <p:sp>
        <p:nvSpPr>
          <p:cNvPr id="11" name="Rectangle 10"/>
          <p:cNvSpPr>
            <a:spLocks noChangeArrowheads="1"/>
          </p:cNvSpPr>
          <p:nvPr/>
        </p:nvSpPr>
        <p:spPr bwMode="auto">
          <a:xfrm>
            <a:off x="673217" y="3993266"/>
            <a:ext cx="4384920" cy="312318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endParaRPr lang="en-US" altLang="en-US" sz="3597">
              <a:latin typeface="Calibri" pitchFamily="34" charset="0"/>
            </a:endParaRPr>
          </a:p>
        </p:txBody>
      </p:sp>
      <p:sp>
        <p:nvSpPr>
          <p:cNvPr id="13" name="Rectangle 12"/>
          <p:cNvSpPr>
            <a:spLocks noChangeArrowheads="1"/>
          </p:cNvSpPr>
          <p:nvPr/>
        </p:nvSpPr>
        <p:spPr bwMode="auto">
          <a:xfrm>
            <a:off x="5453605" y="7182350"/>
            <a:ext cx="4326059" cy="302652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endParaRPr lang="en-US" altLang="en-US" sz="3597">
              <a:latin typeface="Calibri" pitchFamily="34" charset="0"/>
            </a:endParaRPr>
          </a:p>
        </p:txBody>
      </p:sp>
      <p:sp>
        <p:nvSpPr>
          <p:cNvPr id="14" name="Rectangle 13"/>
          <p:cNvSpPr>
            <a:spLocks noChangeArrowheads="1"/>
          </p:cNvSpPr>
          <p:nvPr/>
        </p:nvSpPr>
        <p:spPr bwMode="auto">
          <a:xfrm>
            <a:off x="10116274" y="742761"/>
            <a:ext cx="4326059" cy="337276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endParaRPr lang="en-US" altLang="en-US" sz="3597">
              <a:latin typeface="Calibri" pitchFamily="34" charset="0"/>
            </a:endParaRPr>
          </a:p>
        </p:txBody>
      </p:sp>
      <p:sp>
        <p:nvSpPr>
          <p:cNvPr id="16" name="Text Box 3"/>
          <p:cNvSpPr txBox="1">
            <a:spLocks noChangeArrowheads="1"/>
          </p:cNvSpPr>
          <p:nvPr/>
        </p:nvSpPr>
        <p:spPr bwMode="auto">
          <a:xfrm>
            <a:off x="5394745" y="3999713"/>
            <a:ext cx="4384919" cy="3214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a:spAutoFit/>
          </a:bodyP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spcBef>
                <a:spcPct val="50000"/>
              </a:spcBef>
            </a:pPr>
            <a:r>
              <a:rPr lang="en-AU" altLang="en-US" sz="1241" b="1" dirty="0">
                <a:solidFill>
                  <a:srgbClr val="006DAE"/>
                </a:solidFill>
                <a:latin typeface="Arial Narrow" charset="0"/>
                <a:ea typeface="Arial Narrow" charset="0"/>
                <a:cs typeface="Arial Narrow" charset="0"/>
              </a:rPr>
              <a:t>HEADING 3, ARIAL NARROW, 10PT, BOLD, CAPS, LEFT ALIGNED </a:t>
            </a:r>
          </a:p>
          <a:p>
            <a:pPr eaLnBrk="1" hangingPunct="1">
              <a:spcBef>
                <a:spcPct val="50000"/>
              </a:spcBef>
            </a:pPr>
            <a:r>
              <a:rPr lang="en-AU" altLang="en-US" sz="992" dirty="0"/>
              <a:t>Body text appears in Arial, 8pt size, left aligned.</a:t>
            </a:r>
          </a:p>
          <a:p>
            <a:pPr eaLnBrk="1" hangingPunct="1">
              <a:spcBef>
                <a:spcPct val="50000"/>
              </a:spcBef>
              <a:buFont typeface="Wingdings" pitchFamily="2" charset="2"/>
              <a:buChar char="§"/>
            </a:pPr>
            <a:r>
              <a:rPr lang="en-AU" altLang="en-US" sz="992" dirty="0"/>
              <a:t>Body text appears in Arial, 8pt size.</a:t>
            </a:r>
          </a:p>
          <a:p>
            <a:pPr eaLnBrk="1" hangingPunct="1">
              <a:spcBef>
                <a:spcPct val="50000"/>
              </a:spcBef>
              <a:buFont typeface="Wingdings" pitchFamily="2" charset="2"/>
              <a:buChar char="§"/>
            </a:pPr>
            <a:r>
              <a:rPr lang="en-AU" altLang="en-US" sz="992" dirty="0"/>
              <a:t>Body text appears in Arial, 8pt size, left aligned. </a:t>
            </a:r>
          </a:p>
          <a:p>
            <a:pPr eaLnBrk="1" hangingPunct="1">
              <a:spcBef>
                <a:spcPct val="50000"/>
              </a:spcBef>
              <a:buFont typeface="Wingdings" pitchFamily="2" charset="2"/>
              <a:buChar char="§"/>
            </a:pPr>
            <a:r>
              <a:rPr lang="en-AU" altLang="en-US" sz="992" dirty="0"/>
              <a:t>Body text appears in Arial, 8pt size, left aligned.</a:t>
            </a:r>
          </a:p>
          <a:p>
            <a:pPr eaLnBrk="1" hangingPunct="1">
              <a:spcBef>
                <a:spcPct val="50000"/>
              </a:spcBef>
              <a:buFont typeface="Wingdings" pitchFamily="2" charset="2"/>
              <a:buChar char="§"/>
            </a:pPr>
            <a:r>
              <a:rPr lang="en-AU" altLang="en-US" sz="992" dirty="0"/>
              <a:t>Body text appears in Arial, 8pt size.</a:t>
            </a:r>
          </a:p>
          <a:p>
            <a:pPr eaLnBrk="1" hangingPunct="1">
              <a:spcBef>
                <a:spcPct val="50000"/>
              </a:spcBef>
              <a:buFont typeface="Wingdings" pitchFamily="2" charset="2"/>
              <a:buChar char="§"/>
            </a:pPr>
            <a:r>
              <a:rPr lang="en-AU" altLang="en-US" sz="992" dirty="0"/>
              <a:t>Body text appears in Arial, 8pt size, left aligned. </a:t>
            </a:r>
          </a:p>
          <a:p>
            <a:pPr eaLnBrk="1" hangingPunct="1">
              <a:spcBef>
                <a:spcPct val="50000"/>
              </a:spcBef>
            </a:pPr>
            <a:r>
              <a:rPr lang="en-AU" altLang="en-US" sz="992" dirty="0"/>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p>
          <a:p>
            <a:pPr eaLnBrk="1" hangingPunct="1">
              <a:spcBef>
                <a:spcPct val="50000"/>
              </a:spcBef>
            </a:pPr>
            <a:endParaRPr lang="en-AU" altLang="en-US" sz="992" dirty="0">
              <a:latin typeface="Calibri" pitchFamily="34" charset="0"/>
            </a:endParaRPr>
          </a:p>
          <a:p>
            <a:pPr eaLnBrk="1" hangingPunct="1">
              <a:spcBef>
                <a:spcPct val="50000"/>
              </a:spcBef>
            </a:pPr>
            <a:endParaRPr lang="en-AU" altLang="en-US" sz="992" dirty="0">
              <a:latin typeface="Calibri" pitchFamily="34" charset="0"/>
            </a:endParaRPr>
          </a:p>
        </p:txBody>
      </p:sp>
      <p:sp>
        <p:nvSpPr>
          <p:cNvPr id="17" name="Text Box 3"/>
          <p:cNvSpPr txBox="1">
            <a:spLocks noChangeArrowheads="1"/>
          </p:cNvSpPr>
          <p:nvPr/>
        </p:nvSpPr>
        <p:spPr bwMode="auto">
          <a:xfrm>
            <a:off x="10086843" y="4429906"/>
            <a:ext cx="4384919" cy="3214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a:spAutoFit/>
          </a:bodyP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spcBef>
                <a:spcPct val="50000"/>
              </a:spcBef>
            </a:pPr>
            <a:r>
              <a:rPr lang="en-AU" altLang="en-US" sz="1241" b="1" dirty="0">
                <a:solidFill>
                  <a:srgbClr val="006DAE"/>
                </a:solidFill>
                <a:latin typeface="Arial Narrow" charset="0"/>
                <a:ea typeface="Arial Narrow" charset="0"/>
                <a:cs typeface="Arial Narrow" charset="0"/>
              </a:rPr>
              <a:t>HEADING 3, ARIAL NARROW, 10PT, BOLD, CAPS, LEFT ALIGNED </a:t>
            </a:r>
          </a:p>
          <a:p>
            <a:pPr eaLnBrk="1" hangingPunct="1">
              <a:spcBef>
                <a:spcPct val="50000"/>
              </a:spcBef>
            </a:pPr>
            <a:r>
              <a:rPr lang="en-AU" altLang="en-US" sz="992" dirty="0"/>
              <a:t>Body text appears in Arial, 8pt size, left aligned.</a:t>
            </a:r>
          </a:p>
          <a:p>
            <a:pPr eaLnBrk="1" hangingPunct="1">
              <a:spcBef>
                <a:spcPct val="50000"/>
              </a:spcBef>
              <a:buFont typeface="Wingdings" pitchFamily="2" charset="2"/>
              <a:buChar char="§"/>
            </a:pPr>
            <a:r>
              <a:rPr lang="en-AU" altLang="en-US" sz="992" dirty="0"/>
              <a:t>Body text appears in Arial, 8pt size.</a:t>
            </a:r>
          </a:p>
          <a:p>
            <a:pPr eaLnBrk="1" hangingPunct="1">
              <a:spcBef>
                <a:spcPct val="50000"/>
              </a:spcBef>
              <a:buFont typeface="Wingdings" pitchFamily="2" charset="2"/>
              <a:buChar char="§"/>
            </a:pPr>
            <a:r>
              <a:rPr lang="en-AU" altLang="en-US" sz="992" dirty="0"/>
              <a:t>Body text appears in Arial, 8pt size, left aligned. </a:t>
            </a:r>
          </a:p>
          <a:p>
            <a:pPr eaLnBrk="1" hangingPunct="1">
              <a:spcBef>
                <a:spcPct val="50000"/>
              </a:spcBef>
              <a:buFont typeface="Wingdings" pitchFamily="2" charset="2"/>
              <a:buChar char="§"/>
            </a:pPr>
            <a:r>
              <a:rPr lang="en-AU" altLang="en-US" sz="992" dirty="0"/>
              <a:t>Body text appears in Arial, 8pt size, left aligned.</a:t>
            </a:r>
          </a:p>
          <a:p>
            <a:pPr eaLnBrk="1" hangingPunct="1">
              <a:spcBef>
                <a:spcPct val="50000"/>
              </a:spcBef>
              <a:buFont typeface="Wingdings" pitchFamily="2" charset="2"/>
              <a:buChar char="§"/>
            </a:pPr>
            <a:r>
              <a:rPr lang="en-AU" altLang="en-US" sz="992" dirty="0"/>
              <a:t>Body text appears in Arial, 8pt size.</a:t>
            </a:r>
          </a:p>
          <a:p>
            <a:pPr eaLnBrk="1" hangingPunct="1">
              <a:spcBef>
                <a:spcPct val="50000"/>
              </a:spcBef>
              <a:buFont typeface="Wingdings" pitchFamily="2" charset="2"/>
              <a:buChar char="§"/>
            </a:pPr>
            <a:r>
              <a:rPr lang="en-AU" altLang="en-US" sz="992" dirty="0"/>
              <a:t>Body text appears in Arial, 8pt size, left aligned. </a:t>
            </a:r>
          </a:p>
          <a:p>
            <a:pPr eaLnBrk="1" hangingPunct="1">
              <a:spcBef>
                <a:spcPct val="50000"/>
              </a:spcBef>
            </a:pPr>
            <a:r>
              <a:rPr lang="en-AU" altLang="en-US" sz="992" dirty="0"/>
              <a:t>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Body text appears in Arial, 8pt size, left aligned.. </a:t>
            </a:r>
          </a:p>
          <a:p>
            <a:pPr eaLnBrk="1" hangingPunct="1">
              <a:spcBef>
                <a:spcPct val="50000"/>
              </a:spcBef>
            </a:pPr>
            <a:endParaRPr lang="en-AU" altLang="en-US" sz="992" dirty="0">
              <a:latin typeface="Calibri" pitchFamily="34" charset="0"/>
            </a:endParaRPr>
          </a:p>
          <a:p>
            <a:pPr eaLnBrk="1" hangingPunct="1">
              <a:spcBef>
                <a:spcPct val="50000"/>
              </a:spcBef>
            </a:pPr>
            <a:endParaRPr lang="en-AU" altLang="en-US" sz="992" dirty="0">
              <a:latin typeface="Calibri" pitchFamily="34" charset="0"/>
            </a:endParaRPr>
          </a:p>
        </p:txBody>
      </p:sp>
      <p:sp>
        <p:nvSpPr>
          <p:cNvPr id="19" name="Text Box 3"/>
          <p:cNvSpPr txBox="1">
            <a:spLocks noChangeArrowheads="1"/>
          </p:cNvSpPr>
          <p:nvPr/>
        </p:nvSpPr>
        <p:spPr bwMode="auto">
          <a:xfrm>
            <a:off x="10086843" y="7561135"/>
            <a:ext cx="4384919" cy="1840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a:spAutoFit/>
          </a:bodyPr>
          <a:lstStyle>
            <a:lvl1pPr eaLnBrk="0" hangingPunct="0">
              <a:defRPr sz="2900">
                <a:solidFill>
                  <a:schemeClr val="tx1"/>
                </a:solidFill>
                <a:latin typeface="Arial" charset="0"/>
                <a:cs typeface="Arial" charset="0"/>
              </a:defRPr>
            </a:lvl1pPr>
            <a:lvl2pPr marL="742950" indent="-285750" eaLnBrk="0" hangingPunct="0">
              <a:defRPr sz="2900">
                <a:solidFill>
                  <a:schemeClr val="tx1"/>
                </a:solidFill>
                <a:latin typeface="Arial" charset="0"/>
                <a:cs typeface="Arial" charset="0"/>
              </a:defRPr>
            </a:lvl2pPr>
            <a:lvl3pPr marL="1143000" indent="-228600" eaLnBrk="0" hangingPunct="0">
              <a:defRPr sz="2900">
                <a:solidFill>
                  <a:schemeClr val="tx1"/>
                </a:solidFill>
                <a:latin typeface="Arial" charset="0"/>
                <a:cs typeface="Arial" charset="0"/>
              </a:defRPr>
            </a:lvl3pPr>
            <a:lvl4pPr marL="1600200" indent="-228600" eaLnBrk="0" hangingPunct="0">
              <a:defRPr sz="2900">
                <a:solidFill>
                  <a:schemeClr val="tx1"/>
                </a:solidFill>
                <a:latin typeface="Arial" charset="0"/>
                <a:cs typeface="Arial" charset="0"/>
              </a:defRPr>
            </a:lvl4pPr>
            <a:lvl5pPr marL="2057400" indent="-228600" eaLnBrk="0" hangingPunct="0">
              <a:defRPr sz="2900">
                <a:solidFill>
                  <a:schemeClr val="tx1"/>
                </a:solidFill>
                <a:latin typeface="Arial" charset="0"/>
                <a:cs typeface="Arial" charset="0"/>
              </a:defRPr>
            </a:lvl5pPr>
            <a:lvl6pPr marL="2514600" indent="-228600" defTabSz="1474788" eaLnBrk="0" fontAlgn="base" hangingPunct="0">
              <a:spcBef>
                <a:spcPct val="0"/>
              </a:spcBef>
              <a:spcAft>
                <a:spcPct val="0"/>
              </a:spcAft>
              <a:defRPr sz="2900">
                <a:solidFill>
                  <a:schemeClr val="tx1"/>
                </a:solidFill>
                <a:latin typeface="Arial" charset="0"/>
                <a:cs typeface="Arial" charset="0"/>
              </a:defRPr>
            </a:lvl6pPr>
            <a:lvl7pPr marL="2971800" indent="-228600" defTabSz="1474788" eaLnBrk="0" fontAlgn="base" hangingPunct="0">
              <a:spcBef>
                <a:spcPct val="0"/>
              </a:spcBef>
              <a:spcAft>
                <a:spcPct val="0"/>
              </a:spcAft>
              <a:defRPr sz="2900">
                <a:solidFill>
                  <a:schemeClr val="tx1"/>
                </a:solidFill>
                <a:latin typeface="Arial" charset="0"/>
                <a:cs typeface="Arial" charset="0"/>
              </a:defRPr>
            </a:lvl7pPr>
            <a:lvl8pPr marL="3429000" indent="-228600" defTabSz="1474788" eaLnBrk="0" fontAlgn="base" hangingPunct="0">
              <a:spcBef>
                <a:spcPct val="0"/>
              </a:spcBef>
              <a:spcAft>
                <a:spcPct val="0"/>
              </a:spcAft>
              <a:defRPr sz="2900">
                <a:solidFill>
                  <a:schemeClr val="tx1"/>
                </a:solidFill>
                <a:latin typeface="Arial" charset="0"/>
                <a:cs typeface="Arial" charset="0"/>
              </a:defRPr>
            </a:lvl8pPr>
            <a:lvl9pPr marL="3886200" indent="-228600" defTabSz="1474788" eaLnBrk="0" fontAlgn="base" hangingPunct="0">
              <a:spcBef>
                <a:spcPct val="0"/>
              </a:spcBef>
              <a:spcAft>
                <a:spcPct val="0"/>
              </a:spcAft>
              <a:defRPr sz="2900">
                <a:solidFill>
                  <a:schemeClr val="tx1"/>
                </a:solidFill>
                <a:latin typeface="Arial" charset="0"/>
                <a:cs typeface="Arial" charset="0"/>
              </a:defRPr>
            </a:lvl9pPr>
          </a:lstStyle>
          <a:p>
            <a:pPr eaLnBrk="1" hangingPunct="1">
              <a:spcBef>
                <a:spcPct val="50000"/>
              </a:spcBef>
            </a:pPr>
            <a:r>
              <a:rPr lang="en-AU" altLang="en-US" sz="1241" b="1" dirty="0">
                <a:solidFill>
                  <a:srgbClr val="006DAE"/>
                </a:solidFill>
                <a:latin typeface="Arial Narrow" charset="0"/>
                <a:ea typeface="Arial Narrow" charset="0"/>
                <a:cs typeface="Arial Narrow" charset="0"/>
              </a:rPr>
              <a:t>CONTACT DETAILS</a:t>
            </a:r>
          </a:p>
          <a:p>
            <a:pPr eaLnBrk="1" hangingPunct="1">
              <a:spcBef>
                <a:spcPct val="50000"/>
              </a:spcBef>
              <a:buFont typeface="Wingdings" pitchFamily="2" charset="2"/>
              <a:buChar char="§"/>
            </a:pPr>
            <a:r>
              <a:rPr lang="en-AU" altLang="en-US" sz="992" dirty="0"/>
              <a:t>Name details in Arial, 8pt size, left aligned</a:t>
            </a:r>
          </a:p>
          <a:p>
            <a:pPr eaLnBrk="1" hangingPunct="1">
              <a:spcBef>
                <a:spcPct val="50000"/>
              </a:spcBef>
              <a:buFont typeface="Wingdings" pitchFamily="2" charset="2"/>
              <a:buChar char="§"/>
            </a:pPr>
            <a:r>
              <a:rPr lang="en-AU" altLang="en-US" sz="992" dirty="0"/>
              <a:t>Address details in Arial, 8pt size, left aligned</a:t>
            </a:r>
          </a:p>
          <a:p>
            <a:pPr eaLnBrk="1" hangingPunct="1">
              <a:spcBef>
                <a:spcPct val="50000"/>
              </a:spcBef>
              <a:buFont typeface="Wingdings" pitchFamily="2" charset="2"/>
              <a:buChar char="§"/>
            </a:pPr>
            <a:r>
              <a:rPr lang="en-AU" altLang="en-US" sz="992" dirty="0"/>
              <a:t>Phone</a:t>
            </a:r>
          </a:p>
          <a:p>
            <a:pPr eaLnBrk="1" hangingPunct="1">
              <a:spcBef>
                <a:spcPct val="50000"/>
              </a:spcBef>
              <a:buFont typeface="Wingdings" pitchFamily="2" charset="2"/>
              <a:buChar char="§"/>
            </a:pPr>
            <a:r>
              <a:rPr lang="en-AU" altLang="en-US" sz="992" dirty="0"/>
              <a:t>Email</a:t>
            </a:r>
          </a:p>
          <a:p>
            <a:pPr eaLnBrk="1" hangingPunct="1">
              <a:spcBef>
                <a:spcPct val="50000"/>
              </a:spcBef>
              <a:buFont typeface="Wingdings" pitchFamily="2" charset="2"/>
              <a:buChar char="§"/>
            </a:pPr>
            <a:r>
              <a:rPr lang="en-AU" altLang="en-US" sz="992" dirty="0"/>
              <a:t>Web </a:t>
            </a:r>
          </a:p>
          <a:p>
            <a:pPr eaLnBrk="1" hangingPunct="1">
              <a:spcBef>
                <a:spcPct val="50000"/>
              </a:spcBef>
            </a:pPr>
            <a:endParaRPr lang="en-AU" altLang="en-US" sz="992" dirty="0">
              <a:latin typeface="Calibri" pitchFamily="34" charset="0"/>
            </a:endParaRPr>
          </a:p>
          <a:p>
            <a:pPr eaLnBrk="1" hangingPunct="1">
              <a:spcBef>
                <a:spcPct val="50000"/>
              </a:spcBef>
            </a:pPr>
            <a:endParaRPr lang="en-AU" altLang="en-US" sz="992" dirty="0">
              <a:latin typeface="Calibri" pitchFamily="34" charset="0"/>
            </a:endParaRPr>
          </a:p>
        </p:txBody>
      </p:sp>
      <p:pic>
        <p:nvPicPr>
          <p:cNvPr id="2" name="image2.png">
            <a:extLst>
              <a:ext uri="{FF2B5EF4-FFF2-40B4-BE49-F238E27FC236}">
                <a16:creationId xmlns:a16="http://schemas.microsoft.com/office/drawing/2014/main" id="{33CDFBA2-4191-3A2D-EAAB-7038CB806BEF}"/>
              </a:ext>
            </a:extLst>
          </p:cNvPr>
          <p:cNvPicPr/>
          <p:nvPr/>
        </p:nvPicPr>
        <p:blipFill>
          <a:blip r:embed="rId2"/>
          <a:srcRect/>
          <a:stretch>
            <a:fillRect/>
          </a:stretch>
        </p:blipFill>
        <p:spPr>
          <a:xfrm>
            <a:off x="12915945" y="9661330"/>
            <a:ext cx="1786780" cy="547541"/>
          </a:xfrm>
          <a:prstGeom prst="rect">
            <a:avLst/>
          </a:prstGeom>
          <a:ln/>
        </p:spPr>
      </p:pic>
      <p:sp>
        <p:nvSpPr>
          <p:cNvPr id="12" name="Textbox 5">
            <a:extLst>
              <a:ext uri="{FF2B5EF4-FFF2-40B4-BE49-F238E27FC236}">
                <a16:creationId xmlns:a16="http://schemas.microsoft.com/office/drawing/2014/main" id="{8E48E1EB-014C-44B9-BF5D-5AB46ADB9C86}"/>
              </a:ext>
            </a:extLst>
          </p:cNvPr>
          <p:cNvSpPr txBox="1">
            <a:spLocks/>
          </p:cNvSpPr>
          <p:nvPr/>
        </p:nvSpPr>
        <p:spPr>
          <a:xfrm rot="5400000">
            <a:off x="13801583" y="9506651"/>
            <a:ext cx="106679" cy="1877957"/>
          </a:xfrm>
          <a:prstGeom prst="rect">
            <a:avLst/>
          </a:prstGeom>
        </p:spPr>
        <p:txBody>
          <a:bodyPr vert="vert270" wrap="square" lIns="0" tIns="0" rIns="0" bIns="0" rtlCol="0">
            <a:noAutofit/>
          </a:bodyPr>
          <a:lstStyle/>
          <a:p>
            <a:pPr marL="12700">
              <a:lnSpc>
                <a:spcPts val="805"/>
              </a:lnSpc>
            </a:pPr>
            <a:r>
              <a:rPr lang="en-US" sz="750" spc="10" dirty="0">
                <a:solidFill>
                  <a:srgbClr val="231F20"/>
                </a:solidFill>
                <a:effectLst/>
                <a:latin typeface="Calibri" panose="020F0502020204030204" pitchFamily="34" charset="0"/>
                <a:ea typeface="Calibri" panose="020F0502020204030204" pitchFamily="34" charset="0"/>
              </a:rPr>
              <a:t>CRICOS</a:t>
            </a:r>
            <a:r>
              <a:rPr lang="en-US" sz="750" spc="145" dirty="0">
                <a:solidFill>
                  <a:srgbClr val="231F20"/>
                </a:solidFill>
                <a:effectLst/>
                <a:latin typeface="Calibri" panose="020F0502020204030204" pitchFamily="34" charset="0"/>
                <a:ea typeface="Calibri" panose="020F0502020204030204" pitchFamily="34" charset="0"/>
              </a:rPr>
              <a:t> </a:t>
            </a:r>
            <a:r>
              <a:rPr lang="en-US" sz="750" spc="10" dirty="0">
                <a:solidFill>
                  <a:srgbClr val="231F20"/>
                </a:solidFill>
                <a:effectLst/>
                <a:latin typeface="Calibri" panose="020F0502020204030204" pitchFamily="34" charset="0"/>
                <a:ea typeface="Calibri" panose="020F0502020204030204" pitchFamily="34" charset="0"/>
              </a:rPr>
              <a:t>provider</a:t>
            </a:r>
            <a:r>
              <a:rPr lang="en-US" sz="650" spc="10" dirty="0">
                <a:solidFill>
                  <a:srgbClr val="231F20"/>
                </a:solidFill>
                <a:effectLst/>
                <a:latin typeface="Adobe Clean Condensed"/>
                <a:ea typeface="Calibri" panose="020F0502020204030204" pitchFamily="34" charset="0"/>
              </a:rPr>
              <a:t>:</a:t>
            </a:r>
            <a:r>
              <a:rPr lang="en-US" sz="650" spc="175" dirty="0">
                <a:solidFill>
                  <a:srgbClr val="231F20"/>
                </a:solidFill>
                <a:effectLst/>
                <a:latin typeface="Adobe Clean Condensed"/>
                <a:ea typeface="Calibri" panose="020F0502020204030204" pitchFamily="34" charset="0"/>
              </a:rPr>
              <a:t> </a:t>
            </a:r>
            <a:r>
              <a:rPr lang="en-US" sz="750" spc="10" dirty="0">
                <a:solidFill>
                  <a:srgbClr val="231F20"/>
                </a:solidFill>
                <a:effectLst/>
                <a:latin typeface="Calibri" panose="020F0502020204030204" pitchFamily="34" charset="0"/>
                <a:ea typeface="Calibri" panose="020F0502020204030204" pitchFamily="34" charset="0"/>
              </a:rPr>
              <a:t>Monash</a:t>
            </a:r>
            <a:r>
              <a:rPr lang="en-US" sz="750" spc="150" dirty="0">
                <a:solidFill>
                  <a:srgbClr val="231F20"/>
                </a:solidFill>
                <a:effectLst/>
                <a:latin typeface="Calibri" panose="020F0502020204030204" pitchFamily="34" charset="0"/>
                <a:ea typeface="Calibri" panose="020F0502020204030204" pitchFamily="34" charset="0"/>
              </a:rPr>
              <a:t> </a:t>
            </a:r>
            <a:r>
              <a:rPr lang="en-US" sz="750" spc="10" dirty="0">
                <a:solidFill>
                  <a:srgbClr val="231F20"/>
                </a:solidFill>
                <a:effectLst/>
                <a:latin typeface="Calibri" panose="020F0502020204030204" pitchFamily="34" charset="0"/>
                <a:ea typeface="Calibri" panose="020F0502020204030204" pitchFamily="34" charset="0"/>
              </a:rPr>
              <a:t>University</a:t>
            </a:r>
            <a:r>
              <a:rPr lang="en-US" sz="750" spc="145" dirty="0">
                <a:solidFill>
                  <a:srgbClr val="231F20"/>
                </a:solidFill>
                <a:effectLst/>
                <a:latin typeface="Calibri" panose="020F0502020204030204" pitchFamily="34" charset="0"/>
                <a:ea typeface="Calibri" panose="020F0502020204030204" pitchFamily="34" charset="0"/>
              </a:rPr>
              <a:t> </a:t>
            </a:r>
            <a:r>
              <a:rPr lang="en-US" sz="750" spc="-10" dirty="0">
                <a:solidFill>
                  <a:srgbClr val="231F20"/>
                </a:solidFill>
                <a:effectLst/>
                <a:latin typeface="Calibri" panose="020F0502020204030204" pitchFamily="34" charset="0"/>
                <a:ea typeface="Calibri" panose="020F0502020204030204" pitchFamily="34" charset="0"/>
              </a:rPr>
              <a:t>00008C</a:t>
            </a:r>
            <a:endParaRPr lang="en-AU" sz="75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847446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TotalTime>
  <Words>695</Words>
  <Application>Microsoft Office PowerPoint</Application>
  <PresentationFormat>Custom</PresentationFormat>
  <Paragraphs>34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Clean Condensed</vt:lpstr>
      <vt:lpstr>Arial</vt:lpstr>
      <vt:lpstr>Arial Narrow</vt:lpstr>
      <vt:lpstr>Calibri</vt:lpstr>
      <vt:lpstr>Calibri Light</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Kavita Balasubramaniam</cp:lastModifiedBy>
  <cp:revision>7</cp:revision>
  <dcterms:created xsi:type="dcterms:W3CDTF">2016-10-31T04:49:15Z</dcterms:created>
  <dcterms:modified xsi:type="dcterms:W3CDTF">2026-05-18T22:43:41Z</dcterms:modified>
</cp:coreProperties>
</file>