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56" r:id="rId5"/>
    <p:sldId id="264" r:id="rId6"/>
    <p:sldId id="257" r:id="rId7"/>
    <p:sldId id="265" r:id="rId8"/>
    <p:sldId id="259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7F84-523A-42BE-B958-ABADB7F6BD5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13F8-6257-4B2D-9DB7-7EA9BCB1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r.varney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ights.org.a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 get involved with the Child Rights NGO Taskforce and the follow up to the Listen to Children report please contact </a:t>
            </a:r>
            <a:r>
              <a:rPr lang="en-US" sz="4000" dirty="0" err="1" smtClean="0"/>
              <a:t>Monash</a:t>
            </a:r>
            <a:r>
              <a:rPr lang="en-US" sz="4000" dirty="0" smtClean="0"/>
              <a:t> Law student Chris Varney at </a:t>
            </a:r>
            <a:r>
              <a:rPr lang="en-US" sz="4000" dirty="0" smtClean="0">
                <a:hlinkClick r:id="rId2"/>
              </a:rPr>
              <a:t>chris.r.varney@gmail.com</a:t>
            </a:r>
            <a:r>
              <a:rPr lang="en-US" sz="4000" dirty="0" smtClean="0"/>
              <a:t> </a:t>
            </a:r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Listen to Children Report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/>
              <a:t>Available to download at </a:t>
            </a:r>
            <a:r>
              <a:rPr lang="en-US" sz="4000" b="1" dirty="0" smtClean="0">
                <a:hlinkClick r:id="rId2"/>
              </a:rPr>
              <a:t>www.childrights.org.au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Why write a Shadow Report?</a:t>
            </a:r>
          </a:p>
          <a:p>
            <a:pPr lvl="2">
              <a:buFont typeface="Arial" pitchFamily="34" charset="0"/>
              <a:buChar char="•"/>
            </a:pPr>
            <a:r>
              <a:rPr lang="en-US" sz="4000" b="1" dirty="0" smtClean="0"/>
              <a:t> ‘Charlotte’s Story’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95021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Strategic Directions Workshop (December, 	2010): Developed ‘Listen to Children’ theme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Youth consultation: Youth survey (628 	respondents), workshops, existing strategies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Advice from experts and research groups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Project Team: Led by King Wood </a:t>
            </a:r>
            <a:r>
              <a:rPr lang="en-US" sz="2800" b="1" dirty="0" err="1" smtClean="0"/>
              <a:t>Mallesons</a:t>
            </a:r>
            <a:r>
              <a:rPr lang="en-US" sz="2800" b="1" dirty="0" smtClean="0"/>
              <a:t> 	(December 	– June)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Public events in Canberra, Melbourne, Sydney 	and Perth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Key advocacy ask: National Children’s 	Commissioner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at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Listen to Children Core Priorities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95021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	</a:t>
            </a:r>
            <a:r>
              <a:rPr lang="en-US" sz="2800" b="1" dirty="0" smtClean="0"/>
              <a:t>Children in Out-of-Home Care (link between 	leaving care and homelessness: increase by 	51%  since 2005)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Children in juvenile detention (Indigenous 	children are 28 times more likely to be 	incarcerated)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Participation of children with disabilities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Children in immigration detention (third 	country processing, guardianship, community 	detention, etc)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Anchor: National Children’s Commissioner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out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NGO pre-</a:t>
            </a:r>
            <a:r>
              <a:rPr lang="en-US" sz="4000" b="1" dirty="0" err="1" smtClean="0"/>
              <a:t>sessional</a:t>
            </a:r>
            <a:r>
              <a:rPr lang="en-US" sz="4000" b="1" dirty="0" smtClean="0"/>
              <a:t>, October, Geneva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95021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	</a:t>
            </a:r>
            <a:r>
              <a:rPr lang="en-US" sz="2800" b="1" dirty="0" smtClean="0"/>
              <a:t>3 hours on Australia’s implementation of the 	CRC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3 hours on Australia’s implementation of the 	OPAC and OPSC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Delegation consisted of child focused NGOs, 	academics and youth advocates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Special youth presentation to the CRC 	Committee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Side events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Core purpose – building Australia’s children’s 	rights movement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Christopher Varney\Desktop\Child Rights Advocacy\Pressional, Session, Concluding Observations\Report to ACCG\P100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Follow Up - 2012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95021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	</a:t>
            </a:r>
            <a:r>
              <a:rPr lang="en-US" sz="2800" b="1" dirty="0" smtClean="0"/>
              <a:t>NGO Roundtables and lobbying for a National 	Children’s Commissioner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June Review (with a Youth Reporter from UTS)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Release of the Concluding Observations (early 	July)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	Public event on Observations: Melbourne 12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	July (University of 	Melbourne); Geelong 	(</a:t>
            </a:r>
            <a:r>
              <a:rPr lang="en-US" sz="2800" b="1" dirty="0" err="1" smtClean="0"/>
              <a:t>Deakin</a:t>
            </a:r>
            <a:r>
              <a:rPr lang="en-US" sz="2800" b="1" dirty="0" smtClean="0"/>
              <a:t> Campus) in August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Listen to Children Report</vt:lpstr>
      <vt:lpstr>Process</vt:lpstr>
      <vt:lpstr>Slide 4</vt:lpstr>
      <vt:lpstr>Listen to Children Core Priorities</vt:lpstr>
      <vt:lpstr>Slide 6</vt:lpstr>
      <vt:lpstr>NGO pre-sessional, October, Geneva</vt:lpstr>
      <vt:lpstr>Slide 8</vt:lpstr>
      <vt:lpstr>Follow Up - 2012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Varney</dc:creator>
  <cp:lastModifiedBy>default</cp:lastModifiedBy>
  <cp:revision>8</cp:revision>
  <dcterms:created xsi:type="dcterms:W3CDTF">2012-04-23T12:17:45Z</dcterms:created>
  <dcterms:modified xsi:type="dcterms:W3CDTF">2012-04-24T23:37:48Z</dcterms:modified>
</cp:coreProperties>
</file>